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3"/>
    <p:sldId id="258" r:id="rId5"/>
    <p:sldId id="259" r:id="rId6"/>
    <p:sldId id="296" r:id="rId7"/>
    <p:sldId id="291" r:id="rId8"/>
    <p:sldId id="292" r:id="rId9"/>
    <p:sldId id="293" r:id="rId10"/>
    <p:sldId id="294" r:id="rId11"/>
    <p:sldId id="304" r:id="rId12"/>
    <p:sldId id="295" r:id="rId13"/>
    <p:sldId id="298" r:id="rId14"/>
    <p:sldId id="265" r:id="rId15"/>
    <p:sldId id="285" r:id="rId16"/>
    <p:sldId id="266" r:id="rId17"/>
    <p:sldId id="267" r:id="rId18"/>
    <p:sldId id="299" r:id="rId19"/>
    <p:sldId id="300" r:id="rId20"/>
    <p:sldId id="305" r:id="rId21"/>
    <p:sldId id="268" r:id="rId22"/>
    <p:sldId id="269" r:id="rId23"/>
    <p:sldId id="270" r:id="rId24"/>
    <p:sldId id="271" r:id="rId25"/>
    <p:sldId id="279" r:id="rId26"/>
    <p:sldId id="264" r:id="rId27"/>
    <p:sldId id="306" r:id="rId28"/>
    <p:sldId id="280" r:id="rId29"/>
    <p:sldId id="282" r:id="rId30"/>
    <p:sldId id="284" r:id="rId31"/>
    <p:sldId id="288" r:id="rId32"/>
    <p:sldId id="301" r:id="rId33"/>
    <p:sldId id="302" r:id="rId34"/>
    <p:sldId id="272" r:id="rId35"/>
    <p:sldId id="307" r:id="rId36"/>
    <p:sldId id="273" r:id="rId37"/>
    <p:sldId id="281" r:id="rId38"/>
    <p:sldId id="276" r:id="rId39"/>
    <p:sldId id="277" r:id="rId40"/>
    <p:sldId id="287" r:id="rId41"/>
    <p:sldId id="278" r:id="rId42"/>
    <p:sldId id="303" r:id="rId43"/>
    <p:sldId id="336" r:id="rId4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210" autoAdjust="0"/>
    <p:restoredTop sz="94660"/>
  </p:normalViewPr>
  <p:slideViewPr>
    <p:cSldViewPr snapToGrid="0">
      <p:cViewPr>
        <p:scale>
          <a:sx n="46" d="100"/>
          <a:sy n="46" d="100"/>
        </p:scale>
        <p:origin x="1362" y="678"/>
      </p:cViewPr>
      <p:guideLst/>
    </p:cSldViewPr>
  </p:slideViewPr>
  <p:notesTextViewPr>
    <p:cViewPr>
      <p:scale>
        <a:sx n="1" d="1"/>
        <a:sy n="1" d="1"/>
      </p:scale>
      <p:origin x="0" y="0"/>
    </p:cViewPr>
  </p:notesTextViewPr>
  <p:sorterViewPr>
    <p:cViewPr>
      <p:scale>
        <a:sx n="54" d="100"/>
        <a:sy n="54"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7" Type="http://schemas.openxmlformats.org/officeDocument/2006/relationships/tableStyles" Target="tableStyles.xml"/><Relationship Id="rId46" Type="http://schemas.openxmlformats.org/officeDocument/2006/relationships/viewProps" Target="viewProps.xml"/><Relationship Id="rId45" Type="http://schemas.openxmlformats.org/officeDocument/2006/relationships/presProps" Target="presProps.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4D228DD-FFCA-42EF-8F06-404D3A13F4AD}"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A6C0139-ECD2-4D55-808F-8AA14359D4E1}"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t>更多模板请关注：https:</a:t>
            </a:r>
            <a:r>
              <a:rPr lang="zh-CN" altLang="en-US" smtClean="0"/>
              <a:t>//</a:t>
            </a:r>
            <a:r>
              <a:rPr lang="en-US" altLang="zh-CN" smtClean="0"/>
              <a:t>xnwe.taobao.com</a:t>
            </a:r>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6C0139-ECD2-4D55-808F-8AA14359D4E1}"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6C0139-ECD2-4D55-808F-8AA14359D4E1}"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6C0139-ECD2-4D55-808F-8AA14359D4E1}"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6C0139-ECD2-4D55-808F-8AA14359D4E1}"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6C0139-ECD2-4D55-808F-8AA14359D4E1}"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smtClean="0"/>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smtClean="0"/>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6C0139-ECD2-4D55-808F-8AA14359D4E1}"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6C0139-ECD2-4D55-808F-8AA14359D4E1}"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72442" y="165619"/>
            <a:ext cx="10515600" cy="599151"/>
          </a:xfrm>
        </p:spPr>
        <p:txBody>
          <a:bodyPr>
            <a:normAutofit/>
          </a:bodyPr>
          <a:lstStyle>
            <a:lvl1pPr>
              <a:defRPr sz="3200" b="1">
                <a:solidFill>
                  <a:schemeClr val="bg1"/>
                </a:solidFill>
              </a:defRPr>
            </a:lvl1p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2" name="矩形 1"/>
          <p:cNvSpPr/>
          <p:nvPr userDrawn="1"/>
        </p:nvSpPr>
        <p:spPr>
          <a:xfrm>
            <a:off x="0" y="0"/>
            <a:ext cx="12192000" cy="6858000"/>
          </a:xfrm>
          <a:prstGeom prst="rect">
            <a:avLst/>
          </a:prstGeom>
          <a:solidFill>
            <a:srgbClr val="0070C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1_自定义版式">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cSld name="空白页">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a:xfrm>
            <a:off x="838200" y="6356351"/>
            <a:ext cx="2743200" cy="365125"/>
          </a:xfrm>
        </p:spPr>
        <p:txBody>
          <a:bodyPr/>
          <a:lstStyle>
            <a:lvl1pPr>
              <a:defRPr/>
            </a:lvl1pPr>
          </a:lstStyle>
          <a:p>
            <a:fld id="{80F42DC0-2E3F-F440-A3AA-64F0AA1F84F2}" type="datetime1">
              <a:rPr lang="zh-CN" altLang="en-US"/>
            </a:fld>
            <a:endParaRPr lang="zh-CN" altLang="en-US" sz="1900">
              <a:solidFill>
                <a:schemeClr val="tx1"/>
              </a:solidFill>
            </a:endParaRPr>
          </a:p>
        </p:txBody>
      </p:sp>
      <p:sp>
        <p:nvSpPr>
          <p:cNvPr id="4" name="页脚占位符 3"/>
          <p:cNvSpPr>
            <a:spLocks noGrp="1"/>
          </p:cNvSpPr>
          <p:nvPr>
            <p:ph type="ftr" sz="quarter" idx="11"/>
          </p:nvPr>
        </p:nvSpPr>
        <p:spPr>
          <a:xfrm>
            <a:off x="4038600" y="6356351"/>
            <a:ext cx="4114800" cy="365125"/>
          </a:xfrm>
        </p:spPr>
        <p:txBody>
          <a:bodyPr/>
          <a:lstStyle>
            <a:lvl1pPr>
              <a:defRPr/>
            </a:lvl1pPr>
          </a:lstStyle>
          <a:p>
            <a:endParaRPr lang="zh-CN" altLang="zh-CN"/>
          </a:p>
        </p:txBody>
      </p:sp>
      <p:sp>
        <p:nvSpPr>
          <p:cNvPr id="5" name="幻灯片编号占位符 4"/>
          <p:cNvSpPr>
            <a:spLocks noGrp="1"/>
          </p:cNvSpPr>
          <p:nvPr>
            <p:ph type="sldNum" sz="quarter" idx="12"/>
          </p:nvPr>
        </p:nvSpPr>
        <p:spPr>
          <a:xfrm>
            <a:off x="8610600" y="6356351"/>
            <a:ext cx="2743200" cy="365125"/>
          </a:xfrm>
        </p:spPr>
        <p:txBody>
          <a:bodyPr/>
          <a:lstStyle>
            <a:lvl1pPr>
              <a:defRPr/>
            </a:lvl1pPr>
          </a:lstStyle>
          <a:p>
            <a:fld id="{C5FC99A0-26D8-5E4B-82FB-70809BCEE9F6}" type="slidenum">
              <a:rPr lang="zh-CN" altLang="en-US"/>
            </a:fld>
            <a:endParaRPr lang="zh-CN" altLang="en-US" sz="190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theme" Target="../theme/theme1.xml"/><Relationship Id="rId8" Type="http://schemas.openxmlformats.org/officeDocument/2006/relationships/image" Target="../media/image1.jpeg"/><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8" cstate="email">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6" Type="http://schemas.openxmlformats.org/officeDocument/2006/relationships/notesSlide" Target="../notesSlides/notesSlide1.xml"/><Relationship Id="rId5" Type="http://schemas.openxmlformats.org/officeDocument/2006/relationships/slideLayout" Target="../slideLayouts/slideLayout2.xml"/><Relationship Id="rId4" Type="http://schemas.openxmlformats.org/officeDocument/2006/relationships/tags" Target="../tags/tag9.xml"/><Relationship Id="rId3" Type="http://schemas.openxmlformats.org/officeDocument/2006/relationships/tags" Target="../tags/tag8.xml"/><Relationship Id="rId2" Type="http://schemas.openxmlformats.org/officeDocument/2006/relationships/tags" Target="../tags/tag7.xml"/><Relationship Id="rId1" Type="http://schemas.openxmlformats.org/officeDocument/2006/relationships/tags" Target="../tags/tag6.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3.xml"/><Relationship Id="rId1" Type="http://schemas.openxmlformats.org/officeDocument/2006/relationships/image" Target="../media/image4.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3.xml"/><Relationship Id="rId1" Type="http://schemas.openxmlformats.org/officeDocument/2006/relationships/image" Target="../media/image5.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9" Type="http://schemas.openxmlformats.org/officeDocument/2006/relationships/tags" Target="../tags/tag47.xml"/><Relationship Id="rId8" Type="http://schemas.openxmlformats.org/officeDocument/2006/relationships/tags" Target="../tags/tag46.xml"/><Relationship Id="rId7" Type="http://schemas.openxmlformats.org/officeDocument/2006/relationships/tags" Target="../tags/tag45.xml"/><Relationship Id="rId6" Type="http://schemas.openxmlformats.org/officeDocument/2006/relationships/tags" Target="../tags/tag44.xml"/><Relationship Id="rId5" Type="http://schemas.openxmlformats.org/officeDocument/2006/relationships/tags" Target="../tags/tag43.xml"/><Relationship Id="rId4" Type="http://schemas.openxmlformats.org/officeDocument/2006/relationships/tags" Target="../tags/tag42.xml"/><Relationship Id="rId3" Type="http://schemas.openxmlformats.org/officeDocument/2006/relationships/tags" Target="../tags/tag41.xml"/><Relationship Id="rId2" Type="http://schemas.openxmlformats.org/officeDocument/2006/relationships/tags" Target="../tags/tag40.xml"/><Relationship Id="rId14" Type="http://schemas.openxmlformats.org/officeDocument/2006/relationships/notesSlide" Target="../notesSlides/notesSlide18.xml"/><Relationship Id="rId13" Type="http://schemas.openxmlformats.org/officeDocument/2006/relationships/slideLayout" Target="../slideLayouts/slideLayout2.xml"/><Relationship Id="rId12" Type="http://schemas.openxmlformats.org/officeDocument/2006/relationships/tags" Target="../tags/tag50.xml"/><Relationship Id="rId11" Type="http://schemas.openxmlformats.org/officeDocument/2006/relationships/tags" Target="../tags/tag49.xml"/><Relationship Id="rId10" Type="http://schemas.openxmlformats.org/officeDocument/2006/relationships/tags" Target="../tags/tag48.xml"/><Relationship Id="rId1" Type="http://schemas.openxmlformats.org/officeDocument/2006/relationships/tags" Target="../tags/tag39.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8" Type="http://schemas.openxmlformats.org/officeDocument/2006/relationships/notesSlide" Target="../notesSlides/notesSlide2.xml"/><Relationship Id="rId7" Type="http://schemas.openxmlformats.org/officeDocument/2006/relationships/slideLayout" Target="../slideLayouts/slideLayout1.xml"/><Relationship Id="rId6" Type="http://schemas.openxmlformats.org/officeDocument/2006/relationships/tags" Target="../tags/tag14.xml"/><Relationship Id="rId5" Type="http://schemas.openxmlformats.org/officeDocument/2006/relationships/image" Target="../media/image2.png"/><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tags" Target="../tags/tag10.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4" Type="http://schemas.openxmlformats.org/officeDocument/2006/relationships/notesSlide" Target="../notesSlides/notesSlide21.xml"/><Relationship Id="rId3" Type="http://schemas.openxmlformats.org/officeDocument/2006/relationships/slideLayout" Target="../slideLayouts/slideLayout3.xml"/><Relationship Id="rId2" Type="http://schemas.openxmlformats.org/officeDocument/2006/relationships/image" Target="../media/image7.png"/><Relationship Id="rId1" Type="http://schemas.openxmlformats.org/officeDocument/2006/relationships/image" Target="../media/image6.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9" Type="http://schemas.openxmlformats.org/officeDocument/2006/relationships/tags" Target="../tags/tag59.xml"/><Relationship Id="rId8" Type="http://schemas.openxmlformats.org/officeDocument/2006/relationships/tags" Target="../tags/tag58.xml"/><Relationship Id="rId7" Type="http://schemas.openxmlformats.org/officeDocument/2006/relationships/tags" Target="../tags/tag57.xml"/><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4" Type="http://schemas.openxmlformats.org/officeDocument/2006/relationships/notesSlide" Target="../notesSlides/notesSlide25.xml"/><Relationship Id="rId13" Type="http://schemas.openxmlformats.org/officeDocument/2006/relationships/slideLayout" Target="../slideLayouts/slideLayout2.xml"/><Relationship Id="rId12" Type="http://schemas.openxmlformats.org/officeDocument/2006/relationships/tags" Target="../tags/tag62.xml"/><Relationship Id="rId11" Type="http://schemas.openxmlformats.org/officeDocument/2006/relationships/tags" Target="../tags/tag61.xml"/><Relationship Id="rId10" Type="http://schemas.openxmlformats.org/officeDocument/2006/relationships/tags" Target="../tags/tag60.xml"/><Relationship Id="rId1" Type="http://schemas.openxmlformats.org/officeDocument/2006/relationships/tags" Target="../tags/tag5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9" Type="http://schemas.openxmlformats.org/officeDocument/2006/relationships/tags" Target="../tags/tag23.xml"/><Relationship Id="rId8" Type="http://schemas.openxmlformats.org/officeDocument/2006/relationships/tags" Target="../tags/tag22.xml"/><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4" Type="http://schemas.openxmlformats.org/officeDocument/2006/relationships/notesSlide" Target="../notesSlides/notesSlide3.xml"/><Relationship Id="rId13" Type="http://schemas.openxmlformats.org/officeDocument/2006/relationships/slideLayout" Target="../slideLayouts/slideLayout2.xml"/><Relationship Id="rId12" Type="http://schemas.openxmlformats.org/officeDocument/2006/relationships/tags" Target="../tags/tag26.xml"/><Relationship Id="rId11" Type="http://schemas.openxmlformats.org/officeDocument/2006/relationships/tags" Target="../tags/tag25.xml"/><Relationship Id="rId10" Type="http://schemas.openxmlformats.org/officeDocument/2006/relationships/tags" Target="../tags/tag24.xml"/><Relationship Id="rId1" Type="http://schemas.openxmlformats.org/officeDocument/2006/relationships/tags" Target="../tags/tag15.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9" Type="http://schemas.openxmlformats.org/officeDocument/2006/relationships/tags" Target="../tags/tag71.xml"/><Relationship Id="rId8" Type="http://schemas.openxmlformats.org/officeDocument/2006/relationships/tags" Target="../tags/tag70.xml"/><Relationship Id="rId7" Type="http://schemas.openxmlformats.org/officeDocument/2006/relationships/tags" Target="../tags/tag69.xml"/><Relationship Id="rId6" Type="http://schemas.openxmlformats.org/officeDocument/2006/relationships/tags" Target="../tags/tag68.xml"/><Relationship Id="rId5" Type="http://schemas.openxmlformats.org/officeDocument/2006/relationships/tags" Target="../tags/tag67.xml"/><Relationship Id="rId4" Type="http://schemas.openxmlformats.org/officeDocument/2006/relationships/tags" Target="../tags/tag66.xml"/><Relationship Id="rId3" Type="http://schemas.openxmlformats.org/officeDocument/2006/relationships/tags" Target="../tags/tag65.xml"/><Relationship Id="rId2" Type="http://schemas.openxmlformats.org/officeDocument/2006/relationships/tags" Target="../tags/tag64.xml"/><Relationship Id="rId14" Type="http://schemas.openxmlformats.org/officeDocument/2006/relationships/notesSlide" Target="../notesSlides/notesSlide33.xml"/><Relationship Id="rId13" Type="http://schemas.openxmlformats.org/officeDocument/2006/relationships/slideLayout" Target="../slideLayouts/slideLayout2.xml"/><Relationship Id="rId12" Type="http://schemas.openxmlformats.org/officeDocument/2006/relationships/tags" Target="../tags/tag74.xml"/><Relationship Id="rId11" Type="http://schemas.openxmlformats.org/officeDocument/2006/relationships/tags" Target="../tags/tag73.xml"/><Relationship Id="rId10" Type="http://schemas.openxmlformats.org/officeDocument/2006/relationships/tags" Target="../tags/tag72.xml"/><Relationship Id="rId1" Type="http://schemas.openxmlformats.org/officeDocument/2006/relationships/tags" Target="../tags/tag6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3.xml"/><Relationship Id="rId1" Type="http://schemas.openxmlformats.org/officeDocument/2006/relationships/image" Target="../media/image3.png"/></Relationships>
</file>

<file path=ppt/slides/_rels/slide40.xml.rels><?xml version="1.0" encoding="UTF-8" standalone="yes"?>
<Relationships xmlns="http://schemas.openxmlformats.org/package/2006/relationships"><Relationship Id="rId6" Type="http://schemas.openxmlformats.org/officeDocument/2006/relationships/notesSlide" Target="../notesSlides/notesSlide40.xml"/><Relationship Id="rId5" Type="http://schemas.openxmlformats.org/officeDocument/2006/relationships/slideLayout" Target="../slideLayouts/slideLayout2.xml"/><Relationship Id="rId4" Type="http://schemas.openxmlformats.org/officeDocument/2006/relationships/tags" Target="../tags/tag78.xml"/><Relationship Id="rId3" Type="http://schemas.openxmlformats.org/officeDocument/2006/relationships/tags" Target="../tags/tag77.xml"/><Relationship Id="rId2" Type="http://schemas.openxmlformats.org/officeDocument/2006/relationships/tags" Target="../tags/tag76.xml"/><Relationship Id="rId1" Type="http://schemas.openxmlformats.org/officeDocument/2006/relationships/tags" Target="../tags/tag75.xml"/></Relationships>
</file>

<file path=ppt/slides/_rels/slide41.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tags" Target="../tags/tag81.xml"/><Relationship Id="rId5" Type="http://schemas.openxmlformats.org/officeDocument/2006/relationships/image" Target="../media/image9.png"/><Relationship Id="rId4" Type="http://schemas.openxmlformats.org/officeDocument/2006/relationships/image" Target="../media/image8.png"/><Relationship Id="rId3" Type="http://schemas.openxmlformats.org/officeDocument/2006/relationships/hyperlink" Target="&#30693;&#35782;&#32511;&#27954;.url" TargetMode="External"/><Relationship Id="rId2" Type="http://schemas.openxmlformats.org/officeDocument/2006/relationships/tags" Target="../tags/tag80.xml"/><Relationship Id="rId1" Type="http://schemas.openxmlformats.org/officeDocument/2006/relationships/tags" Target="../tags/tag79.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9" Type="http://schemas.openxmlformats.org/officeDocument/2006/relationships/tags" Target="../tags/tag35.xml"/><Relationship Id="rId8" Type="http://schemas.openxmlformats.org/officeDocument/2006/relationships/tags" Target="../tags/tag34.xml"/><Relationship Id="rId7" Type="http://schemas.openxmlformats.org/officeDocument/2006/relationships/tags" Target="../tags/tag33.xml"/><Relationship Id="rId6" Type="http://schemas.openxmlformats.org/officeDocument/2006/relationships/tags" Target="../tags/tag32.xml"/><Relationship Id="rId5" Type="http://schemas.openxmlformats.org/officeDocument/2006/relationships/tags" Target="../tags/tag31.xml"/><Relationship Id="rId4" Type="http://schemas.openxmlformats.org/officeDocument/2006/relationships/tags" Target="../tags/tag30.xml"/><Relationship Id="rId3" Type="http://schemas.openxmlformats.org/officeDocument/2006/relationships/tags" Target="../tags/tag29.xml"/><Relationship Id="rId2" Type="http://schemas.openxmlformats.org/officeDocument/2006/relationships/tags" Target="../tags/tag28.xml"/><Relationship Id="rId14" Type="http://schemas.openxmlformats.org/officeDocument/2006/relationships/notesSlide" Target="../notesSlides/notesSlide9.xml"/><Relationship Id="rId13" Type="http://schemas.openxmlformats.org/officeDocument/2006/relationships/slideLayout" Target="../slideLayouts/slideLayout2.xml"/><Relationship Id="rId12" Type="http://schemas.openxmlformats.org/officeDocument/2006/relationships/tags" Target="../tags/tag38.xml"/><Relationship Id="rId11" Type="http://schemas.openxmlformats.org/officeDocument/2006/relationships/tags" Target="../tags/tag37.xml"/><Relationship Id="rId10" Type="http://schemas.openxmlformats.org/officeDocument/2006/relationships/tags" Target="../tags/tag36.xml"/><Relationship Id="rId1" Type="http://schemas.openxmlformats.org/officeDocument/2006/relationships/tags" Target="../tags/tag2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_矩形 91"/>
          <p:cNvSpPr/>
          <p:nvPr>
            <p:custDataLst>
              <p:tags r:id="rId1"/>
            </p:custDataLst>
          </p:nvPr>
        </p:nvSpPr>
        <p:spPr>
          <a:xfrm>
            <a:off x="2289497" y="3225929"/>
            <a:ext cx="4479111" cy="369332"/>
          </a:xfrm>
          <a:prstGeom prst="rect">
            <a:avLst/>
          </a:prstGeom>
        </p:spPr>
        <p:txBody>
          <a:bodyPr wrap="none">
            <a:spAutoFit/>
          </a:bodyPr>
          <a:lstStyle/>
          <a:p>
            <a:r>
              <a:rPr lang="zh-CN" altLang="en-US" dirty="0">
                <a:solidFill>
                  <a:schemeClr val="bg1"/>
                </a:solidFill>
                <a:latin typeface="微软雅黑" panose="020B0503020204020204" charset="-122"/>
                <a:ea typeface="微软雅黑" panose="020B0503020204020204" charset="-122"/>
                <a:cs typeface="微软雅黑" panose="020B0503020204020204" charset="-122"/>
              </a:rPr>
              <a:t>工作计划 </a:t>
            </a:r>
            <a:r>
              <a:rPr lang="en-US" altLang="zh-CN" dirty="0" smtClean="0">
                <a:solidFill>
                  <a:schemeClr val="bg1"/>
                </a:solidFill>
                <a:latin typeface="微软雅黑" panose="020B0503020204020204" charset="-122"/>
                <a:ea typeface="微软雅黑" panose="020B0503020204020204" charset="-122"/>
                <a:cs typeface="微软雅黑" panose="020B0503020204020204" charset="-122"/>
              </a:rPr>
              <a:t>| </a:t>
            </a:r>
            <a:r>
              <a:rPr lang="zh-CN" altLang="en-US" dirty="0">
                <a:solidFill>
                  <a:schemeClr val="bg1"/>
                </a:solidFill>
                <a:latin typeface="微软雅黑" panose="020B0503020204020204" charset="-122"/>
                <a:ea typeface="微软雅黑" panose="020B0503020204020204" charset="-122"/>
                <a:cs typeface="微软雅黑" panose="020B0503020204020204" charset="-122"/>
              </a:rPr>
              <a:t>指标汇报 </a:t>
            </a:r>
            <a:r>
              <a:rPr lang="en-US" altLang="zh-CN" dirty="0">
                <a:solidFill>
                  <a:schemeClr val="bg1"/>
                </a:solidFill>
                <a:latin typeface="微软雅黑" panose="020B0503020204020204" charset="-122"/>
                <a:ea typeface="微软雅黑" panose="020B0503020204020204" charset="-122"/>
                <a:cs typeface="微软雅黑" panose="020B0503020204020204" charset="-122"/>
              </a:rPr>
              <a:t>| </a:t>
            </a:r>
            <a:r>
              <a:rPr lang="zh-CN" altLang="en-US" dirty="0">
                <a:solidFill>
                  <a:schemeClr val="bg1"/>
                </a:solidFill>
                <a:latin typeface="微软雅黑" panose="020B0503020204020204" charset="-122"/>
                <a:ea typeface="微软雅黑" panose="020B0503020204020204" charset="-122"/>
                <a:cs typeface="微软雅黑" panose="020B0503020204020204" charset="-122"/>
              </a:rPr>
              <a:t>总结汇报 </a:t>
            </a:r>
            <a:r>
              <a:rPr lang="en-US" altLang="zh-CN" dirty="0">
                <a:solidFill>
                  <a:schemeClr val="bg1"/>
                </a:solidFill>
                <a:latin typeface="微软雅黑" panose="020B0503020204020204" charset="-122"/>
                <a:ea typeface="微软雅黑" panose="020B0503020204020204" charset="-122"/>
                <a:cs typeface="微软雅黑" panose="020B0503020204020204" charset="-122"/>
              </a:rPr>
              <a:t>| </a:t>
            </a:r>
            <a:r>
              <a:rPr lang="zh-CN" altLang="en-US" dirty="0">
                <a:solidFill>
                  <a:schemeClr val="bg1"/>
                </a:solidFill>
                <a:latin typeface="微软雅黑" panose="020B0503020204020204" charset="-122"/>
                <a:ea typeface="微软雅黑" panose="020B0503020204020204" charset="-122"/>
                <a:cs typeface="微软雅黑" panose="020B0503020204020204" charset="-122"/>
              </a:rPr>
              <a:t>年度总结</a:t>
            </a:r>
            <a:endParaRPr lang="zh-CN" altLang="en-US" dirty="0">
              <a:solidFill>
                <a:schemeClr val="bg1"/>
              </a:solidFill>
              <a:latin typeface="微软雅黑" panose="020B0503020204020204" charset="-122"/>
              <a:ea typeface="微软雅黑" panose="020B0503020204020204" charset="-122"/>
              <a:cs typeface="微软雅黑" panose="020B0503020204020204" charset="-122"/>
            </a:endParaRPr>
          </a:p>
        </p:txBody>
      </p:sp>
      <p:sp>
        <p:nvSpPr>
          <p:cNvPr id="3" name="PA_文本框 198"/>
          <p:cNvSpPr txBox="1">
            <a:spLocks noChangeArrowheads="1"/>
          </p:cNvSpPr>
          <p:nvPr>
            <p:custDataLst>
              <p:tags r:id="rId2"/>
            </p:custDataLst>
          </p:nvPr>
        </p:nvSpPr>
        <p:spPr bwMode="ltGray">
          <a:xfrm>
            <a:off x="469691" y="2157728"/>
            <a:ext cx="6421468" cy="1005793"/>
          </a:xfrm>
          <a:prstGeom prst="rect">
            <a:avLst/>
          </a:prstGeom>
          <a:noFill/>
          <a:ln>
            <a:noFill/>
          </a:ln>
          <a:effectLst/>
        </p:spPr>
        <p:txBody>
          <a:bodyPr wrap="square" lIns="81667" tIns="40833" rIns="81667" bIns="40833">
            <a:spAutoFit/>
          </a:bodyPr>
          <a:lstStyle>
            <a:lvl1pPr algn="l" defTabSz="815975" fontAlgn="base">
              <a:defRPr>
                <a:solidFill>
                  <a:schemeClr val="tx1"/>
                </a:solidFill>
                <a:latin typeface="Arial" panose="020B0604020202020204" pitchFamily="34" charset="0"/>
              </a:defRPr>
            </a:lvl1pPr>
            <a:lvl2pPr marL="408305" algn="l" defTabSz="815975" fontAlgn="base">
              <a:defRPr>
                <a:solidFill>
                  <a:schemeClr val="tx1"/>
                </a:solidFill>
                <a:latin typeface="Arial" panose="020B0604020202020204" pitchFamily="34" charset="0"/>
              </a:defRPr>
            </a:lvl2pPr>
            <a:lvl3pPr marL="815975" algn="l" defTabSz="815975" fontAlgn="base">
              <a:defRPr>
                <a:solidFill>
                  <a:schemeClr val="tx1"/>
                </a:solidFill>
                <a:latin typeface="Arial" panose="020B0604020202020204" pitchFamily="34" charset="0"/>
              </a:defRPr>
            </a:lvl3pPr>
            <a:lvl4pPr marL="1225550" algn="l" defTabSz="815975" fontAlgn="base">
              <a:defRPr>
                <a:solidFill>
                  <a:schemeClr val="tx1"/>
                </a:solidFill>
                <a:latin typeface="Arial" panose="020B0604020202020204" pitchFamily="34" charset="0"/>
              </a:defRPr>
            </a:lvl4pPr>
            <a:lvl5pPr marL="1633855" algn="l" defTabSz="815975" fontAlgn="base">
              <a:defRPr>
                <a:solidFill>
                  <a:schemeClr val="tx1"/>
                </a:solidFill>
                <a:latin typeface="Arial" panose="020B0604020202020204" pitchFamily="34" charset="0"/>
              </a:defRPr>
            </a:lvl5pPr>
            <a:lvl6pPr marL="2091055" defTabSz="815975" fontAlgn="base">
              <a:spcBef>
                <a:spcPct val="0"/>
              </a:spcBef>
              <a:spcAft>
                <a:spcPct val="0"/>
              </a:spcAft>
              <a:defRPr>
                <a:solidFill>
                  <a:schemeClr val="tx1"/>
                </a:solidFill>
                <a:latin typeface="Arial" panose="020B0604020202020204" pitchFamily="34" charset="0"/>
              </a:defRPr>
            </a:lvl6pPr>
            <a:lvl7pPr marL="2548255" defTabSz="815975" fontAlgn="base">
              <a:spcBef>
                <a:spcPct val="0"/>
              </a:spcBef>
              <a:spcAft>
                <a:spcPct val="0"/>
              </a:spcAft>
              <a:defRPr>
                <a:solidFill>
                  <a:schemeClr val="tx1"/>
                </a:solidFill>
                <a:latin typeface="Arial" panose="020B0604020202020204" pitchFamily="34" charset="0"/>
              </a:defRPr>
            </a:lvl7pPr>
            <a:lvl8pPr marL="3005455" defTabSz="815975" fontAlgn="base">
              <a:spcBef>
                <a:spcPct val="0"/>
              </a:spcBef>
              <a:spcAft>
                <a:spcPct val="0"/>
              </a:spcAft>
              <a:defRPr>
                <a:solidFill>
                  <a:schemeClr val="tx1"/>
                </a:solidFill>
                <a:latin typeface="Arial" panose="020B0604020202020204" pitchFamily="34" charset="0"/>
              </a:defRPr>
            </a:lvl8pPr>
            <a:lvl9pPr marL="3462655" defTabSz="815975" fontAlgn="base">
              <a:spcBef>
                <a:spcPct val="0"/>
              </a:spcBef>
              <a:spcAft>
                <a:spcPct val="0"/>
              </a:spcAft>
              <a:defRPr>
                <a:solidFill>
                  <a:schemeClr val="tx1"/>
                </a:solidFill>
                <a:latin typeface="Arial" panose="020B0604020202020204" pitchFamily="34" charset="0"/>
              </a:defRPr>
            </a:lvl9pPr>
          </a:lstStyle>
          <a:p>
            <a:pPr algn="ctr" eaLnBrk="1" hangingPunct="1">
              <a:buClrTx/>
              <a:buSzTx/>
            </a:pPr>
            <a:r>
              <a:rPr lang="zh-CN" altLang="en-US" sz="6000" b="1" dirty="0" smtClean="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rPr>
              <a:t>医疗报告</a:t>
            </a:r>
            <a:r>
              <a:rPr lang="en-US" altLang="zh-CN" sz="6000" b="1" dirty="0" smtClean="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rPr>
              <a:t>PPT</a:t>
            </a:r>
            <a:r>
              <a:rPr lang="zh-CN" altLang="en-US" sz="6000" b="1" dirty="0" smtClean="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rPr>
              <a:t>模板</a:t>
            </a:r>
            <a:endParaRPr lang="zh-CN" altLang="en-US" sz="6000" b="1" dirty="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endParaRPr>
          </a:p>
        </p:txBody>
      </p:sp>
      <p:sp>
        <p:nvSpPr>
          <p:cNvPr id="4" name="PA_文本框 198"/>
          <p:cNvSpPr txBox="1">
            <a:spLocks noChangeArrowheads="1"/>
          </p:cNvSpPr>
          <p:nvPr>
            <p:custDataLst>
              <p:tags r:id="rId3"/>
            </p:custDataLst>
          </p:nvPr>
        </p:nvSpPr>
        <p:spPr bwMode="ltGray">
          <a:xfrm>
            <a:off x="3144399" y="772093"/>
            <a:ext cx="3624209" cy="451795"/>
          </a:xfrm>
          <a:prstGeom prst="rect">
            <a:avLst/>
          </a:prstGeom>
          <a:noFill/>
          <a:ln>
            <a:noFill/>
          </a:ln>
          <a:effectLst/>
        </p:spPr>
        <p:txBody>
          <a:bodyPr wrap="square" lIns="81667" tIns="40833" rIns="81667" bIns="40833">
            <a:spAutoFit/>
          </a:bodyPr>
          <a:lstStyle>
            <a:lvl1pPr algn="l" defTabSz="815975" fontAlgn="base">
              <a:defRPr>
                <a:solidFill>
                  <a:schemeClr val="tx1"/>
                </a:solidFill>
                <a:latin typeface="Arial" panose="020B0604020202020204" pitchFamily="34" charset="0"/>
              </a:defRPr>
            </a:lvl1pPr>
            <a:lvl2pPr marL="408305" algn="l" defTabSz="815975" fontAlgn="base">
              <a:defRPr>
                <a:solidFill>
                  <a:schemeClr val="tx1"/>
                </a:solidFill>
                <a:latin typeface="Arial" panose="020B0604020202020204" pitchFamily="34" charset="0"/>
              </a:defRPr>
            </a:lvl2pPr>
            <a:lvl3pPr marL="815975" algn="l" defTabSz="815975" fontAlgn="base">
              <a:defRPr>
                <a:solidFill>
                  <a:schemeClr val="tx1"/>
                </a:solidFill>
                <a:latin typeface="Arial" panose="020B0604020202020204" pitchFamily="34" charset="0"/>
              </a:defRPr>
            </a:lvl3pPr>
            <a:lvl4pPr marL="1225550" algn="l" defTabSz="815975" fontAlgn="base">
              <a:defRPr>
                <a:solidFill>
                  <a:schemeClr val="tx1"/>
                </a:solidFill>
                <a:latin typeface="Arial" panose="020B0604020202020204" pitchFamily="34" charset="0"/>
              </a:defRPr>
            </a:lvl4pPr>
            <a:lvl5pPr marL="1633855" algn="l" defTabSz="815975" fontAlgn="base">
              <a:defRPr>
                <a:solidFill>
                  <a:schemeClr val="tx1"/>
                </a:solidFill>
                <a:latin typeface="Arial" panose="020B0604020202020204" pitchFamily="34" charset="0"/>
              </a:defRPr>
            </a:lvl5pPr>
            <a:lvl6pPr marL="2091055" defTabSz="815975" fontAlgn="base">
              <a:spcBef>
                <a:spcPct val="0"/>
              </a:spcBef>
              <a:spcAft>
                <a:spcPct val="0"/>
              </a:spcAft>
              <a:defRPr>
                <a:solidFill>
                  <a:schemeClr val="tx1"/>
                </a:solidFill>
                <a:latin typeface="Arial" panose="020B0604020202020204" pitchFamily="34" charset="0"/>
              </a:defRPr>
            </a:lvl6pPr>
            <a:lvl7pPr marL="2548255" defTabSz="815975" fontAlgn="base">
              <a:spcBef>
                <a:spcPct val="0"/>
              </a:spcBef>
              <a:spcAft>
                <a:spcPct val="0"/>
              </a:spcAft>
              <a:defRPr>
                <a:solidFill>
                  <a:schemeClr val="tx1"/>
                </a:solidFill>
                <a:latin typeface="Arial" panose="020B0604020202020204" pitchFamily="34" charset="0"/>
              </a:defRPr>
            </a:lvl7pPr>
            <a:lvl8pPr marL="3005455" defTabSz="815975" fontAlgn="base">
              <a:spcBef>
                <a:spcPct val="0"/>
              </a:spcBef>
              <a:spcAft>
                <a:spcPct val="0"/>
              </a:spcAft>
              <a:defRPr>
                <a:solidFill>
                  <a:schemeClr val="tx1"/>
                </a:solidFill>
                <a:latin typeface="Arial" panose="020B0604020202020204" pitchFamily="34" charset="0"/>
              </a:defRPr>
            </a:lvl8pPr>
            <a:lvl9pPr marL="3462655" defTabSz="815975" fontAlgn="base">
              <a:spcBef>
                <a:spcPct val="0"/>
              </a:spcBef>
              <a:spcAft>
                <a:spcPct val="0"/>
              </a:spcAft>
              <a:defRPr>
                <a:solidFill>
                  <a:schemeClr val="tx1"/>
                </a:solidFill>
                <a:latin typeface="Arial" panose="020B0604020202020204" pitchFamily="34" charset="0"/>
              </a:defRPr>
            </a:lvl9pPr>
          </a:lstStyle>
          <a:p>
            <a:pPr algn="ctr" eaLnBrk="1" hangingPunct="1">
              <a:buClrTx/>
              <a:buSzTx/>
            </a:pPr>
            <a:r>
              <a:rPr lang="zh-CN" altLang="en-US" sz="2400" dirty="0" smtClean="0">
                <a:solidFill>
                  <a:schemeClr val="bg1"/>
                </a:solidFill>
                <a:latin typeface="微软雅黑" panose="020B0503020204020204" charset="-122"/>
                <a:ea typeface="微软雅黑" panose="020B0503020204020204" charset="-122"/>
              </a:rPr>
              <a:t>医院或医疗名称在此输入</a:t>
            </a:r>
            <a:endParaRPr lang="zh-CN" altLang="en-US" sz="2400" dirty="0">
              <a:solidFill>
                <a:schemeClr val="bg1"/>
              </a:solidFill>
              <a:latin typeface="微软雅黑" panose="020B0503020204020204" charset="-122"/>
              <a:ea typeface="微软雅黑" panose="020B0503020204020204" charset="-122"/>
            </a:endParaRPr>
          </a:p>
        </p:txBody>
      </p:sp>
      <p:grpSp>
        <p:nvGrpSpPr>
          <p:cNvPr id="5" name="PA_组合 74"/>
          <p:cNvGrpSpPr/>
          <p:nvPr>
            <p:custDataLst>
              <p:tags r:id="rId4"/>
            </p:custDataLst>
          </p:nvPr>
        </p:nvGrpSpPr>
        <p:grpSpPr>
          <a:xfrm>
            <a:off x="3026225" y="1481133"/>
            <a:ext cx="3614811" cy="603335"/>
            <a:chOff x="7598226" y="974057"/>
            <a:chExt cx="3614811" cy="603335"/>
          </a:xfrm>
        </p:grpSpPr>
        <p:grpSp>
          <p:nvGrpSpPr>
            <p:cNvPr id="6" name="组合 5"/>
            <p:cNvGrpSpPr/>
            <p:nvPr/>
          </p:nvGrpSpPr>
          <p:grpSpPr>
            <a:xfrm>
              <a:off x="7598226" y="974057"/>
              <a:ext cx="602129" cy="602129"/>
              <a:chOff x="4092575" y="674688"/>
              <a:chExt cx="3171825" cy="3171825"/>
            </a:xfrm>
          </p:grpSpPr>
          <p:sp>
            <p:nvSpPr>
              <p:cNvPr id="23" name="Oval 10"/>
              <p:cNvSpPr>
                <a:spLocks noChangeArrowheads="1"/>
              </p:cNvSpPr>
              <p:nvPr/>
            </p:nvSpPr>
            <p:spPr bwMode="auto">
              <a:xfrm>
                <a:off x="4092575" y="674688"/>
                <a:ext cx="3171825" cy="3171825"/>
              </a:xfrm>
              <a:prstGeom prst="ellipse">
                <a:avLst/>
              </a:prstGeom>
              <a:solidFill>
                <a:srgbClr val="23B9D6"/>
              </a:solidFill>
              <a:ln>
                <a:solidFill>
                  <a:schemeClr val="bg1"/>
                </a:solidFill>
              </a:ln>
            </p:spPr>
            <p:txBody>
              <a:bodyPr vert="horz" wrap="square" lIns="91440" tIns="45720" rIns="91440" bIns="45720" numCol="1" anchor="t" anchorCtr="0" compatLnSpc="1"/>
              <a:lstStyle/>
              <a:p>
                <a:endParaRPr lang="zh-CN" altLang="en-US">
                  <a:solidFill>
                    <a:schemeClr val="bg1"/>
                  </a:solidFill>
                </a:endParaRPr>
              </a:p>
            </p:txBody>
          </p:sp>
          <p:grpSp>
            <p:nvGrpSpPr>
              <p:cNvPr id="24" name="组合 23"/>
              <p:cNvGrpSpPr/>
              <p:nvPr/>
            </p:nvGrpSpPr>
            <p:grpSpPr>
              <a:xfrm>
                <a:off x="4727575" y="1306513"/>
                <a:ext cx="1900238" cy="1903413"/>
                <a:chOff x="4727575" y="1306513"/>
                <a:chExt cx="1900238" cy="1903413"/>
              </a:xfrm>
            </p:grpSpPr>
            <p:sp>
              <p:nvSpPr>
                <p:cNvPr id="25" name="Freeform 11"/>
                <p:cNvSpPr/>
                <p:nvPr/>
              </p:nvSpPr>
              <p:spPr bwMode="auto">
                <a:xfrm>
                  <a:off x="5246688" y="1306513"/>
                  <a:ext cx="865188" cy="1411288"/>
                </a:xfrm>
                <a:custGeom>
                  <a:avLst/>
                  <a:gdLst>
                    <a:gd name="T0" fmla="*/ 16 w 230"/>
                    <a:gd name="T1" fmla="*/ 185 h 375"/>
                    <a:gd name="T2" fmla="*/ 64 w 230"/>
                    <a:gd name="T3" fmla="*/ 254 h 375"/>
                    <a:gd name="T4" fmla="*/ 60 w 230"/>
                    <a:gd name="T5" fmla="*/ 285 h 375"/>
                    <a:gd name="T6" fmla="*/ 46 w 230"/>
                    <a:gd name="T7" fmla="*/ 290 h 375"/>
                    <a:gd name="T8" fmla="*/ 54 w 230"/>
                    <a:gd name="T9" fmla="*/ 321 h 375"/>
                    <a:gd name="T10" fmla="*/ 64 w 230"/>
                    <a:gd name="T11" fmla="*/ 347 h 375"/>
                    <a:gd name="T12" fmla="*/ 74 w 230"/>
                    <a:gd name="T13" fmla="*/ 366 h 375"/>
                    <a:gd name="T14" fmla="*/ 77 w 230"/>
                    <a:gd name="T15" fmla="*/ 369 h 375"/>
                    <a:gd name="T16" fmla="*/ 84 w 230"/>
                    <a:gd name="T17" fmla="*/ 372 h 375"/>
                    <a:gd name="T18" fmla="*/ 95 w 230"/>
                    <a:gd name="T19" fmla="*/ 373 h 375"/>
                    <a:gd name="T20" fmla="*/ 105 w 230"/>
                    <a:gd name="T21" fmla="*/ 374 h 375"/>
                    <a:gd name="T22" fmla="*/ 115 w 230"/>
                    <a:gd name="T23" fmla="*/ 375 h 375"/>
                    <a:gd name="T24" fmla="*/ 118 w 230"/>
                    <a:gd name="T25" fmla="*/ 375 h 375"/>
                    <a:gd name="T26" fmla="*/ 125 w 230"/>
                    <a:gd name="T27" fmla="*/ 374 h 375"/>
                    <a:gd name="T28" fmla="*/ 135 w 230"/>
                    <a:gd name="T29" fmla="*/ 374 h 375"/>
                    <a:gd name="T30" fmla="*/ 145 w 230"/>
                    <a:gd name="T31" fmla="*/ 373 h 375"/>
                    <a:gd name="T32" fmla="*/ 155 w 230"/>
                    <a:gd name="T33" fmla="*/ 371 h 375"/>
                    <a:gd name="T34" fmla="*/ 159 w 230"/>
                    <a:gd name="T35" fmla="*/ 369 h 375"/>
                    <a:gd name="T36" fmla="*/ 165 w 230"/>
                    <a:gd name="T37" fmla="*/ 357 h 375"/>
                    <a:gd name="T38" fmla="*/ 175 w 230"/>
                    <a:gd name="T39" fmla="*/ 327 h 375"/>
                    <a:gd name="T40" fmla="*/ 184 w 230"/>
                    <a:gd name="T41" fmla="*/ 290 h 375"/>
                    <a:gd name="T42" fmla="*/ 169 w 230"/>
                    <a:gd name="T43" fmla="*/ 285 h 375"/>
                    <a:gd name="T44" fmla="*/ 166 w 230"/>
                    <a:gd name="T45" fmla="*/ 255 h 375"/>
                    <a:gd name="T46" fmla="*/ 215 w 230"/>
                    <a:gd name="T47" fmla="*/ 184 h 375"/>
                    <a:gd name="T48" fmla="*/ 225 w 230"/>
                    <a:gd name="T49" fmla="*/ 178 h 375"/>
                    <a:gd name="T50" fmla="*/ 225 w 230"/>
                    <a:gd name="T51" fmla="*/ 126 h 375"/>
                    <a:gd name="T52" fmla="*/ 222 w 230"/>
                    <a:gd name="T53" fmla="*/ 123 h 375"/>
                    <a:gd name="T54" fmla="*/ 116 w 230"/>
                    <a:gd name="T55" fmla="*/ 0 h 375"/>
                    <a:gd name="T56" fmla="*/ 9 w 230"/>
                    <a:gd name="T57" fmla="*/ 123 h 375"/>
                    <a:gd name="T58" fmla="*/ 5 w 230"/>
                    <a:gd name="T59" fmla="*/ 126 h 375"/>
                    <a:gd name="T60" fmla="*/ 5 w 230"/>
                    <a:gd name="T61" fmla="*/ 178 h 375"/>
                    <a:gd name="T62" fmla="*/ 16 w 230"/>
                    <a:gd name="T63" fmla="*/ 185 h 3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0" h="375">
                      <a:moveTo>
                        <a:pt x="16" y="185"/>
                      </a:moveTo>
                      <a:cubicBezTo>
                        <a:pt x="25" y="214"/>
                        <a:pt x="42" y="238"/>
                        <a:pt x="64" y="254"/>
                      </a:cubicBezTo>
                      <a:cubicBezTo>
                        <a:pt x="60" y="285"/>
                        <a:pt x="60" y="285"/>
                        <a:pt x="60" y="285"/>
                      </a:cubicBezTo>
                      <a:cubicBezTo>
                        <a:pt x="46" y="290"/>
                        <a:pt x="46" y="290"/>
                        <a:pt x="46" y="290"/>
                      </a:cubicBezTo>
                      <a:cubicBezTo>
                        <a:pt x="47" y="299"/>
                        <a:pt x="50" y="310"/>
                        <a:pt x="54" y="321"/>
                      </a:cubicBezTo>
                      <a:cubicBezTo>
                        <a:pt x="57" y="330"/>
                        <a:pt x="61" y="339"/>
                        <a:pt x="64" y="347"/>
                      </a:cubicBezTo>
                      <a:cubicBezTo>
                        <a:pt x="68" y="355"/>
                        <a:pt x="72" y="363"/>
                        <a:pt x="74" y="366"/>
                      </a:cubicBezTo>
                      <a:cubicBezTo>
                        <a:pt x="75" y="368"/>
                        <a:pt x="76" y="369"/>
                        <a:pt x="77" y="369"/>
                      </a:cubicBezTo>
                      <a:cubicBezTo>
                        <a:pt x="79" y="370"/>
                        <a:pt x="81" y="371"/>
                        <a:pt x="84" y="372"/>
                      </a:cubicBezTo>
                      <a:cubicBezTo>
                        <a:pt x="88" y="372"/>
                        <a:pt x="91" y="373"/>
                        <a:pt x="95" y="373"/>
                      </a:cubicBezTo>
                      <a:cubicBezTo>
                        <a:pt x="98" y="374"/>
                        <a:pt x="101" y="374"/>
                        <a:pt x="105" y="374"/>
                      </a:cubicBezTo>
                      <a:cubicBezTo>
                        <a:pt x="108" y="374"/>
                        <a:pt x="112" y="374"/>
                        <a:pt x="115" y="375"/>
                      </a:cubicBezTo>
                      <a:cubicBezTo>
                        <a:pt x="116" y="375"/>
                        <a:pt x="117" y="375"/>
                        <a:pt x="118" y="375"/>
                      </a:cubicBezTo>
                      <a:cubicBezTo>
                        <a:pt x="120" y="375"/>
                        <a:pt x="122" y="375"/>
                        <a:pt x="125" y="374"/>
                      </a:cubicBezTo>
                      <a:cubicBezTo>
                        <a:pt x="128" y="374"/>
                        <a:pt x="131" y="374"/>
                        <a:pt x="135" y="374"/>
                      </a:cubicBezTo>
                      <a:cubicBezTo>
                        <a:pt x="138" y="374"/>
                        <a:pt x="142" y="373"/>
                        <a:pt x="145" y="373"/>
                      </a:cubicBezTo>
                      <a:cubicBezTo>
                        <a:pt x="149" y="372"/>
                        <a:pt x="152" y="371"/>
                        <a:pt x="155" y="371"/>
                      </a:cubicBezTo>
                      <a:cubicBezTo>
                        <a:pt x="156" y="370"/>
                        <a:pt x="158" y="370"/>
                        <a:pt x="159" y="369"/>
                      </a:cubicBezTo>
                      <a:cubicBezTo>
                        <a:pt x="160" y="368"/>
                        <a:pt x="163" y="364"/>
                        <a:pt x="165" y="357"/>
                      </a:cubicBezTo>
                      <a:cubicBezTo>
                        <a:pt x="169" y="349"/>
                        <a:pt x="172" y="338"/>
                        <a:pt x="175" y="327"/>
                      </a:cubicBezTo>
                      <a:cubicBezTo>
                        <a:pt x="179" y="314"/>
                        <a:pt x="182" y="300"/>
                        <a:pt x="184" y="290"/>
                      </a:cubicBezTo>
                      <a:cubicBezTo>
                        <a:pt x="169" y="285"/>
                        <a:pt x="169" y="285"/>
                        <a:pt x="169" y="285"/>
                      </a:cubicBezTo>
                      <a:cubicBezTo>
                        <a:pt x="166" y="255"/>
                        <a:pt x="166" y="255"/>
                        <a:pt x="166" y="255"/>
                      </a:cubicBezTo>
                      <a:cubicBezTo>
                        <a:pt x="188" y="239"/>
                        <a:pt x="206" y="214"/>
                        <a:pt x="215" y="184"/>
                      </a:cubicBezTo>
                      <a:cubicBezTo>
                        <a:pt x="219" y="183"/>
                        <a:pt x="223" y="181"/>
                        <a:pt x="225" y="178"/>
                      </a:cubicBezTo>
                      <a:cubicBezTo>
                        <a:pt x="229" y="173"/>
                        <a:pt x="230" y="133"/>
                        <a:pt x="225" y="126"/>
                      </a:cubicBezTo>
                      <a:cubicBezTo>
                        <a:pt x="225" y="124"/>
                        <a:pt x="223" y="123"/>
                        <a:pt x="222" y="123"/>
                      </a:cubicBezTo>
                      <a:cubicBezTo>
                        <a:pt x="217" y="54"/>
                        <a:pt x="171" y="0"/>
                        <a:pt x="116" y="0"/>
                      </a:cubicBezTo>
                      <a:cubicBezTo>
                        <a:pt x="60" y="0"/>
                        <a:pt x="14" y="54"/>
                        <a:pt x="9" y="123"/>
                      </a:cubicBezTo>
                      <a:cubicBezTo>
                        <a:pt x="7" y="123"/>
                        <a:pt x="6" y="124"/>
                        <a:pt x="5" y="126"/>
                      </a:cubicBezTo>
                      <a:cubicBezTo>
                        <a:pt x="0" y="133"/>
                        <a:pt x="1" y="173"/>
                        <a:pt x="5" y="178"/>
                      </a:cubicBezTo>
                      <a:cubicBezTo>
                        <a:pt x="7" y="181"/>
                        <a:pt x="12" y="183"/>
                        <a:pt x="16" y="18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6" name="Freeform 12"/>
                <p:cNvSpPr>
                  <a:spLocks noEditPoints="1"/>
                </p:cNvSpPr>
                <p:nvPr/>
              </p:nvSpPr>
              <p:spPr bwMode="auto">
                <a:xfrm>
                  <a:off x="4727575" y="2413001"/>
                  <a:ext cx="1900238" cy="796925"/>
                </a:xfrm>
                <a:custGeom>
                  <a:avLst/>
                  <a:gdLst>
                    <a:gd name="T0" fmla="*/ 333 w 505"/>
                    <a:gd name="T1" fmla="*/ 0 h 212"/>
                    <a:gd name="T2" fmla="*/ 303 w 505"/>
                    <a:gd name="T3" fmla="*/ 85 h 212"/>
                    <a:gd name="T4" fmla="*/ 283 w 505"/>
                    <a:gd name="T5" fmla="*/ 90 h 212"/>
                    <a:gd name="T6" fmla="*/ 262 w 505"/>
                    <a:gd name="T7" fmla="*/ 92 h 212"/>
                    <a:gd name="T8" fmla="*/ 270 w 505"/>
                    <a:gd name="T9" fmla="*/ 160 h 212"/>
                    <a:gd name="T10" fmla="*/ 287 w 505"/>
                    <a:gd name="T11" fmla="*/ 163 h 212"/>
                    <a:gd name="T12" fmla="*/ 300 w 505"/>
                    <a:gd name="T13" fmla="*/ 164 h 212"/>
                    <a:gd name="T14" fmla="*/ 318 w 505"/>
                    <a:gd name="T15" fmla="*/ 163 h 212"/>
                    <a:gd name="T16" fmla="*/ 331 w 505"/>
                    <a:gd name="T17" fmla="*/ 157 h 212"/>
                    <a:gd name="T18" fmla="*/ 336 w 505"/>
                    <a:gd name="T19" fmla="*/ 96 h 212"/>
                    <a:gd name="T20" fmla="*/ 328 w 505"/>
                    <a:gd name="T21" fmla="*/ 90 h 212"/>
                    <a:gd name="T22" fmla="*/ 326 w 505"/>
                    <a:gd name="T23" fmla="*/ 67 h 212"/>
                    <a:gd name="T24" fmla="*/ 333 w 505"/>
                    <a:gd name="T25" fmla="*/ 60 h 212"/>
                    <a:gd name="T26" fmla="*/ 341 w 505"/>
                    <a:gd name="T27" fmla="*/ 57 h 212"/>
                    <a:gd name="T28" fmla="*/ 346 w 505"/>
                    <a:gd name="T29" fmla="*/ 57 h 212"/>
                    <a:gd name="T30" fmla="*/ 353 w 505"/>
                    <a:gd name="T31" fmla="*/ 60 h 212"/>
                    <a:gd name="T32" fmla="*/ 361 w 505"/>
                    <a:gd name="T33" fmla="*/ 67 h 212"/>
                    <a:gd name="T34" fmla="*/ 358 w 505"/>
                    <a:gd name="T35" fmla="*/ 90 h 212"/>
                    <a:gd name="T36" fmla="*/ 351 w 505"/>
                    <a:gd name="T37" fmla="*/ 96 h 212"/>
                    <a:gd name="T38" fmla="*/ 337 w 505"/>
                    <a:gd name="T39" fmla="*/ 169 h 212"/>
                    <a:gd name="T40" fmla="*/ 324 w 505"/>
                    <a:gd name="T41" fmla="*/ 173 h 212"/>
                    <a:gd name="T42" fmla="*/ 306 w 505"/>
                    <a:gd name="T43" fmla="*/ 175 h 212"/>
                    <a:gd name="T44" fmla="*/ 300 w 505"/>
                    <a:gd name="T45" fmla="*/ 175 h 212"/>
                    <a:gd name="T46" fmla="*/ 287 w 505"/>
                    <a:gd name="T47" fmla="*/ 175 h 212"/>
                    <a:gd name="T48" fmla="*/ 269 w 505"/>
                    <a:gd name="T49" fmla="*/ 172 h 212"/>
                    <a:gd name="T50" fmla="*/ 256 w 505"/>
                    <a:gd name="T51" fmla="*/ 154 h 212"/>
                    <a:gd name="T52" fmla="*/ 233 w 505"/>
                    <a:gd name="T53" fmla="*/ 91 h 212"/>
                    <a:gd name="T54" fmla="*/ 210 w 505"/>
                    <a:gd name="T55" fmla="*/ 86 h 212"/>
                    <a:gd name="T56" fmla="*/ 182 w 505"/>
                    <a:gd name="T57" fmla="*/ 33 h 212"/>
                    <a:gd name="T58" fmla="*/ 23 w 505"/>
                    <a:gd name="T59" fmla="*/ 62 h 212"/>
                    <a:gd name="T60" fmla="*/ 253 w 505"/>
                    <a:gd name="T61" fmla="*/ 212 h 212"/>
                    <a:gd name="T62" fmla="*/ 170 w 505"/>
                    <a:gd name="T63" fmla="*/ 128 h 212"/>
                    <a:gd name="T64" fmla="*/ 154 w 505"/>
                    <a:gd name="T65" fmla="*/ 128 h 212"/>
                    <a:gd name="T66" fmla="*/ 138 w 505"/>
                    <a:gd name="T67" fmla="*/ 128 h 212"/>
                    <a:gd name="T68" fmla="*/ 134 w 505"/>
                    <a:gd name="T69" fmla="*/ 163 h 212"/>
                    <a:gd name="T70" fmla="*/ 131 w 505"/>
                    <a:gd name="T71" fmla="*/ 163 h 212"/>
                    <a:gd name="T72" fmla="*/ 128 w 505"/>
                    <a:gd name="T73" fmla="*/ 163 h 212"/>
                    <a:gd name="T74" fmla="*/ 125 w 505"/>
                    <a:gd name="T75" fmla="*/ 163 h 212"/>
                    <a:gd name="T76" fmla="*/ 122 w 505"/>
                    <a:gd name="T77" fmla="*/ 163 h 212"/>
                    <a:gd name="T78" fmla="*/ 119 w 505"/>
                    <a:gd name="T79" fmla="*/ 163 h 212"/>
                    <a:gd name="T80" fmla="*/ 111 w 505"/>
                    <a:gd name="T81" fmla="*/ 128 h 212"/>
                    <a:gd name="T82" fmla="*/ 95 w 505"/>
                    <a:gd name="T83" fmla="*/ 128 h 212"/>
                    <a:gd name="T84" fmla="*/ 84 w 505"/>
                    <a:gd name="T85" fmla="*/ 113 h 212"/>
                    <a:gd name="T86" fmla="*/ 100 w 505"/>
                    <a:gd name="T87" fmla="*/ 113 h 212"/>
                    <a:gd name="T88" fmla="*/ 116 w 505"/>
                    <a:gd name="T89" fmla="*/ 113 h 212"/>
                    <a:gd name="T90" fmla="*/ 120 w 505"/>
                    <a:gd name="T91" fmla="*/ 78 h 212"/>
                    <a:gd name="T92" fmla="*/ 123 w 505"/>
                    <a:gd name="T93" fmla="*/ 78 h 212"/>
                    <a:gd name="T94" fmla="*/ 126 w 505"/>
                    <a:gd name="T95" fmla="*/ 78 h 212"/>
                    <a:gd name="T96" fmla="*/ 129 w 505"/>
                    <a:gd name="T97" fmla="*/ 78 h 212"/>
                    <a:gd name="T98" fmla="*/ 132 w 505"/>
                    <a:gd name="T99" fmla="*/ 78 h 212"/>
                    <a:gd name="T100" fmla="*/ 135 w 505"/>
                    <a:gd name="T101" fmla="*/ 78 h 212"/>
                    <a:gd name="T102" fmla="*/ 143 w 505"/>
                    <a:gd name="T103" fmla="*/ 113 h 212"/>
                    <a:gd name="T104" fmla="*/ 159 w 505"/>
                    <a:gd name="T105" fmla="*/ 113 h 212"/>
                    <a:gd name="T106" fmla="*/ 170 w 505"/>
                    <a:gd name="T107" fmla="*/ 128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05" h="212">
                      <a:moveTo>
                        <a:pt x="483" y="62"/>
                      </a:moveTo>
                      <a:cubicBezTo>
                        <a:pt x="474" y="51"/>
                        <a:pt x="443" y="41"/>
                        <a:pt x="443" y="41"/>
                      </a:cubicBezTo>
                      <a:cubicBezTo>
                        <a:pt x="333" y="0"/>
                        <a:pt x="333" y="0"/>
                        <a:pt x="333" y="0"/>
                      </a:cubicBezTo>
                      <a:cubicBezTo>
                        <a:pt x="331" y="10"/>
                        <a:pt x="328" y="25"/>
                        <a:pt x="324" y="40"/>
                      </a:cubicBezTo>
                      <a:cubicBezTo>
                        <a:pt x="321" y="50"/>
                        <a:pt x="317" y="61"/>
                        <a:pt x="313" y="69"/>
                      </a:cubicBezTo>
                      <a:cubicBezTo>
                        <a:pt x="310" y="76"/>
                        <a:pt x="307" y="82"/>
                        <a:pt x="303" y="85"/>
                      </a:cubicBezTo>
                      <a:cubicBezTo>
                        <a:pt x="303" y="85"/>
                        <a:pt x="302" y="85"/>
                        <a:pt x="302" y="86"/>
                      </a:cubicBezTo>
                      <a:cubicBezTo>
                        <a:pt x="299" y="87"/>
                        <a:pt x="296" y="88"/>
                        <a:pt x="293" y="89"/>
                      </a:cubicBezTo>
                      <a:cubicBezTo>
                        <a:pt x="290" y="89"/>
                        <a:pt x="287" y="90"/>
                        <a:pt x="283" y="90"/>
                      </a:cubicBezTo>
                      <a:cubicBezTo>
                        <a:pt x="280" y="91"/>
                        <a:pt x="276" y="91"/>
                        <a:pt x="273" y="91"/>
                      </a:cubicBezTo>
                      <a:cubicBezTo>
                        <a:pt x="269" y="92"/>
                        <a:pt x="266" y="92"/>
                        <a:pt x="263" y="92"/>
                      </a:cubicBezTo>
                      <a:cubicBezTo>
                        <a:pt x="262" y="92"/>
                        <a:pt x="262" y="92"/>
                        <a:pt x="262" y="92"/>
                      </a:cubicBezTo>
                      <a:cubicBezTo>
                        <a:pt x="262" y="96"/>
                        <a:pt x="262" y="101"/>
                        <a:pt x="262" y="105"/>
                      </a:cubicBezTo>
                      <a:cubicBezTo>
                        <a:pt x="264" y="127"/>
                        <a:pt x="266" y="148"/>
                        <a:pt x="269" y="157"/>
                      </a:cubicBezTo>
                      <a:cubicBezTo>
                        <a:pt x="269" y="158"/>
                        <a:pt x="269" y="159"/>
                        <a:pt x="270" y="160"/>
                      </a:cubicBezTo>
                      <a:cubicBezTo>
                        <a:pt x="271" y="161"/>
                        <a:pt x="273" y="161"/>
                        <a:pt x="275" y="162"/>
                      </a:cubicBezTo>
                      <a:cubicBezTo>
                        <a:pt x="277" y="162"/>
                        <a:pt x="279" y="162"/>
                        <a:pt x="281" y="163"/>
                      </a:cubicBezTo>
                      <a:cubicBezTo>
                        <a:pt x="283" y="163"/>
                        <a:pt x="285" y="163"/>
                        <a:pt x="287" y="163"/>
                      </a:cubicBezTo>
                      <a:cubicBezTo>
                        <a:pt x="289" y="163"/>
                        <a:pt x="291" y="164"/>
                        <a:pt x="293" y="164"/>
                      </a:cubicBezTo>
                      <a:cubicBezTo>
                        <a:pt x="296" y="164"/>
                        <a:pt x="298" y="164"/>
                        <a:pt x="300" y="164"/>
                      </a:cubicBezTo>
                      <a:cubicBezTo>
                        <a:pt x="300" y="164"/>
                        <a:pt x="300" y="164"/>
                        <a:pt x="300" y="164"/>
                      </a:cubicBezTo>
                      <a:cubicBezTo>
                        <a:pt x="301" y="164"/>
                        <a:pt x="303" y="164"/>
                        <a:pt x="306" y="164"/>
                      </a:cubicBezTo>
                      <a:cubicBezTo>
                        <a:pt x="308" y="164"/>
                        <a:pt x="310" y="163"/>
                        <a:pt x="312" y="163"/>
                      </a:cubicBezTo>
                      <a:cubicBezTo>
                        <a:pt x="314" y="163"/>
                        <a:pt x="316" y="163"/>
                        <a:pt x="318" y="163"/>
                      </a:cubicBezTo>
                      <a:cubicBezTo>
                        <a:pt x="320" y="162"/>
                        <a:pt x="322" y="162"/>
                        <a:pt x="324" y="162"/>
                      </a:cubicBezTo>
                      <a:cubicBezTo>
                        <a:pt x="326" y="161"/>
                        <a:pt x="328" y="161"/>
                        <a:pt x="329" y="160"/>
                      </a:cubicBezTo>
                      <a:cubicBezTo>
                        <a:pt x="330" y="159"/>
                        <a:pt x="330" y="158"/>
                        <a:pt x="331" y="157"/>
                      </a:cubicBezTo>
                      <a:cubicBezTo>
                        <a:pt x="333" y="149"/>
                        <a:pt x="336" y="127"/>
                        <a:pt x="337" y="105"/>
                      </a:cubicBezTo>
                      <a:cubicBezTo>
                        <a:pt x="337" y="102"/>
                        <a:pt x="337" y="99"/>
                        <a:pt x="337" y="96"/>
                      </a:cubicBezTo>
                      <a:cubicBezTo>
                        <a:pt x="337" y="96"/>
                        <a:pt x="336" y="96"/>
                        <a:pt x="336" y="96"/>
                      </a:cubicBezTo>
                      <a:cubicBezTo>
                        <a:pt x="335" y="95"/>
                        <a:pt x="334" y="95"/>
                        <a:pt x="333" y="95"/>
                      </a:cubicBezTo>
                      <a:cubicBezTo>
                        <a:pt x="332" y="94"/>
                        <a:pt x="332" y="93"/>
                        <a:pt x="331" y="93"/>
                      </a:cubicBezTo>
                      <a:cubicBezTo>
                        <a:pt x="330" y="92"/>
                        <a:pt x="329" y="91"/>
                        <a:pt x="328" y="90"/>
                      </a:cubicBezTo>
                      <a:cubicBezTo>
                        <a:pt x="327" y="89"/>
                        <a:pt x="326" y="88"/>
                        <a:pt x="326" y="87"/>
                      </a:cubicBezTo>
                      <a:cubicBezTo>
                        <a:pt x="324" y="84"/>
                        <a:pt x="323" y="81"/>
                        <a:pt x="323" y="77"/>
                      </a:cubicBezTo>
                      <a:cubicBezTo>
                        <a:pt x="323" y="74"/>
                        <a:pt x="324" y="70"/>
                        <a:pt x="326" y="67"/>
                      </a:cubicBezTo>
                      <a:cubicBezTo>
                        <a:pt x="326" y="66"/>
                        <a:pt x="327" y="65"/>
                        <a:pt x="328" y="64"/>
                      </a:cubicBezTo>
                      <a:cubicBezTo>
                        <a:pt x="329" y="63"/>
                        <a:pt x="330" y="62"/>
                        <a:pt x="331" y="62"/>
                      </a:cubicBezTo>
                      <a:cubicBezTo>
                        <a:pt x="332" y="61"/>
                        <a:pt x="332" y="60"/>
                        <a:pt x="333" y="60"/>
                      </a:cubicBezTo>
                      <a:cubicBezTo>
                        <a:pt x="334" y="59"/>
                        <a:pt x="335" y="59"/>
                        <a:pt x="336" y="59"/>
                      </a:cubicBezTo>
                      <a:cubicBezTo>
                        <a:pt x="337" y="58"/>
                        <a:pt x="337" y="58"/>
                        <a:pt x="338" y="58"/>
                      </a:cubicBezTo>
                      <a:cubicBezTo>
                        <a:pt x="339" y="58"/>
                        <a:pt x="340" y="57"/>
                        <a:pt x="341" y="57"/>
                      </a:cubicBezTo>
                      <a:cubicBezTo>
                        <a:pt x="342" y="57"/>
                        <a:pt x="342" y="57"/>
                        <a:pt x="343" y="57"/>
                      </a:cubicBezTo>
                      <a:cubicBezTo>
                        <a:pt x="343" y="57"/>
                        <a:pt x="343" y="57"/>
                        <a:pt x="343" y="57"/>
                      </a:cubicBezTo>
                      <a:cubicBezTo>
                        <a:pt x="344" y="57"/>
                        <a:pt x="345" y="57"/>
                        <a:pt x="346" y="57"/>
                      </a:cubicBezTo>
                      <a:cubicBezTo>
                        <a:pt x="347" y="57"/>
                        <a:pt x="348" y="58"/>
                        <a:pt x="348" y="58"/>
                      </a:cubicBezTo>
                      <a:cubicBezTo>
                        <a:pt x="349" y="58"/>
                        <a:pt x="350" y="58"/>
                        <a:pt x="351" y="59"/>
                      </a:cubicBezTo>
                      <a:cubicBezTo>
                        <a:pt x="352" y="59"/>
                        <a:pt x="353" y="59"/>
                        <a:pt x="353" y="60"/>
                      </a:cubicBezTo>
                      <a:cubicBezTo>
                        <a:pt x="354" y="60"/>
                        <a:pt x="355" y="61"/>
                        <a:pt x="356" y="61"/>
                      </a:cubicBezTo>
                      <a:cubicBezTo>
                        <a:pt x="357" y="62"/>
                        <a:pt x="358" y="63"/>
                        <a:pt x="358" y="64"/>
                      </a:cubicBezTo>
                      <a:cubicBezTo>
                        <a:pt x="359" y="65"/>
                        <a:pt x="360" y="66"/>
                        <a:pt x="361" y="67"/>
                      </a:cubicBezTo>
                      <a:cubicBezTo>
                        <a:pt x="363" y="70"/>
                        <a:pt x="363" y="74"/>
                        <a:pt x="363" y="77"/>
                      </a:cubicBezTo>
                      <a:cubicBezTo>
                        <a:pt x="363" y="81"/>
                        <a:pt x="363" y="84"/>
                        <a:pt x="361" y="87"/>
                      </a:cubicBezTo>
                      <a:cubicBezTo>
                        <a:pt x="360" y="88"/>
                        <a:pt x="359" y="89"/>
                        <a:pt x="358" y="90"/>
                      </a:cubicBezTo>
                      <a:cubicBezTo>
                        <a:pt x="358" y="91"/>
                        <a:pt x="357" y="92"/>
                        <a:pt x="356" y="93"/>
                      </a:cubicBezTo>
                      <a:cubicBezTo>
                        <a:pt x="355" y="93"/>
                        <a:pt x="354" y="94"/>
                        <a:pt x="353" y="95"/>
                      </a:cubicBezTo>
                      <a:cubicBezTo>
                        <a:pt x="353" y="95"/>
                        <a:pt x="352" y="95"/>
                        <a:pt x="351" y="96"/>
                      </a:cubicBezTo>
                      <a:cubicBezTo>
                        <a:pt x="350" y="96"/>
                        <a:pt x="350" y="96"/>
                        <a:pt x="349" y="96"/>
                      </a:cubicBezTo>
                      <a:cubicBezTo>
                        <a:pt x="348" y="123"/>
                        <a:pt x="346" y="142"/>
                        <a:pt x="343" y="154"/>
                      </a:cubicBezTo>
                      <a:cubicBezTo>
                        <a:pt x="341" y="162"/>
                        <a:pt x="339" y="166"/>
                        <a:pt x="337" y="169"/>
                      </a:cubicBezTo>
                      <a:cubicBezTo>
                        <a:pt x="336" y="169"/>
                        <a:pt x="336" y="170"/>
                        <a:pt x="335" y="170"/>
                      </a:cubicBezTo>
                      <a:cubicBezTo>
                        <a:pt x="334" y="171"/>
                        <a:pt x="332" y="171"/>
                        <a:pt x="331" y="172"/>
                      </a:cubicBezTo>
                      <a:cubicBezTo>
                        <a:pt x="329" y="172"/>
                        <a:pt x="327" y="173"/>
                        <a:pt x="324" y="173"/>
                      </a:cubicBezTo>
                      <a:cubicBezTo>
                        <a:pt x="322" y="174"/>
                        <a:pt x="320" y="174"/>
                        <a:pt x="318" y="174"/>
                      </a:cubicBezTo>
                      <a:cubicBezTo>
                        <a:pt x="316" y="175"/>
                        <a:pt x="314" y="175"/>
                        <a:pt x="312" y="175"/>
                      </a:cubicBezTo>
                      <a:cubicBezTo>
                        <a:pt x="310" y="175"/>
                        <a:pt x="308" y="175"/>
                        <a:pt x="306" y="175"/>
                      </a:cubicBezTo>
                      <a:cubicBezTo>
                        <a:pt x="303" y="175"/>
                        <a:pt x="301" y="175"/>
                        <a:pt x="300" y="175"/>
                      </a:cubicBezTo>
                      <a:cubicBezTo>
                        <a:pt x="300" y="175"/>
                        <a:pt x="300" y="175"/>
                        <a:pt x="300" y="175"/>
                      </a:cubicBezTo>
                      <a:cubicBezTo>
                        <a:pt x="300" y="175"/>
                        <a:pt x="300" y="175"/>
                        <a:pt x="300" y="175"/>
                      </a:cubicBezTo>
                      <a:cubicBezTo>
                        <a:pt x="299" y="175"/>
                        <a:pt x="299" y="175"/>
                        <a:pt x="299" y="175"/>
                      </a:cubicBezTo>
                      <a:cubicBezTo>
                        <a:pt x="298" y="175"/>
                        <a:pt x="296" y="175"/>
                        <a:pt x="293" y="175"/>
                      </a:cubicBezTo>
                      <a:cubicBezTo>
                        <a:pt x="291" y="175"/>
                        <a:pt x="289" y="175"/>
                        <a:pt x="287" y="175"/>
                      </a:cubicBezTo>
                      <a:cubicBezTo>
                        <a:pt x="285" y="175"/>
                        <a:pt x="283" y="175"/>
                        <a:pt x="281" y="174"/>
                      </a:cubicBezTo>
                      <a:cubicBezTo>
                        <a:pt x="279" y="174"/>
                        <a:pt x="277" y="174"/>
                        <a:pt x="275" y="173"/>
                      </a:cubicBezTo>
                      <a:cubicBezTo>
                        <a:pt x="273" y="173"/>
                        <a:pt x="270" y="172"/>
                        <a:pt x="269" y="172"/>
                      </a:cubicBezTo>
                      <a:cubicBezTo>
                        <a:pt x="267" y="171"/>
                        <a:pt x="265" y="171"/>
                        <a:pt x="264" y="170"/>
                      </a:cubicBezTo>
                      <a:cubicBezTo>
                        <a:pt x="263" y="170"/>
                        <a:pt x="263" y="169"/>
                        <a:pt x="262" y="169"/>
                      </a:cubicBezTo>
                      <a:cubicBezTo>
                        <a:pt x="260" y="166"/>
                        <a:pt x="258" y="162"/>
                        <a:pt x="256" y="154"/>
                      </a:cubicBezTo>
                      <a:cubicBezTo>
                        <a:pt x="253" y="141"/>
                        <a:pt x="251" y="120"/>
                        <a:pt x="250" y="92"/>
                      </a:cubicBezTo>
                      <a:cubicBezTo>
                        <a:pt x="248" y="92"/>
                        <a:pt x="245" y="92"/>
                        <a:pt x="243" y="92"/>
                      </a:cubicBezTo>
                      <a:cubicBezTo>
                        <a:pt x="240" y="92"/>
                        <a:pt x="236" y="91"/>
                        <a:pt x="233" y="91"/>
                      </a:cubicBezTo>
                      <a:cubicBezTo>
                        <a:pt x="229" y="91"/>
                        <a:pt x="226" y="90"/>
                        <a:pt x="222" y="89"/>
                      </a:cubicBezTo>
                      <a:cubicBezTo>
                        <a:pt x="219" y="89"/>
                        <a:pt x="215" y="88"/>
                        <a:pt x="212" y="87"/>
                      </a:cubicBezTo>
                      <a:cubicBezTo>
                        <a:pt x="211" y="86"/>
                        <a:pt x="211" y="86"/>
                        <a:pt x="210" y="86"/>
                      </a:cubicBezTo>
                      <a:cubicBezTo>
                        <a:pt x="208" y="85"/>
                        <a:pt x="205" y="82"/>
                        <a:pt x="202" y="78"/>
                      </a:cubicBezTo>
                      <a:cubicBezTo>
                        <a:pt x="199" y="73"/>
                        <a:pt x="196" y="66"/>
                        <a:pt x="192" y="59"/>
                      </a:cubicBezTo>
                      <a:cubicBezTo>
                        <a:pt x="189" y="51"/>
                        <a:pt x="185" y="42"/>
                        <a:pt x="182" y="33"/>
                      </a:cubicBezTo>
                      <a:cubicBezTo>
                        <a:pt x="178" y="21"/>
                        <a:pt x="174" y="9"/>
                        <a:pt x="173" y="0"/>
                      </a:cubicBezTo>
                      <a:cubicBezTo>
                        <a:pt x="63" y="41"/>
                        <a:pt x="63" y="41"/>
                        <a:pt x="63" y="41"/>
                      </a:cubicBezTo>
                      <a:cubicBezTo>
                        <a:pt x="63" y="41"/>
                        <a:pt x="31" y="51"/>
                        <a:pt x="23" y="62"/>
                      </a:cubicBezTo>
                      <a:cubicBezTo>
                        <a:pt x="15" y="73"/>
                        <a:pt x="0" y="212"/>
                        <a:pt x="11" y="212"/>
                      </a:cubicBezTo>
                      <a:cubicBezTo>
                        <a:pt x="23" y="212"/>
                        <a:pt x="234" y="212"/>
                        <a:pt x="252" y="212"/>
                      </a:cubicBezTo>
                      <a:cubicBezTo>
                        <a:pt x="253" y="212"/>
                        <a:pt x="253" y="212"/>
                        <a:pt x="253" y="212"/>
                      </a:cubicBezTo>
                      <a:cubicBezTo>
                        <a:pt x="271" y="212"/>
                        <a:pt x="483" y="212"/>
                        <a:pt x="495" y="212"/>
                      </a:cubicBezTo>
                      <a:cubicBezTo>
                        <a:pt x="505" y="212"/>
                        <a:pt x="491" y="73"/>
                        <a:pt x="483" y="62"/>
                      </a:cubicBezTo>
                      <a:close/>
                      <a:moveTo>
                        <a:pt x="170" y="128"/>
                      </a:moveTo>
                      <a:cubicBezTo>
                        <a:pt x="165" y="128"/>
                        <a:pt x="165" y="128"/>
                        <a:pt x="165" y="128"/>
                      </a:cubicBezTo>
                      <a:cubicBezTo>
                        <a:pt x="159" y="128"/>
                        <a:pt x="159" y="128"/>
                        <a:pt x="159" y="128"/>
                      </a:cubicBezTo>
                      <a:cubicBezTo>
                        <a:pt x="154" y="128"/>
                        <a:pt x="154" y="128"/>
                        <a:pt x="154" y="128"/>
                      </a:cubicBezTo>
                      <a:cubicBezTo>
                        <a:pt x="148" y="128"/>
                        <a:pt x="148" y="128"/>
                        <a:pt x="148" y="128"/>
                      </a:cubicBezTo>
                      <a:cubicBezTo>
                        <a:pt x="143" y="128"/>
                        <a:pt x="143" y="128"/>
                        <a:pt x="143" y="128"/>
                      </a:cubicBezTo>
                      <a:cubicBezTo>
                        <a:pt x="138" y="128"/>
                        <a:pt x="138" y="128"/>
                        <a:pt x="138" y="128"/>
                      </a:cubicBezTo>
                      <a:cubicBezTo>
                        <a:pt x="135" y="128"/>
                        <a:pt x="135" y="128"/>
                        <a:pt x="135" y="128"/>
                      </a:cubicBezTo>
                      <a:cubicBezTo>
                        <a:pt x="135" y="163"/>
                        <a:pt x="135" y="163"/>
                        <a:pt x="135" y="163"/>
                      </a:cubicBezTo>
                      <a:cubicBezTo>
                        <a:pt x="134" y="163"/>
                        <a:pt x="134" y="163"/>
                        <a:pt x="134" y="163"/>
                      </a:cubicBezTo>
                      <a:cubicBezTo>
                        <a:pt x="133" y="163"/>
                        <a:pt x="133" y="163"/>
                        <a:pt x="133" y="163"/>
                      </a:cubicBezTo>
                      <a:cubicBezTo>
                        <a:pt x="132" y="163"/>
                        <a:pt x="132" y="163"/>
                        <a:pt x="132" y="163"/>
                      </a:cubicBezTo>
                      <a:cubicBezTo>
                        <a:pt x="131" y="163"/>
                        <a:pt x="131" y="163"/>
                        <a:pt x="131" y="163"/>
                      </a:cubicBezTo>
                      <a:cubicBezTo>
                        <a:pt x="130" y="163"/>
                        <a:pt x="130" y="163"/>
                        <a:pt x="130" y="163"/>
                      </a:cubicBezTo>
                      <a:cubicBezTo>
                        <a:pt x="129" y="163"/>
                        <a:pt x="129" y="163"/>
                        <a:pt x="129" y="163"/>
                      </a:cubicBezTo>
                      <a:cubicBezTo>
                        <a:pt x="128" y="163"/>
                        <a:pt x="128" y="163"/>
                        <a:pt x="128" y="163"/>
                      </a:cubicBezTo>
                      <a:cubicBezTo>
                        <a:pt x="127" y="163"/>
                        <a:pt x="127" y="163"/>
                        <a:pt x="127" y="163"/>
                      </a:cubicBezTo>
                      <a:cubicBezTo>
                        <a:pt x="126" y="163"/>
                        <a:pt x="126" y="163"/>
                        <a:pt x="126" y="163"/>
                      </a:cubicBezTo>
                      <a:cubicBezTo>
                        <a:pt x="125" y="163"/>
                        <a:pt x="125" y="163"/>
                        <a:pt x="125" y="163"/>
                      </a:cubicBezTo>
                      <a:cubicBezTo>
                        <a:pt x="124" y="163"/>
                        <a:pt x="124" y="163"/>
                        <a:pt x="124" y="163"/>
                      </a:cubicBezTo>
                      <a:cubicBezTo>
                        <a:pt x="123" y="163"/>
                        <a:pt x="123" y="163"/>
                        <a:pt x="123" y="163"/>
                      </a:cubicBezTo>
                      <a:cubicBezTo>
                        <a:pt x="122" y="163"/>
                        <a:pt x="122" y="163"/>
                        <a:pt x="122" y="163"/>
                      </a:cubicBezTo>
                      <a:cubicBezTo>
                        <a:pt x="121" y="163"/>
                        <a:pt x="121" y="163"/>
                        <a:pt x="121" y="163"/>
                      </a:cubicBezTo>
                      <a:cubicBezTo>
                        <a:pt x="120" y="163"/>
                        <a:pt x="120" y="163"/>
                        <a:pt x="120" y="163"/>
                      </a:cubicBezTo>
                      <a:cubicBezTo>
                        <a:pt x="119" y="163"/>
                        <a:pt x="119" y="163"/>
                        <a:pt x="119" y="163"/>
                      </a:cubicBezTo>
                      <a:cubicBezTo>
                        <a:pt x="119" y="128"/>
                        <a:pt x="119" y="128"/>
                        <a:pt x="119" y="128"/>
                      </a:cubicBezTo>
                      <a:cubicBezTo>
                        <a:pt x="116" y="128"/>
                        <a:pt x="116" y="128"/>
                        <a:pt x="116" y="128"/>
                      </a:cubicBezTo>
                      <a:cubicBezTo>
                        <a:pt x="111" y="128"/>
                        <a:pt x="111" y="128"/>
                        <a:pt x="111" y="128"/>
                      </a:cubicBezTo>
                      <a:cubicBezTo>
                        <a:pt x="106" y="128"/>
                        <a:pt x="106" y="128"/>
                        <a:pt x="106" y="128"/>
                      </a:cubicBezTo>
                      <a:cubicBezTo>
                        <a:pt x="100" y="128"/>
                        <a:pt x="100" y="128"/>
                        <a:pt x="100" y="128"/>
                      </a:cubicBezTo>
                      <a:cubicBezTo>
                        <a:pt x="95" y="128"/>
                        <a:pt x="95" y="128"/>
                        <a:pt x="95" y="128"/>
                      </a:cubicBezTo>
                      <a:cubicBezTo>
                        <a:pt x="90" y="128"/>
                        <a:pt x="90" y="128"/>
                        <a:pt x="90" y="128"/>
                      </a:cubicBezTo>
                      <a:cubicBezTo>
                        <a:pt x="84" y="128"/>
                        <a:pt x="84" y="128"/>
                        <a:pt x="84" y="128"/>
                      </a:cubicBezTo>
                      <a:cubicBezTo>
                        <a:pt x="84" y="113"/>
                        <a:pt x="84" y="113"/>
                        <a:pt x="84" y="113"/>
                      </a:cubicBezTo>
                      <a:cubicBezTo>
                        <a:pt x="90" y="113"/>
                        <a:pt x="90" y="113"/>
                        <a:pt x="90" y="113"/>
                      </a:cubicBezTo>
                      <a:cubicBezTo>
                        <a:pt x="95" y="113"/>
                        <a:pt x="95" y="113"/>
                        <a:pt x="95" y="113"/>
                      </a:cubicBezTo>
                      <a:cubicBezTo>
                        <a:pt x="100" y="113"/>
                        <a:pt x="100" y="113"/>
                        <a:pt x="100" y="113"/>
                      </a:cubicBezTo>
                      <a:cubicBezTo>
                        <a:pt x="106" y="113"/>
                        <a:pt x="106" y="113"/>
                        <a:pt x="106" y="113"/>
                      </a:cubicBezTo>
                      <a:cubicBezTo>
                        <a:pt x="111" y="113"/>
                        <a:pt x="111" y="113"/>
                        <a:pt x="111" y="113"/>
                      </a:cubicBezTo>
                      <a:cubicBezTo>
                        <a:pt x="116" y="113"/>
                        <a:pt x="116" y="113"/>
                        <a:pt x="116" y="113"/>
                      </a:cubicBezTo>
                      <a:cubicBezTo>
                        <a:pt x="119" y="113"/>
                        <a:pt x="119" y="113"/>
                        <a:pt x="119" y="113"/>
                      </a:cubicBezTo>
                      <a:cubicBezTo>
                        <a:pt x="119" y="78"/>
                        <a:pt x="119" y="78"/>
                        <a:pt x="119" y="78"/>
                      </a:cubicBezTo>
                      <a:cubicBezTo>
                        <a:pt x="120" y="78"/>
                        <a:pt x="120" y="78"/>
                        <a:pt x="120" y="78"/>
                      </a:cubicBezTo>
                      <a:cubicBezTo>
                        <a:pt x="121" y="78"/>
                        <a:pt x="121" y="78"/>
                        <a:pt x="121" y="78"/>
                      </a:cubicBezTo>
                      <a:cubicBezTo>
                        <a:pt x="122" y="78"/>
                        <a:pt x="122" y="78"/>
                        <a:pt x="122" y="78"/>
                      </a:cubicBezTo>
                      <a:cubicBezTo>
                        <a:pt x="123" y="78"/>
                        <a:pt x="123" y="78"/>
                        <a:pt x="123" y="78"/>
                      </a:cubicBezTo>
                      <a:cubicBezTo>
                        <a:pt x="124" y="78"/>
                        <a:pt x="124" y="78"/>
                        <a:pt x="124" y="78"/>
                      </a:cubicBezTo>
                      <a:cubicBezTo>
                        <a:pt x="125" y="78"/>
                        <a:pt x="125" y="78"/>
                        <a:pt x="125" y="78"/>
                      </a:cubicBezTo>
                      <a:cubicBezTo>
                        <a:pt x="126" y="78"/>
                        <a:pt x="126" y="78"/>
                        <a:pt x="126" y="78"/>
                      </a:cubicBezTo>
                      <a:cubicBezTo>
                        <a:pt x="127" y="78"/>
                        <a:pt x="127" y="78"/>
                        <a:pt x="127" y="78"/>
                      </a:cubicBezTo>
                      <a:cubicBezTo>
                        <a:pt x="128" y="78"/>
                        <a:pt x="128" y="78"/>
                        <a:pt x="128" y="78"/>
                      </a:cubicBezTo>
                      <a:cubicBezTo>
                        <a:pt x="129" y="78"/>
                        <a:pt x="129" y="78"/>
                        <a:pt x="129" y="78"/>
                      </a:cubicBezTo>
                      <a:cubicBezTo>
                        <a:pt x="130" y="78"/>
                        <a:pt x="130" y="78"/>
                        <a:pt x="130" y="78"/>
                      </a:cubicBezTo>
                      <a:cubicBezTo>
                        <a:pt x="131" y="78"/>
                        <a:pt x="131" y="78"/>
                        <a:pt x="131" y="78"/>
                      </a:cubicBezTo>
                      <a:cubicBezTo>
                        <a:pt x="132" y="78"/>
                        <a:pt x="132" y="78"/>
                        <a:pt x="132" y="78"/>
                      </a:cubicBezTo>
                      <a:cubicBezTo>
                        <a:pt x="133" y="78"/>
                        <a:pt x="133" y="78"/>
                        <a:pt x="133" y="78"/>
                      </a:cubicBezTo>
                      <a:cubicBezTo>
                        <a:pt x="134" y="78"/>
                        <a:pt x="134" y="78"/>
                        <a:pt x="134" y="78"/>
                      </a:cubicBezTo>
                      <a:cubicBezTo>
                        <a:pt x="135" y="78"/>
                        <a:pt x="135" y="78"/>
                        <a:pt x="135" y="78"/>
                      </a:cubicBezTo>
                      <a:cubicBezTo>
                        <a:pt x="135" y="113"/>
                        <a:pt x="135" y="113"/>
                        <a:pt x="135" y="113"/>
                      </a:cubicBezTo>
                      <a:cubicBezTo>
                        <a:pt x="138" y="113"/>
                        <a:pt x="138" y="113"/>
                        <a:pt x="138" y="113"/>
                      </a:cubicBezTo>
                      <a:cubicBezTo>
                        <a:pt x="143" y="113"/>
                        <a:pt x="143" y="113"/>
                        <a:pt x="143" y="113"/>
                      </a:cubicBezTo>
                      <a:cubicBezTo>
                        <a:pt x="148" y="113"/>
                        <a:pt x="148" y="113"/>
                        <a:pt x="148" y="113"/>
                      </a:cubicBezTo>
                      <a:cubicBezTo>
                        <a:pt x="154" y="113"/>
                        <a:pt x="154" y="113"/>
                        <a:pt x="154" y="113"/>
                      </a:cubicBezTo>
                      <a:cubicBezTo>
                        <a:pt x="159" y="113"/>
                        <a:pt x="159" y="113"/>
                        <a:pt x="159" y="113"/>
                      </a:cubicBezTo>
                      <a:cubicBezTo>
                        <a:pt x="165" y="113"/>
                        <a:pt x="165" y="113"/>
                        <a:pt x="165" y="113"/>
                      </a:cubicBezTo>
                      <a:cubicBezTo>
                        <a:pt x="170" y="113"/>
                        <a:pt x="170" y="113"/>
                        <a:pt x="170" y="113"/>
                      </a:cubicBezTo>
                      <a:lnTo>
                        <a:pt x="170" y="128"/>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grpSp>
        </p:grpSp>
        <p:grpSp>
          <p:nvGrpSpPr>
            <p:cNvPr id="7" name="组合 6"/>
            <p:cNvGrpSpPr/>
            <p:nvPr/>
          </p:nvGrpSpPr>
          <p:grpSpPr>
            <a:xfrm>
              <a:off x="9103964" y="974057"/>
              <a:ext cx="603033" cy="602430"/>
              <a:chOff x="4724400" y="4673600"/>
              <a:chExt cx="3176588" cy="3173413"/>
            </a:xfrm>
          </p:grpSpPr>
          <p:sp>
            <p:nvSpPr>
              <p:cNvPr id="21" name="Oval 22"/>
              <p:cNvSpPr>
                <a:spLocks noChangeArrowheads="1"/>
              </p:cNvSpPr>
              <p:nvPr/>
            </p:nvSpPr>
            <p:spPr bwMode="auto">
              <a:xfrm>
                <a:off x="4724400" y="4673600"/>
                <a:ext cx="3176588" cy="3173413"/>
              </a:xfrm>
              <a:prstGeom prst="ellipse">
                <a:avLst/>
              </a:prstGeom>
              <a:solidFill>
                <a:srgbClr val="23B9D6"/>
              </a:solidFill>
              <a:ln>
                <a:solidFill>
                  <a:schemeClr val="bg1"/>
                </a:solidFill>
              </a:ln>
            </p:spPr>
            <p:txBody>
              <a:bodyPr vert="horz" wrap="square" lIns="91440" tIns="45720" rIns="91440" bIns="45720" numCol="1" anchor="t" anchorCtr="0" compatLnSpc="1"/>
              <a:lstStyle/>
              <a:p>
                <a:endParaRPr lang="zh-CN" altLang="en-US">
                  <a:solidFill>
                    <a:schemeClr val="bg1"/>
                  </a:solidFill>
                </a:endParaRPr>
              </a:p>
            </p:txBody>
          </p:sp>
          <p:sp>
            <p:nvSpPr>
              <p:cNvPr id="22" name="Freeform 23"/>
              <p:cNvSpPr>
                <a:spLocks noEditPoints="1"/>
              </p:cNvSpPr>
              <p:nvPr/>
            </p:nvSpPr>
            <p:spPr bwMode="auto">
              <a:xfrm>
                <a:off x="5402263" y="5283200"/>
                <a:ext cx="1806575" cy="1957388"/>
              </a:xfrm>
              <a:custGeom>
                <a:avLst/>
                <a:gdLst>
                  <a:gd name="T0" fmla="*/ 480 w 480"/>
                  <a:gd name="T1" fmla="*/ 277 h 520"/>
                  <a:gd name="T2" fmla="*/ 429 w 480"/>
                  <a:gd name="T3" fmla="*/ 227 h 520"/>
                  <a:gd name="T4" fmla="*/ 379 w 480"/>
                  <a:gd name="T5" fmla="*/ 277 h 520"/>
                  <a:gd name="T6" fmla="*/ 416 w 480"/>
                  <a:gd name="T7" fmla="*/ 326 h 520"/>
                  <a:gd name="T8" fmla="*/ 396 w 480"/>
                  <a:gd name="T9" fmla="*/ 485 h 520"/>
                  <a:gd name="T10" fmla="*/ 320 w 480"/>
                  <a:gd name="T11" fmla="*/ 495 h 520"/>
                  <a:gd name="T12" fmla="*/ 245 w 480"/>
                  <a:gd name="T13" fmla="*/ 485 h 520"/>
                  <a:gd name="T14" fmla="*/ 224 w 480"/>
                  <a:gd name="T15" fmla="*/ 312 h 520"/>
                  <a:gd name="T16" fmla="*/ 325 w 480"/>
                  <a:gd name="T17" fmla="*/ 297 h 520"/>
                  <a:gd name="T18" fmla="*/ 391 w 480"/>
                  <a:gd name="T19" fmla="*/ 134 h 520"/>
                  <a:gd name="T20" fmla="*/ 399 w 480"/>
                  <a:gd name="T21" fmla="*/ 39 h 520"/>
                  <a:gd name="T22" fmla="*/ 271 w 480"/>
                  <a:gd name="T23" fmla="*/ 20 h 520"/>
                  <a:gd name="T24" fmla="*/ 242 w 480"/>
                  <a:gd name="T25" fmla="*/ 0 h 520"/>
                  <a:gd name="T26" fmla="*/ 209 w 480"/>
                  <a:gd name="T27" fmla="*/ 32 h 520"/>
                  <a:gd name="T28" fmla="*/ 242 w 480"/>
                  <a:gd name="T29" fmla="*/ 64 h 520"/>
                  <a:gd name="T30" fmla="*/ 272 w 480"/>
                  <a:gd name="T31" fmla="*/ 44 h 520"/>
                  <a:gd name="T32" fmla="*/ 379 w 480"/>
                  <a:gd name="T33" fmla="*/ 54 h 520"/>
                  <a:gd name="T34" fmla="*/ 357 w 480"/>
                  <a:gd name="T35" fmla="*/ 167 h 520"/>
                  <a:gd name="T36" fmla="*/ 314 w 480"/>
                  <a:gd name="T37" fmla="*/ 275 h 520"/>
                  <a:gd name="T38" fmla="*/ 211 w 480"/>
                  <a:gd name="T39" fmla="*/ 288 h 520"/>
                  <a:gd name="T40" fmla="*/ 109 w 480"/>
                  <a:gd name="T41" fmla="*/ 275 h 520"/>
                  <a:gd name="T42" fmla="*/ 56 w 480"/>
                  <a:gd name="T43" fmla="*/ 168 h 520"/>
                  <a:gd name="T44" fmla="*/ 30 w 480"/>
                  <a:gd name="T45" fmla="*/ 54 h 520"/>
                  <a:gd name="T46" fmla="*/ 132 w 480"/>
                  <a:gd name="T47" fmla="*/ 43 h 520"/>
                  <a:gd name="T48" fmla="*/ 162 w 480"/>
                  <a:gd name="T49" fmla="*/ 64 h 520"/>
                  <a:gd name="T50" fmla="*/ 195 w 480"/>
                  <a:gd name="T51" fmla="*/ 32 h 520"/>
                  <a:gd name="T52" fmla="*/ 162 w 480"/>
                  <a:gd name="T53" fmla="*/ 0 h 520"/>
                  <a:gd name="T54" fmla="*/ 133 w 480"/>
                  <a:gd name="T55" fmla="*/ 19 h 520"/>
                  <a:gd name="T56" fmla="*/ 10 w 480"/>
                  <a:gd name="T57" fmla="*/ 40 h 520"/>
                  <a:gd name="T58" fmla="*/ 13 w 480"/>
                  <a:gd name="T59" fmla="*/ 112 h 520"/>
                  <a:gd name="T60" fmla="*/ 98 w 480"/>
                  <a:gd name="T61" fmla="*/ 297 h 520"/>
                  <a:gd name="T62" fmla="*/ 199 w 480"/>
                  <a:gd name="T63" fmla="*/ 312 h 520"/>
                  <a:gd name="T64" fmla="*/ 204 w 480"/>
                  <a:gd name="T65" fmla="*/ 394 h 520"/>
                  <a:gd name="T66" fmla="*/ 233 w 480"/>
                  <a:gd name="T67" fmla="*/ 506 h 520"/>
                  <a:gd name="T68" fmla="*/ 319 w 480"/>
                  <a:gd name="T69" fmla="*/ 520 h 520"/>
                  <a:gd name="T70" fmla="*/ 322 w 480"/>
                  <a:gd name="T71" fmla="*/ 520 h 520"/>
                  <a:gd name="T72" fmla="*/ 322 w 480"/>
                  <a:gd name="T73" fmla="*/ 520 h 520"/>
                  <a:gd name="T74" fmla="*/ 408 w 480"/>
                  <a:gd name="T75" fmla="*/ 506 h 520"/>
                  <a:gd name="T76" fmla="*/ 436 w 480"/>
                  <a:gd name="T77" fmla="*/ 394 h 520"/>
                  <a:gd name="T78" fmla="*/ 441 w 480"/>
                  <a:gd name="T79" fmla="*/ 326 h 520"/>
                  <a:gd name="T80" fmla="*/ 480 w 480"/>
                  <a:gd name="T81" fmla="*/ 277 h 520"/>
                  <a:gd name="T82" fmla="*/ 242 w 480"/>
                  <a:gd name="T83" fmla="*/ 40 h 520"/>
                  <a:gd name="T84" fmla="*/ 234 w 480"/>
                  <a:gd name="T85" fmla="*/ 32 h 520"/>
                  <a:gd name="T86" fmla="*/ 242 w 480"/>
                  <a:gd name="T87" fmla="*/ 24 h 520"/>
                  <a:gd name="T88" fmla="*/ 249 w 480"/>
                  <a:gd name="T89" fmla="*/ 32 h 520"/>
                  <a:gd name="T90" fmla="*/ 242 w 480"/>
                  <a:gd name="T91" fmla="*/ 40 h 520"/>
                  <a:gd name="T92" fmla="*/ 162 w 480"/>
                  <a:gd name="T93" fmla="*/ 24 h 520"/>
                  <a:gd name="T94" fmla="*/ 170 w 480"/>
                  <a:gd name="T95" fmla="*/ 32 h 520"/>
                  <a:gd name="T96" fmla="*/ 162 w 480"/>
                  <a:gd name="T97" fmla="*/ 40 h 520"/>
                  <a:gd name="T98" fmla="*/ 154 w 480"/>
                  <a:gd name="T99" fmla="*/ 32 h 520"/>
                  <a:gd name="T100" fmla="*/ 162 w 480"/>
                  <a:gd name="T101" fmla="*/ 24 h 520"/>
                  <a:gd name="T102" fmla="*/ 429 w 480"/>
                  <a:gd name="T103" fmla="*/ 298 h 520"/>
                  <a:gd name="T104" fmla="*/ 408 w 480"/>
                  <a:gd name="T105" fmla="*/ 277 h 520"/>
                  <a:gd name="T106" fmla="*/ 429 w 480"/>
                  <a:gd name="T107" fmla="*/ 256 h 520"/>
                  <a:gd name="T108" fmla="*/ 450 w 480"/>
                  <a:gd name="T109" fmla="*/ 277 h 520"/>
                  <a:gd name="T110" fmla="*/ 429 w 480"/>
                  <a:gd name="T111" fmla="*/ 298 h 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80" h="520">
                    <a:moveTo>
                      <a:pt x="480" y="277"/>
                    </a:moveTo>
                    <a:cubicBezTo>
                      <a:pt x="480" y="249"/>
                      <a:pt x="457" y="227"/>
                      <a:pt x="429" y="227"/>
                    </a:cubicBezTo>
                    <a:cubicBezTo>
                      <a:pt x="401" y="227"/>
                      <a:pt x="379" y="249"/>
                      <a:pt x="379" y="277"/>
                    </a:cubicBezTo>
                    <a:cubicBezTo>
                      <a:pt x="379" y="300"/>
                      <a:pt x="395" y="320"/>
                      <a:pt x="416" y="326"/>
                    </a:cubicBezTo>
                    <a:cubicBezTo>
                      <a:pt x="413" y="398"/>
                      <a:pt x="405" y="473"/>
                      <a:pt x="396" y="485"/>
                    </a:cubicBezTo>
                    <a:cubicBezTo>
                      <a:pt x="381" y="492"/>
                      <a:pt x="343" y="495"/>
                      <a:pt x="320" y="495"/>
                    </a:cubicBezTo>
                    <a:cubicBezTo>
                      <a:pt x="298" y="495"/>
                      <a:pt x="259" y="492"/>
                      <a:pt x="245" y="485"/>
                    </a:cubicBezTo>
                    <a:cubicBezTo>
                      <a:pt x="235" y="472"/>
                      <a:pt x="227" y="388"/>
                      <a:pt x="224" y="312"/>
                    </a:cubicBezTo>
                    <a:cubicBezTo>
                      <a:pt x="250" y="311"/>
                      <a:pt x="301" y="308"/>
                      <a:pt x="325" y="297"/>
                    </a:cubicBezTo>
                    <a:cubicBezTo>
                      <a:pt x="355" y="281"/>
                      <a:pt x="387" y="149"/>
                      <a:pt x="391" y="134"/>
                    </a:cubicBezTo>
                    <a:cubicBezTo>
                      <a:pt x="410" y="54"/>
                      <a:pt x="402" y="44"/>
                      <a:pt x="399" y="39"/>
                    </a:cubicBezTo>
                    <a:cubicBezTo>
                      <a:pt x="386" y="22"/>
                      <a:pt x="325" y="19"/>
                      <a:pt x="271" y="20"/>
                    </a:cubicBezTo>
                    <a:cubicBezTo>
                      <a:pt x="267" y="8"/>
                      <a:pt x="255" y="0"/>
                      <a:pt x="242" y="0"/>
                    </a:cubicBezTo>
                    <a:cubicBezTo>
                      <a:pt x="224" y="0"/>
                      <a:pt x="209" y="14"/>
                      <a:pt x="209" y="32"/>
                    </a:cubicBezTo>
                    <a:cubicBezTo>
                      <a:pt x="209" y="50"/>
                      <a:pt x="224" y="64"/>
                      <a:pt x="242" y="64"/>
                    </a:cubicBezTo>
                    <a:cubicBezTo>
                      <a:pt x="255" y="64"/>
                      <a:pt x="267" y="56"/>
                      <a:pt x="272" y="44"/>
                    </a:cubicBezTo>
                    <a:cubicBezTo>
                      <a:pt x="317" y="44"/>
                      <a:pt x="368" y="47"/>
                      <a:pt x="379" y="54"/>
                    </a:cubicBezTo>
                    <a:cubicBezTo>
                      <a:pt x="380" y="65"/>
                      <a:pt x="374" y="108"/>
                      <a:pt x="357" y="167"/>
                    </a:cubicBezTo>
                    <a:cubicBezTo>
                      <a:pt x="337" y="238"/>
                      <a:pt x="320" y="271"/>
                      <a:pt x="314" y="275"/>
                    </a:cubicBezTo>
                    <a:cubicBezTo>
                      <a:pt x="293" y="285"/>
                      <a:pt x="234" y="288"/>
                      <a:pt x="211" y="288"/>
                    </a:cubicBezTo>
                    <a:cubicBezTo>
                      <a:pt x="188" y="288"/>
                      <a:pt x="130" y="285"/>
                      <a:pt x="109" y="275"/>
                    </a:cubicBezTo>
                    <a:cubicBezTo>
                      <a:pt x="102" y="271"/>
                      <a:pt x="80" y="234"/>
                      <a:pt x="56" y="168"/>
                    </a:cubicBezTo>
                    <a:cubicBezTo>
                      <a:pt x="32" y="102"/>
                      <a:pt x="26" y="61"/>
                      <a:pt x="30" y="54"/>
                    </a:cubicBezTo>
                    <a:cubicBezTo>
                      <a:pt x="38" y="42"/>
                      <a:pt x="87" y="39"/>
                      <a:pt x="132" y="43"/>
                    </a:cubicBezTo>
                    <a:cubicBezTo>
                      <a:pt x="137" y="56"/>
                      <a:pt x="148" y="64"/>
                      <a:pt x="162" y="64"/>
                    </a:cubicBezTo>
                    <a:cubicBezTo>
                      <a:pt x="180" y="64"/>
                      <a:pt x="195" y="50"/>
                      <a:pt x="195" y="32"/>
                    </a:cubicBezTo>
                    <a:cubicBezTo>
                      <a:pt x="195" y="14"/>
                      <a:pt x="180" y="0"/>
                      <a:pt x="162" y="0"/>
                    </a:cubicBezTo>
                    <a:cubicBezTo>
                      <a:pt x="149" y="0"/>
                      <a:pt x="138" y="7"/>
                      <a:pt x="133" y="19"/>
                    </a:cubicBezTo>
                    <a:cubicBezTo>
                      <a:pt x="99" y="16"/>
                      <a:pt x="28" y="13"/>
                      <a:pt x="10" y="40"/>
                    </a:cubicBezTo>
                    <a:cubicBezTo>
                      <a:pt x="4" y="47"/>
                      <a:pt x="0" y="62"/>
                      <a:pt x="13" y="112"/>
                    </a:cubicBezTo>
                    <a:cubicBezTo>
                      <a:pt x="27" y="167"/>
                      <a:pt x="70" y="282"/>
                      <a:pt x="98" y="297"/>
                    </a:cubicBezTo>
                    <a:cubicBezTo>
                      <a:pt x="122" y="309"/>
                      <a:pt x="174" y="311"/>
                      <a:pt x="199" y="312"/>
                    </a:cubicBezTo>
                    <a:cubicBezTo>
                      <a:pt x="200" y="329"/>
                      <a:pt x="202" y="361"/>
                      <a:pt x="204" y="394"/>
                    </a:cubicBezTo>
                    <a:cubicBezTo>
                      <a:pt x="212" y="488"/>
                      <a:pt x="223" y="501"/>
                      <a:pt x="233" y="506"/>
                    </a:cubicBezTo>
                    <a:cubicBezTo>
                      <a:pt x="255" y="518"/>
                      <a:pt x="305" y="519"/>
                      <a:pt x="319" y="520"/>
                    </a:cubicBezTo>
                    <a:cubicBezTo>
                      <a:pt x="322" y="520"/>
                      <a:pt x="322" y="520"/>
                      <a:pt x="322" y="520"/>
                    </a:cubicBezTo>
                    <a:cubicBezTo>
                      <a:pt x="322" y="520"/>
                      <a:pt x="322" y="520"/>
                      <a:pt x="322" y="520"/>
                    </a:cubicBezTo>
                    <a:cubicBezTo>
                      <a:pt x="335" y="519"/>
                      <a:pt x="386" y="518"/>
                      <a:pt x="408" y="506"/>
                    </a:cubicBezTo>
                    <a:cubicBezTo>
                      <a:pt x="418" y="501"/>
                      <a:pt x="428" y="488"/>
                      <a:pt x="436" y="394"/>
                    </a:cubicBezTo>
                    <a:cubicBezTo>
                      <a:pt x="438" y="369"/>
                      <a:pt x="440" y="344"/>
                      <a:pt x="441" y="326"/>
                    </a:cubicBezTo>
                    <a:cubicBezTo>
                      <a:pt x="463" y="321"/>
                      <a:pt x="480" y="301"/>
                      <a:pt x="480" y="277"/>
                    </a:cubicBezTo>
                    <a:close/>
                    <a:moveTo>
                      <a:pt x="242" y="40"/>
                    </a:moveTo>
                    <a:cubicBezTo>
                      <a:pt x="237" y="40"/>
                      <a:pt x="234" y="36"/>
                      <a:pt x="234" y="32"/>
                    </a:cubicBezTo>
                    <a:cubicBezTo>
                      <a:pt x="234" y="28"/>
                      <a:pt x="237" y="24"/>
                      <a:pt x="242" y="24"/>
                    </a:cubicBezTo>
                    <a:cubicBezTo>
                      <a:pt x="246" y="24"/>
                      <a:pt x="249" y="28"/>
                      <a:pt x="249" y="32"/>
                    </a:cubicBezTo>
                    <a:cubicBezTo>
                      <a:pt x="249" y="36"/>
                      <a:pt x="246" y="40"/>
                      <a:pt x="242" y="40"/>
                    </a:cubicBezTo>
                    <a:close/>
                    <a:moveTo>
                      <a:pt x="162" y="24"/>
                    </a:moveTo>
                    <a:cubicBezTo>
                      <a:pt x="167" y="24"/>
                      <a:pt x="170" y="28"/>
                      <a:pt x="170" y="32"/>
                    </a:cubicBezTo>
                    <a:cubicBezTo>
                      <a:pt x="170" y="36"/>
                      <a:pt x="167" y="40"/>
                      <a:pt x="162" y="40"/>
                    </a:cubicBezTo>
                    <a:cubicBezTo>
                      <a:pt x="158" y="40"/>
                      <a:pt x="154" y="36"/>
                      <a:pt x="154" y="32"/>
                    </a:cubicBezTo>
                    <a:cubicBezTo>
                      <a:pt x="154" y="28"/>
                      <a:pt x="158" y="24"/>
                      <a:pt x="162" y="24"/>
                    </a:cubicBezTo>
                    <a:close/>
                    <a:moveTo>
                      <a:pt x="429" y="298"/>
                    </a:moveTo>
                    <a:cubicBezTo>
                      <a:pt x="418" y="298"/>
                      <a:pt x="408" y="289"/>
                      <a:pt x="408" y="277"/>
                    </a:cubicBezTo>
                    <a:cubicBezTo>
                      <a:pt x="408" y="266"/>
                      <a:pt x="418" y="256"/>
                      <a:pt x="429" y="256"/>
                    </a:cubicBezTo>
                    <a:cubicBezTo>
                      <a:pt x="441" y="256"/>
                      <a:pt x="450" y="266"/>
                      <a:pt x="450" y="277"/>
                    </a:cubicBezTo>
                    <a:cubicBezTo>
                      <a:pt x="450" y="289"/>
                      <a:pt x="441" y="298"/>
                      <a:pt x="429" y="29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grpSp>
        <p:grpSp>
          <p:nvGrpSpPr>
            <p:cNvPr id="8" name="组合 7"/>
            <p:cNvGrpSpPr/>
            <p:nvPr/>
          </p:nvGrpSpPr>
          <p:grpSpPr>
            <a:xfrm>
              <a:off x="10610305" y="974057"/>
              <a:ext cx="602732" cy="603335"/>
              <a:chOff x="5795963" y="3938588"/>
              <a:chExt cx="3175000" cy="3178175"/>
            </a:xfrm>
          </p:grpSpPr>
          <p:sp>
            <p:nvSpPr>
              <p:cNvPr id="18" name="Oval 27"/>
              <p:cNvSpPr>
                <a:spLocks noChangeArrowheads="1"/>
              </p:cNvSpPr>
              <p:nvPr/>
            </p:nvSpPr>
            <p:spPr bwMode="auto">
              <a:xfrm>
                <a:off x="5795963" y="3938588"/>
                <a:ext cx="3175000" cy="3178175"/>
              </a:xfrm>
              <a:prstGeom prst="ellipse">
                <a:avLst/>
              </a:prstGeom>
              <a:solidFill>
                <a:srgbClr val="23B9D6"/>
              </a:solidFill>
              <a:ln>
                <a:solidFill>
                  <a:schemeClr val="bg1"/>
                </a:solidFill>
              </a:ln>
            </p:spPr>
            <p:txBody>
              <a:bodyPr vert="horz" wrap="square" lIns="91440" tIns="45720" rIns="91440" bIns="45720" numCol="1" anchor="t" anchorCtr="0" compatLnSpc="1"/>
              <a:lstStyle/>
              <a:p>
                <a:endParaRPr lang="zh-CN" altLang="en-US">
                  <a:solidFill>
                    <a:schemeClr val="bg1"/>
                  </a:solidFill>
                </a:endParaRPr>
              </a:p>
            </p:txBody>
          </p:sp>
          <p:sp>
            <p:nvSpPr>
              <p:cNvPr id="19" name="Freeform 28"/>
              <p:cNvSpPr/>
              <p:nvPr/>
            </p:nvSpPr>
            <p:spPr bwMode="auto">
              <a:xfrm>
                <a:off x="6438901" y="5783263"/>
                <a:ext cx="685800" cy="674688"/>
              </a:xfrm>
              <a:custGeom>
                <a:avLst/>
                <a:gdLst>
                  <a:gd name="T0" fmla="*/ 84 w 182"/>
                  <a:gd name="T1" fmla="*/ 61 h 179"/>
                  <a:gd name="T2" fmla="*/ 60 w 182"/>
                  <a:gd name="T3" fmla="*/ 88 h 179"/>
                  <a:gd name="T4" fmla="*/ 69 w 182"/>
                  <a:gd name="T5" fmla="*/ 99 h 179"/>
                  <a:gd name="T6" fmla="*/ 0 w 182"/>
                  <a:gd name="T7" fmla="*/ 176 h 179"/>
                  <a:gd name="T8" fmla="*/ 4 w 182"/>
                  <a:gd name="T9" fmla="*/ 179 h 179"/>
                  <a:gd name="T10" fmla="*/ 83 w 182"/>
                  <a:gd name="T11" fmla="*/ 113 h 179"/>
                  <a:gd name="T12" fmla="*/ 95 w 182"/>
                  <a:gd name="T13" fmla="*/ 123 h 179"/>
                  <a:gd name="T14" fmla="*/ 121 w 182"/>
                  <a:gd name="T15" fmla="*/ 99 h 179"/>
                  <a:gd name="T16" fmla="*/ 182 w 182"/>
                  <a:gd name="T17" fmla="*/ 108 h 179"/>
                  <a:gd name="T18" fmla="*/ 76 w 182"/>
                  <a:gd name="T19" fmla="*/ 0 h 179"/>
                  <a:gd name="T20" fmla="*/ 84 w 182"/>
                  <a:gd name="T21" fmla="*/ 61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2" h="179">
                    <a:moveTo>
                      <a:pt x="84" y="61"/>
                    </a:moveTo>
                    <a:cubicBezTo>
                      <a:pt x="73" y="71"/>
                      <a:pt x="60" y="85"/>
                      <a:pt x="60" y="88"/>
                    </a:cubicBezTo>
                    <a:cubicBezTo>
                      <a:pt x="60" y="89"/>
                      <a:pt x="64" y="94"/>
                      <a:pt x="69" y="99"/>
                    </a:cubicBezTo>
                    <a:cubicBezTo>
                      <a:pt x="0" y="176"/>
                      <a:pt x="0" y="176"/>
                      <a:pt x="0" y="176"/>
                    </a:cubicBezTo>
                    <a:cubicBezTo>
                      <a:pt x="4" y="179"/>
                      <a:pt x="4" y="179"/>
                      <a:pt x="4" y="179"/>
                    </a:cubicBezTo>
                    <a:cubicBezTo>
                      <a:pt x="83" y="113"/>
                      <a:pt x="83" y="113"/>
                      <a:pt x="83" y="113"/>
                    </a:cubicBezTo>
                    <a:cubicBezTo>
                      <a:pt x="88" y="118"/>
                      <a:pt x="93" y="123"/>
                      <a:pt x="95" y="123"/>
                    </a:cubicBezTo>
                    <a:cubicBezTo>
                      <a:pt x="97" y="123"/>
                      <a:pt x="111" y="109"/>
                      <a:pt x="121" y="99"/>
                    </a:cubicBezTo>
                    <a:cubicBezTo>
                      <a:pt x="150" y="112"/>
                      <a:pt x="182" y="108"/>
                      <a:pt x="182" y="108"/>
                    </a:cubicBezTo>
                    <a:cubicBezTo>
                      <a:pt x="76" y="0"/>
                      <a:pt x="76" y="0"/>
                      <a:pt x="76" y="0"/>
                    </a:cubicBezTo>
                    <a:cubicBezTo>
                      <a:pt x="76" y="0"/>
                      <a:pt x="71" y="32"/>
                      <a:pt x="84" y="6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0" name="Freeform 29"/>
              <p:cNvSpPr>
                <a:spLocks noEditPoints="1"/>
              </p:cNvSpPr>
              <p:nvPr/>
            </p:nvSpPr>
            <p:spPr bwMode="auto">
              <a:xfrm>
                <a:off x="6740526" y="4597401"/>
                <a:ext cx="1587500" cy="1573213"/>
              </a:xfrm>
              <a:custGeom>
                <a:avLst/>
                <a:gdLst>
                  <a:gd name="T0" fmla="*/ 1000 w 1000"/>
                  <a:gd name="T1" fmla="*/ 256 h 991"/>
                  <a:gd name="T2" fmla="*/ 694 w 1000"/>
                  <a:gd name="T3" fmla="*/ 55 h 991"/>
                  <a:gd name="T4" fmla="*/ 694 w 1000"/>
                  <a:gd name="T5" fmla="*/ 216 h 991"/>
                  <a:gd name="T6" fmla="*/ 533 w 1000"/>
                  <a:gd name="T7" fmla="*/ 128 h 991"/>
                  <a:gd name="T8" fmla="*/ 0 w 1000"/>
                  <a:gd name="T9" fmla="*/ 738 h 991"/>
                  <a:gd name="T10" fmla="*/ 827 w 1000"/>
                  <a:gd name="T11" fmla="*/ 427 h 991"/>
                  <a:gd name="T12" fmla="*/ 908 w 1000"/>
                  <a:gd name="T13" fmla="*/ 434 h 991"/>
                  <a:gd name="T14" fmla="*/ 865 w 1000"/>
                  <a:gd name="T15" fmla="*/ 228 h 991"/>
                  <a:gd name="T16" fmla="*/ 780 w 1000"/>
                  <a:gd name="T17" fmla="*/ 420 h 991"/>
                  <a:gd name="T18" fmla="*/ 434 w 1000"/>
                  <a:gd name="T19" fmla="*/ 766 h 991"/>
                  <a:gd name="T20" fmla="*/ 434 w 1000"/>
                  <a:gd name="T21" fmla="*/ 766 h 991"/>
                  <a:gd name="T22" fmla="*/ 417 w 1000"/>
                  <a:gd name="T23" fmla="*/ 750 h 991"/>
                  <a:gd name="T24" fmla="*/ 400 w 1000"/>
                  <a:gd name="T25" fmla="*/ 735 h 991"/>
                  <a:gd name="T26" fmla="*/ 384 w 1000"/>
                  <a:gd name="T27" fmla="*/ 719 h 991"/>
                  <a:gd name="T28" fmla="*/ 367 w 1000"/>
                  <a:gd name="T29" fmla="*/ 702 h 991"/>
                  <a:gd name="T30" fmla="*/ 351 w 1000"/>
                  <a:gd name="T31" fmla="*/ 686 h 991"/>
                  <a:gd name="T32" fmla="*/ 334 w 1000"/>
                  <a:gd name="T33" fmla="*/ 669 h 991"/>
                  <a:gd name="T34" fmla="*/ 318 w 1000"/>
                  <a:gd name="T35" fmla="*/ 652 h 991"/>
                  <a:gd name="T36" fmla="*/ 301 w 1000"/>
                  <a:gd name="T37" fmla="*/ 636 h 991"/>
                  <a:gd name="T38" fmla="*/ 287 w 1000"/>
                  <a:gd name="T39" fmla="*/ 619 h 991"/>
                  <a:gd name="T40" fmla="*/ 270 w 1000"/>
                  <a:gd name="T41" fmla="*/ 603 h 991"/>
                  <a:gd name="T42" fmla="*/ 254 w 1000"/>
                  <a:gd name="T43" fmla="*/ 586 h 991"/>
                  <a:gd name="T44" fmla="*/ 237 w 1000"/>
                  <a:gd name="T45" fmla="*/ 572 h 991"/>
                  <a:gd name="T46" fmla="*/ 227 w 1000"/>
                  <a:gd name="T47" fmla="*/ 562 h 991"/>
                  <a:gd name="T48" fmla="*/ 353 w 1000"/>
                  <a:gd name="T49" fmla="*/ 439 h 991"/>
                  <a:gd name="T50" fmla="*/ 483 w 1000"/>
                  <a:gd name="T51" fmla="*/ 529 h 991"/>
                  <a:gd name="T52" fmla="*/ 417 w 1000"/>
                  <a:gd name="T53" fmla="*/ 375 h 991"/>
                  <a:gd name="T54" fmla="*/ 540 w 1000"/>
                  <a:gd name="T55" fmla="*/ 456 h 991"/>
                  <a:gd name="T56" fmla="*/ 476 w 1000"/>
                  <a:gd name="T57" fmla="*/ 313 h 991"/>
                  <a:gd name="T58" fmla="*/ 588 w 1000"/>
                  <a:gd name="T59" fmla="*/ 382 h 991"/>
                  <a:gd name="T60" fmla="*/ 576 w 1000"/>
                  <a:gd name="T61" fmla="*/ 216 h 991"/>
                  <a:gd name="T62" fmla="*/ 592 w 1000"/>
                  <a:gd name="T63" fmla="*/ 233 h 991"/>
                  <a:gd name="T64" fmla="*/ 607 w 1000"/>
                  <a:gd name="T65" fmla="*/ 249 h 991"/>
                  <a:gd name="T66" fmla="*/ 623 w 1000"/>
                  <a:gd name="T67" fmla="*/ 266 h 991"/>
                  <a:gd name="T68" fmla="*/ 640 w 1000"/>
                  <a:gd name="T69" fmla="*/ 280 h 991"/>
                  <a:gd name="T70" fmla="*/ 656 w 1000"/>
                  <a:gd name="T71" fmla="*/ 297 h 991"/>
                  <a:gd name="T72" fmla="*/ 673 w 1000"/>
                  <a:gd name="T73" fmla="*/ 313 h 991"/>
                  <a:gd name="T74" fmla="*/ 690 w 1000"/>
                  <a:gd name="T75" fmla="*/ 330 h 991"/>
                  <a:gd name="T76" fmla="*/ 706 w 1000"/>
                  <a:gd name="T77" fmla="*/ 347 h 991"/>
                  <a:gd name="T78" fmla="*/ 723 w 1000"/>
                  <a:gd name="T79" fmla="*/ 363 h 991"/>
                  <a:gd name="T80" fmla="*/ 739 w 1000"/>
                  <a:gd name="T81" fmla="*/ 380 h 991"/>
                  <a:gd name="T82" fmla="*/ 754 w 1000"/>
                  <a:gd name="T83" fmla="*/ 396 h 991"/>
                  <a:gd name="T84" fmla="*/ 770 w 1000"/>
                  <a:gd name="T85" fmla="*/ 413 h 991"/>
                  <a:gd name="T86" fmla="*/ 780 w 1000"/>
                  <a:gd name="T87" fmla="*/ 420 h 9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000" h="991">
                    <a:moveTo>
                      <a:pt x="946" y="309"/>
                    </a:moveTo>
                    <a:lnTo>
                      <a:pt x="1000" y="256"/>
                    </a:lnTo>
                    <a:lnTo>
                      <a:pt x="749" y="0"/>
                    </a:lnTo>
                    <a:lnTo>
                      <a:pt x="694" y="55"/>
                    </a:lnTo>
                    <a:lnTo>
                      <a:pt x="775" y="136"/>
                    </a:lnTo>
                    <a:lnTo>
                      <a:pt x="694" y="216"/>
                    </a:lnTo>
                    <a:lnTo>
                      <a:pt x="571" y="90"/>
                    </a:lnTo>
                    <a:lnTo>
                      <a:pt x="533" y="128"/>
                    </a:lnTo>
                    <a:lnTo>
                      <a:pt x="576" y="171"/>
                    </a:lnTo>
                    <a:lnTo>
                      <a:pt x="0" y="738"/>
                    </a:lnTo>
                    <a:lnTo>
                      <a:pt x="254" y="991"/>
                    </a:lnTo>
                    <a:lnTo>
                      <a:pt x="827" y="427"/>
                    </a:lnTo>
                    <a:lnTo>
                      <a:pt x="870" y="470"/>
                    </a:lnTo>
                    <a:lnTo>
                      <a:pt x="908" y="434"/>
                    </a:lnTo>
                    <a:lnTo>
                      <a:pt x="784" y="309"/>
                    </a:lnTo>
                    <a:lnTo>
                      <a:pt x="865" y="228"/>
                    </a:lnTo>
                    <a:lnTo>
                      <a:pt x="946" y="309"/>
                    </a:lnTo>
                    <a:close/>
                    <a:moveTo>
                      <a:pt x="780" y="420"/>
                    </a:moveTo>
                    <a:lnTo>
                      <a:pt x="780" y="420"/>
                    </a:lnTo>
                    <a:lnTo>
                      <a:pt x="434" y="766"/>
                    </a:lnTo>
                    <a:lnTo>
                      <a:pt x="780" y="420"/>
                    </a:lnTo>
                    <a:lnTo>
                      <a:pt x="434" y="766"/>
                    </a:lnTo>
                    <a:lnTo>
                      <a:pt x="424" y="759"/>
                    </a:lnTo>
                    <a:lnTo>
                      <a:pt x="417" y="750"/>
                    </a:lnTo>
                    <a:lnTo>
                      <a:pt x="408" y="742"/>
                    </a:lnTo>
                    <a:lnTo>
                      <a:pt x="400" y="735"/>
                    </a:lnTo>
                    <a:lnTo>
                      <a:pt x="391" y="726"/>
                    </a:lnTo>
                    <a:lnTo>
                      <a:pt x="384" y="719"/>
                    </a:lnTo>
                    <a:lnTo>
                      <a:pt x="374" y="709"/>
                    </a:lnTo>
                    <a:lnTo>
                      <a:pt x="367" y="702"/>
                    </a:lnTo>
                    <a:lnTo>
                      <a:pt x="360" y="693"/>
                    </a:lnTo>
                    <a:lnTo>
                      <a:pt x="351" y="686"/>
                    </a:lnTo>
                    <a:lnTo>
                      <a:pt x="344" y="676"/>
                    </a:lnTo>
                    <a:lnTo>
                      <a:pt x="334" y="669"/>
                    </a:lnTo>
                    <a:lnTo>
                      <a:pt x="327" y="662"/>
                    </a:lnTo>
                    <a:lnTo>
                      <a:pt x="318" y="652"/>
                    </a:lnTo>
                    <a:lnTo>
                      <a:pt x="310" y="645"/>
                    </a:lnTo>
                    <a:lnTo>
                      <a:pt x="301" y="636"/>
                    </a:lnTo>
                    <a:lnTo>
                      <a:pt x="294" y="629"/>
                    </a:lnTo>
                    <a:lnTo>
                      <a:pt x="287" y="619"/>
                    </a:lnTo>
                    <a:lnTo>
                      <a:pt x="277" y="612"/>
                    </a:lnTo>
                    <a:lnTo>
                      <a:pt x="270" y="603"/>
                    </a:lnTo>
                    <a:lnTo>
                      <a:pt x="261" y="595"/>
                    </a:lnTo>
                    <a:lnTo>
                      <a:pt x="254" y="586"/>
                    </a:lnTo>
                    <a:lnTo>
                      <a:pt x="244" y="579"/>
                    </a:lnTo>
                    <a:lnTo>
                      <a:pt x="237" y="572"/>
                    </a:lnTo>
                    <a:lnTo>
                      <a:pt x="227" y="562"/>
                    </a:lnTo>
                    <a:lnTo>
                      <a:pt x="227" y="562"/>
                    </a:lnTo>
                    <a:lnTo>
                      <a:pt x="282" y="508"/>
                    </a:lnTo>
                    <a:lnTo>
                      <a:pt x="353" y="439"/>
                    </a:lnTo>
                    <a:lnTo>
                      <a:pt x="464" y="548"/>
                    </a:lnTo>
                    <a:lnTo>
                      <a:pt x="483" y="529"/>
                    </a:lnTo>
                    <a:lnTo>
                      <a:pt x="372" y="418"/>
                    </a:lnTo>
                    <a:lnTo>
                      <a:pt x="417" y="375"/>
                    </a:lnTo>
                    <a:lnTo>
                      <a:pt x="519" y="477"/>
                    </a:lnTo>
                    <a:lnTo>
                      <a:pt x="540" y="456"/>
                    </a:lnTo>
                    <a:lnTo>
                      <a:pt x="436" y="354"/>
                    </a:lnTo>
                    <a:lnTo>
                      <a:pt x="476" y="313"/>
                    </a:lnTo>
                    <a:lnTo>
                      <a:pt x="566" y="403"/>
                    </a:lnTo>
                    <a:lnTo>
                      <a:pt x="588" y="382"/>
                    </a:lnTo>
                    <a:lnTo>
                      <a:pt x="498" y="294"/>
                    </a:lnTo>
                    <a:lnTo>
                      <a:pt x="576" y="216"/>
                    </a:lnTo>
                    <a:lnTo>
                      <a:pt x="583" y="223"/>
                    </a:lnTo>
                    <a:lnTo>
                      <a:pt x="592" y="233"/>
                    </a:lnTo>
                    <a:lnTo>
                      <a:pt x="600" y="240"/>
                    </a:lnTo>
                    <a:lnTo>
                      <a:pt x="607" y="249"/>
                    </a:lnTo>
                    <a:lnTo>
                      <a:pt x="616" y="256"/>
                    </a:lnTo>
                    <a:lnTo>
                      <a:pt x="623" y="266"/>
                    </a:lnTo>
                    <a:lnTo>
                      <a:pt x="633" y="273"/>
                    </a:lnTo>
                    <a:lnTo>
                      <a:pt x="640" y="280"/>
                    </a:lnTo>
                    <a:lnTo>
                      <a:pt x="649" y="290"/>
                    </a:lnTo>
                    <a:lnTo>
                      <a:pt x="656" y="297"/>
                    </a:lnTo>
                    <a:lnTo>
                      <a:pt x="666" y="306"/>
                    </a:lnTo>
                    <a:lnTo>
                      <a:pt x="673" y="313"/>
                    </a:lnTo>
                    <a:lnTo>
                      <a:pt x="680" y="323"/>
                    </a:lnTo>
                    <a:lnTo>
                      <a:pt x="690" y="330"/>
                    </a:lnTo>
                    <a:lnTo>
                      <a:pt x="697" y="339"/>
                    </a:lnTo>
                    <a:lnTo>
                      <a:pt x="706" y="347"/>
                    </a:lnTo>
                    <a:lnTo>
                      <a:pt x="713" y="354"/>
                    </a:lnTo>
                    <a:lnTo>
                      <a:pt x="723" y="363"/>
                    </a:lnTo>
                    <a:lnTo>
                      <a:pt x="730" y="370"/>
                    </a:lnTo>
                    <a:lnTo>
                      <a:pt x="739" y="380"/>
                    </a:lnTo>
                    <a:lnTo>
                      <a:pt x="747" y="387"/>
                    </a:lnTo>
                    <a:lnTo>
                      <a:pt x="754" y="396"/>
                    </a:lnTo>
                    <a:lnTo>
                      <a:pt x="763" y="403"/>
                    </a:lnTo>
                    <a:lnTo>
                      <a:pt x="770" y="413"/>
                    </a:lnTo>
                    <a:lnTo>
                      <a:pt x="780" y="420"/>
                    </a:lnTo>
                    <a:lnTo>
                      <a:pt x="780" y="42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grpSp>
        <p:grpSp>
          <p:nvGrpSpPr>
            <p:cNvPr id="9" name="组合 8"/>
            <p:cNvGrpSpPr/>
            <p:nvPr/>
          </p:nvGrpSpPr>
          <p:grpSpPr>
            <a:xfrm>
              <a:off x="8350643" y="974057"/>
              <a:ext cx="603033" cy="602732"/>
              <a:chOff x="2185988" y="3163888"/>
              <a:chExt cx="3176587" cy="3175000"/>
            </a:xfrm>
          </p:grpSpPr>
          <p:sp>
            <p:nvSpPr>
              <p:cNvPr id="15" name="Oval 33"/>
              <p:cNvSpPr>
                <a:spLocks noChangeArrowheads="1"/>
              </p:cNvSpPr>
              <p:nvPr/>
            </p:nvSpPr>
            <p:spPr bwMode="auto">
              <a:xfrm>
                <a:off x="2185988" y="3163888"/>
                <a:ext cx="3176587" cy="3175000"/>
              </a:xfrm>
              <a:prstGeom prst="ellipse">
                <a:avLst/>
              </a:prstGeom>
              <a:solidFill>
                <a:srgbClr val="23B9D6"/>
              </a:solidFill>
              <a:ln>
                <a:solidFill>
                  <a:schemeClr val="bg1"/>
                </a:solidFill>
              </a:ln>
            </p:spPr>
            <p:txBody>
              <a:bodyPr vert="horz" wrap="square" lIns="91440" tIns="45720" rIns="91440" bIns="45720" numCol="1" anchor="t" anchorCtr="0" compatLnSpc="1"/>
              <a:lstStyle/>
              <a:p>
                <a:endParaRPr lang="zh-CN" altLang="en-US">
                  <a:solidFill>
                    <a:schemeClr val="bg1"/>
                  </a:solidFill>
                </a:endParaRPr>
              </a:p>
            </p:txBody>
          </p:sp>
          <p:sp>
            <p:nvSpPr>
              <p:cNvPr id="16" name="Freeform 34"/>
              <p:cNvSpPr/>
              <p:nvPr/>
            </p:nvSpPr>
            <p:spPr bwMode="auto">
              <a:xfrm>
                <a:off x="3379788" y="4443413"/>
                <a:ext cx="788987" cy="790575"/>
              </a:xfrm>
              <a:custGeom>
                <a:avLst/>
                <a:gdLst>
                  <a:gd name="T0" fmla="*/ 305 w 497"/>
                  <a:gd name="T1" fmla="*/ 0 h 498"/>
                  <a:gd name="T2" fmla="*/ 192 w 497"/>
                  <a:gd name="T3" fmla="*/ 0 h 498"/>
                  <a:gd name="T4" fmla="*/ 192 w 497"/>
                  <a:gd name="T5" fmla="*/ 192 h 498"/>
                  <a:gd name="T6" fmla="*/ 0 w 497"/>
                  <a:gd name="T7" fmla="*/ 192 h 498"/>
                  <a:gd name="T8" fmla="*/ 0 w 497"/>
                  <a:gd name="T9" fmla="*/ 303 h 498"/>
                  <a:gd name="T10" fmla="*/ 192 w 497"/>
                  <a:gd name="T11" fmla="*/ 303 h 498"/>
                  <a:gd name="T12" fmla="*/ 192 w 497"/>
                  <a:gd name="T13" fmla="*/ 498 h 498"/>
                  <a:gd name="T14" fmla="*/ 305 w 497"/>
                  <a:gd name="T15" fmla="*/ 498 h 498"/>
                  <a:gd name="T16" fmla="*/ 305 w 497"/>
                  <a:gd name="T17" fmla="*/ 303 h 498"/>
                  <a:gd name="T18" fmla="*/ 497 w 497"/>
                  <a:gd name="T19" fmla="*/ 303 h 498"/>
                  <a:gd name="T20" fmla="*/ 497 w 497"/>
                  <a:gd name="T21" fmla="*/ 192 h 498"/>
                  <a:gd name="T22" fmla="*/ 305 w 497"/>
                  <a:gd name="T23" fmla="*/ 192 h 498"/>
                  <a:gd name="T24" fmla="*/ 305 w 497"/>
                  <a:gd name="T25" fmla="*/ 0 h 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97" h="498">
                    <a:moveTo>
                      <a:pt x="305" y="0"/>
                    </a:moveTo>
                    <a:lnTo>
                      <a:pt x="192" y="0"/>
                    </a:lnTo>
                    <a:lnTo>
                      <a:pt x="192" y="192"/>
                    </a:lnTo>
                    <a:lnTo>
                      <a:pt x="0" y="192"/>
                    </a:lnTo>
                    <a:lnTo>
                      <a:pt x="0" y="303"/>
                    </a:lnTo>
                    <a:lnTo>
                      <a:pt x="192" y="303"/>
                    </a:lnTo>
                    <a:lnTo>
                      <a:pt x="192" y="498"/>
                    </a:lnTo>
                    <a:lnTo>
                      <a:pt x="305" y="498"/>
                    </a:lnTo>
                    <a:lnTo>
                      <a:pt x="305" y="303"/>
                    </a:lnTo>
                    <a:lnTo>
                      <a:pt x="497" y="303"/>
                    </a:lnTo>
                    <a:lnTo>
                      <a:pt x="497" y="192"/>
                    </a:lnTo>
                    <a:lnTo>
                      <a:pt x="305" y="192"/>
                    </a:lnTo>
                    <a:lnTo>
                      <a:pt x="305"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7" name="Freeform 35"/>
              <p:cNvSpPr>
                <a:spLocks noEditPoints="1"/>
              </p:cNvSpPr>
              <p:nvPr/>
            </p:nvSpPr>
            <p:spPr bwMode="auto">
              <a:xfrm>
                <a:off x="2879725" y="3878263"/>
                <a:ext cx="1790700" cy="1746250"/>
              </a:xfrm>
              <a:custGeom>
                <a:avLst/>
                <a:gdLst>
                  <a:gd name="T0" fmla="*/ 451 w 476"/>
                  <a:gd name="T1" fmla="*/ 65 h 464"/>
                  <a:gd name="T2" fmla="*/ 321 w 476"/>
                  <a:gd name="T3" fmla="*/ 65 h 464"/>
                  <a:gd name="T4" fmla="*/ 321 w 476"/>
                  <a:gd name="T5" fmla="*/ 0 h 464"/>
                  <a:gd name="T6" fmla="*/ 155 w 476"/>
                  <a:gd name="T7" fmla="*/ 0 h 464"/>
                  <a:gd name="T8" fmla="*/ 155 w 476"/>
                  <a:gd name="T9" fmla="*/ 65 h 464"/>
                  <a:gd name="T10" fmla="*/ 25 w 476"/>
                  <a:gd name="T11" fmla="*/ 65 h 464"/>
                  <a:gd name="T12" fmla="*/ 0 w 476"/>
                  <a:gd name="T13" fmla="*/ 90 h 464"/>
                  <a:gd name="T14" fmla="*/ 0 w 476"/>
                  <a:gd name="T15" fmla="*/ 420 h 464"/>
                  <a:gd name="T16" fmla="*/ 25 w 476"/>
                  <a:gd name="T17" fmla="*/ 445 h 464"/>
                  <a:gd name="T18" fmla="*/ 71 w 476"/>
                  <a:gd name="T19" fmla="*/ 445 h 464"/>
                  <a:gd name="T20" fmla="*/ 78 w 476"/>
                  <a:gd name="T21" fmla="*/ 464 h 464"/>
                  <a:gd name="T22" fmla="*/ 113 w 476"/>
                  <a:gd name="T23" fmla="*/ 464 h 464"/>
                  <a:gd name="T24" fmla="*/ 115 w 476"/>
                  <a:gd name="T25" fmla="*/ 445 h 464"/>
                  <a:gd name="T26" fmla="*/ 366 w 476"/>
                  <a:gd name="T27" fmla="*/ 445 h 464"/>
                  <a:gd name="T28" fmla="*/ 368 w 476"/>
                  <a:gd name="T29" fmla="*/ 464 h 464"/>
                  <a:gd name="T30" fmla="*/ 403 w 476"/>
                  <a:gd name="T31" fmla="*/ 464 h 464"/>
                  <a:gd name="T32" fmla="*/ 410 w 476"/>
                  <a:gd name="T33" fmla="*/ 445 h 464"/>
                  <a:gd name="T34" fmla="*/ 451 w 476"/>
                  <a:gd name="T35" fmla="*/ 445 h 464"/>
                  <a:gd name="T36" fmla="*/ 476 w 476"/>
                  <a:gd name="T37" fmla="*/ 420 h 464"/>
                  <a:gd name="T38" fmla="*/ 476 w 476"/>
                  <a:gd name="T39" fmla="*/ 90 h 464"/>
                  <a:gd name="T40" fmla="*/ 451 w 476"/>
                  <a:gd name="T41" fmla="*/ 65 h 464"/>
                  <a:gd name="T42" fmla="*/ 187 w 476"/>
                  <a:gd name="T43" fmla="*/ 28 h 464"/>
                  <a:gd name="T44" fmla="*/ 187 w 476"/>
                  <a:gd name="T45" fmla="*/ 28 h 464"/>
                  <a:gd name="T46" fmla="*/ 291 w 476"/>
                  <a:gd name="T47" fmla="*/ 28 h 464"/>
                  <a:gd name="T48" fmla="*/ 291 w 476"/>
                  <a:gd name="T49" fmla="*/ 65 h 464"/>
                  <a:gd name="T50" fmla="*/ 291 w 476"/>
                  <a:gd name="T51" fmla="*/ 65 h 464"/>
                  <a:gd name="T52" fmla="*/ 287 w 476"/>
                  <a:gd name="T53" fmla="*/ 65 h 464"/>
                  <a:gd name="T54" fmla="*/ 283 w 476"/>
                  <a:gd name="T55" fmla="*/ 65 h 464"/>
                  <a:gd name="T56" fmla="*/ 278 w 476"/>
                  <a:gd name="T57" fmla="*/ 65 h 464"/>
                  <a:gd name="T58" fmla="*/ 274 w 476"/>
                  <a:gd name="T59" fmla="*/ 65 h 464"/>
                  <a:gd name="T60" fmla="*/ 270 w 476"/>
                  <a:gd name="T61" fmla="*/ 65 h 464"/>
                  <a:gd name="T62" fmla="*/ 266 w 476"/>
                  <a:gd name="T63" fmla="*/ 65 h 464"/>
                  <a:gd name="T64" fmla="*/ 262 w 476"/>
                  <a:gd name="T65" fmla="*/ 65 h 464"/>
                  <a:gd name="T66" fmla="*/ 258 w 476"/>
                  <a:gd name="T67" fmla="*/ 65 h 464"/>
                  <a:gd name="T68" fmla="*/ 253 w 476"/>
                  <a:gd name="T69" fmla="*/ 65 h 464"/>
                  <a:gd name="T70" fmla="*/ 249 w 476"/>
                  <a:gd name="T71" fmla="*/ 65 h 464"/>
                  <a:gd name="T72" fmla="*/ 245 w 476"/>
                  <a:gd name="T73" fmla="*/ 65 h 464"/>
                  <a:gd name="T74" fmla="*/ 241 w 476"/>
                  <a:gd name="T75" fmla="*/ 65 h 464"/>
                  <a:gd name="T76" fmla="*/ 237 w 476"/>
                  <a:gd name="T77" fmla="*/ 65 h 464"/>
                  <a:gd name="T78" fmla="*/ 233 w 476"/>
                  <a:gd name="T79" fmla="*/ 65 h 464"/>
                  <a:gd name="T80" fmla="*/ 228 w 476"/>
                  <a:gd name="T81" fmla="*/ 65 h 464"/>
                  <a:gd name="T82" fmla="*/ 224 w 476"/>
                  <a:gd name="T83" fmla="*/ 65 h 464"/>
                  <a:gd name="T84" fmla="*/ 220 w 476"/>
                  <a:gd name="T85" fmla="*/ 65 h 464"/>
                  <a:gd name="T86" fmla="*/ 216 w 476"/>
                  <a:gd name="T87" fmla="*/ 65 h 464"/>
                  <a:gd name="T88" fmla="*/ 212 w 476"/>
                  <a:gd name="T89" fmla="*/ 65 h 464"/>
                  <a:gd name="T90" fmla="*/ 208 w 476"/>
                  <a:gd name="T91" fmla="*/ 65 h 464"/>
                  <a:gd name="T92" fmla="*/ 203 w 476"/>
                  <a:gd name="T93" fmla="*/ 65 h 464"/>
                  <a:gd name="T94" fmla="*/ 199 w 476"/>
                  <a:gd name="T95" fmla="*/ 65 h 464"/>
                  <a:gd name="T96" fmla="*/ 195 w 476"/>
                  <a:gd name="T97" fmla="*/ 65 h 464"/>
                  <a:gd name="T98" fmla="*/ 191 w 476"/>
                  <a:gd name="T99" fmla="*/ 65 h 464"/>
                  <a:gd name="T100" fmla="*/ 187 w 476"/>
                  <a:gd name="T101" fmla="*/ 65 h 464"/>
                  <a:gd name="T102" fmla="*/ 187 w 476"/>
                  <a:gd name="T103" fmla="*/ 28 h 464"/>
                  <a:gd name="T104" fmla="*/ 238 w 476"/>
                  <a:gd name="T105" fmla="*/ 402 h 464"/>
                  <a:gd name="T106" fmla="*/ 91 w 476"/>
                  <a:gd name="T107" fmla="*/ 255 h 464"/>
                  <a:gd name="T108" fmla="*/ 238 w 476"/>
                  <a:gd name="T109" fmla="*/ 108 h 464"/>
                  <a:gd name="T110" fmla="*/ 385 w 476"/>
                  <a:gd name="T111" fmla="*/ 255 h 464"/>
                  <a:gd name="T112" fmla="*/ 238 w 476"/>
                  <a:gd name="T113" fmla="*/ 402 h 4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76" h="464">
                    <a:moveTo>
                      <a:pt x="451" y="65"/>
                    </a:moveTo>
                    <a:cubicBezTo>
                      <a:pt x="321" y="65"/>
                      <a:pt x="321" y="65"/>
                      <a:pt x="321" y="65"/>
                    </a:cubicBezTo>
                    <a:cubicBezTo>
                      <a:pt x="321" y="0"/>
                      <a:pt x="321" y="0"/>
                      <a:pt x="321" y="0"/>
                    </a:cubicBezTo>
                    <a:cubicBezTo>
                      <a:pt x="155" y="0"/>
                      <a:pt x="155" y="0"/>
                      <a:pt x="155" y="0"/>
                    </a:cubicBezTo>
                    <a:cubicBezTo>
                      <a:pt x="155" y="65"/>
                      <a:pt x="155" y="65"/>
                      <a:pt x="155" y="65"/>
                    </a:cubicBezTo>
                    <a:cubicBezTo>
                      <a:pt x="25" y="65"/>
                      <a:pt x="25" y="65"/>
                      <a:pt x="25" y="65"/>
                    </a:cubicBezTo>
                    <a:cubicBezTo>
                      <a:pt x="11" y="65"/>
                      <a:pt x="0" y="76"/>
                      <a:pt x="0" y="90"/>
                    </a:cubicBezTo>
                    <a:cubicBezTo>
                      <a:pt x="0" y="420"/>
                      <a:pt x="0" y="420"/>
                      <a:pt x="0" y="420"/>
                    </a:cubicBezTo>
                    <a:cubicBezTo>
                      <a:pt x="0" y="434"/>
                      <a:pt x="11" y="445"/>
                      <a:pt x="25" y="445"/>
                    </a:cubicBezTo>
                    <a:cubicBezTo>
                      <a:pt x="71" y="445"/>
                      <a:pt x="71" y="445"/>
                      <a:pt x="71" y="445"/>
                    </a:cubicBezTo>
                    <a:cubicBezTo>
                      <a:pt x="78" y="464"/>
                      <a:pt x="78" y="464"/>
                      <a:pt x="78" y="464"/>
                    </a:cubicBezTo>
                    <a:cubicBezTo>
                      <a:pt x="113" y="464"/>
                      <a:pt x="113" y="464"/>
                      <a:pt x="113" y="464"/>
                    </a:cubicBezTo>
                    <a:cubicBezTo>
                      <a:pt x="115" y="445"/>
                      <a:pt x="115" y="445"/>
                      <a:pt x="115" y="445"/>
                    </a:cubicBezTo>
                    <a:cubicBezTo>
                      <a:pt x="366" y="445"/>
                      <a:pt x="366" y="445"/>
                      <a:pt x="366" y="445"/>
                    </a:cubicBezTo>
                    <a:cubicBezTo>
                      <a:pt x="368" y="464"/>
                      <a:pt x="368" y="464"/>
                      <a:pt x="368" y="464"/>
                    </a:cubicBezTo>
                    <a:cubicBezTo>
                      <a:pt x="403" y="464"/>
                      <a:pt x="403" y="464"/>
                      <a:pt x="403" y="464"/>
                    </a:cubicBezTo>
                    <a:cubicBezTo>
                      <a:pt x="410" y="445"/>
                      <a:pt x="410" y="445"/>
                      <a:pt x="410" y="445"/>
                    </a:cubicBezTo>
                    <a:cubicBezTo>
                      <a:pt x="451" y="445"/>
                      <a:pt x="451" y="445"/>
                      <a:pt x="451" y="445"/>
                    </a:cubicBezTo>
                    <a:cubicBezTo>
                      <a:pt x="465" y="445"/>
                      <a:pt x="476" y="434"/>
                      <a:pt x="476" y="420"/>
                    </a:cubicBezTo>
                    <a:cubicBezTo>
                      <a:pt x="476" y="90"/>
                      <a:pt x="476" y="90"/>
                      <a:pt x="476" y="90"/>
                    </a:cubicBezTo>
                    <a:cubicBezTo>
                      <a:pt x="476" y="76"/>
                      <a:pt x="465" y="65"/>
                      <a:pt x="451" y="65"/>
                    </a:cubicBezTo>
                    <a:close/>
                    <a:moveTo>
                      <a:pt x="187" y="28"/>
                    </a:moveTo>
                    <a:cubicBezTo>
                      <a:pt x="187" y="28"/>
                      <a:pt x="187" y="28"/>
                      <a:pt x="187" y="28"/>
                    </a:cubicBezTo>
                    <a:cubicBezTo>
                      <a:pt x="291" y="28"/>
                      <a:pt x="291" y="28"/>
                      <a:pt x="291" y="28"/>
                    </a:cubicBezTo>
                    <a:cubicBezTo>
                      <a:pt x="291" y="65"/>
                      <a:pt x="291" y="65"/>
                      <a:pt x="291" y="65"/>
                    </a:cubicBezTo>
                    <a:cubicBezTo>
                      <a:pt x="291" y="65"/>
                      <a:pt x="291" y="65"/>
                      <a:pt x="291" y="65"/>
                    </a:cubicBezTo>
                    <a:cubicBezTo>
                      <a:pt x="287" y="65"/>
                      <a:pt x="287" y="65"/>
                      <a:pt x="287" y="65"/>
                    </a:cubicBezTo>
                    <a:cubicBezTo>
                      <a:pt x="283" y="65"/>
                      <a:pt x="283" y="65"/>
                      <a:pt x="283" y="65"/>
                    </a:cubicBezTo>
                    <a:cubicBezTo>
                      <a:pt x="278" y="65"/>
                      <a:pt x="278" y="65"/>
                      <a:pt x="278" y="65"/>
                    </a:cubicBezTo>
                    <a:cubicBezTo>
                      <a:pt x="274" y="65"/>
                      <a:pt x="274" y="65"/>
                      <a:pt x="274" y="65"/>
                    </a:cubicBezTo>
                    <a:cubicBezTo>
                      <a:pt x="270" y="65"/>
                      <a:pt x="270" y="65"/>
                      <a:pt x="270" y="65"/>
                    </a:cubicBezTo>
                    <a:cubicBezTo>
                      <a:pt x="266" y="65"/>
                      <a:pt x="266" y="65"/>
                      <a:pt x="266" y="65"/>
                    </a:cubicBezTo>
                    <a:cubicBezTo>
                      <a:pt x="262" y="65"/>
                      <a:pt x="262" y="65"/>
                      <a:pt x="262" y="65"/>
                    </a:cubicBezTo>
                    <a:cubicBezTo>
                      <a:pt x="258" y="65"/>
                      <a:pt x="258" y="65"/>
                      <a:pt x="258" y="65"/>
                    </a:cubicBezTo>
                    <a:cubicBezTo>
                      <a:pt x="253" y="65"/>
                      <a:pt x="253" y="65"/>
                      <a:pt x="253" y="65"/>
                    </a:cubicBezTo>
                    <a:cubicBezTo>
                      <a:pt x="249" y="65"/>
                      <a:pt x="249" y="65"/>
                      <a:pt x="249" y="65"/>
                    </a:cubicBezTo>
                    <a:cubicBezTo>
                      <a:pt x="245" y="65"/>
                      <a:pt x="245" y="65"/>
                      <a:pt x="245" y="65"/>
                    </a:cubicBezTo>
                    <a:cubicBezTo>
                      <a:pt x="241" y="65"/>
                      <a:pt x="241" y="65"/>
                      <a:pt x="241" y="65"/>
                    </a:cubicBezTo>
                    <a:cubicBezTo>
                      <a:pt x="237" y="65"/>
                      <a:pt x="237" y="65"/>
                      <a:pt x="237" y="65"/>
                    </a:cubicBezTo>
                    <a:cubicBezTo>
                      <a:pt x="233" y="65"/>
                      <a:pt x="233" y="65"/>
                      <a:pt x="233" y="65"/>
                    </a:cubicBezTo>
                    <a:cubicBezTo>
                      <a:pt x="228" y="65"/>
                      <a:pt x="228" y="65"/>
                      <a:pt x="228" y="65"/>
                    </a:cubicBezTo>
                    <a:cubicBezTo>
                      <a:pt x="224" y="65"/>
                      <a:pt x="224" y="65"/>
                      <a:pt x="224" y="65"/>
                    </a:cubicBezTo>
                    <a:cubicBezTo>
                      <a:pt x="220" y="65"/>
                      <a:pt x="220" y="65"/>
                      <a:pt x="220" y="65"/>
                    </a:cubicBezTo>
                    <a:cubicBezTo>
                      <a:pt x="216" y="65"/>
                      <a:pt x="216" y="65"/>
                      <a:pt x="216" y="65"/>
                    </a:cubicBezTo>
                    <a:cubicBezTo>
                      <a:pt x="212" y="65"/>
                      <a:pt x="212" y="65"/>
                      <a:pt x="212" y="65"/>
                    </a:cubicBezTo>
                    <a:cubicBezTo>
                      <a:pt x="208" y="65"/>
                      <a:pt x="208" y="65"/>
                      <a:pt x="208" y="65"/>
                    </a:cubicBezTo>
                    <a:cubicBezTo>
                      <a:pt x="203" y="65"/>
                      <a:pt x="203" y="65"/>
                      <a:pt x="203" y="65"/>
                    </a:cubicBezTo>
                    <a:cubicBezTo>
                      <a:pt x="199" y="65"/>
                      <a:pt x="199" y="65"/>
                      <a:pt x="199" y="65"/>
                    </a:cubicBezTo>
                    <a:cubicBezTo>
                      <a:pt x="195" y="65"/>
                      <a:pt x="195" y="65"/>
                      <a:pt x="195" y="65"/>
                    </a:cubicBezTo>
                    <a:cubicBezTo>
                      <a:pt x="191" y="65"/>
                      <a:pt x="191" y="65"/>
                      <a:pt x="191" y="65"/>
                    </a:cubicBezTo>
                    <a:cubicBezTo>
                      <a:pt x="187" y="65"/>
                      <a:pt x="187" y="65"/>
                      <a:pt x="187" y="65"/>
                    </a:cubicBezTo>
                    <a:lnTo>
                      <a:pt x="187" y="28"/>
                    </a:lnTo>
                    <a:close/>
                    <a:moveTo>
                      <a:pt x="238" y="402"/>
                    </a:moveTo>
                    <a:cubicBezTo>
                      <a:pt x="157" y="402"/>
                      <a:pt x="91" y="336"/>
                      <a:pt x="91" y="255"/>
                    </a:cubicBezTo>
                    <a:cubicBezTo>
                      <a:pt x="91" y="174"/>
                      <a:pt x="157" y="108"/>
                      <a:pt x="238" y="108"/>
                    </a:cubicBezTo>
                    <a:cubicBezTo>
                      <a:pt x="319" y="108"/>
                      <a:pt x="385" y="174"/>
                      <a:pt x="385" y="255"/>
                    </a:cubicBezTo>
                    <a:cubicBezTo>
                      <a:pt x="385" y="336"/>
                      <a:pt x="319" y="402"/>
                      <a:pt x="238" y="40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grpSp>
        <p:grpSp>
          <p:nvGrpSpPr>
            <p:cNvPr id="10" name="组合 9"/>
            <p:cNvGrpSpPr/>
            <p:nvPr/>
          </p:nvGrpSpPr>
          <p:grpSpPr>
            <a:xfrm>
              <a:off x="9857285" y="974057"/>
              <a:ext cx="602732" cy="602129"/>
              <a:chOff x="4470400" y="4495800"/>
              <a:chExt cx="3175000" cy="3171825"/>
            </a:xfrm>
          </p:grpSpPr>
          <p:sp>
            <p:nvSpPr>
              <p:cNvPr id="11" name="Oval 39"/>
              <p:cNvSpPr>
                <a:spLocks noChangeArrowheads="1"/>
              </p:cNvSpPr>
              <p:nvPr/>
            </p:nvSpPr>
            <p:spPr bwMode="auto">
              <a:xfrm>
                <a:off x="4470400" y="4495800"/>
                <a:ext cx="3175000" cy="3171825"/>
              </a:xfrm>
              <a:prstGeom prst="ellipse">
                <a:avLst/>
              </a:prstGeom>
              <a:solidFill>
                <a:srgbClr val="23B9D6"/>
              </a:solidFill>
              <a:ln>
                <a:solidFill>
                  <a:schemeClr val="bg1"/>
                </a:solidFill>
              </a:ln>
            </p:spPr>
            <p:txBody>
              <a:bodyPr vert="horz" wrap="square" lIns="91440" tIns="45720" rIns="91440" bIns="45720" numCol="1" anchor="t" anchorCtr="0" compatLnSpc="1"/>
              <a:lstStyle/>
              <a:p>
                <a:endParaRPr lang="zh-CN" altLang="en-US">
                  <a:solidFill>
                    <a:schemeClr val="bg1"/>
                  </a:solidFill>
                </a:endParaRPr>
              </a:p>
            </p:txBody>
          </p:sp>
          <p:sp>
            <p:nvSpPr>
              <p:cNvPr id="12" name="Oval 40"/>
              <p:cNvSpPr>
                <a:spLocks noChangeArrowheads="1"/>
              </p:cNvSpPr>
              <p:nvPr/>
            </p:nvSpPr>
            <p:spPr bwMode="auto">
              <a:xfrm>
                <a:off x="5357813" y="6391275"/>
                <a:ext cx="315913" cy="315913"/>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3" name="Oval 41"/>
              <p:cNvSpPr>
                <a:spLocks noChangeArrowheads="1"/>
              </p:cNvSpPr>
              <p:nvPr/>
            </p:nvSpPr>
            <p:spPr bwMode="auto">
              <a:xfrm>
                <a:off x="6475413" y="6391275"/>
                <a:ext cx="315913" cy="315913"/>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4" name="Freeform 42"/>
              <p:cNvSpPr>
                <a:spLocks noEditPoints="1"/>
              </p:cNvSpPr>
              <p:nvPr/>
            </p:nvSpPr>
            <p:spPr bwMode="auto">
              <a:xfrm>
                <a:off x="5000625" y="5457825"/>
                <a:ext cx="2117725" cy="1092200"/>
              </a:xfrm>
              <a:custGeom>
                <a:avLst/>
                <a:gdLst>
                  <a:gd name="T0" fmla="*/ 0 w 563"/>
                  <a:gd name="T1" fmla="*/ 169 h 290"/>
                  <a:gd name="T2" fmla="*/ 85 w 563"/>
                  <a:gd name="T3" fmla="*/ 290 h 290"/>
                  <a:gd name="T4" fmla="*/ 189 w 563"/>
                  <a:gd name="T5" fmla="*/ 290 h 290"/>
                  <a:gd name="T6" fmla="*/ 434 w 563"/>
                  <a:gd name="T7" fmla="*/ 238 h 290"/>
                  <a:gd name="T8" fmla="*/ 563 w 563"/>
                  <a:gd name="T9" fmla="*/ 290 h 290"/>
                  <a:gd name="T10" fmla="*/ 153 w 563"/>
                  <a:gd name="T11" fmla="*/ 0 h 290"/>
                  <a:gd name="T12" fmla="*/ 254 w 563"/>
                  <a:gd name="T13" fmla="*/ 169 h 290"/>
                  <a:gd name="T14" fmla="*/ 228 w 563"/>
                  <a:gd name="T15" fmla="*/ 169 h 290"/>
                  <a:gd name="T16" fmla="*/ 201 w 563"/>
                  <a:gd name="T17" fmla="*/ 169 h 290"/>
                  <a:gd name="T18" fmla="*/ 175 w 563"/>
                  <a:gd name="T19" fmla="*/ 169 h 290"/>
                  <a:gd name="T20" fmla="*/ 149 w 563"/>
                  <a:gd name="T21" fmla="*/ 169 h 290"/>
                  <a:gd name="T22" fmla="*/ 122 w 563"/>
                  <a:gd name="T23" fmla="*/ 169 h 290"/>
                  <a:gd name="T24" fmla="*/ 96 w 563"/>
                  <a:gd name="T25" fmla="*/ 169 h 290"/>
                  <a:gd name="T26" fmla="*/ 69 w 563"/>
                  <a:gd name="T27" fmla="*/ 169 h 290"/>
                  <a:gd name="T28" fmla="*/ 50 w 563"/>
                  <a:gd name="T29" fmla="*/ 169 h 290"/>
                  <a:gd name="T30" fmla="*/ 43 w 563"/>
                  <a:gd name="T31" fmla="*/ 169 h 290"/>
                  <a:gd name="T32" fmla="*/ 16 w 563"/>
                  <a:gd name="T33" fmla="*/ 169 h 290"/>
                  <a:gd name="T34" fmla="*/ 43 w 563"/>
                  <a:gd name="T35" fmla="*/ 139 h 290"/>
                  <a:gd name="T36" fmla="*/ 69 w 563"/>
                  <a:gd name="T37" fmla="*/ 109 h 290"/>
                  <a:gd name="T38" fmla="*/ 96 w 563"/>
                  <a:gd name="T39" fmla="*/ 80 h 290"/>
                  <a:gd name="T40" fmla="*/ 122 w 563"/>
                  <a:gd name="T41" fmla="*/ 50 h 290"/>
                  <a:gd name="T42" fmla="*/ 149 w 563"/>
                  <a:gd name="T43" fmla="*/ 20 h 290"/>
                  <a:gd name="T44" fmla="*/ 162 w 563"/>
                  <a:gd name="T45" fmla="*/ 11 h 290"/>
                  <a:gd name="T46" fmla="*/ 188 w 563"/>
                  <a:gd name="T47" fmla="*/ 11 h 290"/>
                  <a:gd name="T48" fmla="*/ 215 w 563"/>
                  <a:gd name="T49" fmla="*/ 11 h 290"/>
                  <a:gd name="T50" fmla="*/ 241 w 563"/>
                  <a:gd name="T51" fmla="*/ 11 h 290"/>
                  <a:gd name="T52" fmla="*/ 268 w 563"/>
                  <a:gd name="T53" fmla="*/ 11 h 290"/>
                  <a:gd name="T54" fmla="*/ 512 w 563"/>
                  <a:gd name="T55" fmla="*/ 104 h 290"/>
                  <a:gd name="T56" fmla="*/ 461 w 563"/>
                  <a:gd name="T57" fmla="*/ 155 h 290"/>
                  <a:gd name="T58" fmla="*/ 434 w 563"/>
                  <a:gd name="T59" fmla="*/ 104 h 290"/>
                  <a:gd name="T60" fmla="*/ 382 w 563"/>
                  <a:gd name="T61" fmla="*/ 77 h 290"/>
                  <a:gd name="T62" fmla="*/ 434 w 563"/>
                  <a:gd name="T63" fmla="*/ 25 h 290"/>
                  <a:gd name="T64" fmla="*/ 461 w 563"/>
                  <a:gd name="T65" fmla="*/ 77 h 290"/>
                  <a:gd name="T66" fmla="*/ 512 w 563"/>
                  <a:gd name="T67" fmla="*/ 104 h 2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63" h="290">
                    <a:moveTo>
                      <a:pt x="153" y="0"/>
                    </a:moveTo>
                    <a:cubicBezTo>
                      <a:pt x="0" y="169"/>
                      <a:pt x="0" y="169"/>
                      <a:pt x="0" y="169"/>
                    </a:cubicBezTo>
                    <a:cubicBezTo>
                      <a:pt x="0" y="290"/>
                      <a:pt x="0" y="290"/>
                      <a:pt x="0" y="290"/>
                    </a:cubicBezTo>
                    <a:cubicBezTo>
                      <a:pt x="85" y="290"/>
                      <a:pt x="85" y="290"/>
                      <a:pt x="85" y="290"/>
                    </a:cubicBezTo>
                    <a:cubicBezTo>
                      <a:pt x="86" y="261"/>
                      <a:pt x="109" y="238"/>
                      <a:pt x="137" y="238"/>
                    </a:cubicBezTo>
                    <a:cubicBezTo>
                      <a:pt x="166" y="238"/>
                      <a:pt x="189" y="261"/>
                      <a:pt x="189" y="290"/>
                    </a:cubicBezTo>
                    <a:cubicBezTo>
                      <a:pt x="382" y="290"/>
                      <a:pt x="382" y="290"/>
                      <a:pt x="382" y="290"/>
                    </a:cubicBezTo>
                    <a:cubicBezTo>
                      <a:pt x="383" y="261"/>
                      <a:pt x="406" y="238"/>
                      <a:pt x="434" y="238"/>
                    </a:cubicBezTo>
                    <a:cubicBezTo>
                      <a:pt x="463" y="238"/>
                      <a:pt x="486" y="261"/>
                      <a:pt x="487" y="290"/>
                    </a:cubicBezTo>
                    <a:cubicBezTo>
                      <a:pt x="563" y="290"/>
                      <a:pt x="563" y="290"/>
                      <a:pt x="563" y="290"/>
                    </a:cubicBezTo>
                    <a:cubicBezTo>
                      <a:pt x="563" y="0"/>
                      <a:pt x="563" y="0"/>
                      <a:pt x="563" y="0"/>
                    </a:cubicBezTo>
                    <a:lnTo>
                      <a:pt x="153" y="0"/>
                    </a:lnTo>
                    <a:close/>
                    <a:moveTo>
                      <a:pt x="268" y="169"/>
                    </a:moveTo>
                    <a:cubicBezTo>
                      <a:pt x="254" y="169"/>
                      <a:pt x="254" y="169"/>
                      <a:pt x="254" y="169"/>
                    </a:cubicBezTo>
                    <a:cubicBezTo>
                      <a:pt x="241" y="169"/>
                      <a:pt x="241" y="169"/>
                      <a:pt x="241" y="169"/>
                    </a:cubicBezTo>
                    <a:cubicBezTo>
                      <a:pt x="228" y="169"/>
                      <a:pt x="228" y="169"/>
                      <a:pt x="228" y="169"/>
                    </a:cubicBezTo>
                    <a:cubicBezTo>
                      <a:pt x="215" y="169"/>
                      <a:pt x="215" y="169"/>
                      <a:pt x="215" y="169"/>
                    </a:cubicBezTo>
                    <a:cubicBezTo>
                      <a:pt x="201" y="169"/>
                      <a:pt x="201" y="169"/>
                      <a:pt x="201" y="169"/>
                    </a:cubicBezTo>
                    <a:cubicBezTo>
                      <a:pt x="188" y="169"/>
                      <a:pt x="188" y="169"/>
                      <a:pt x="188" y="169"/>
                    </a:cubicBezTo>
                    <a:cubicBezTo>
                      <a:pt x="175" y="169"/>
                      <a:pt x="175" y="169"/>
                      <a:pt x="175" y="169"/>
                    </a:cubicBezTo>
                    <a:cubicBezTo>
                      <a:pt x="162" y="169"/>
                      <a:pt x="162" y="169"/>
                      <a:pt x="162" y="169"/>
                    </a:cubicBezTo>
                    <a:cubicBezTo>
                      <a:pt x="149" y="169"/>
                      <a:pt x="149" y="169"/>
                      <a:pt x="149" y="169"/>
                    </a:cubicBezTo>
                    <a:cubicBezTo>
                      <a:pt x="135" y="169"/>
                      <a:pt x="135" y="169"/>
                      <a:pt x="135" y="169"/>
                    </a:cubicBezTo>
                    <a:cubicBezTo>
                      <a:pt x="122" y="169"/>
                      <a:pt x="122" y="169"/>
                      <a:pt x="122" y="169"/>
                    </a:cubicBezTo>
                    <a:cubicBezTo>
                      <a:pt x="109" y="169"/>
                      <a:pt x="109" y="169"/>
                      <a:pt x="109" y="169"/>
                    </a:cubicBezTo>
                    <a:cubicBezTo>
                      <a:pt x="96" y="169"/>
                      <a:pt x="96" y="169"/>
                      <a:pt x="96" y="169"/>
                    </a:cubicBezTo>
                    <a:cubicBezTo>
                      <a:pt x="82" y="169"/>
                      <a:pt x="82" y="169"/>
                      <a:pt x="82" y="169"/>
                    </a:cubicBezTo>
                    <a:cubicBezTo>
                      <a:pt x="69" y="169"/>
                      <a:pt x="69" y="169"/>
                      <a:pt x="69" y="169"/>
                    </a:cubicBezTo>
                    <a:cubicBezTo>
                      <a:pt x="56" y="169"/>
                      <a:pt x="56" y="169"/>
                      <a:pt x="56" y="169"/>
                    </a:cubicBezTo>
                    <a:cubicBezTo>
                      <a:pt x="50" y="169"/>
                      <a:pt x="50" y="169"/>
                      <a:pt x="50" y="169"/>
                    </a:cubicBezTo>
                    <a:cubicBezTo>
                      <a:pt x="50" y="169"/>
                      <a:pt x="50" y="169"/>
                      <a:pt x="50" y="169"/>
                    </a:cubicBezTo>
                    <a:cubicBezTo>
                      <a:pt x="43" y="169"/>
                      <a:pt x="43" y="169"/>
                      <a:pt x="43" y="169"/>
                    </a:cubicBezTo>
                    <a:cubicBezTo>
                      <a:pt x="29" y="169"/>
                      <a:pt x="29" y="169"/>
                      <a:pt x="29" y="169"/>
                    </a:cubicBezTo>
                    <a:cubicBezTo>
                      <a:pt x="16" y="169"/>
                      <a:pt x="16" y="169"/>
                      <a:pt x="16" y="169"/>
                    </a:cubicBezTo>
                    <a:cubicBezTo>
                      <a:pt x="29" y="154"/>
                      <a:pt x="29" y="154"/>
                      <a:pt x="29" y="154"/>
                    </a:cubicBezTo>
                    <a:cubicBezTo>
                      <a:pt x="43" y="139"/>
                      <a:pt x="43" y="139"/>
                      <a:pt x="43" y="139"/>
                    </a:cubicBezTo>
                    <a:cubicBezTo>
                      <a:pt x="56" y="124"/>
                      <a:pt x="56" y="124"/>
                      <a:pt x="56" y="124"/>
                    </a:cubicBezTo>
                    <a:cubicBezTo>
                      <a:pt x="69" y="109"/>
                      <a:pt x="69" y="109"/>
                      <a:pt x="69" y="109"/>
                    </a:cubicBezTo>
                    <a:cubicBezTo>
                      <a:pt x="82" y="95"/>
                      <a:pt x="82" y="95"/>
                      <a:pt x="82" y="95"/>
                    </a:cubicBezTo>
                    <a:cubicBezTo>
                      <a:pt x="96" y="80"/>
                      <a:pt x="96" y="80"/>
                      <a:pt x="96" y="80"/>
                    </a:cubicBezTo>
                    <a:cubicBezTo>
                      <a:pt x="109" y="65"/>
                      <a:pt x="109" y="65"/>
                      <a:pt x="109" y="65"/>
                    </a:cubicBezTo>
                    <a:cubicBezTo>
                      <a:pt x="122" y="50"/>
                      <a:pt x="122" y="50"/>
                      <a:pt x="122" y="50"/>
                    </a:cubicBezTo>
                    <a:cubicBezTo>
                      <a:pt x="135" y="35"/>
                      <a:pt x="135" y="35"/>
                      <a:pt x="135" y="35"/>
                    </a:cubicBezTo>
                    <a:cubicBezTo>
                      <a:pt x="149" y="20"/>
                      <a:pt x="149" y="20"/>
                      <a:pt x="149" y="20"/>
                    </a:cubicBezTo>
                    <a:cubicBezTo>
                      <a:pt x="156" y="11"/>
                      <a:pt x="156" y="11"/>
                      <a:pt x="156" y="11"/>
                    </a:cubicBezTo>
                    <a:cubicBezTo>
                      <a:pt x="162" y="11"/>
                      <a:pt x="162" y="11"/>
                      <a:pt x="162" y="11"/>
                    </a:cubicBezTo>
                    <a:cubicBezTo>
                      <a:pt x="175" y="11"/>
                      <a:pt x="175" y="11"/>
                      <a:pt x="175" y="11"/>
                    </a:cubicBezTo>
                    <a:cubicBezTo>
                      <a:pt x="188" y="11"/>
                      <a:pt x="188" y="11"/>
                      <a:pt x="188" y="11"/>
                    </a:cubicBezTo>
                    <a:cubicBezTo>
                      <a:pt x="201" y="11"/>
                      <a:pt x="201" y="11"/>
                      <a:pt x="201" y="11"/>
                    </a:cubicBezTo>
                    <a:cubicBezTo>
                      <a:pt x="215" y="11"/>
                      <a:pt x="215" y="11"/>
                      <a:pt x="215" y="11"/>
                    </a:cubicBezTo>
                    <a:cubicBezTo>
                      <a:pt x="228" y="11"/>
                      <a:pt x="228" y="11"/>
                      <a:pt x="228" y="11"/>
                    </a:cubicBezTo>
                    <a:cubicBezTo>
                      <a:pt x="241" y="11"/>
                      <a:pt x="241" y="11"/>
                      <a:pt x="241" y="11"/>
                    </a:cubicBezTo>
                    <a:cubicBezTo>
                      <a:pt x="254" y="11"/>
                      <a:pt x="254" y="11"/>
                      <a:pt x="254" y="11"/>
                    </a:cubicBezTo>
                    <a:cubicBezTo>
                      <a:pt x="268" y="11"/>
                      <a:pt x="268" y="11"/>
                      <a:pt x="268" y="11"/>
                    </a:cubicBezTo>
                    <a:lnTo>
                      <a:pt x="268" y="169"/>
                    </a:lnTo>
                    <a:close/>
                    <a:moveTo>
                      <a:pt x="512" y="104"/>
                    </a:moveTo>
                    <a:cubicBezTo>
                      <a:pt x="461" y="104"/>
                      <a:pt x="461" y="104"/>
                      <a:pt x="461" y="104"/>
                    </a:cubicBezTo>
                    <a:cubicBezTo>
                      <a:pt x="461" y="155"/>
                      <a:pt x="461" y="155"/>
                      <a:pt x="461" y="155"/>
                    </a:cubicBezTo>
                    <a:cubicBezTo>
                      <a:pt x="434" y="155"/>
                      <a:pt x="434" y="155"/>
                      <a:pt x="434" y="155"/>
                    </a:cubicBezTo>
                    <a:cubicBezTo>
                      <a:pt x="434" y="104"/>
                      <a:pt x="434" y="104"/>
                      <a:pt x="434" y="104"/>
                    </a:cubicBezTo>
                    <a:cubicBezTo>
                      <a:pt x="382" y="104"/>
                      <a:pt x="382" y="104"/>
                      <a:pt x="382" y="104"/>
                    </a:cubicBezTo>
                    <a:cubicBezTo>
                      <a:pt x="382" y="77"/>
                      <a:pt x="382" y="77"/>
                      <a:pt x="382" y="77"/>
                    </a:cubicBezTo>
                    <a:cubicBezTo>
                      <a:pt x="434" y="77"/>
                      <a:pt x="434" y="77"/>
                      <a:pt x="434" y="77"/>
                    </a:cubicBezTo>
                    <a:cubicBezTo>
                      <a:pt x="434" y="25"/>
                      <a:pt x="434" y="25"/>
                      <a:pt x="434" y="25"/>
                    </a:cubicBezTo>
                    <a:cubicBezTo>
                      <a:pt x="461" y="25"/>
                      <a:pt x="461" y="25"/>
                      <a:pt x="461" y="25"/>
                    </a:cubicBezTo>
                    <a:cubicBezTo>
                      <a:pt x="461" y="77"/>
                      <a:pt x="461" y="77"/>
                      <a:pt x="461" y="77"/>
                    </a:cubicBezTo>
                    <a:cubicBezTo>
                      <a:pt x="512" y="77"/>
                      <a:pt x="512" y="77"/>
                      <a:pt x="512" y="77"/>
                    </a:cubicBezTo>
                    <a:lnTo>
                      <a:pt x="512" y="10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grpSp>
      </p:gr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1000"/>
                                        <p:tgtEl>
                                          <p:spTgt spid="3"/>
                                        </p:tgtEl>
                                      </p:cBhvr>
                                    </p:animEffect>
                                  </p:childTnLst>
                                </p:cTn>
                              </p:par>
                            </p:childTnLst>
                          </p:cTn>
                        </p:par>
                        <p:par>
                          <p:cTn id="8" fill="hold">
                            <p:stCondLst>
                              <p:cond delay="1000"/>
                            </p:stCondLst>
                            <p:childTnLst>
                              <p:par>
                                <p:cTn id="9" presetID="42"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1000"/>
                                        <p:tgtEl>
                                          <p:spTgt spid="2"/>
                                        </p:tgtEl>
                                      </p:cBhvr>
                                    </p:animEffect>
                                    <p:anim calcmode="lin" valueType="num">
                                      <p:cBhvr>
                                        <p:cTn id="12" dur="1000" fill="hold"/>
                                        <p:tgtEl>
                                          <p:spTgt spid="2"/>
                                        </p:tgtEl>
                                        <p:attrNameLst>
                                          <p:attrName>ppt_x</p:attrName>
                                        </p:attrNameLst>
                                      </p:cBhvr>
                                      <p:tavLst>
                                        <p:tav tm="0">
                                          <p:val>
                                            <p:strVal val="#ppt_x"/>
                                          </p:val>
                                        </p:tav>
                                        <p:tav tm="100000">
                                          <p:val>
                                            <p:strVal val="#ppt_x"/>
                                          </p:val>
                                        </p:tav>
                                      </p:tavLst>
                                    </p:anim>
                                    <p:anim calcmode="lin" valueType="num">
                                      <p:cBhvr>
                                        <p:cTn id="13" dur="1000" fill="hold"/>
                                        <p:tgtEl>
                                          <p:spTgt spid="2"/>
                                        </p:tgtEl>
                                        <p:attrNameLst>
                                          <p:attrName>ppt_y</p:attrName>
                                        </p:attrNameLst>
                                      </p:cBhvr>
                                      <p:tavLst>
                                        <p:tav tm="0">
                                          <p:val>
                                            <p:strVal val="#ppt_y+.1"/>
                                          </p:val>
                                        </p:tav>
                                        <p:tav tm="100000">
                                          <p:val>
                                            <p:strVal val="#ppt_y"/>
                                          </p:val>
                                        </p:tav>
                                      </p:tavLst>
                                    </p:anim>
                                  </p:childTnLst>
                                </p:cTn>
                              </p:par>
                            </p:childTnLst>
                          </p:cTn>
                        </p:par>
                        <p:par>
                          <p:cTn id="14" fill="hold">
                            <p:stCondLst>
                              <p:cond delay="2000"/>
                            </p:stCondLst>
                            <p:childTnLst>
                              <p:par>
                                <p:cTn id="15" presetID="22" presetClass="entr" presetSubtype="8"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left)">
                                      <p:cBhvr>
                                        <p:cTn id="17" dur="500"/>
                                        <p:tgtEl>
                                          <p:spTgt spid="4"/>
                                        </p:tgtEl>
                                      </p:cBhvr>
                                    </p:animEffect>
                                  </p:childTnLst>
                                </p:cTn>
                              </p:par>
                            </p:childTnLst>
                          </p:cTn>
                        </p:par>
                        <p:par>
                          <p:cTn id="18" fill="hold">
                            <p:stCondLst>
                              <p:cond delay="2500"/>
                            </p:stCondLst>
                            <p:childTnLst>
                              <p:par>
                                <p:cTn id="19" presetID="22" presetClass="entr" presetSubtype="4" fill="hold"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wipe(down)">
                                      <p:cBhvr>
                                        <p:cTn id="2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0" name="组合 149"/>
          <p:cNvGrpSpPr/>
          <p:nvPr/>
        </p:nvGrpSpPr>
        <p:grpSpPr>
          <a:xfrm>
            <a:off x="568443" y="319365"/>
            <a:ext cx="3809921" cy="420564"/>
            <a:chOff x="568442" y="319364"/>
            <a:chExt cx="3809924" cy="420565"/>
          </a:xfrm>
        </p:grpSpPr>
        <p:sp>
          <p:nvSpPr>
            <p:cNvPr id="151" name="文本框 23"/>
            <p:cNvSpPr txBox="1"/>
            <p:nvPr/>
          </p:nvSpPr>
          <p:spPr>
            <a:xfrm>
              <a:off x="665958" y="319364"/>
              <a:ext cx="1909498" cy="420565"/>
            </a:xfrm>
            <a:prstGeom prst="rect">
              <a:avLst/>
            </a:prstGeom>
            <a:noFill/>
          </p:spPr>
          <p:txBody>
            <a:bodyPr wrap="none" rtlCol="0">
              <a:spAutoFit/>
            </a:bodyPr>
            <a:lstStyle/>
            <a:p>
              <a:r>
                <a:rPr lang="zh-CN" altLang="en-US" sz="2135" dirty="0">
                  <a:solidFill>
                    <a:schemeClr val="bg1"/>
                  </a:solidFill>
                  <a:latin typeface="+mj-ea"/>
                  <a:ea typeface="+mj-ea"/>
                </a:rPr>
                <a:t>标题文字内容 </a:t>
              </a:r>
              <a:endParaRPr lang="zh-CN" altLang="en-US" sz="2135" dirty="0">
                <a:solidFill>
                  <a:schemeClr val="bg1"/>
                </a:solidFill>
                <a:latin typeface="+mj-ea"/>
                <a:ea typeface="+mj-ea"/>
              </a:endParaRPr>
            </a:p>
          </p:txBody>
        </p:sp>
        <p:sp>
          <p:nvSpPr>
            <p:cNvPr id="152" name="等腰三角形 151"/>
            <p:cNvSpPr/>
            <p:nvPr/>
          </p:nvSpPr>
          <p:spPr>
            <a:xfrm rot="16200000" flipH="1" flipV="1">
              <a:off x="492508" y="454911"/>
              <a:ext cx="304323" cy="152455"/>
            </a:xfrm>
            <a:prstGeom prst="triangle">
              <a:avLst/>
            </a:prstGeom>
            <a:solidFill>
              <a:schemeClr val="tx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mj-ea"/>
                <a:ea typeface="+mj-ea"/>
              </a:endParaRPr>
            </a:p>
          </p:txBody>
        </p:sp>
        <p:sp>
          <p:nvSpPr>
            <p:cNvPr id="153" name="文本框 23"/>
            <p:cNvSpPr txBox="1"/>
            <p:nvPr/>
          </p:nvSpPr>
          <p:spPr>
            <a:xfrm>
              <a:off x="2306003" y="429775"/>
              <a:ext cx="2072363" cy="297455"/>
            </a:xfrm>
            <a:prstGeom prst="rect">
              <a:avLst/>
            </a:prstGeom>
            <a:noFill/>
          </p:spPr>
          <p:txBody>
            <a:bodyPr wrap="none" rtlCol="0">
              <a:spAutoFit/>
            </a:bodyPr>
            <a:lstStyle/>
            <a:p>
              <a:r>
                <a:rPr lang="en-US" altLang="zh-CN" sz="1335" dirty="0">
                  <a:solidFill>
                    <a:schemeClr val="bg1"/>
                  </a:solidFill>
                  <a:latin typeface="+mj-ea"/>
                  <a:ea typeface="+mj-ea"/>
                </a:rPr>
                <a:t>  Click here to add Title</a:t>
              </a:r>
              <a:endParaRPr lang="zh-CN" altLang="en-US" sz="1335" dirty="0">
                <a:solidFill>
                  <a:schemeClr val="bg1"/>
                </a:solidFill>
                <a:latin typeface="+mj-ea"/>
                <a:ea typeface="+mj-ea"/>
              </a:endParaRPr>
            </a:p>
          </p:txBody>
        </p:sp>
      </p:grpSp>
      <p:grpSp>
        <p:nvGrpSpPr>
          <p:cNvPr id="117" name="组合 116"/>
          <p:cNvGrpSpPr/>
          <p:nvPr/>
        </p:nvGrpSpPr>
        <p:grpSpPr>
          <a:xfrm>
            <a:off x="8309114" y="1472346"/>
            <a:ext cx="3295511" cy="4605622"/>
            <a:chOff x="6231835" y="1104259"/>
            <a:chExt cx="2471633" cy="3454217"/>
          </a:xfrm>
        </p:grpSpPr>
        <p:sp>
          <p:nvSpPr>
            <p:cNvPr id="118" name="文本框 31"/>
            <p:cNvSpPr txBox="1"/>
            <p:nvPr/>
          </p:nvSpPr>
          <p:spPr>
            <a:xfrm>
              <a:off x="6231835" y="1104259"/>
              <a:ext cx="2408234" cy="665471"/>
            </a:xfrm>
            <a:prstGeom prst="rect">
              <a:avLst/>
            </a:prstGeom>
            <a:noFill/>
          </p:spPr>
          <p:txBody>
            <a:bodyPr wrap="square" lIns="91440" tIns="45720" rIns="91440" bIns="45720" rtlCol="0">
              <a:spAutoFit/>
            </a:bodyPr>
            <a:lstStyle/>
            <a:p>
              <a:pPr>
                <a:spcBef>
                  <a:spcPts val="600"/>
                </a:spcBef>
              </a:pPr>
              <a:r>
                <a:rPr lang="en-US" altLang="zh-CN" sz="2000" dirty="0">
                  <a:solidFill>
                    <a:schemeClr val="bg1"/>
                  </a:solidFill>
                  <a:latin typeface="微软雅黑" panose="020B0503020204020204" charset="-122"/>
                </a:rPr>
                <a:t>01.</a:t>
              </a:r>
              <a:r>
                <a:rPr lang="zh-CN" altLang="en-US" sz="2000" dirty="0">
                  <a:solidFill>
                    <a:schemeClr val="bg1"/>
                  </a:solidFill>
                  <a:latin typeface="微软雅黑" panose="020B0503020204020204" charset="-122"/>
                </a:rPr>
                <a:t>添加标题</a:t>
              </a:r>
              <a:endParaRPr lang="en-US" altLang="zh-CN" sz="2000" dirty="0">
                <a:solidFill>
                  <a:schemeClr val="bg1"/>
                </a:solidFill>
                <a:latin typeface="微软雅黑" panose="020B0503020204020204" charset="-122"/>
              </a:endParaRPr>
            </a:p>
            <a:p>
              <a:pPr>
                <a:spcBef>
                  <a:spcPts val="600"/>
                </a:spcBef>
              </a:pPr>
              <a:r>
                <a:rPr lang="zh-CN" altLang="en-US" sz="1335" dirty="0">
                  <a:solidFill>
                    <a:schemeClr val="bg1"/>
                  </a:solidFill>
                  <a:latin typeface="微软雅黑" panose="020B0503020204020204" charset="-122"/>
                </a:rPr>
                <a:t>在此处添加文字在此处添加文字，在此处添加文字。</a:t>
              </a:r>
              <a:endParaRPr lang="zh-CN" altLang="en-US" sz="1335" dirty="0">
                <a:solidFill>
                  <a:schemeClr val="bg1"/>
                </a:solidFill>
                <a:latin typeface="微软雅黑" panose="020B0503020204020204" charset="-122"/>
              </a:endParaRPr>
            </a:p>
          </p:txBody>
        </p:sp>
        <p:sp>
          <p:nvSpPr>
            <p:cNvPr id="119" name="文本框 32"/>
            <p:cNvSpPr txBox="1"/>
            <p:nvPr/>
          </p:nvSpPr>
          <p:spPr>
            <a:xfrm>
              <a:off x="6231835" y="2033841"/>
              <a:ext cx="2408234" cy="665471"/>
            </a:xfrm>
            <a:prstGeom prst="rect">
              <a:avLst/>
            </a:prstGeom>
            <a:noFill/>
          </p:spPr>
          <p:txBody>
            <a:bodyPr wrap="square" lIns="91440" tIns="45720" rIns="91440" bIns="45720" rtlCol="0">
              <a:spAutoFit/>
            </a:bodyPr>
            <a:lstStyle/>
            <a:p>
              <a:pPr>
                <a:spcBef>
                  <a:spcPts val="600"/>
                </a:spcBef>
              </a:pPr>
              <a:r>
                <a:rPr lang="en-US" altLang="zh-CN" sz="2000" dirty="0">
                  <a:solidFill>
                    <a:schemeClr val="bg1"/>
                  </a:solidFill>
                  <a:latin typeface="微软雅黑" panose="020B0503020204020204" charset="-122"/>
                </a:rPr>
                <a:t>02.</a:t>
              </a:r>
              <a:r>
                <a:rPr lang="zh-CN" altLang="en-US" sz="2000" dirty="0">
                  <a:solidFill>
                    <a:schemeClr val="bg1"/>
                  </a:solidFill>
                  <a:latin typeface="微软雅黑" panose="020B0503020204020204" charset="-122"/>
                </a:rPr>
                <a:t>添加标题</a:t>
              </a:r>
              <a:endParaRPr lang="en-US" altLang="zh-CN" sz="2000" dirty="0">
                <a:solidFill>
                  <a:schemeClr val="bg1"/>
                </a:solidFill>
                <a:latin typeface="微软雅黑" panose="020B0503020204020204" charset="-122"/>
              </a:endParaRPr>
            </a:p>
            <a:p>
              <a:pPr>
                <a:spcBef>
                  <a:spcPts val="600"/>
                </a:spcBef>
              </a:pPr>
              <a:r>
                <a:rPr lang="zh-CN" altLang="en-US" sz="1335" dirty="0">
                  <a:solidFill>
                    <a:schemeClr val="bg1"/>
                  </a:solidFill>
                  <a:latin typeface="微软雅黑" panose="020B0503020204020204" charset="-122"/>
                </a:rPr>
                <a:t>在此处添加文字在此处添加文字，在此处添加文字。</a:t>
              </a:r>
              <a:endParaRPr lang="zh-CN" altLang="en-US" sz="1335" dirty="0">
                <a:solidFill>
                  <a:schemeClr val="bg1"/>
                </a:solidFill>
                <a:latin typeface="微软雅黑" panose="020B0503020204020204" charset="-122"/>
              </a:endParaRPr>
            </a:p>
          </p:txBody>
        </p:sp>
        <p:sp>
          <p:nvSpPr>
            <p:cNvPr id="120" name="文本框 33"/>
            <p:cNvSpPr txBox="1"/>
            <p:nvPr/>
          </p:nvSpPr>
          <p:spPr>
            <a:xfrm>
              <a:off x="6231835" y="2963423"/>
              <a:ext cx="2408234" cy="665471"/>
            </a:xfrm>
            <a:prstGeom prst="rect">
              <a:avLst/>
            </a:prstGeom>
            <a:noFill/>
          </p:spPr>
          <p:txBody>
            <a:bodyPr wrap="square" lIns="91440" tIns="45720" rIns="91440" bIns="45720" rtlCol="0">
              <a:spAutoFit/>
            </a:bodyPr>
            <a:lstStyle/>
            <a:p>
              <a:pPr>
                <a:spcBef>
                  <a:spcPts val="600"/>
                </a:spcBef>
              </a:pPr>
              <a:r>
                <a:rPr lang="en-US" altLang="zh-CN" sz="2000" dirty="0">
                  <a:solidFill>
                    <a:schemeClr val="bg1"/>
                  </a:solidFill>
                  <a:latin typeface="微软雅黑" panose="020B0503020204020204" charset="-122"/>
                </a:rPr>
                <a:t>03.</a:t>
              </a:r>
              <a:r>
                <a:rPr lang="zh-CN" altLang="en-US" sz="2000" dirty="0">
                  <a:solidFill>
                    <a:schemeClr val="bg1"/>
                  </a:solidFill>
                  <a:latin typeface="微软雅黑" panose="020B0503020204020204" charset="-122"/>
                </a:rPr>
                <a:t>添加标题</a:t>
              </a:r>
              <a:endParaRPr lang="en-US" altLang="zh-CN" sz="2000" dirty="0">
                <a:solidFill>
                  <a:schemeClr val="bg1"/>
                </a:solidFill>
                <a:latin typeface="微软雅黑" panose="020B0503020204020204" charset="-122"/>
              </a:endParaRPr>
            </a:p>
            <a:p>
              <a:pPr>
                <a:spcBef>
                  <a:spcPts val="600"/>
                </a:spcBef>
              </a:pPr>
              <a:r>
                <a:rPr lang="zh-CN" altLang="en-US" sz="1335" dirty="0">
                  <a:solidFill>
                    <a:schemeClr val="bg1"/>
                  </a:solidFill>
                  <a:latin typeface="微软雅黑" panose="020B0503020204020204" charset="-122"/>
                </a:rPr>
                <a:t>在此处添加文字在此处添加文字，在此处添加文字。</a:t>
              </a:r>
              <a:endParaRPr lang="zh-CN" altLang="en-US" sz="1335" dirty="0">
                <a:solidFill>
                  <a:schemeClr val="bg1"/>
                </a:solidFill>
                <a:latin typeface="微软雅黑" panose="020B0503020204020204" charset="-122"/>
              </a:endParaRPr>
            </a:p>
          </p:txBody>
        </p:sp>
        <p:sp>
          <p:nvSpPr>
            <p:cNvPr id="121" name="文本框 34"/>
            <p:cNvSpPr txBox="1"/>
            <p:nvPr/>
          </p:nvSpPr>
          <p:spPr>
            <a:xfrm>
              <a:off x="6231835" y="3893005"/>
              <a:ext cx="2408234" cy="665471"/>
            </a:xfrm>
            <a:prstGeom prst="rect">
              <a:avLst/>
            </a:prstGeom>
            <a:noFill/>
          </p:spPr>
          <p:txBody>
            <a:bodyPr wrap="square" lIns="91440" tIns="45720" rIns="91440" bIns="45720" rtlCol="0">
              <a:spAutoFit/>
            </a:bodyPr>
            <a:lstStyle/>
            <a:p>
              <a:pPr>
                <a:spcBef>
                  <a:spcPts val="600"/>
                </a:spcBef>
              </a:pPr>
              <a:r>
                <a:rPr lang="en-US" altLang="zh-CN" sz="2000" dirty="0">
                  <a:solidFill>
                    <a:schemeClr val="bg1"/>
                  </a:solidFill>
                  <a:latin typeface="微软雅黑" panose="020B0503020204020204" charset="-122"/>
                </a:rPr>
                <a:t>04.</a:t>
              </a:r>
              <a:r>
                <a:rPr lang="zh-CN" altLang="en-US" sz="2000" dirty="0">
                  <a:solidFill>
                    <a:schemeClr val="bg1"/>
                  </a:solidFill>
                  <a:latin typeface="微软雅黑" panose="020B0503020204020204" charset="-122"/>
                </a:rPr>
                <a:t>添加标题</a:t>
              </a:r>
              <a:endParaRPr lang="en-US" altLang="zh-CN" sz="2000" dirty="0">
                <a:solidFill>
                  <a:schemeClr val="bg1"/>
                </a:solidFill>
                <a:latin typeface="微软雅黑" panose="020B0503020204020204" charset="-122"/>
              </a:endParaRPr>
            </a:p>
            <a:p>
              <a:pPr>
                <a:spcBef>
                  <a:spcPts val="600"/>
                </a:spcBef>
              </a:pPr>
              <a:r>
                <a:rPr lang="zh-CN" altLang="en-US" sz="1335" dirty="0">
                  <a:solidFill>
                    <a:schemeClr val="bg1"/>
                  </a:solidFill>
                  <a:latin typeface="微软雅黑" panose="020B0503020204020204" charset="-122"/>
                </a:rPr>
                <a:t>在此处添加文字在此处添加文字，在此处添加文字。</a:t>
              </a:r>
              <a:endParaRPr lang="zh-CN" altLang="en-US" sz="1335" dirty="0">
                <a:solidFill>
                  <a:schemeClr val="bg1"/>
                </a:solidFill>
                <a:latin typeface="微软雅黑" panose="020B0503020204020204" charset="-122"/>
              </a:endParaRPr>
            </a:p>
          </p:txBody>
        </p:sp>
        <p:cxnSp>
          <p:nvCxnSpPr>
            <p:cNvPr id="122" name="直接连接符 121"/>
            <p:cNvCxnSpPr/>
            <p:nvPr/>
          </p:nvCxnSpPr>
          <p:spPr>
            <a:xfrm>
              <a:off x="6231835" y="1968986"/>
              <a:ext cx="2471633"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3" name="直接连接符 122"/>
            <p:cNvCxnSpPr/>
            <p:nvPr/>
          </p:nvCxnSpPr>
          <p:spPr>
            <a:xfrm>
              <a:off x="6231835" y="2890019"/>
              <a:ext cx="2471633"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4" name="直接连接符 123"/>
            <p:cNvCxnSpPr/>
            <p:nvPr/>
          </p:nvCxnSpPr>
          <p:spPr>
            <a:xfrm>
              <a:off x="6231835" y="3811053"/>
              <a:ext cx="2471633"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25" name="组合 124"/>
          <p:cNvGrpSpPr/>
          <p:nvPr/>
        </p:nvGrpSpPr>
        <p:grpSpPr>
          <a:xfrm>
            <a:off x="819150" y="1582385"/>
            <a:ext cx="7134225" cy="4453291"/>
            <a:chOff x="614362" y="1186788"/>
            <a:chExt cx="5350669" cy="3339968"/>
          </a:xfrm>
        </p:grpSpPr>
        <p:grpSp>
          <p:nvGrpSpPr>
            <p:cNvPr id="126" name="组合 125"/>
            <p:cNvGrpSpPr/>
            <p:nvPr/>
          </p:nvGrpSpPr>
          <p:grpSpPr>
            <a:xfrm>
              <a:off x="780309" y="3635402"/>
              <a:ext cx="1134214" cy="385763"/>
              <a:chOff x="4452173" y="720606"/>
              <a:chExt cx="1134214" cy="385763"/>
            </a:xfrm>
          </p:grpSpPr>
          <p:grpSp>
            <p:nvGrpSpPr>
              <p:cNvPr id="203" name="组合 202"/>
              <p:cNvGrpSpPr/>
              <p:nvPr/>
            </p:nvGrpSpPr>
            <p:grpSpPr>
              <a:xfrm>
                <a:off x="4452173" y="720606"/>
                <a:ext cx="1134214" cy="385763"/>
                <a:chOff x="2099498" y="1186788"/>
                <a:chExt cx="1134214" cy="385763"/>
              </a:xfrm>
            </p:grpSpPr>
            <p:sp>
              <p:nvSpPr>
                <p:cNvPr id="205" name="圆角矩形 204"/>
                <p:cNvSpPr/>
                <p:nvPr/>
              </p:nvSpPr>
              <p:spPr>
                <a:xfrm>
                  <a:off x="2099498" y="1186788"/>
                  <a:ext cx="1134214" cy="385763"/>
                </a:xfrm>
                <a:prstGeom prst="round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prstClr val="white"/>
                    </a:solidFill>
                  </a:endParaRPr>
                </a:p>
              </p:txBody>
            </p:sp>
            <p:sp>
              <p:nvSpPr>
                <p:cNvPr id="206" name="圆角矩形 205"/>
                <p:cNvSpPr/>
                <p:nvPr/>
              </p:nvSpPr>
              <p:spPr>
                <a:xfrm>
                  <a:off x="2140499" y="1219916"/>
                  <a:ext cx="1052212" cy="319506"/>
                </a:xfrm>
                <a:prstGeom prst="roundRect">
                  <a:avLst/>
                </a:prstGeom>
                <a:solidFill>
                  <a:schemeClr val="tx2"/>
                </a:solidFill>
                <a:ln w="25400" cap="flat" cmpd="sng" algn="ctr">
                  <a:noFill/>
                  <a:prstDash val="solid"/>
                </a:ln>
                <a:effectLst>
                  <a:innerShdw blurRad="63500" dist="25400" dir="18660000">
                    <a:prstClr val="black">
                      <a:alpha val="35000"/>
                    </a:prstClr>
                  </a:innerShdw>
                </a:effectLst>
              </p:spPr>
              <p:txBody>
                <a:bodyPr anchor="ctr"/>
                <a:lstStyle/>
                <a:p>
                  <a:pPr algn="ctr" fontAlgn="base">
                    <a:spcBef>
                      <a:spcPct val="0"/>
                    </a:spcBef>
                    <a:spcAft>
                      <a:spcPct val="0"/>
                    </a:spcAft>
                  </a:pPr>
                  <a:endParaRPr lang="zh-CN" altLang="en-US" sz="2400" kern="0" dirty="0">
                    <a:solidFill>
                      <a:srgbClr val="FFFFFF"/>
                    </a:solidFill>
                    <a:ea typeface="宋体" panose="02010600030101010101" pitchFamily="2" charset="-122"/>
                  </a:endParaRPr>
                </a:p>
              </p:txBody>
            </p:sp>
          </p:grpSp>
          <p:sp>
            <p:nvSpPr>
              <p:cNvPr id="204" name="矩形 203"/>
              <p:cNvSpPr/>
              <p:nvPr/>
            </p:nvSpPr>
            <p:spPr>
              <a:xfrm>
                <a:off x="4488366" y="759599"/>
                <a:ext cx="1061829" cy="346249"/>
              </a:xfrm>
              <a:prstGeom prst="rect">
                <a:avLst/>
              </a:prstGeom>
            </p:spPr>
            <p:txBody>
              <a:bodyPr wrap="none">
                <a:spAutoFit/>
              </a:bodyPr>
              <a:lstStyle/>
              <a:p>
                <a:pPr algn="ctr"/>
                <a:r>
                  <a:rPr lang="zh-CN" altLang="en-US" sz="2400" dirty="0">
                    <a:solidFill>
                      <a:prstClr val="white"/>
                    </a:solidFill>
                    <a:latin typeface="微软雅黑" panose="020B0503020204020204" charset="-122"/>
                  </a:rPr>
                  <a:t>添加标题</a:t>
                </a:r>
                <a:endParaRPr lang="zh-CN" altLang="en-US" sz="2400" dirty="0">
                  <a:solidFill>
                    <a:prstClr val="white"/>
                  </a:solidFill>
                  <a:latin typeface="微软雅黑" panose="020B0503020204020204" charset="-122"/>
                </a:endParaRPr>
              </a:p>
            </p:txBody>
          </p:sp>
        </p:grpSp>
        <p:grpSp>
          <p:nvGrpSpPr>
            <p:cNvPr id="127" name="组合 126"/>
            <p:cNvGrpSpPr/>
            <p:nvPr/>
          </p:nvGrpSpPr>
          <p:grpSpPr>
            <a:xfrm>
              <a:off x="780309" y="3139338"/>
              <a:ext cx="1134214" cy="385763"/>
              <a:chOff x="4452173" y="720606"/>
              <a:chExt cx="1134214" cy="385763"/>
            </a:xfrm>
          </p:grpSpPr>
          <p:grpSp>
            <p:nvGrpSpPr>
              <p:cNvPr id="199" name="组合 198"/>
              <p:cNvGrpSpPr/>
              <p:nvPr/>
            </p:nvGrpSpPr>
            <p:grpSpPr>
              <a:xfrm>
                <a:off x="4452173" y="720606"/>
                <a:ext cx="1134214" cy="385763"/>
                <a:chOff x="2099498" y="1186788"/>
                <a:chExt cx="1134214" cy="385763"/>
              </a:xfrm>
            </p:grpSpPr>
            <p:sp>
              <p:nvSpPr>
                <p:cNvPr id="201" name="圆角矩形 200"/>
                <p:cNvSpPr/>
                <p:nvPr/>
              </p:nvSpPr>
              <p:spPr>
                <a:xfrm>
                  <a:off x="2099498" y="1186788"/>
                  <a:ext cx="1134214" cy="385763"/>
                </a:xfrm>
                <a:prstGeom prst="round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prstClr val="white"/>
                    </a:solidFill>
                  </a:endParaRPr>
                </a:p>
              </p:txBody>
            </p:sp>
            <p:sp>
              <p:nvSpPr>
                <p:cNvPr id="202" name="圆角矩形 201"/>
                <p:cNvSpPr/>
                <p:nvPr/>
              </p:nvSpPr>
              <p:spPr>
                <a:xfrm>
                  <a:off x="2140499" y="1219916"/>
                  <a:ext cx="1052212" cy="319506"/>
                </a:xfrm>
                <a:prstGeom prst="roundRect">
                  <a:avLst/>
                </a:prstGeom>
                <a:solidFill>
                  <a:schemeClr val="bg2"/>
                </a:solidFill>
                <a:ln w="25400" cap="flat" cmpd="sng" algn="ctr">
                  <a:noFill/>
                  <a:prstDash val="solid"/>
                </a:ln>
                <a:effectLst>
                  <a:innerShdw blurRad="63500" dist="25400" dir="18660000">
                    <a:prstClr val="black">
                      <a:alpha val="35000"/>
                    </a:prstClr>
                  </a:innerShdw>
                </a:effectLst>
              </p:spPr>
              <p:txBody>
                <a:bodyPr anchor="ctr"/>
                <a:lstStyle/>
                <a:p>
                  <a:pPr algn="ctr" fontAlgn="base">
                    <a:spcBef>
                      <a:spcPct val="0"/>
                    </a:spcBef>
                    <a:spcAft>
                      <a:spcPct val="0"/>
                    </a:spcAft>
                  </a:pPr>
                  <a:endParaRPr lang="zh-CN" altLang="en-US" sz="2400" kern="0" dirty="0">
                    <a:solidFill>
                      <a:srgbClr val="FFFFFF"/>
                    </a:solidFill>
                    <a:ea typeface="宋体" panose="02010600030101010101" pitchFamily="2" charset="-122"/>
                  </a:endParaRPr>
                </a:p>
              </p:txBody>
            </p:sp>
          </p:grpSp>
          <p:sp>
            <p:nvSpPr>
              <p:cNvPr id="200" name="矩形 199"/>
              <p:cNvSpPr/>
              <p:nvPr/>
            </p:nvSpPr>
            <p:spPr>
              <a:xfrm>
                <a:off x="4488366" y="759599"/>
                <a:ext cx="1061829" cy="346249"/>
              </a:xfrm>
              <a:prstGeom prst="rect">
                <a:avLst/>
              </a:prstGeom>
            </p:spPr>
            <p:txBody>
              <a:bodyPr wrap="none">
                <a:spAutoFit/>
              </a:bodyPr>
              <a:lstStyle/>
              <a:p>
                <a:pPr algn="ctr"/>
                <a:r>
                  <a:rPr lang="zh-CN" altLang="en-US" sz="2400" dirty="0">
                    <a:solidFill>
                      <a:prstClr val="white"/>
                    </a:solidFill>
                    <a:latin typeface="微软雅黑" panose="020B0503020204020204" charset="-122"/>
                  </a:rPr>
                  <a:t>添加标题</a:t>
                </a:r>
                <a:endParaRPr lang="zh-CN" altLang="en-US" sz="2400" dirty="0">
                  <a:solidFill>
                    <a:prstClr val="white"/>
                  </a:solidFill>
                  <a:latin typeface="微软雅黑" panose="020B0503020204020204" charset="-122"/>
                </a:endParaRPr>
              </a:p>
            </p:txBody>
          </p:sp>
        </p:grpSp>
        <p:grpSp>
          <p:nvGrpSpPr>
            <p:cNvPr id="128" name="组合 127"/>
            <p:cNvGrpSpPr/>
            <p:nvPr/>
          </p:nvGrpSpPr>
          <p:grpSpPr>
            <a:xfrm>
              <a:off x="780309" y="2582977"/>
              <a:ext cx="1134214" cy="385763"/>
              <a:chOff x="4452173" y="720606"/>
              <a:chExt cx="1134214" cy="385763"/>
            </a:xfrm>
          </p:grpSpPr>
          <p:grpSp>
            <p:nvGrpSpPr>
              <p:cNvPr id="195" name="组合 194"/>
              <p:cNvGrpSpPr/>
              <p:nvPr/>
            </p:nvGrpSpPr>
            <p:grpSpPr>
              <a:xfrm>
                <a:off x="4452173" y="720606"/>
                <a:ext cx="1134214" cy="385763"/>
                <a:chOff x="2099498" y="1186788"/>
                <a:chExt cx="1134214" cy="385763"/>
              </a:xfrm>
            </p:grpSpPr>
            <p:sp>
              <p:nvSpPr>
                <p:cNvPr id="197" name="圆角矩形 196"/>
                <p:cNvSpPr/>
                <p:nvPr/>
              </p:nvSpPr>
              <p:spPr>
                <a:xfrm>
                  <a:off x="2099498" y="1186788"/>
                  <a:ext cx="1134214" cy="385763"/>
                </a:xfrm>
                <a:prstGeom prst="round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prstClr val="white"/>
                    </a:solidFill>
                  </a:endParaRPr>
                </a:p>
              </p:txBody>
            </p:sp>
            <p:sp>
              <p:nvSpPr>
                <p:cNvPr id="198" name="圆角矩形 197"/>
                <p:cNvSpPr/>
                <p:nvPr/>
              </p:nvSpPr>
              <p:spPr>
                <a:xfrm>
                  <a:off x="2140499" y="1219916"/>
                  <a:ext cx="1052212" cy="319506"/>
                </a:xfrm>
                <a:prstGeom prst="roundRect">
                  <a:avLst/>
                </a:prstGeom>
                <a:solidFill>
                  <a:schemeClr val="tx2"/>
                </a:solidFill>
                <a:ln w="25400" cap="flat" cmpd="sng" algn="ctr">
                  <a:noFill/>
                  <a:prstDash val="solid"/>
                </a:ln>
                <a:effectLst>
                  <a:innerShdw blurRad="63500" dist="25400" dir="18660000">
                    <a:prstClr val="black">
                      <a:alpha val="35000"/>
                    </a:prstClr>
                  </a:innerShdw>
                </a:effectLst>
              </p:spPr>
              <p:txBody>
                <a:bodyPr anchor="ctr"/>
                <a:lstStyle/>
                <a:p>
                  <a:pPr algn="ctr" fontAlgn="base">
                    <a:spcBef>
                      <a:spcPct val="0"/>
                    </a:spcBef>
                    <a:spcAft>
                      <a:spcPct val="0"/>
                    </a:spcAft>
                  </a:pPr>
                  <a:endParaRPr lang="zh-CN" altLang="en-US" sz="2400" kern="0" dirty="0">
                    <a:solidFill>
                      <a:srgbClr val="FFFFFF"/>
                    </a:solidFill>
                    <a:ea typeface="宋体" panose="02010600030101010101" pitchFamily="2" charset="-122"/>
                  </a:endParaRPr>
                </a:p>
              </p:txBody>
            </p:sp>
          </p:grpSp>
          <p:sp>
            <p:nvSpPr>
              <p:cNvPr id="196" name="矩形 195"/>
              <p:cNvSpPr/>
              <p:nvPr/>
            </p:nvSpPr>
            <p:spPr>
              <a:xfrm>
                <a:off x="4488366" y="759599"/>
                <a:ext cx="1061829" cy="346249"/>
              </a:xfrm>
              <a:prstGeom prst="rect">
                <a:avLst/>
              </a:prstGeom>
            </p:spPr>
            <p:txBody>
              <a:bodyPr wrap="none">
                <a:spAutoFit/>
              </a:bodyPr>
              <a:lstStyle/>
              <a:p>
                <a:pPr algn="ctr"/>
                <a:r>
                  <a:rPr lang="zh-CN" altLang="en-US" sz="2400" dirty="0">
                    <a:solidFill>
                      <a:prstClr val="white"/>
                    </a:solidFill>
                    <a:latin typeface="微软雅黑" panose="020B0503020204020204" charset="-122"/>
                  </a:rPr>
                  <a:t>添加标题</a:t>
                </a:r>
                <a:endParaRPr lang="zh-CN" altLang="en-US" sz="2400" dirty="0">
                  <a:solidFill>
                    <a:prstClr val="white"/>
                  </a:solidFill>
                  <a:latin typeface="微软雅黑" panose="020B0503020204020204" charset="-122"/>
                </a:endParaRPr>
              </a:p>
            </p:txBody>
          </p:sp>
        </p:grpSp>
        <p:sp>
          <p:nvSpPr>
            <p:cNvPr id="129" name="圆角矩形 128"/>
            <p:cNvSpPr/>
            <p:nvPr/>
          </p:nvSpPr>
          <p:spPr>
            <a:xfrm>
              <a:off x="2094760" y="2578555"/>
              <a:ext cx="1134214" cy="385763"/>
            </a:xfrm>
            <a:prstGeom prst="round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25B7C0"/>
                  </a:solidFill>
                  <a:latin typeface="微软雅黑" panose="020B0503020204020204" charset="-122"/>
                </a:rPr>
                <a:t>添加标题</a:t>
              </a:r>
              <a:endParaRPr lang="zh-CN" altLang="en-US" sz="2400" dirty="0">
                <a:solidFill>
                  <a:srgbClr val="25B7C0"/>
                </a:solidFill>
                <a:latin typeface="微软雅黑" panose="020B0503020204020204" charset="-122"/>
              </a:endParaRPr>
            </a:p>
          </p:txBody>
        </p:sp>
        <p:grpSp>
          <p:nvGrpSpPr>
            <p:cNvPr id="130" name="组合 129"/>
            <p:cNvGrpSpPr/>
            <p:nvPr/>
          </p:nvGrpSpPr>
          <p:grpSpPr>
            <a:xfrm>
              <a:off x="3522039" y="4140993"/>
              <a:ext cx="1134214" cy="385763"/>
              <a:chOff x="4452173" y="720606"/>
              <a:chExt cx="1134214" cy="385763"/>
            </a:xfrm>
          </p:grpSpPr>
          <p:grpSp>
            <p:nvGrpSpPr>
              <p:cNvPr id="191" name="组合 190"/>
              <p:cNvGrpSpPr/>
              <p:nvPr/>
            </p:nvGrpSpPr>
            <p:grpSpPr>
              <a:xfrm>
                <a:off x="4452173" y="720606"/>
                <a:ext cx="1134214" cy="385763"/>
                <a:chOff x="2099498" y="1186788"/>
                <a:chExt cx="1134214" cy="385763"/>
              </a:xfrm>
            </p:grpSpPr>
            <p:sp>
              <p:nvSpPr>
                <p:cNvPr id="193" name="圆角矩形 192"/>
                <p:cNvSpPr/>
                <p:nvPr/>
              </p:nvSpPr>
              <p:spPr>
                <a:xfrm>
                  <a:off x="2099498" y="1186788"/>
                  <a:ext cx="1134214" cy="385763"/>
                </a:xfrm>
                <a:prstGeom prst="round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prstClr val="white"/>
                    </a:solidFill>
                  </a:endParaRPr>
                </a:p>
              </p:txBody>
            </p:sp>
            <p:sp>
              <p:nvSpPr>
                <p:cNvPr id="194" name="圆角矩形 193"/>
                <p:cNvSpPr/>
                <p:nvPr/>
              </p:nvSpPr>
              <p:spPr>
                <a:xfrm>
                  <a:off x="2140499" y="1219916"/>
                  <a:ext cx="1052212" cy="319506"/>
                </a:xfrm>
                <a:prstGeom prst="roundRect">
                  <a:avLst/>
                </a:prstGeom>
                <a:solidFill>
                  <a:schemeClr val="tx2"/>
                </a:solidFill>
                <a:ln w="25400" cap="flat" cmpd="sng" algn="ctr">
                  <a:noFill/>
                  <a:prstDash val="solid"/>
                </a:ln>
                <a:effectLst>
                  <a:innerShdw blurRad="63500" dist="25400" dir="18660000">
                    <a:prstClr val="black">
                      <a:alpha val="35000"/>
                    </a:prstClr>
                  </a:innerShdw>
                </a:effectLst>
              </p:spPr>
              <p:txBody>
                <a:bodyPr anchor="ctr"/>
                <a:lstStyle/>
                <a:p>
                  <a:pPr algn="ctr" fontAlgn="base">
                    <a:spcBef>
                      <a:spcPct val="0"/>
                    </a:spcBef>
                    <a:spcAft>
                      <a:spcPct val="0"/>
                    </a:spcAft>
                  </a:pPr>
                  <a:endParaRPr lang="zh-CN" altLang="en-US" sz="2400" kern="0" dirty="0">
                    <a:solidFill>
                      <a:srgbClr val="FFFFFF"/>
                    </a:solidFill>
                    <a:ea typeface="宋体" panose="02010600030101010101" pitchFamily="2" charset="-122"/>
                  </a:endParaRPr>
                </a:p>
              </p:txBody>
            </p:sp>
          </p:grpSp>
          <p:sp>
            <p:nvSpPr>
              <p:cNvPr id="192" name="矩形 191"/>
              <p:cNvSpPr/>
              <p:nvPr/>
            </p:nvSpPr>
            <p:spPr>
              <a:xfrm>
                <a:off x="4488366" y="759599"/>
                <a:ext cx="1061829" cy="346249"/>
              </a:xfrm>
              <a:prstGeom prst="rect">
                <a:avLst/>
              </a:prstGeom>
            </p:spPr>
            <p:txBody>
              <a:bodyPr wrap="none">
                <a:spAutoFit/>
              </a:bodyPr>
              <a:lstStyle/>
              <a:p>
                <a:pPr algn="ctr"/>
                <a:r>
                  <a:rPr lang="zh-CN" altLang="en-US" sz="2400" dirty="0">
                    <a:solidFill>
                      <a:prstClr val="white"/>
                    </a:solidFill>
                    <a:latin typeface="微软雅黑" panose="020B0503020204020204" charset="-122"/>
                  </a:rPr>
                  <a:t>添加标题</a:t>
                </a:r>
                <a:endParaRPr lang="zh-CN" altLang="en-US" sz="2400" dirty="0">
                  <a:solidFill>
                    <a:prstClr val="white"/>
                  </a:solidFill>
                  <a:latin typeface="微软雅黑" panose="020B0503020204020204" charset="-122"/>
                </a:endParaRPr>
              </a:p>
            </p:txBody>
          </p:sp>
        </p:grpSp>
        <p:grpSp>
          <p:nvGrpSpPr>
            <p:cNvPr id="131" name="组合 130"/>
            <p:cNvGrpSpPr/>
            <p:nvPr/>
          </p:nvGrpSpPr>
          <p:grpSpPr>
            <a:xfrm>
              <a:off x="3522039" y="3618171"/>
              <a:ext cx="1134214" cy="385763"/>
              <a:chOff x="4452173" y="720606"/>
              <a:chExt cx="1134214" cy="385763"/>
            </a:xfrm>
          </p:grpSpPr>
          <p:grpSp>
            <p:nvGrpSpPr>
              <p:cNvPr id="187" name="组合 186"/>
              <p:cNvGrpSpPr/>
              <p:nvPr/>
            </p:nvGrpSpPr>
            <p:grpSpPr>
              <a:xfrm>
                <a:off x="4452173" y="720606"/>
                <a:ext cx="1134214" cy="385763"/>
                <a:chOff x="2099498" y="1186788"/>
                <a:chExt cx="1134214" cy="385763"/>
              </a:xfrm>
            </p:grpSpPr>
            <p:sp>
              <p:nvSpPr>
                <p:cNvPr id="189" name="圆角矩形 188"/>
                <p:cNvSpPr/>
                <p:nvPr/>
              </p:nvSpPr>
              <p:spPr>
                <a:xfrm>
                  <a:off x="2099498" y="1186788"/>
                  <a:ext cx="1134214" cy="385763"/>
                </a:xfrm>
                <a:prstGeom prst="round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prstClr val="white"/>
                    </a:solidFill>
                  </a:endParaRPr>
                </a:p>
              </p:txBody>
            </p:sp>
            <p:sp>
              <p:nvSpPr>
                <p:cNvPr id="190" name="圆角矩形 189"/>
                <p:cNvSpPr/>
                <p:nvPr/>
              </p:nvSpPr>
              <p:spPr>
                <a:xfrm>
                  <a:off x="2140499" y="1219916"/>
                  <a:ext cx="1052212" cy="319506"/>
                </a:xfrm>
                <a:prstGeom prst="roundRect">
                  <a:avLst/>
                </a:prstGeom>
                <a:solidFill>
                  <a:schemeClr val="bg2"/>
                </a:solidFill>
                <a:ln w="25400" cap="flat" cmpd="sng" algn="ctr">
                  <a:noFill/>
                  <a:prstDash val="solid"/>
                </a:ln>
                <a:effectLst>
                  <a:innerShdw blurRad="63500" dist="25400" dir="18660000">
                    <a:prstClr val="black">
                      <a:alpha val="35000"/>
                    </a:prstClr>
                  </a:innerShdw>
                </a:effectLst>
              </p:spPr>
              <p:txBody>
                <a:bodyPr anchor="ctr"/>
                <a:lstStyle/>
                <a:p>
                  <a:pPr algn="ctr" fontAlgn="base">
                    <a:spcBef>
                      <a:spcPct val="0"/>
                    </a:spcBef>
                    <a:spcAft>
                      <a:spcPct val="0"/>
                    </a:spcAft>
                  </a:pPr>
                  <a:endParaRPr lang="zh-CN" altLang="en-US" sz="2400" kern="0" dirty="0">
                    <a:solidFill>
                      <a:srgbClr val="FFFFFF"/>
                    </a:solidFill>
                    <a:ea typeface="宋体" panose="02010600030101010101" pitchFamily="2" charset="-122"/>
                  </a:endParaRPr>
                </a:p>
              </p:txBody>
            </p:sp>
          </p:grpSp>
          <p:sp>
            <p:nvSpPr>
              <p:cNvPr id="188" name="矩形 187"/>
              <p:cNvSpPr/>
              <p:nvPr/>
            </p:nvSpPr>
            <p:spPr>
              <a:xfrm>
                <a:off x="4488366" y="759599"/>
                <a:ext cx="1061829" cy="346249"/>
              </a:xfrm>
              <a:prstGeom prst="rect">
                <a:avLst/>
              </a:prstGeom>
            </p:spPr>
            <p:txBody>
              <a:bodyPr wrap="none">
                <a:spAutoFit/>
              </a:bodyPr>
              <a:lstStyle/>
              <a:p>
                <a:pPr algn="ctr"/>
                <a:r>
                  <a:rPr lang="zh-CN" altLang="en-US" sz="2400" dirty="0">
                    <a:solidFill>
                      <a:prstClr val="white"/>
                    </a:solidFill>
                    <a:latin typeface="微软雅黑" panose="020B0503020204020204" charset="-122"/>
                  </a:rPr>
                  <a:t>添加标题</a:t>
                </a:r>
                <a:endParaRPr lang="zh-CN" altLang="en-US" sz="2400" dirty="0">
                  <a:solidFill>
                    <a:prstClr val="white"/>
                  </a:solidFill>
                  <a:latin typeface="微软雅黑" panose="020B0503020204020204" charset="-122"/>
                </a:endParaRPr>
              </a:p>
            </p:txBody>
          </p:sp>
        </p:grpSp>
        <p:grpSp>
          <p:nvGrpSpPr>
            <p:cNvPr id="132" name="组合 131"/>
            <p:cNvGrpSpPr/>
            <p:nvPr/>
          </p:nvGrpSpPr>
          <p:grpSpPr>
            <a:xfrm>
              <a:off x="3522039" y="3106530"/>
              <a:ext cx="1134214" cy="385763"/>
              <a:chOff x="4452173" y="720606"/>
              <a:chExt cx="1134214" cy="385763"/>
            </a:xfrm>
          </p:grpSpPr>
          <p:grpSp>
            <p:nvGrpSpPr>
              <p:cNvPr id="183" name="组合 182"/>
              <p:cNvGrpSpPr/>
              <p:nvPr/>
            </p:nvGrpSpPr>
            <p:grpSpPr>
              <a:xfrm>
                <a:off x="4452173" y="720606"/>
                <a:ext cx="1134214" cy="385763"/>
                <a:chOff x="2099498" y="1186788"/>
                <a:chExt cx="1134214" cy="385763"/>
              </a:xfrm>
            </p:grpSpPr>
            <p:sp>
              <p:nvSpPr>
                <p:cNvPr id="185" name="圆角矩形 184"/>
                <p:cNvSpPr/>
                <p:nvPr/>
              </p:nvSpPr>
              <p:spPr>
                <a:xfrm>
                  <a:off x="2099498" y="1186788"/>
                  <a:ext cx="1134214" cy="385763"/>
                </a:xfrm>
                <a:prstGeom prst="round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prstClr val="white"/>
                    </a:solidFill>
                  </a:endParaRPr>
                </a:p>
              </p:txBody>
            </p:sp>
            <p:sp>
              <p:nvSpPr>
                <p:cNvPr id="186" name="圆角矩形 185"/>
                <p:cNvSpPr/>
                <p:nvPr/>
              </p:nvSpPr>
              <p:spPr>
                <a:xfrm>
                  <a:off x="2140499" y="1219916"/>
                  <a:ext cx="1052212" cy="319506"/>
                </a:xfrm>
                <a:prstGeom prst="roundRect">
                  <a:avLst/>
                </a:prstGeom>
                <a:solidFill>
                  <a:schemeClr val="tx2"/>
                </a:solidFill>
                <a:ln w="25400" cap="flat" cmpd="sng" algn="ctr">
                  <a:noFill/>
                  <a:prstDash val="solid"/>
                </a:ln>
                <a:effectLst>
                  <a:innerShdw blurRad="63500" dist="25400" dir="18660000">
                    <a:prstClr val="black">
                      <a:alpha val="35000"/>
                    </a:prstClr>
                  </a:innerShdw>
                </a:effectLst>
              </p:spPr>
              <p:txBody>
                <a:bodyPr anchor="ctr"/>
                <a:lstStyle/>
                <a:p>
                  <a:pPr algn="ctr" fontAlgn="base">
                    <a:spcBef>
                      <a:spcPct val="0"/>
                    </a:spcBef>
                    <a:spcAft>
                      <a:spcPct val="0"/>
                    </a:spcAft>
                  </a:pPr>
                  <a:endParaRPr lang="zh-CN" altLang="en-US" sz="2400" kern="0" dirty="0">
                    <a:solidFill>
                      <a:srgbClr val="FFFFFF"/>
                    </a:solidFill>
                    <a:ea typeface="宋体" panose="02010600030101010101" pitchFamily="2" charset="-122"/>
                  </a:endParaRPr>
                </a:p>
              </p:txBody>
            </p:sp>
          </p:grpSp>
          <p:sp>
            <p:nvSpPr>
              <p:cNvPr id="184" name="矩形 183"/>
              <p:cNvSpPr/>
              <p:nvPr/>
            </p:nvSpPr>
            <p:spPr>
              <a:xfrm>
                <a:off x="4488366" y="759599"/>
                <a:ext cx="1061829" cy="346249"/>
              </a:xfrm>
              <a:prstGeom prst="rect">
                <a:avLst/>
              </a:prstGeom>
            </p:spPr>
            <p:txBody>
              <a:bodyPr wrap="none">
                <a:spAutoFit/>
              </a:bodyPr>
              <a:lstStyle/>
              <a:p>
                <a:pPr algn="ctr"/>
                <a:r>
                  <a:rPr lang="zh-CN" altLang="en-US" sz="2400" dirty="0">
                    <a:solidFill>
                      <a:prstClr val="white"/>
                    </a:solidFill>
                    <a:latin typeface="微软雅黑" panose="020B0503020204020204" charset="-122"/>
                  </a:rPr>
                  <a:t>添加标题</a:t>
                </a:r>
                <a:endParaRPr lang="zh-CN" altLang="en-US" sz="2400" dirty="0">
                  <a:solidFill>
                    <a:prstClr val="white"/>
                  </a:solidFill>
                  <a:latin typeface="微软雅黑" panose="020B0503020204020204" charset="-122"/>
                </a:endParaRPr>
              </a:p>
            </p:txBody>
          </p:sp>
        </p:grpSp>
        <p:grpSp>
          <p:nvGrpSpPr>
            <p:cNvPr id="133" name="组合 132"/>
            <p:cNvGrpSpPr/>
            <p:nvPr/>
          </p:nvGrpSpPr>
          <p:grpSpPr>
            <a:xfrm>
              <a:off x="3522039" y="2582977"/>
              <a:ext cx="1134214" cy="385763"/>
              <a:chOff x="4452173" y="720606"/>
              <a:chExt cx="1134214" cy="385763"/>
            </a:xfrm>
          </p:grpSpPr>
          <p:grpSp>
            <p:nvGrpSpPr>
              <p:cNvPr id="179" name="组合 178"/>
              <p:cNvGrpSpPr/>
              <p:nvPr/>
            </p:nvGrpSpPr>
            <p:grpSpPr>
              <a:xfrm>
                <a:off x="4452173" y="720606"/>
                <a:ext cx="1134214" cy="385763"/>
                <a:chOff x="2099498" y="1186788"/>
                <a:chExt cx="1134214" cy="385763"/>
              </a:xfrm>
            </p:grpSpPr>
            <p:sp>
              <p:nvSpPr>
                <p:cNvPr id="181" name="圆角矩形 180"/>
                <p:cNvSpPr/>
                <p:nvPr/>
              </p:nvSpPr>
              <p:spPr>
                <a:xfrm>
                  <a:off x="2099498" y="1186788"/>
                  <a:ext cx="1134214" cy="385763"/>
                </a:xfrm>
                <a:prstGeom prst="round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prstClr val="white"/>
                    </a:solidFill>
                  </a:endParaRPr>
                </a:p>
              </p:txBody>
            </p:sp>
            <p:sp>
              <p:nvSpPr>
                <p:cNvPr id="182" name="圆角矩形 181"/>
                <p:cNvSpPr/>
                <p:nvPr/>
              </p:nvSpPr>
              <p:spPr>
                <a:xfrm>
                  <a:off x="2140499" y="1219916"/>
                  <a:ext cx="1052212" cy="319506"/>
                </a:xfrm>
                <a:prstGeom prst="roundRect">
                  <a:avLst/>
                </a:prstGeom>
                <a:solidFill>
                  <a:schemeClr val="bg2"/>
                </a:solidFill>
                <a:ln w="25400" cap="flat" cmpd="sng" algn="ctr">
                  <a:noFill/>
                  <a:prstDash val="solid"/>
                </a:ln>
                <a:effectLst>
                  <a:innerShdw blurRad="63500" dist="25400" dir="18660000">
                    <a:prstClr val="black">
                      <a:alpha val="35000"/>
                    </a:prstClr>
                  </a:innerShdw>
                </a:effectLst>
              </p:spPr>
              <p:txBody>
                <a:bodyPr anchor="ctr"/>
                <a:lstStyle/>
                <a:p>
                  <a:pPr algn="ctr" fontAlgn="base">
                    <a:spcBef>
                      <a:spcPct val="0"/>
                    </a:spcBef>
                    <a:spcAft>
                      <a:spcPct val="0"/>
                    </a:spcAft>
                  </a:pPr>
                  <a:endParaRPr lang="zh-CN" altLang="en-US" sz="2400" kern="0" dirty="0">
                    <a:solidFill>
                      <a:srgbClr val="FFFFFF"/>
                    </a:solidFill>
                    <a:ea typeface="宋体" panose="02010600030101010101" pitchFamily="2" charset="-122"/>
                  </a:endParaRPr>
                </a:p>
              </p:txBody>
            </p:sp>
          </p:grpSp>
          <p:sp>
            <p:nvSpPr>
              <p:cNvPr id="180" name="矩形 179"/>
              <p:cNvSpPr/>
              <p:nvPr/>
            </p:nvSpPr>
            <p:spPr>
              <a:xfrm>
                <a:off x="4488366" y="759599"/>
                <a:ext cx="1061829" cy="346249"/>
              </a:xfrm>
              <a:prstGeom prst="rect">
                <a:avLst/>
              </a:prstGeom>
            </p:spPr>
            <p:txBody>
              <a:bodyPr wrap="none">
                <a:spAutoFit/>
              </a:bodyPr>
              <a:lstStyle/>
              <a:p>
                <a:pPr algn="ctr"/>
                <a:r>
                  <a:rPr lang="zh-CN" altLang="en-US" sz="2400" dirty="0">
                    <a:solidFill>
                      <a:prstClr val="white"/>
                    </a:solidFill>
                    <a:latin typeface="微软雅黑" panose="020B0503020204020204" charset="-122"/>
                  </a:rPr>
                  <a:t>添加标题</a:t>
                </a:r>
                <a:endParaRPr lang="zh-CN" altLang="en-US" sz="2400" dirty="0">
                  <a:solidFill>
                    <a:prstClr val="white"/>
                  </a:solidFill>
                  <a:latin typeface="微软雅黑" panose="020B0503020204020204" charset="-122"/>
                </a:endParaRPr>
              </a:p>
            </p:txBody>
          </p:sp>
        </p:grpSp>
        <p:grpSp>
          <p:nvGrpSpPr>
            <p:cNvPr id="134" name="组合 133"/>
            <p:cNvGrpSpPr/>
            <p:nvPr/>
          </p:nvGrpSpPr>
          <p:grpSpPr>
            <a:xfrm>
              <a:off x="4830817" y="2582977"/>
              <a:ext cx="1134214" cy="385763"/>
              <a:chOff x="4452173" y="720606"/>
              <a:chExt cx="1134214" cy="385763"/>
            </a:xfrm>
          </p:grpSpPr>
          <p:grpSp>
            <p:nvGrpSpPr>
              <p:cNvPr id="175" name="组合 174"/>
              <p:cNvGrpSpPr/>
              <p:nvPr/>
            </p:nvGrpSpPr>
            <p:grpSpPr>
              <a:xfrm>
                <a:off x="4452173" y="720606"/>
                <a:ext cx="1134214" cy="385763"/>
                <a:chOff x="2099498" y="1186788"/>
                <a:chExt cx="1134214" cy="385763"/>
              </a:xfrm>
            </p:grpSpPr>
            <p:sp>
              <p:nvSpPr>
                <p:cNvPr id="177" name="圆角矩形 176"/>
                <p:cNvSpPr/>
                <p:nvPr/>
              </p:nvSpPr>
              <p:spPr>
                <a:xfrm>
                  <a:off x="2099498" y="1186788"/>
                  <a:ext cx="1134214" cy="385763"/>
                </a:xfrm>
                <a:prstGeom prst="round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prstClr val="white"/>
                    </a:solidFill>
                  </a:endParaRPr>
                </a:p>
              </p:txBody>
            </p:sp>
            <p:sp>
              <p:nvSpPr>
                <p:cNvPr id="178" name="圆角矩形 177"/>
                <p:cNvSpPr/>
                <p:nvPr/>
              </p:nvSpPr>
              <p:spPr>
                <a:xfrm>
                  <a:off x="2140499" y="1219916"/>
                  <a:ext cx="1052212" cy="319506"/>
                </a:xfrm>
                <a:prstGeom prst="roundRect">
                  <a:avLst/>
                </a:prstGeom>
                <a:solidFill>
                  <a:schemeClr val="tx2"/>
                </a:solidFill>
                <a:ln w="25400" cap="flat" cmpd="sng" algn="ctr">
                  <a:noFill/>
                  <a:prstDash val="solid"/>
                </a:ln>
                <a:effectLst>
                  <a:innerShdw blurRad="63500" dist="25400" dir="18660000">
                    <a:prstClr val="black">
                      <a:alpha val="35000"/>
                    </a:prstClr>
                  </a:innerShdw>
                </a:effectLst>
              </p:spPr>
              <p:txBody>
                <a:bodyPr anchor="ctr"/>
                <a:lstStyle/>
                <a:p>
                  <a:pPr algn="ctr" fontAlgn="base">
                    <a:spcBef>
                      <a:spcPct val="0"/>
                    </a:spcBef>
                    <a:spcAft>
                      <a:spcPct val="0"/>
                    </a:spcAft>
                  </a:pPr>
                  <a:endParaRPr lang="zh-CN" altLang="en-US" sz="2400" kern="0" dirty="0">
                    <a:solidFill>
                      <a:srgbClr val="FFFFFF"/>
                    </a:solidFill>
                    <a:ea typeface="宋体" panose="02010600030101010101" pitchFamily="2" charset="-122"/>
                  </a:endParaRPr>
                </a:p>
              </p:txBody>
            </p:sp>
          </p:grpSp>
          <p:sp>
            <p:nvSpPr>
              <p:cNvPr id="176" name="矩形 175"/>
              <p:cNvSpPr/>
              <p:nvPr/>
            </p:nvSpPr>
            <p:spPr>
              <a:xfrm>
                <a:off x="4488366" y="759599"/>
                <a:ext cx="1061829" cy="346249"/>
              </a:xfrm>
              <a:prstGeom prst="rect">
                <a:avLst/>
              </a:prstGeom>
            </p:spPr>
            <p:txBody>
              <a:bodyPr wrap="none">
                <a:spAutoFit/>
              </a:bodyPr>
              <a:lstStyle/>
              <a:p>
                <a:pPr algn="ctr"/>
                <a:r>
                  <a:rPr lang="zh-CN" altLang="en-US" sz="2400" dirty="0">
                    <a:solidFill>
                      <a:prstClr val="white"/>
                    </a:solidFill>
                    <a:latin typeface="微软雅黑" panose="020B0503020204020204" charset="-122"/>
                  </a:rPr>
                  <a:t>添加标题</a:t>
                </a:r>
                <a:endParaRPr lang="zh-CN" altLang="en-US" sz="2400" dirty="0">
                  <a:solidFill>
                    <a:prstClr val="white"/>
                  </a:solidFill>
                  <a:latin typeface="微软雅黑" panose="020B0503020204020204" charset="-122"/>
                </a:endParaRPr>
              </a:p>
            </p:txBody>
          </p:sp>
        </p:grpSp>
        <p:grpSp>
          <p:nvGrpSpPr>
            <p:cNvPr id="135" name="组合 134"/>
            <p:cNvGrpSpPr/>
            <p:nvPr/>
          </p:nvGrpSpPr>
          <p:grpSpPr>
            <a:xfrm>
              <a:off x="2099498" y="1186788"/>
              <a:ext cx="3202593" cy="1391767"/>
              <a:chOff x="2099498" y="1186788"/>
              <a:chExt cx="3202593" cy="1391767"/>
            </a:xfrm>
          </p:grpSpPr>
          <p:grpSp>
            <p:nvGrpSpPr>
              <p:cNvPr id="162" name="组合 161"/>
              <p:cNvGrpSpPr/>
              <p:nvPr/>
            </p:nvGrpSpPr>
            <p:grpSpPr>
              <a:xfrm>
                <a:off x="4167877" y="1857035"/>
                <a:ext cx="1134214" cy="385763"/>
                <a:chOff x="4452173" y="720606"/>
                <a:chExt cx="1134214" cy="385763"/>
              </a:xfrm>
            </p:grpSpPr>
            <p:grpSp>
              <p:nvGrpSpPr>
                <p:cNvPr id="171" name="组合 170"/>
                <p:cNvGrpSpPr/>
                <p:nvPr/>
              </p:nvGrpSpPr>
              <p:grpSpPr>
                <a:xfrm>
                  <a:off x="4452173" y="720606"/>
                  <a:ext cx="1134214" cy="385763"/>
                  <a:chOff x="2099498" y="1186788"/>
                  <a:chExt cx="1134214" cy="385763"/>
                </a:xfrm>
              </p:grpSpPr>
              <p:sp>
                <p:nvSpPr>
                  <p:cNvPr id="173" name="圆角矩形 172"/>
                  <p:cNvSpPr/>
                  <p:nvPr/>
                </p:nvSpPr>
                <p:spPr>
                  <a:xfrm>
                    <a:off x="2099498" y="1186788"/>
                    <a:ext cx="1134214" cy="385763"/>
                  </a:xfrm>
                  <a:prstGeom prst="round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prstClr val="white"/>
                      </a:solidFill>
                    </a:endParaRPr>
                  </a:p>
                </p:txBody>
              </p:sp>
              <p:sp>
                <p:nvSpPr>
                  <p:cNvPr id="174" name="圆角矩形 173"/>
                  <p:cNvSpPr/>
                  <p:nvPr/>
                </p:nvSpPr>
                <p:spPr>
                  <a:xfrm>
                    <a:off x="2140499" y="1219916"/>
                    <a:ext cx="1052212" cy="319506"/>
                  </a:xfrm>
                  <a:prstGeom prst="roundRect">
                    <a:avLst/>
                  </a:prstGeom>
                  <a:solidFill>
                    <a:schemeClr val="tx2"/>
                  </a:solidFill>
                  <a:ln w="25400" cap="flat" cmpd="sng" algn="ctr">
                    <a:noFill/>
                    <a:prstDash val="solid"/>
                  </a:ln>
                  <a:effectLst>
                    <a:innerShdw blurRad="63500" dist="25400" dir="18660000">
                      <a:prstClr val="black">
                        <a:alpha val="35000"/>
                      </a:prstClr>
                    </a:innerShdw>
                  </a:effectLst>
                </p:spPr>
                <p:txBody>
                  <a:bodyPr anchor="ctr"/>
                  <a:lstStyle/>
                  <a:p>
                    <a:pPr algn="ctr" fontAlgn="base">
                      <a:spcBef>
                        <a:spcPct val="0"/>
                      </a:spcBef>
                      <a:spcAft>
                        <a:spcPct val="0"/>
                      </a:spcAft>
                    </a:pPr>
                    <a:endParaRPr lang="zh-CN" altLang="en-US" sz="2400" kern="0" dirty="0">
                      <a:solidFill>
                        <a:srgbClr val="FFFFFF"/>
                      </a:solidFill>
                      <a:ea typeface="宋体" panose="02010600030101010101" pitchFamily="2" charset="-122"/>
                    </a:endParaRPr>
                  </a:p>
                </p:txBody>
              </p:sp>
            </p:grpSp>
            <p:sp>
              <p:nvSpPr>
                <p:cNvPr id="172" name="矩形 171"/>
                <p:cNvSpPr/>
                <p:nvPr/>
              </p:nvSpPr>
              <p:spPr>
                <a:xfrm>
                  <a:off x="4488365" y="759599"/>
                  <a:ext cx="1061829" cy="346249"/>
                </a:xfrm>
                <a:prstGeom prst="rect">
                  <a:avLst/>
                </a:prstGeom>
              </p:spPr>
              <p:txBody>
                <a:bodyPr wrap="none">
                  <a:spAutoFit/>
                </a:bodyPr>
                <a:lstStyle/>
                <a:p>
                  <a:pPr algn="ctr"/>
                  <a:r>
                    <a:rPr lang="zh-CN" altLang="en-US" sz="2400" dirty="0">
                      <a:solidFill>
                        <a:prstClr val="white"/>
                      </a:solidFill>
                      <a:latin typeface="微软雅黑" panose="020B0503020204020204" charset="-122"/>
                    </a:rPr>
                    <a:t>副总经理</a:t>
                  </a:r>
                  <a:endParaRPr lang="zh-CN" altLang="en-US" sz="2400" dirty="0">
                    <a:solidFill>
                      <a:prstClr val="white"/>
                    </a:solidFill>
                    <a:latin typeface="微软雅黑" panose="020B0503020204020204" charset="-122"/>
                  </a:endParaRPr>
                </a:p>
              </p:txBody>
            </p:sp>
          </p:grpSp>
          <p:grpSp>
            <p:nvGrpSpPr>
              <p:cNvPr id="163" name="组合 162"/>
              <p:cNvGrpSpPr/>
              <p:nvPr/>
            </p:nvGrpSpPr>
            <p:grpSpPr>
              <a:xfrm>
                <a:off x="2099498" y="1186788"/>
                <a:ext cx="2066951" cy="1391767"/>
                <a:chOff x="2099498" y="1186788"/>
                <a:chExt cx="2066951" cy="1391767"/>
              </a:xfrm>
            </p:grpSpPr>
            <p:cxnSp>
              <p:nvCxnSpPr>
                <p:cNvPr id="164" name="直接连接符 163"/>
                <p:cNvCxnSpPr>
                  <a:stCxn id="169" idx="2"/>
                  <a:endCxn id="129" idx="0"/>
                </p:cNvCxnSpPr>
                <p:nvPr/>
              </p:nvCxnSpPr>
              <p:spPr>
                <a:xfrm flipH="1">
                  <a:off x="2661867" y="1572551"/>
                  <a:ext cx="4738" cy="1006004"/>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165" name="组合 164"/>
                <p:cNvGrpSpPr/>
                <p:nvPr/>
              </p:nvGrpSpPr>
              <p:grpSpPr>
                <a:xfrm>
                  <a:off x="2099498" y="1186788"/>
                  <a:ext cx="2066951" cy="863129"/>
                  <a:chOff x="2099498" y="1186788"/>
                  <a:chExt cx="2066951" cy="863129"/>
                </a:xfrm>
              </p:grpSpPr>
              <p:grpSp>
                <p:nvGrpSpPr>
                  <p:cNvPr id="166" name="组合 165"/>
                  <p:cNvGrpSpPr/>
                  <p:nvPr/>
                </p:nvGrpSpPr>
                <p:grpSpPr>
                  <a:xfrm>
                    <a:off x="2099498" y="1186788"/>
                    <a:ext cx="1134214" cy="385763"/>
                    <a:chOff x="2099498" y="1186788"/>
                    <a:chExt cx="1134214" cy="385763"/>
                  </a:xfrm>
                </p:grpSpPr>
                <p:sp>
                  <p:nvSpPr>
                    <p:cNvPr id="169" name="圆角矩形 168"/>
                    <p:cNvSpPr/>
                    <p:nvPr/>
                  </p:nvSpPr>
                  <p:spPr>
                    <a:xfrm>
                      <a:off x="2099498" y="1186788"/>
                      <a:ext cx="1134214" cy="385763"/>
                    </a:xfrm>
                    <a:prstGeom prst="round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prstClr val="white"/>
                        </a:solidFill>
                      </a:endParaRPr>
                    </a:p>
                  </p:txBody>
                </p:sp>
                <p:sp>
                  <p:nvSpPr>
                    <p:cNvPr id="170" name="圆角矩形 169"/>
                    <p:cNvSpPr/>
                    <p:nvPr/>
                  </p:nvSpPr>
                  <p:spPr>
                    <a:xfrm>
                      <a:off x="2140499" y="1219916"/>
                      <a:ext cx="1052212" cy="319506"/>
                    </a:xfrm>
                    <a:prstGeom prst="roundRect">
                      <a:avLst/>
                    </a:prstGeom>
                    <a:solidFill>
                      <a:schemeClr val="bg2"/>
                    </a:solidFill>
                    <a:ln w="25400" cap="flat" cmpd="sng" algn="ctr">
                      <a:noFill/>
                      <a:prstDash val="solid"/>
                    </a:ln>
                    <a:effectLst>
                      <a:innerShdw blurRad="63500" dist="25400" dir="18660000">
                        <a:prstClr val="black">
                          <a:alpha val="35000"/>
                        </a:prstClr>
                      </a:innerShdw>
                    </a:effectLst>
                  </p:spPr>
                  <p:txBody>
                    <a:bodyPr anchor="ctr"/>
                    <a:lstStyle/>
                    <a:p>
                      <a:pPr algn="ctr" fontAlgn="base">
                        <a:spcBef>
                          <a:spcPct val="0"/>
                        </a:spcBef>
                        <a:spcAft>
                          <a:spcPct val="0"/>
                        </a:spcAft>
                      </a:pPr>
                      <a:endParaRPr lang="zh-CN" altLang="en-US" sz="2400" kern="0" dirty="0">
                        <a:solidFill>
                          <a:srgbClr val="FFFFFF"/>
                        </a:solidFill>
                        <a:ea typeface="宋体" panose="02010600030101010101" pitchFamily="2" charset="-122"/>
                      </a:endParaRPr>
                    </a:p>
                  </p:txBody>
                </p:sp>
              </p:grpSp>
              <p:cxnSp>
                <p:nvCxnSpPr>
                  <p:cNvPr id="167" name="直接连接符 166"/>
                  <p:cNvCxnSpPr/>
                  <p:nvPr/>
                </p:nvCxnSpPr>
                <p:spPr>
                  <a:xfrm>
                    <a:off x="2661867" y="2049917"/>
                    <a:ext cx="150458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8" name="矩形 167"/>
                  <p:cNvSpPr/>
                  <p:nvPr/>
                </p:nvSpPr>
                <p:spPr>
                  <a:xfrm>
                    <a:off x="2270326" y="1219916"/>
                    <a:ext cx="830997" cy="346249"/>
                  </a:xfrm>
                  <a:prstGeom prst="rect">
                    <a:avLst/>
                  </a:prstGeom>
                </p:spPr>
                <p:txBody>
                  <a:bodyPr wrap="none">
                    <a:spAutoFit/>
                  </a:bodyPr>
                  <a:lstStyle/>
                  <a:p>
                    <a:pPr algn="ctr"/>
                    <a:r>
                      <a:rPr lang="zh-CN" altLang="en-US" sz="2400" dirty="0">
                        <a:solidFill>
                          <a:prstClr val="white"/>
                        </a:solidFill>
                        <a:latin typeface="微软雅黑" panose="020B0503020204020204" charset="-122"/>
                      </a:rPr>
                      <a:t>总经理</a:t>
                    </a:r>
                    <a:endParaRPr lang="zh-CN" altLang="en-US" sz="2400" dirty="0">
                      <a:solidFill>
                        <a:prstClr val="white"/>
                      </a:solidFill>
                      <a:latin typeface="微软雅黑" panose="020B0503020204020204" charset="-122"/>
                    </a:endParaRPr>
                  </a:p>
                </p:txBody>
              </p:sp>
            </p:grpSp>
          </p:grpSp>
        </p:grpSp>
        <p:cxnSp>
          <p:nvCxnSpPr>
            <p:cNvPr id="136" name="直接连接符 135"/>
            <p:cNvCxnSpPr/>
            <p:nvPr/>
          </p:nvCxnSpPr>
          <p:spPr>
            <a:xfrm flipH="1">
              <a:off x="1347416" y="2249941"/>
              <a:ext cx="131445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7" name="直接连接符 136"/>
            <p:cNvCxnSpPr/>
            <p:nvPr/>
          </p:nvCxnSpPr>
          <p:spPr>
            <a:xfrm>
              <a:off x="1347416" y="2249941"/>
              <a:ext cx="2" cy="328614"/>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8" name="直接连接符 137"/>
            <p:cNvCxnSpPr/>
            <p:nvPr/>
          </p:nvCxnSpPr>
          <p:spPr>
            <a:xfrm flipH="1" flipV="1">
              <a:off x="4076329" y="2414248"/>
              <a:ext cx="2" cy="16430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9" name="直接连接符 138"/>
            <p:cNvCxnSpPr/>
            <p:nvPr/>
          </p:nvCxnSpPr>
          <p:spPr>
            <a:xfrm flipH="1" flipV="1">
              <a:off x="5397925" y="2414248"/>
              <a:ext cx="2" cy="16430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0" name="直接连接符 139"/>
            <p:cNvCxnSpPr/>
            <p:nvPr/>
          </p:nvCxnSpPr>
          <p:spPr>
            <a:xfrm>
              <a:off x="4076329" y="2414248"/>
              <a:ext cx="132159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1" name="直接连接符 140"/>
            <p:cNvCxnSpPr/>
            <p:nvPr/>
          </p:nvCxnSpPr>
          <p:spPr>
            <a:xfrm flipH="1">
              <a:off x="4733555" y="2249941"/>
              <a:ext cx="1" cy="16430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2" name="直接连接符 141"/>
            <p:cNvCxnSpPr/>
            <p:nvPr/>
          </p:nvCxnSpPr>
          <p:spPr>
            <a:xfrm flipH="1">
              <a:off x="614362" y="2771436"/>
              <a:ext cx="16594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3" name="直接连接符 142"/>
            <p:cNvCxnSpPr/>
            <p:nvPr/>
          </p:nvCxnSpPr>
          <p:spPr>
            <a:xfrm flipH="1">
              <a:off x="614362" y="3332220"/>
              <a:ext cx="16594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4" name="直接连接符 143"/>
            <p:cNvCxnSpPr/>
            <p:nvPr/>
          </p:nvCxnSpPr>
          <p:spPr>
            <a:xfrm flipH="1">
              <a:off x="614362" y="3893005"/>
              <a:ext cx="16594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5" name="直接连接符 144"/>
            <p:cNvCxnSpPr/>
            <p:nvPr/>
          </p:nvCxnSpPr>
          <p:spPr>
            <a:xfrm>
              <a:off x="614362" y="2771436"/>
              <a:ext cx="0" cy="112156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6" name="直接连接符 145"/>
            <p:cNvCxnSpPr/>
            <p:nvPr/>
          </p:nvCxnSpPr>
          <p:spPr>
            <a:xfrm flipH="1">
              <a:off x="3342451" y="2775859"/>
              <a:ext cx="16594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7" name="直接连接符 146"/>
            <p:cNvCxnSpPr/>
            <p:nvPr/>
          </p:nvCxnSpPr>
          <p:spPr>
            <a:xfrm flipH="1">
              <a:off x="3342451" y="4333876"/>
              <a:ext cx="16594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8" name="直接连接符 147"/>
            <p:cNvCxnSpPr/>
            <p:nvPr/>
          </p:nvCxnSpPr>
          <p:spPr>
            <a:xfrm flipH="1">
              <a:off x="3342451" y="3295198"/>
              <a:ext cx="16594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9" name="直接连接符 148"/>
            <p:cNvCxnSpPr/>
            <p:nvPr/>
          </p:nvCxnSpPr>
          <p:spPr>
            <a:xfrm flipH="1">
              <a:off x="3342451" y="3814537"/>
              <a:ext cx="16594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5" name="直接连接符 154"/>
            <p:cNvCxnSpPr/>
            <p:nvPr/>
          </p:nvCxnSpPr>
          <p:spPr>
            <a:xfrm>
              <a:off x="3342451" y="2771436"/>
              <a:ext cx="0" cy="156244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156" name="组合 155"/>
            <p:cNvGrpSpPr/>
            <p:nvPr/>
          </p:nvGrpSpPr>
          <p:grpSpPr>
            <a:xfrm>
              <a:off x="2097099" y="2582977"/>
              <a:ext cx="1134214" cy="385763"/>
              <a:chOff x="4452173" y="720606"/>
              <a:chExt cx="1134214" cy="385763"/>
            </a:xfrm>
          </p:grpSpPr>
          <p:grpSp>
            <p:nvGrpSpPr>
              <p:cNvPr id="158" name="组合 157"/>
              <p:cNvGrpSpPr/>
              <p:nvPr/>
            </p:nvGrpSpPr>
            <p:grpSpPr>
              <a:xfrm>
                <a:off x="4452173" y="720606"/>
                <a:ext cx="1134214" cy="385763"/>
                <a:chOff x="2099498" y="1186788"/>
                <a:chExt cx="1134214" cy="385763"/>
              </a:xfrm>
            </p:grpSpPr>
            <p:sp>
              <p:nvSpPr>
                <p:cNvPr id="160" name="圆角矩形 159"/>
                <p:cNvSpPr/>
                <p:nvPr/>
              </p:nvSpPr>
              <p:spPr>
                <a:xfrm>
                  <a:off x="2099498" y="1186788"/>
                  <a:ext cx="1134214" cy="385763"/>
                </a:xfrm>
                <a:prstGeom prst="round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prstClr val="white"/>
                    </a:solidFill>
                  </a:endParaRPr>
                </a:p>
              </p:txBody>
            </p:sp>
            <p:sp>
              <p:nvSpPr>
                <p:cNvPr id="161" name="圆角矩形 160"/>
                <p:cNvSpPr/>
                <p:nvPr/>
              </p:nvSpPr>
              <p:spPr>
                <a:xfrm>
                  <a:off x="2140499" y="1219916"/>
                  <a:ext cx="1052212" cy="319506"/>
                </a:xfrm>
                <a:prstGeom prst="roundRect">
                  <a:avLst/>
                </a:prstGeom>
                <a:solidFill>
                  <a:schemeClr val="tx2"/>
                </a:solidFill>
                <a:ln w="25400" cap="flat" cmpd="sng" algn="ctr">
                  <a:noFill/>
                  <a:prstDash val="solid"/>
                </a:ln>
                <a:effectLst>
                  <a:innerShdw blurRad="63500" dist="25400" dir="18660000">
                    <a:prstClr val="black">
                      <a:alpha val="35000"/>
                    </a:prstClr>
                  </a:innerShdw>
                </a:effectLst>
              </p:spPr>
              <p:txBody>
                <a:bodyPr anchor="ctr"/>
                <a:lstStyle/>
                <a:p>
                  <a:pPr algn="ctr" fontAlgn="base">
                    <a:spcBef>
                      <a:spcPct val="0"/>
                    </a:spcBef>
                    <a:spcAft>
                      <a:spcPct val="0"/>
                    </a:spcAft>
                  </a:pPr>
                  <a:endParaRPr lang="zh-CN" altLang="en-US" sz="2400" kern="0" dirty="0">
                    <a:solidFill>
                      <a:srgbClr val="FFFFFF"/>
                    </a:solidFill>
                    <a:ea typeface="宋体" panose="02010600030101010101" pitchFamily="2" charset="-122"/>
                  </a:endParaRPr>
                </a:p>
              </p:txBody>
            </p:sp>
          </p:grpSp>
          <p:sp>
            <p:nvSpPr>
              <p:cNvPr id="159" name="矩形 158"/>
              <p:cNvSpPr/>
              <p:nvPr/>
            </p:nvSpPr>
            <p:spPr>
              <a:xfrm>
                <a:off x="4488366" y="759599"/>
                <a:ext cx="1061829" cy="346249"/>
              </a:xfrm>
              <a:prstGeom prst="rect">
                <a:avLst/>
              </a:prstGeom>
            </p:spPr>
            <p:txBody>
              <a:bodyPr wrap="none">
                <a:spAutoFit/>
              </a:bodyPr>
              <a:lstStyle/>
              <a:p>
                <a:pPr algn="ctr"/>
                <a:r>
                  <a:rPr lang="zh-CN" altLang="en-US" sz="2400" dirty="0">
                    <a:solidFill>
                      <a:prstClr val="white"/>
                    </a:solidFill>
                    <a:latin typeface="微软雅黑" panose="020B0503020204020204" charset="-122"/>
                  </a:rPr>
                  <a:t>添加标题</a:t>
                </a:r>
                <a:endParaRPr lang="zh-CN" altLang="en-US" sz="2400" dirty="0">
                  <a:solidFill>
                    <a:prstClr val="white"/>
                  </a:solidFill>
                  <a:latin typeface="微软雅黑" panose="020B0503020204020204" charset="-122"/>
                </a:endParaRPr>
              </a:p>
            </p:txBody>
          </p:sp>
        </p:grpSp>
      </p:gr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50"/>
                                        </p:tgtEl>
                                        <p:attrNameLst>
                                          <p:attrName>style.visibility</p:attrName>
                                        </p:attrNameLst>
                                      </p:cBhvr>
                                      <p:to>
                                        <p:strVal val="visible"/>
                                      </p:to>
                                    </p:set>
                                    <p:anim calcmode="lin" valueType="num">
                                      <p:cBhvr additive="base">
                                        <p:cTn id="7" dur="500" fill="hold"/>
                                        <p:tgtEl>
                                          <p:spTgt spid="150"/>
                                        </p:tgtEl>
                                        <p:attrNameLst>
                                          <p:attrName>ppt_x</p:attrName>
                                        </p:attrNameLst>
                                      </p:cBhvr>
                                      <p:tavLst>
                                        <p:tav tm="0">
                                          <p:val>
                                            <p:strVal val="0-#ppt_w/2"/>
                                          </p:val>
                                        </p:tav>
                                        <p:tav tm="100000">
                                          <p:val>
                                            <p:strVal val="#ppt_x"/>
                                          </p:val>
                                        </p:tav>
                                      </p:tavLst>
                                    </p:anim>
                                    <p:anim calcmode="lin" valueType="num">
                                      <p:cBhvr additive="base">
                                        <p:cTn id="8" dur="500" fill="hold"/>
                                        <p:tgtEl>
                                          <p:spTgt spid="15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25"/>
                                        </p:tgtEl>
                                        <p:attrNameLst>
                                          <p:attrName>style.visibility</p:attrName>
                                        </p:attrNameLst>
                                      </p:cBhvr>
                                      <p:to>
                                        <p:strVal val="visible"/>
                                      </p:to>
                                    </p:set>
                                    <p:anim calcmode="lin" valueType="num">
                                      <p:cBhvr additive="base">
                                        <p:cTn id="13" dur="500" fill="hold"/>
                                        <p:tgtEl>
                                          <p:spTgt spid="125"/>
                                        </p:tgtEl>
                                        <p:attrNameLst>
                                          <p:attrName>ppt_x</p:attrName>
                                        </p:attrNameLst>
                                      </p:cBhvr>
                                      <p:tavLst>
                                        <p:tav tm="0">
                                          <p:val>
                                            <p:strVal val="#ppt_x"/>
                                          </p:val>
                                        </p:tav>
                                        <p:tav tm="100000">
                                          <p:val>
                                            <p:strVal val="#ppt_x"/>
                                          </p:val>
                                        </p:tav>
                                      </p:tavLst>
                                    </p:anim>
                                    <p:anim calcmode="lin" valueType="num">
                                      <p:cBhvr additive="base">
                                        <p:cTn id="14" dur="500" fill="hold"/>
                                        <p:tgtEl>
                                          <p:spTgt spid="12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nodeType="clickEffect">
                                  <p:stCondLst>
                                    <p:cond delay="0"/>
                                  </p:stCondLst>
                                  <p:childTnLst>
                                    <p:set>
                                      <p:cBhvr>
                                        <p:cTn id="18" dur="1" fill="hold">
                                          <p:stCondLst>
                                            <p:cond delay="0"/>
                                          </p:stCondLst>
                                        </p:cTn>
                                        <p:tgtEl>
                                          <p:spTgt spid="117"/>
                                        </p:tgtEl>
                                        <p:attrNameLst>
                                          <p:attrName>style.visibility</p:attrName>
                                        </p:attrNameLst>
                                      </p:cBhvr>
                                      <p:to>
                                        <p:strVal val="visible"/>
                                      </p:to>
                                    </p:set>
                                    <p:anim calcmode="lin" valueType="num">
                                      <p:cBhvr additive="base">
                                        <p:cTn id="19" dur="500" fill="hold"/>
                                        <p:tgtEl>
                                          <p:spTgt spid="117"/>
                                        </p:tgtEl>
                                        <p:attrNameLst>
                                          <p:attrName>ppt_x</p:attrName>
                                        </p:attrNameLst>
                                      </p:cBhvr>
                                      <p:tavLst>
                                        <p:tav tm="0">
                                          <p:val>
                                            <p:strVal val="1+#ppt_w/2"/>
                                          </p:val>
                                        </p:tav>
                                        <p:tav tm="100000">
                                          <p:val>
                                            <p:strVal val="#ppt_x"/>
                                          </p:val>
                                        </p:tav>
                                      </p:tavLst>
                                    </p:anim>
                                    <p:anim calcmode="lin" valueType="num">
                                      <p:cBhvr additive="base">
                                        <p:cTn id="20" dur="500" fill="hold"/>
                                        <p:tgtEl>
                                          <p:spTgt spid="1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0" name="组合 149"/>
          <p:cNvGrpSpPr/>
          <p:nvPr/>
        </p:nvGrpSpPr>
        <p:grpSpPr>
          <a:xfrm>
            <a:off x="568443" y="319365"/>
            <a:ext cx="3809921" cy="420564"/>
            <a:chOff x="568442" y="319364"/>
            <a:chExt cx="3809924" cy="420565"/>
          </a:xfrm>
        </p:grpSpPr>
        <p:sp>
          <p:nvSpPr>
            <p:cNvPr id="151" name="文本框 23"/>
            <p:cNvSpPr txBox="1"/>
            <p:nvPr/>
          </p:nvSpPr>
          <p:spPr>
            <a:xfrm>
              <a:off x="665958" y="319364"/>
              <a:ext cx="1909498" cy="420565"/>
            </a:xfrm>
            <a:prstGeom prst="rect">
              <a:avLst/>
            </a:prstGeom>
            <a:noFill/>
          </p:spPr>
          <p:txBody>
            <a:bodyPr wrap="none" rtlCol="0">
              <a:spAutoFit/>
            </a:bodyPr>
            <a:lstStyle/>
            <a:p>
              <a:r>
                <a:rPr lang="zh-CN" altLang="en-US" sz="2135" dirty="0">
                  <a:solidFill>
                    <a:schemeClr val="bg1"/>
                  </a:solidFill>
                  <a:latin typeface="+mj-ea"/>
                  <a:ea typeface="+mj-ea"/>
                </a:rPr>
                <a:t>标题文字内容 </a:t>
              </a:r>
              <a:endParaRPr lang="zh-CN" altLang="en-US" sz="2135" dirty="0">
                <a:solidFill>
                  <a:schemeClr val="bg1"/>
                </a:solidFill>
                <a:latin typeface="+mj-ea"/>
                <a:ea typeface="+mj-ea"/>
              </a:endParaRPr>
            </a:p>
          </p:txBody>
        </p:sp>
        <p:sp>
          <p:nvSpPr>
            <p:cNvPr id="152" name="等腰三角形 151"/>
            <p:cNvSpPr/>
            <p:nvPr/>
          </p:nvSpPr>
          <p:spPr>
            <a:xfrm rot="16200000" flipH="1" flipV="1">
              <a:off x="492508" y="454911"/>
              <a:ext cx="304323" cy="152455"/>
            </a:xfrm>
            <a:prstGeom prst="triangle">
              <a:avLst/>
            </a:prstGeom>
            <a:solidFill>
              <a:schemeClr val="tx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mj-ea"/>
                <a:ea typeface="+mj-ea"/>
              </a:endParaRPr>
            </a:p>
          </p:txBody>
        </p:sp>
        <p:sp>
          <p:nvSpPr>
            <p:cNvPr id="153" name="文本框 23"/>
            <p:cNvSpPr txBox="1"/>
            <p:nvPr/>
          </p:nvSpPr>
          <p:spPr>
            <a:xfrm>
              <a:off x="2306003" y="429775"/>
              <a:ext cx="2072363" cy="297455"/>
            </a:xfrm>
            <a:prstGeom prst="rect">
              <a:avLst/>
            </a:prstGeom>
            <a:noFill/>
          </p:spPr>
          <p:txBody>
            <a:bodyPr wrap="none" rtlCol="0">
              <a:spAutoFit/>
            </a:bodyPr>
            <a:lstStyle/>
            <a:p>
              <a:r>
                <a:rPr lang="en-US" altLang="zh-CN" sz="1335" dirty="0">
                  <a:solidFill>
                    <a:schemeClr val="bg1"/>
                  </a:solidFill>
                  <a:latin typeface="+mj-ea"/>
                  <a:ea typeface="+mj-ea"/>
                </a:rPr>
                <a:t>  Click here to add Title</a:t>
              </a:r>
              <a:endParaRPr lang="zh-CN" altLang="en-US" sz="1335" dirty="0">
                <a:solidFill>
                  <a:schemeClr val="bg1"/>
                </a:solidFill>
                <a:latin typeface="+mj-ea"/>
                <a:ea typeface="+mj-ea"/>
              </a:endParaRPr>
            </a:p>
          </p:txBody>
        </p:sp>
      </p:grpSp>
      <p:cxnSp>
        <p:nvCxnSpPr>
          <p:cNvPr id="70" name="直接连接符 69"/>
          <p:cNvCxnSpPr/>
          <p:nvPr/>
        </p:nvCxnSpPr>
        <p:spPr>
          <a:xfrm>
            <a:off x="1251312" y="3846201"/>
            <a:ext cx="3744416" cy="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nvCxnSpPr>
        <p:spPr>
          <a:xfrm>
            <a:off x="1251312" y="5101451"/>
            <a:ext cx="3744416" cy="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
        <p:nvSpPr>
          <p:cNvPr id="73" name="TextBox 72"/>
          <p:cNvSpPr txBox="1"/>
          <p:nvPr/>
        </p:nvSpPr>
        <p:spPr>
          <a:xfrm>
            <a:off x="2067403" y="3971773"/>
            <a:ext cx="2112235" cy="287323"/>
          </a:xfrm>
          <a:prstGeom prst="rect">
            <a:avLst/>
          </a:prstGeom>
          <a:noFill/>
        </p:spPr>
        <p:txBody>
          <a:bodyPr wrap="square" lIns="0" tIns="0" rIns="0" bIns="0" rtlCol="0">
            <a:spAutoFit/>
          </a:bodyPr>
          <a:lstStyle/>
          <a:p>
            <a:pPr algn="ctr"/>
            <a:r>
              <a:rPr lang="zh-CN" altLang="en-US" sz="1865" b="1" dirty="0">
                <a:solidFill>
                  <a:schemeClr val="bg1"/>
                </a:solidFill>
                <a:latin typeface="微软雅黑" panose="020B0503020204020204" charset="-122"/>
                <a:ea typeface="微软雅黑" panose="020B0503020204020204" charset="-122"/>
              </a:rPr>
              <a:t>关键字设问？</a:t>
            </a:r>
            <a:endParaRPr lang="zh-CN" altLang="en-US" sz="1865" b="1" dirty="0">
              <a:solidFill>
                <a:schemeClr val="bg1"/>
              </a:solidFill>
              <a:latin typeface="微软雅黑" panose="020B0503020204020204" charset="-122"/>
              <a:ea typeface="微软雅黑" panose="020B0503020204020204" charset="-122"/>
            </a:endParaRPr>
          </a:p>
        </p:txBody>
      </p:sp>
      <p:sp>
        <p:nvSpPr>
          <p:cNvPr id="74" name="TextBox 73"/>
          <p:cNvSpPr txBox="1"/>
          <p:nvPr/>
        </p:nvSpPr>
        <p:spPr>
          <a:xfrm>
            <a:off x="2067403" y="4333366"/>
            <a:ext cx="2112235" cy="287323"/>
          </a:xfrm>
          <a:prstGeom prst="rect">
            <a:avLst/>
          </a:prstGeom>
          <a:noFill/>
        </p:spPr>
        <p:txBody>
          <a:bodyPr wrap="square" lIns="0" tIns="0" rIns="0" bIns="0" rtlCol="0">
            <a:spAutoFit/>
          </a:bodyPr>
          <a:lstStyle/>
          <a:p>
            <a:pPr algn="ctr"/>
            <a:r>
              <a:rPr lang="zh-CN" altLang="en-US" sz="1865" b="1" dirty="0">
                <a:solidFill>
                  <a:schemeClr val="bg1"/>
                </a:solidFill>
                <a:latin typeface="微软雅黑" panose="020B0503020204020204" charset="-122"/>
                <a:ea typeface="微软雅黑" panose="020B0503020204020204" charset="-122"/>
              </a:rPr>
              <a:t>关键字设问？</a:t>
            </a:r>
            <a:endParaRPr lang="zh-CN" altLang="en-US" sz="1865" b="1" dirty="0">
              <a:solidFill>
                <a:schemeClr val="bg1"/>
              </a:solidFill>
              <a:latin typeface="微软雅黑" panose="020B0503020204020204" charset="-122"/>
              <a:ea typeface="微软雅黑" panose="020B0503020204020204" charset="-122"/>
            </a:endParaRPr>
          </a:p>
        </p:txBody>
      </p:sp>
      <p:sp>
        <p:nvSpPr>
          <p:cNvPr id="78" name="TextBox 77"/>
          <p:cNvSpPr txBox="1"/>
          <p:nvPr/>
        </p:nvSpPr>
        <p:spPr>
          <a:xfrm>
            <a:off x="2067403" y="4717409"/>
            <a:ext cx="2112235" cy="287323"/>
          </a:xfrm>
          <a:prstGeom prst="rect">
            <a:avLst/>
          </a:prstGeom>
          <a:noFill/>
        </p:spPr>
        <p:txBody>
          <a:bodyPr wrap="square" lIns="0" tIns="0" rIns="0" bIns="0" rtlCol="0">
            <a:spAutoFit/>
          </a:bodyPr>
          <a:lstStyle/>
          <a:p>
            <a:pPr algn="ctr"/>
            <a:r>
              <a:rPr lang="zh-CN" altLang="en-US" sz="1865" b="1" dirty="0">
                <a:solidFill>
                  <a:schemeClr val="bg1"/>
                </a:solidFill>
                <a:latin typeface="微软雅黑" panose="020B0503020204020204" charset="-122"/>
                <a:ea typeface="微软雅黑" panose="020B0503020204020204" charset="-122"/>
              </a:rPr>
              <a:t>关键字设问？</a:t>
            </a:r>
            <a:endParaRPr lang="zh-CN" altLang="en-US" sz="1865" b="1" dirty="0">
              <a:solidFill>
                <a:schemeClr val="bg1"/>
              </a:solidFill>
              <a:latin typeface="微软雅黑" panose="020B0503020204020204" charset="-122"/>
              <a:ea typeface="微软雅黑" panose="020B0503020204020204" charset="-122"/>
            </a:endParaRPr>
          </a:p>
        </p:txBody>
      </p:sp>
      <p:sp>
        <p:nvSpPr>
          <p:cNvPr id="79" name="TextBox 78"/>
          <p:cNvSpPr txBox="1"/>
          <p:nvPr/>
        </p:nvSpPr>
        <p:spPr>
          <a:xfrm>
            <a:off x="1251312" y="5243721"/>
            <a:ext cx="3744416" cy="615361"/>
          </a:xfrm>
          <a:prstGeom prst="rect">
            <a:avLst/>
          </a:prstGeom>
          <a:noFill/>
        </p:spPr>
        <p:txBody>
          <a:bodyPr wrap="square" lIns="0" tIns="0" rIns="0" bIns="0" rtlCol="0">
            <a:spAutoFit/>
          </a:bodyPr>
          <a:lstStyle/>
          <a:p>
            <a:r>
              <a:rPr lang="zh-CN" altLang="en-US" sz="1335" dirty="0">
                <a:solidFill>
                  <a:schemeClr val="bg1"/>
                </a:solidFill>
                <a:latin typeface="+mj-ea"/>
              </a:rPr>
              <a:t>单击此处添加文本单击此处添加文本</a:t>
            </a:r>
            <a:endParaRPr lang="en-US" altLang="zh-CN" sz="1335" dirty="0">
              <a:solidFill>
                <a:schemeClr val="bg1"/>
              </a:solidFill>
              <a:latin typeface="+mj-ea"/>
            </a:endParaRPr>
          </a:p>
          <a:p>
            <a:r>
              <a:rPr lang="zh-CN" altLang="en-US" sz="1335" dirty="0">
                <a:solidFill>
                  <a:schemeClr val="bg1"/>
                </a:solidFill>
                <a:latin typeface="+mj-ea"/>
              </a:rPr>
              <a:t>单击此处添加文本单击此处添加文本</a:t>
            </a:r>
            <a:endParaRPr lang="en-US" altLang="zh-CN" sz="1335" dirty="0">
              <a:solidFill>
                <a:schemeClr val="bg1"/>
              </a:solidFill>
              <a:latin typeface="+mj-ea"/>
            </a:endParaRPr>
          </a:p>
          <a:p>
            <a:endParaRPr lang="en-US" altLang="zh-CN" sz="1335" dirty="0">
              <a:solidFill>
                <a:schemeClr val="bg1"/>
              </a:solidFill>
              <a:latin typeface="+mj-ea"/>
            </a:endParaRPr>
          </a:p>
        </p:txBody>
      </p:sp>
      <p:sp>
        <p:nvSpPr>
          <p:cNvPr id="84" name="Freeform 5"/>
          <p:cNvSpPr/>
          <p:nvPr/>
        </p:nvSpPr>
        <p:spPr bwMode="auto">
          <a:xfrm>
            <a:off x="5661923" y="1266219"/>
            <a:ext cx="1241775" cy="5096271"/>
          </a:xfrm>
          <a:custGeom>
            <a:avLst/>
            <a:gdLst/>
            <a:ahLst/>
            <a:cxnLst/>
            <a:rect l="l" t="t" r="r" b="b"/>
            <a:pathLst>
              <a:path w="931331" h="3822203">
                <a:moveTo>
                  <a:pt x="931331" y="0"/>
                </a:moveTo>
                <a:lnTo>
                  <a:pt x="931331" y="43438"/>
                </a:lnTo>
                <a:lnTo>
                  <a:pt x="929692" y="43241"/>
                </a:lnTo>
                <a:cubicBezTo>
                  <a:pt x="720560" y="43241"/>
                  <a:pt x="548753" y="233651"/>
                  <a:pt x="531759" y="477070"/>
                </a:cubicBezTo>
                <a:cubicBezTo>
                  <a:pt x="531001" y="481589"/>
                  <a:pt x="530505" y="486178"/>
                  <a:pt x="530592" y="490864"/>
                </a:cubicBezTo>
                <a:lnTo>
                  <a:pt x="527965" y="521911"/>
                </a:lnTo>
                <a:cubicBezTo>
                  <a:pt x="527965" y="524355"/>
                  <a:pt x="527981" y="526795"/>
                  <a:pt x="528584" y="529223"/>
                </a:cubicBezTo>
                <a:cubicBezTo>
                  <a:pt x="525896" y="549213"/>
                  <a:pt x="525319" y="570030"/>
                  <a:pt x="525319" y="591585"/>
                </a:cubicBezTo>
                <a:lnTo>
                  <a:pt x="525319" y="1420695"/>
                </a:lnTo>
                <a:cubicBezTo>
                  <a:pt x="525319" y="1644311"/>
                  <a:pt x="418363" y="1909396"/>
                  <a:pt x="152419" y="1909396"/>
                </a:cubicBezTo>
                <a:lnTo>
                  <a:pt x="152419" y="1917007"/>
                </a:lnTo>
                <a:cubicBezTo>
                  <a:pt x="411268" y="1917007"/>
                  <a:pt x="525319" y="2180779"/>
                  <a:pt x="525319" y="2401508"/>
                </a:cubicBezTo>
                <a:lnTo>
                  <a:pt x="525319" y="3229831"/>
                </a:lnTo>
                <a:lnTo>
                  <a:pt x="528395" y="3285086"/>
                </a:lnTo>
                <a:lnTo>
                  <a:pt x="527965" y="3290166"/>
                </a:lnTo>
                <a:cubicBezTo>
                  <a:pt x="527965" y="3298449"/>
                  <a:pt x="528142" y="3306682"/>
                  <a:pt x="530049" y="3314794"/>
                </a:cubicBezTo>
                <a:cubicBezTo>
                  <a:pt x="529872" y="3323297"/>
                  <a:pt x="530775" y="3331587"/>
                  <a:pt x="532157" y="3339708"/>
                </a:cubicBezTo>
                <a:cubicBezTo>
                  <a:pt x="550979" y="3580884"/>
                  <a:pt x="721914" y="3768836"/>
                  <a:pt x="929692" y="3768836"/>
                </a:cubicBezTo>
                <a:cubicBezTo>
                  <a:pt x="930239" y="3768836"/>
                  <a:pt x="930786" y="3768835"/>
                  <a:pt x="931331" y="3768639"/>
                </a:cubicBezTo>
                <a:lnTo>
                  <a:pt x="931331" y="3822203"/>
                </a:lnTo>
                <a:cubicBezTo>
                  <a:pt x="739757" y="3822203"/>
                  <a:pt x="598112" y="3773911"/>
                  <a:pt x="507975" y="3678638"/>
                </a:cubicBezTo>
                <a:cubicBezTo>
                  <a:pt x="417575" y="3582577"/>
                  <a:pt x="372901" y="3410141"/>
                  <a:pt x="372901" y="3162642"/>
                </a:cubicBezTo>
                <a:lnTo>
                  <a:pt x="372901" y="2435365"/>
                </a:lnTo>
                <a:cubicBezTo>
                  <a:pt x="372901" y="2299674"/>
                  <a:pt x="350301" y="2189965"/>
                  <a:pt x="304838" y="2105453"/>
                </a:cubicBezTo>
                <a:cubicBezTo>
                  <a:pt x="260163" y="2021204"/>
                  <a:pt x="158200" y="1972649"/>
                  <a:pt x="0" y="1961888"/>
                </a:cubicBezTo>
                <a:lnTo>
                  <a:pt x="0" y="1860316"/>
                </a:lnTo>
                <a:cubicBezTo>
                  <a:pt x="146638" y="1837744"/>
                  <a:pt x="245710" y="1792339"/>
                  <a:pt x="296166" y="1724624"/>
                </a:cubicBezTo>
                <a:cubicBezTo>
                  <a:pt x="347410" y="1657434"/>
                  <a:pt x="372901" y="1544052"/>
                  <a:pt x="372901" y="1386838"/>
                </a:cubicBezTo>
                <a:lnTo>
                  <a:pt x="372901" y="659562"/>
                </a:lnTo>
                <a:cubicBezTo>
                  <a:pt x="372901" y="411275"/>
                  <a:pt x="417575" y="239626"/>
                  <a:pt x="507975" y="143566"/>
                </a:cubicBezTo>
                <a:cubicBezTo>
                  <a:pt x="598112" y="47505"/>
                  <a:pt x="739757" y="0"/>
                  <a:pt x="931331" y="0"/>
                </a:cubicBezTo>
                <a:close/>
              </a:path>
            </a:pathLst>
          </a:custGeom>
          <a:solidFill>
            <a:schemeClr val="bg1"/>
          </a:solidFill>
          <a:ln w="25400" cap="flat" cmpd="sng" algn="ctr">
            <a:noFill/>
            <a:prstDash val="solid"/>
          </a:ln>
          <a:effectLst>
            <a:innerShdw blurRad="63500" dist="25400" dir="18660000">
              <a:prstClr val="black">
                <a:alpha val="35000"/>
              </a:prstClr>
            </a:innerShdw>
          </a:effectLst>
        </p:spPr>
        <p:txBody>
          <a:bodyPr anchor="ctr"/>
          <a:lstStyle/>
          <a:p>
            <a:pPr algn="ctr" fontAlgn="base">
              <a:spcBef>
                <a:spcPct val="0"/>
              </a:spcBef>
              <a:spcAft>
                <a:spcPct val="0"/>
              </a:spcAft>
            </a:pPr>
            <a:endParaRPr lang="zh-CN" altLang="en-US" sz="1335" b="1" kern="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微软雅黑" panose="020B0503020204020204" charset="-122"/>
              <a:ea typeface="微软雅黑" panose="020B0503020204020204" charset="-122"/>
            </a:endParaRPr>
          </a:p>
        </p:txBody>
      </p:sp>
      <p:sp>
        <p:nvSpPr>
          <p:cNvPr id="85" name="圆角矩形 84"/>
          <p:cNvSpPr/>
          <p:nvPr/>
        </p:nvSpPr>
        <p:spPr>
          <a:xfrm>
            <a:off x="7152118" y="1266219"/>
            <a:ext cx="4224469" cy="626611"/>
          </a:xfrm>
          <a:prstGeom prst="round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chemeClr val="accent5"/>
              </a:solidFill>
            </a:endParaRPr>
          </a:p>
        </p:txBody>
      </p:sp>
      <p:sp>
        <p:nvSpPr>
          <p:cNvPr id="90" name="圆角矩形 89"/>
          <p:cNvSpPr/>
          <p:nvPr/>
        </p:nvSpPr>
        <p:spPr>
          <a:xfrm>
            <a:off x="7152118" y="2011163"/>
            <a:ext cx="4224469" cy="626611"/>
          </a:xfrm>
          <a:prstGeom prst="round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chemeClr val="accent5"/>
              </a:solidFill>
            </a:endParaRPr>
          </a:p>
        </p:txBody>
      </p:sp>
      <p:sp>
        <p:nvSpPr>
          <p:cNvPr id="91" name="圆角矩形 90"/>
          <p:cNvSpPr/>
          <p:nvPr/>
        </p:nvSpPr>
        <p:spPr>
          <a:xfrm>
            <a:off x="7152118" y="2756107"/>
            <a:ext cx="4224469" cy="626611"/>
          </a:xfrm>
          <a:prstGeom prst="round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chemeClr val="accent5"/>
              </a:solidFill>
            </a:endParaRPr>
          </a:p>
        </p:txBody>
      </p:sp>
      <p:sp>
        <p:nvSpPr>
          <p:cNvPr id="92" name="圆角矩形 91"/>
          <p:cNvSpPr/>
          <p:nvPr/>
        </p:nvSpPr>
        <p:spPr>
          <a:xfrm>
            <a:off x="7152118" y="3501051"/>
            <a:ext cx="4224469" cy="626611"/>
          </a:xfrm>
          <a:prstGeom prst="round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chemeClr val="accent5"/>
              </a:solidFill>
            </a:endParaRPr>
          </a:p>
        </p:txBody>
      </p:sp>
      <p:sp>
        <p:nvSpPr>
          <p:cNvPr id="93" name="圆角矩形 92"/>
          <p:cNvSpPr/>
          <p:nvPr/>
        </p:nvSpPr>
        <p:spPr>
          <a:xfrm>
            <a:off x="7152118" y="4245995"/>
            <a:ext cx="4224469" cy="626611"/>
          </a:xfrm>
          <a:prstGeom prst="round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chemeClr val="accent5"/>
              </a:solidFill>
            </a:endParaRPr>
          </a:p>
        </p:txBody>
      </p:sp>
      <p:sp>
        <p:nvSpPr>
          <p:cNvPr id="94" name="圆角矩形 93"/>
          <p:cNvSpPr/>
          <p:nvPr/>
        </p:nvSpPr>
        <p:spPr>
          <a:xfrm>
            <a:off x="7152118" y="4990939"/>
            <a:ext cx="4224469" cy="626611"/>
          </a:xfrm>
          <a:prstGeom prst="round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chemeClr val="accent5"/>
              </a:solidFill>
            </a:endParaRPr>
          </a:p>
        </p:txBody>
      </p:sp>
      <p:sp>
        <p:nvSpPr>
          <p:cNvPr id="95" name="圆角矩形 94"/>
          <p:cNvSpPr/>
          <p:nvPr/>
        </p:nvSpPr>
        <p:spPr>
          <a:xfrm>
            <a:off x="7152118" y="5735879"/>
            <a:ext cx="4224469" cy="626611"/>
          </a:xfrm>
          <a:prstGeom prst="round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chemeClr val="accent5"/>
              </a:solidFill>
            </a:endParaRPr>
          </a:p>
        </p:txBody>
      </p:sp>
      <p:sp>
        <p:nvSpPr>
          <p:cNvPr id="96" name="TextBox 95"/>
          <p:cNvSpPr txBox="1"/>
          <p:nvPr/>
        </p:nvSpPr>
        <p:spPr>
          <a:xfrm>
            <a:off x="7619933" y="1476933"/>
            <a:ext cx="3084579" cy="205121"/>
          </a:xfrm>
          <a:prstGeom prst="rect">
            <a:avLst/>
          </a:prstGeom>
          <a:noFill/>
        </p:spPr>
        <p:txBody>
          <a:bodyPr wrap="square" lIns="0" tIns="0" rIns="0" bIns="0" rtlCol="0">
            <a:spAutoFit/>
          </a:bodyPr>
          <a:lstStyle/>
          <a:p>
            <a:r>
              <a:rPr lang="zh-CN" altLang="en-US" sz="1335" dirty="0">
                <a:solidFill>
                  <a:schemeClr val="accent5"/>
                </a:solidFill>
                <a:latin typeface="+mj-ea"/>
              </a:rPr>
              <a:t>单击此处添加文本单击此处添加</a:t>
            </a:r>
            <a:endParaRPr lang="en-US" altLang="zh-CN" sz="1335" dirty="0">
              <a:solidFill>
                <a:schemeClr val="accent5"/>
              </a:solidFill>
              <a:latin typeface="+mj-ea"/>
            </a:endParaRPr>
          </a:p>
        </p:txBody>
      </p:sp>
      <p:sp>
        <p:nvSpPr>
          <p:cNvPr id="104" name="TextBox 103"/>
          <p:cNvSpPr txBox="1"/>
          <p:nvPr/>
        </p:nvSpPr>
        <p:spPr>
          <a:xfrm>
            <a:off x="7619933" y="2221877"/>
            <a:ext cx="3084579" cy="205121"/>
          </a:xfrm>
          <a:prstGeom prst="rect">
            <a:avLst/>
          </a:prstGeom>
          <a:noFill/>
        </p:spPr>
        <p:txBody>
          <a:bodyPr wrap="square" lIns="0" tIns="0" rIns="0" bIns="0" rtlCol="0">
            <a:spAutoFit/>
          </a:bodyPr>
          <a:lstStyle/>
          <a:p>
            <a:r>
              <a:rPr lang="zh-CN" altLang="en-US" sz="1335" dirty="0">
                <a:solidFill>
                  <a:schemeClr val="accent5"/>
                </a:solidFill>
                <a:latin typeface="+mj-ea"/>
              </a:rPr>
              <a:t>单击此处添加文本单击此处</a:t>
            </a:r>
            <a:endParaRPr lang="en-US" altLang="zh-CN" sz="1335" dirty="0">
              <a:solidFill>
                <a:schemeClr val="accent5"/>
              </a:solidFill>
              <a:latin typeface="+mj-ea"/>
            </a:endParaRPr>
          </a:p>
        </p:txBody>
      </p:sp>
      <p:sp>
        <p:nvSpPr>
          <p:cNvPr id="105" name="TextBox 104"/>
          <p:cNvSpPr txBox="1"/>
          <p:nvPr/>
        </p:nvSpPr>
        <p:spPr>
          <a:xfrm>
            <a:off x="7619933" y="2966821"/>
            <a:ext cx="3084579" cy="205121"/>
          </a:xfrm>
          <a:prstGeom prst="rect">
            <a:avLst/>
          </a:prstGeom>
          <a:noFill/>
        </p:spPr>
        <p:txBody>
          <a:bodyPr wrap="square" lIns="0" tIns="0" rIns="0" bIns="0" rtlCol="0">
            <a:spAutoFit/>
          </a:bodyPr>
          <a:lstStyle/>
          <a:p>
            <a:r>
              <a:rPr lang="zh-CN" altLang="en-US" sz="1335" dirty="0">
                <a:solidFill>
                  <a:schemeClr val="accent5"/>
                </a:solidFill>
                <a:latin typeface="+mj-ea"/>
              </a:rPr>
              <a:t>单击此处添加文本单击此处添加</a:t>
            </a:r>
            <a:endParaRPr lang="en-US" altLang="zh-CN" sz="1335" dirty="0">
              <a:solidFill>
                <a:schemeClr val="accent5"/>
              </a:solidFill>
              <a:latin typeface="+mj-ea"/>
            </a:endParaRPr>
          </a:p>
        </p:txBody>
      </p:sp>
      <p:sp>
        <p:nvSpPr>
          <p:cNvPr id="106" name="TextBox 105"/>
          <p:cNvSpPr txBox="1"/>
          <p:nvPr/>
        </p:nvSpPr>
        <p:spPr>
          <a:xfrm>
            <a:off x="7619933" y="3711765"/>
            <a:ext cx="3084579" cy="205121"/>
          </a:xfrm>
          <a:prstGeom prst="rect">
            <a:avLst/>
          </a:prstGeom>
          <a:noFill/>
        </p:spPr>
        <p:txBody>
          <a:bodyPr wrap="square" lIns="0" tIns="0" rIns="0" bIns="0" rtlCol="0">
            <a:spAutoFit/>
          </a:bodyPr>
          <a:lstStyle/>
          <a:p>
            <a:r>
              <a:rPr lang="zh-CN" altLang="en-US" sz="1335" dirty="0">
                <a:solidFill>
                  <a:schemeClr val="accent5"/>
                </a:solidFill>
                <a:latin typeface="+mj-ea"/>
              </a:rPr>
              <a:t>单击此处添加文本单击此处</a:t>
            </a:r>
            <a:endParaRPr lang="en-US" altLang="zh-CN" sz="1335" dirty="0">
              <a:solidFill>
                <a:schemeClr val="accent5"/>
              </a:solidFill>
              <a:latin typeface="+mj-ea"/>
            </a:endParaRPr>
          </a:p>
        </p:txBody>
      </p:sp>
      <p:sp>
        <p:nvSpPr>
          <p:cNvPr id="107" name="TextBox 106"/>
          <p:cNvSpPr txBox="1"/>
          <p:nvPr/>
        </p:nvSpPr>
        <p:spPr>
          <a:xfrm>
            <a:off x="7619933" y="4456709"/>
            <a:ext cx="3084579" cy="205121"/>
          </a:xfrm>
          <a:prstGeom prst="rect">
            <a:avLst/>
          </a:prstGeom>
          <a:noFill/>
        </p:spPr>
        <p:txBody>
          <a:bodyPr wrap="square" lIns="0" tIns="0" rIns="0" bIns="0" rtlCol="0">
            <a:spAutoFit/>
          </a:bodyPr>
          <a:lstStyle/>
          <a:p>
            <a:r>
              <a:rPr lang="zh-CN" altLang="en-US" sz="1335" dirty="0">
                <a:solidFill>
                  <a:schemeClr val="accent5"/>
                </a:solidFill>
                <a:latin typeface="+mj-ea"/>
              </a:rPr>
              <a:t>单击此处添加文本单击此处</a:t>
            </a:r>
            <a:endParaRPr lang="en-US" altLang="zh-CN" sz="1335" dirty="0">
              <a:solidFill>
                <a:schemeClr val="accent5"/>
              </a:solidFill>
              <a:latin typeface="+mj-ea"/>
            </a:endParaRPr>
          </a:p>
        </p:txBody>
      </p:sp>
      <p:sp>
        <p:nvSpPr>
          <p:cNvPr id="108" name="TextBox 107"/>
          <p:cNvSpPr txBox="1"/>
          <p:nvPr/>
        </p:nvSpPr>
        <p:spPr>
          <a:xfrm>
            <a:off x="7619933" y="5201653"/>
            <a:ext cx="3084579" cy="205121"/>
          </a:xfrm>
          <a:prstGeom prst="rect">
            <a:avLst/>
          </a:prstGeom>
          <a:noFill/>
        </p:spPr>
        <p:txBody>
          <a:bodyPr wrap="square" lIns="0" tIns="0" rIns="0" bIns="0" rtlCol="0">
            <a:spAutoFit/>
          </a:bodyPr>
          <a:lstStyle/>
          <a:p>
            <a:r>
              <a:rPr lang="zh-CN" altLang="en-US" sz="1335" dirty="0">
                <a:solidFill>
                  <a:schemeClr val="accent5"/>
                </a:solidFill>
                <a:latin typeface="+mj-ea"/>
              </a:rPr>
              <a:t>单击此处添加文本单击此处添加</a:t>
            </a:r>
            <a:endParaRPr lang="en-US" altLang="zh-CN" sz="1335" dirty="0">
              <a:solidFill>
                <a:schemeClr val="accent5"/>
              </a:solidFill>
              <a:latin typeface="+mj-ea"/>
            </a:endParaRPr>
          </a:p>
        </p:txBody>
      </p:sp>
      <p:sp>
        <p:nvSpPr>
          <p:cNvPr id="109" name="TextBox 108"/>
          <p:cNvSpPr txBox="1"/>
          <p:nvPr/>
        </p:nvSpPr>
        <p:spPr>
          <a:xfrm>
            <a:off x="7619933" y="5946593"/>
            <a:ext cx="3084579" cy="205121"/>
          </a:xfrm>
          <a:prstGeom prst="rect">
            <a:avLst/>
          </a:prstGeom>
          <a:noFill/>
        </p:spPr>
        <p:txBody>
          <a:bodyPr wrap="square" lIns="0" tIns="0" rIns="0" bIns="0" rtlCol="0">
            <a:spAutoFit/>
          </a:bodyPr>
          <a:lstStyle/>
          <a:p>
            <a:pPr algn="just"/>
            <a:r>
              <a:rPr lang="en-US" altLang="zh-CN" sz="1335" dirty="0">
                <a:solidFill>
                  <a:schemeClr val="accent5"/>
                </a:solidFill>
                <a:latin typeface="微软雅黑" panose="020B0503020204020204" charset="-122"/>
                <a:ea typeface="微软雅黑" panose="020B0503020204020204" charset="-122"/>
              </a:rPr>
              <a:t>…………</a:t>
            </a:r>
            <a:endParaRPr lang="en-US" altLang="zh-CN" sz="1335" dirty="0">
              <a:solidFill>
                <a:schemeClr val="accent5"/>
              </a:solidFill>
              <a:latin typeface="微软雅黑" panose="020B0503020204020204" charset="-122"/>
              <a:ea typeface="微软雅黑" panose="020B0503020204020204" charset="-122"/>
            </a:endParaRPr>
          </a:p>
        </p:txBody>
      </p:sp>
      <p:grpSp>
        <p:nvGrpSpPr>
          <p:cNvPr id="110" name="组合 109"/>
          <p:cNvGrpSpPr/>
          <p:nvPr/>
        </p:nvGrpSpPr>
        <p:grpSpPr>
          <a:xfrm>
            <a:off x="2215905" y="1782623"/>
            <a:ext cx="1815231" cy="1818904"/>
            <a:chOff x="7146423" y="413387"/>
            <a:chExt cx="495231" cy="496232"/>
          </a:xfrm>
        </p:grpSpPr>
        <p:grpSp>
          <p:nvGrpSpPr>
            <p:cNvPr id="111" name="组合 110"/>
            <p:cNvGrpSpPr/>
            <p:nvPr/>
          </p:nvGrpSpPr>
          <p:grpSpPr>
            <a:xfrm>
              <a:off x="7146423" y="413387"/>
              <a:ext cx="495231" cy="496232"/>
              <a:chOff x="1589596" y="810715"/>
              <a:chExt cx="2340698" cy="2345431"/>
            </a:xfrm>
          </p:grpSpPr>
          <p:grpSp>
            <p:nvGrpSpPr>
              <p:cNvPr id="113" name="组合 79"/>
              <p:cNvGrpSpPr/>
              <p:nvPr/>
            </p:nvGrpSpPr>
            <p:grpSpPr bwMode="auto">
              <a:xfrm>
                <a:off x="1589596" y="810715"/>
                <a:ext cx="2340698" cy="2345431"/>
                <a:chOff x="6379729" y="2488774"/>
                <a:chExt cx="2513016" cy="2513016"/>
              </a:xfrm>
            </p:grpSpPr>
            <p:sp>
              <p:nvSpPr>
                <p:cNvPr id="115"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2400" kern="0">
                    <a:solidFill>
                      <a:schemeClr val="bg1"/>
                    </a:solidFill>
                    <a:latin typeface="Arial" panose="020B0604020202020204"/>
                    <a:ea typeface="宋体" panose="02010600030101010101" pitchFamily="2" charset="-122"/>
                  </a:endParaRPr>
                </a:p>
              </p:txBody>
            </p:sp>
            <p:sp>
              <p:nvSpPr>
                <p:cNvPr id="116" name="任意多边形 83"/>
                <p:cNvSpPr/>
                <p:nvPr/>
              </p:nvSpPr>
              <p:spPr>
                <a:xfrm rot="16377237">
                  <a:off x="6409518" y="2506880"/>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2400" kern="0">
                    <a:solidFill>
                      <a:schemeClr val="bg1"/>
                    </a:solidFill>
                  </a:endParaRPr>
                </a:p>
              </p:txBody>
            </p:sp>
          </p:grpSp>
          <p:sp>
            <p:nvSpPr>
              <p:cNvPr id="114" name="椭圆 80"/>
              <p:cNvSpPr/>
              <p:nvPr/>
            </p:nvSpPr>
            <p:spPr bwMode="auto">
              <a:xfrm>
                <a:off x="1932719" y="1141998"/>
                <a:ext cx="1691507" cy="1694935"/>
              </a:xfrm>
              <a:prstGeom prst="ellipse">
                <a:avLst/>
              </a:prstGeom>
              <a:solidFill>
                <a:schemeClr val="tx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335" b="1" kern="0" dirty="0">
                  <a:ln w="12700">
                    <a:solidFill>
                      <a:schemeClr val="tx2">
                        <a:satMod val="155000"/>
                      </a:schemeClr>
                    </a:solidFill>
                    <a:prstDash val="solid"/>
                  </a:ln>
                  <a:solidFill>
                    <a:schemeClr val="bg1"/>
                  </a:solidFill>
                  <a:effectLst>
                    <a:outerShdw blurRad="41275" dist="20320" dir="1800000" algn="tl" rotWithShape="0">
                      <a:srgbClr val="000000">
                        <a:alpha val="40000"/>
                      </a:srgbClr>
                    </a:outerShdw>
                  </a:effectLst>
                  <a:latin typeface="微软雅黑" panose="020B0503020204020204" charset="-122"/>
                  <a:ea typeface="微软雅黑" panose="020B0503020204020204" charset="-122"/>
                </a:endParaRPr>
              </a:p>
            </p:txBody>
          </p:sp>
        </p:grpSp>
        <p:sp>
          <p:nvSpPr>
            <p:cNvPr id="112" name="TextBox 111"/>
            <p:cNvSpPr txBox="1"/>
            <p:nvPr/>
          </p:nvSpPr>
          <p:spPr>
            <a:xfrm>
              <a:off x="7266038" y="516486"/>
              <a:ext cx="255926" cy="271460"/>
            </a:xfrm>
            <a:prstGeom prst="rect">
              <a:avLst/>
            </a:prstGeom>
            <a:noFill/>
          </p:spPr>
          <p:txBody>
            <a:bodyPr wrap="none" rtlCol="0">
              <a:spAutoFit/>
            </a:bodyPr>
            <a:lstStyle/>
            <a:p>
              <a:r>
                <a:rPr lang="zh-CN" altLang="en-US" sz="2935" b="1" dirty="0">
                  <a:solidFill>
                    <a:schemeClr val="bg1"/>
                  </a:solidFill>
                  <a:latin typeface="微软雅黑" panose="020B0503020204020204" charset="-122"/>
                  <a:ea typeface="微软雅黑" panose="020B0503020204020204" charset="-122"/>
                </a:rPr>
                <a:t>标题</a:t>
              </a:r>
              <a:endParaRPr lang="en-US" altLang="zh-CN" sz="2935" b="1" dirty="0">
                <a:solidFill>
                  <a:schemeClr val="bg1"/>
                </a:solidFill>
                <a:latin typeface="微软雅黑" panose="020B0503020204020204" charset="-122"/>
                <a:ea typeface="微软雅黑" panose="020B0503020204020204" charset="-122"/>
              </a:endParaRPr>
            </a:p>
            <a:p>
              <a:r>
                <a:rPr lang="zh-CN" altLang="en-US" sz="2935" b="1" dirty="0">
                  <a:solidFill>
                    <a:schemeClr val="bg1"/>
                  </a:solidFill>
                  <a:latin typeface="微软雅黑" panose="020B0503020204020204" charset="-122"/>
                  <a:ea typeface="微软雅黑" panose="020B0503020204020204" charset="-122"/>
                </a:rPr>
                <a:t>文字</a:t>
              </a:r>
              <a:endParaRPr lang="en-US" altLang="zh-CN" sz="2935" b="1" dirty="0">
                <a:solidFill>
                  <a:schemeClr val="bg1"/>
                </a:solidFill>
                <a:latin typeface="微软雅黑" panose="020B0503020204020204" charset="-122"/>
                <a:ea typeface="微软雅黑" panose="020B0503020204020204" charset="-122"/>
              </a:endParaRPr>
            </a:p>
          </p:txBody>
        </p:sp>
      </p:gr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50"/>
                                        </p:tgtEl>
                                        <p:attrNameLst>
                                          <p:attrName>style.visibility</p:attrName>
                                        </p:attrNameLst>
                                      </p:cBhvr>
                                      <p:to>
                                        <p:strVal val="visible"/>
                                      </p:to>
                                    </p:set>
                                    <p:anim calcmode="lin" valueType="num">
                                      <p:cBhvr additive="base">
                                        <p:cTn id="7" dur="500" fill="hold"/>
                                        <p:tgtEl>
                                          <p:spTgt spid="150"/>
                                        </p:tgtEl>
                                        <p:attrNameLst>
                                          <p:attrName>ppt_x</p:attrName>
                                        </p:attrNameLst>
                                      </p:cBhvr>
                                      <p:tavLst>
                                        <p:tav tm="0">
                                          <p:val>
                                            <p:strVal val="0-#ppt_w/2"/>
                                          </p:val>
                                        </p:tav>
                                        <p:tav tm="100000">
                                          <p:val>
                                            <p:strVal val="#ppt_x"/>
                                          </p:val>
                                        </p:tav>
                                      </p:tavLst>
                                    </p:anim>
                                    <p:anim calcmode="lin" valueType="num">
                                      <p:cBhvr additive="base">
                                        <p:cTn id="8" dur="500" fill="hold"/>
                                        <p:tgtEl>
                                          <p:spTgt spid="15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528" fill="hold" nodeType="afterEffect">
                                  <p:stCondLst>
                                    <p:cond delay="0"/>
                                  </p:stCondLst>
                                  <p:childTnLst>
                                    <p:set>
                                      <p:cBhvr>
                                        <p:cTn id="11" dur="1" fill="hold">
                                          <p:stCondLst>
                                            <p:cond delay="0"/>
                                          </p:stCondLst>
                                        </p:cTn>
                                        <p:tgtEl>
                                          <p:spTgt spid="110"/>
                                        </p:tgtEl>
                                        <p:attrNameLst>
                                          <p:attrName>style.visibility</p:attrName>
                                        </p:attrNameLst>
                                      </p:cBhvr>
                                      <p:to>
                                        <p:strVal val="visible"/>
                                      </p:to>
                                    </p:set>
                                    <p:anim calcmode="lin" valueType="num">
                                      <p:cBhvr>
                                        <p:cTn id="12" dur="500" fill="hold"/>
                                        <p:tgtEl>
                                          <p:spTgt spid="110"/>
                                        </p:tgtEl>
                                        <p:attrNameLst>
                                          <p:attrName>ppt_w</p:attrName>
                                        </p:attrNameLst>
                                      </p:cBhvr>
                                      <p:tavLst>
                                        <p:tav tm="0">
                                          <p:val>
                                            <p:fltVal val="0"/>
                                          </p:val>
                                        </p:tav>
                                        <p:tav tm="100000">
                                          <p:val>
                                            <p:strVal val="#ppt_w"/>
                                          </p:val>
                                        </p:tav>
                                      </p:tavLst>
                                    </p:anim>
                                    <p:anim calcmode="lin" valueType="num">
                                      <p:cBhvr>
                                        <p:cTn id="13" dur="500" fill="hold"/>
                                        <p:tgtEl>
                                          <p:spTgt spid="110"/>
                                        </p:tgtEl>
                                        <p:attrNameLst>
                                          <p:attrName>ppt_h</p:attrName>
                                        </p:attrNameLst>
                                      </p:cBhvr>
                                      <p:tavLst>
                                        <p:tav tm="0">
                                          <p:val>
                                            <p:fltVal val="0"/>
                                          </p:val>
                                        </p:tav>
                                        <p:tav tm="100000">
                                          <p:val>
                                            <p:strVal val="#ppt_h"/>
                                          </p:val>
                                        </p:tav>
                                      </p:tavLst>
                                    </p:anim>
                                    <p:animEffect transition="in" filter="fade">
                                      <p:cBhvr>
                                        <p:cTn id="14" dur="500"/>
                                        <p:tgtEl>
                                          <p:spTgt spid="110"/>
                                        </p:tgtEl>
                                      </p:cBhvr>
                                    </p:animEffect>
                                    <p:anim calcmode="lin" valueType="num">
                                      <p:cBhvr>
                                        <p:cTn id="15" dur="500" fill="hold"/>
                                        <p:tgtEl>
                                          <p:spTgt spid="110"/>
                                        </p:tgtEl>
                                        <p:attrNameLst>
                                          <p:attrName>ppt_x</p:attrName>
                                        </p:attrNameLst>
                                      </p:cBhvr>
                                      <p:tavLst>
                                        <p:tav tm="0">
                                          <p:val>
                                            <p:fltVal val="0.5"/>
                                          </p:val>
                                        </p:tav>
                                        <p:tav tm="100000">
                                          <p:val>
                                            <p:strVal val="#ppt_x"/>
                                          </p:val>
                                        </p:tav>
                                      </p:tavLst>
                                    </p:anim>
                                    <p:anim calcmode="lin" valueType="num">
                                      <p:cBhvr>
                                        <p:cTn id="16" dur="500" fill="hold"/>
                                        <p:tgtEl>
                                          <p:spTgt spid="110"/>
                                        </p:tgtEl>
                                        <p:attrNameLst>
                                          <p:attrName>ppt_y</p:attrName>
                                        </p:attrNameLst>
                                      </p:cBhvr>
                                      <p:tavLst>
                                        <p:tav tm="0">
                                          <p:val>
                                            <p:fltVal val="0.5"/>
                                          </p:val>
                                        </p:tav>
                                        <p:tav tm="100000">
                                          <p:val>
                                            <p:strVal val="#ppt_y"/>
                                          </p:val>
                                        </p:tav>
                                      </p:tavLst>
                                    </p:anim>
                                  </p:childTnLst>
                                </p:cTn>
                              </p:par>
                            </p:childTnLst>
                          </p:cTn>
                        </p:par>
                        <p:par>
                          <p:cTn id="17" fill="hold">
                            <p:stCondLst>
                              <p:cond delay="1000"/>
                            </p:stCondLst>
                            <p:childTnLst>
                              <p:par>
                                <p:cTn id="18" presetID="16" presetClass="entr" presetSubtype="37" fill="hold" nodeType="afterEffect">
                                  <p:stCondLst>
                                    <p:cond delay="0"/>
                                  </p:stCondLst>
                                  <p:childTnLst>
                                    <p:set>
                                      <p:cBhvr>
                                        <p:cTn id="19" dur="1" fill="hold">
                                          <p:stCondLst>
                                            <p:cond delay="0"/>
                                          </p:stCondLst>
                                        </p:cTn>
                                        <p:tgtEl>
                                          <p:spTgt spid="70"/>
                                        </p:tgtEl>
                                        <p:attrNameLst>
                                          <p:attrName>style.visibility</p:attrName>
                                        </p:attrNameLst>
                                      </p:cBhvr>
                                      <p:to>
                                        <p:strVal val="visible"/>
                                      </p:to>
                                    </p:set>
                                    <p:animEffect transition="in" filter="barn(outVertical)">
                                      <p:cBhvr>
                                        <p:cTn id="20" dur="500"/>
                                        <p:tgtEl>
                                          <p:spTgt spid="70"/>
                                        </p:tgtEl>
                                      </p:cBhvr>
                                    </p:animEffect>
                                  </p:childTnLst>
                                </p:cTn>
                              </p:par>
                              <p:par>
                                <p:cTn id="21" presetID="16" presetClass="entr" presetSubtype="37" fill="hold" nodeType="withEffect">
                                  <p:stCondLst>
                                    <p:cond delay="0"/>
                                  </p:stCondLst>
                                  <p:childTnLst>
                                    <p:set>
                                      <p:cBhvr>
                                        <p:cTn id="22" dur="1" fill="hold">
                                          <p:stCondLst>
                                            <p:cond delay="0"/>
                                          </p:stCondLst>
                                        </p:cTn>
                                        <p:tgtEl>
                                          <p:spTgt spid="71"/>
                                        </p:tgtEl>
                                        <p:attrNameLst>
                                          <p:attrName>style.visibility</p:attrName>
                                        </p:attrNameLst>
                                      </p:cBhvr>
                                      <p:to>
                                        <p:strVal val="visible"/>
                                      </p:to>
                                    </p:set>
                                    <p:animEffect transition="in" filter="barn(outVertical)">
                                      <p:cBhvr>
                                        <p:cTn id="23" dur="500"/>
                                        <p:tgtEl>
                                          <p:spTgt spid="71"/>
                                        </p:tgtEl>
                                      </p:cBhvr>
                                    </p:animEffect>
                                  </p:childTnLst>
                                </p:cTn>
                              </p:par>
                            </p:childTnLst>
                          </p:cTn>
                        </p:par>
                        <p:par>
                          <p:cTn id="24" fill="hold">
                            <p:stCondLst>
                              <p:cond delay="1500"/>
                            </p:stCondLst>
                            <p:childTnLst>
                              <p:par>
                                <p:cTn id="25" presetID="42" presetClass="entr" presetSubtype="0" fill="hold" grpId="0" nodeType="afterEffect">
                                  <p:stCondLst>
                                    <p:cond delay="0"/>
                                  </p:stCondLst>
                                  <p:childTnLst>
                                    <p:set>
                                      <p:cBhvr>
                                        <p:cTn id="26" dur="1" fill="hold">
                                          <p:stCondLst>
                                            <p:cond delay="0"/>
                                          </p:stCondLst>
                                        </p:cTn>
                                        <p:tgtEl>
                                          <p:spTgt spid="73"/>
                                        </p:tgtEl>
                                        <p:attrNameLst>
                                          <p:attrName>style.visibility</p:attrName>
                                        </p:attrNameLst>
                                      </p:cBhvr>
                                      <p:to>
                                        <p:strVal val="visible"/>
                                      </p:to>
                                    </p:set>
                                    <p:animEffect transition="in" filter="fade">
                                      <p:cBhvr>
                                        <p:cTn id="27" dur="500"/>
                                        <p:tgtEl>
                                          <p:spTgt spid="73"/>
                                        </p:tgtEl>
                                      </p:cBhvr>
                                    </p:animEffect>
                                    <p:anim calcmode="lin" valueType="num">
                                      <p:cBhvr>
                                        <p:cTn id="28" dur="500" fill="hold"/>
                                        <p:tgtEl>
                                          <p:spTgt spid="73"/>
                                        </p:tgtEl>
                                        <p:attrNameLst>
                                          <p:attrName>ppt_x</p:attrName>
                                        </p:attrNameLst>
                                      </p:cBhvr>
                                      <p:tavLst>
                                        <p:tav tm="0">
                                          <p:val>
                                            <p:strVal val="#ppt_x"/>
                                          </p:val>
                                        </p:tav>
                                        <p:tav tm="100000">
                                          <p:val>
                                            <p:strVal val="#ppt_x"/>
                                          </p:val>
                                        </p:tav>
                                      </p:tavLst>
                                    </p:anim>
                                    <p:anim calcmode="lin" valueType="num">
                                      <p:cBhvr>
                                        <p:cTn id="29" dur="500" fill="hold"/>
                                        <p:tgtEl>
                                          <p:spTgt spid="73"/>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200"/>
                                  </p:stCondLst>
                                  <p:childTnLst>
                                    <p:set>
                                      <p:cBhvr>
                                        <p:cTn id="31" dur="1" fill="hold">
                                          <p:stCondLst>
                                            <p:cond delay="0"/>
                                          </p:stCondLst>
                                        </p:cTn>
                                        <p:tgtEl>
                                          <p:spTgt spid="74"/>
                                        </p:tgtEl>
                                        <p:attrNameLst>
                                          <p:attrName>style.visibility</p:attrName>
                                        </p:attrNameLst>
                                      </p:cBhvr>
                                      <p:to>
                                        <p:strVal val="visible"/>
                                      </p:to>
                                    </p:set>
                                    <p:animEffect transition="in" filter="fade">
                                      <p:cBhvr>
                                        <p:cTn id="32" dur="500"/>
                                        <p:tgtEl>
                                          <p:spTgt spid="74"/>
                                        </p:tgtEl>
                                      </p:cBhvr>
                                    </p:animEffect>
                                    <p:anim calcmode="lin" valueType="num">
                                      <p:cBhvr>
                                        <p:cTn id="33" dur="500" fill="hold"/>
                                        <p:tgtEl>
                                          <p:spTgt spid="74"/>
                                        </p:tgtEl>
                                        <p:attrNameLst>
                                          <p:attrName>ppt_x</p:attrName>
                                        </p:attrNameLst>
                                      </p:cBhvr>
                                      <p:tavLst>
                                        <p:tav tm="0">
                                          <p:val>
                                            <p:strVal val="#ppt_x"/>
                                          </p:val>
                                        </p:tav>
                                        <p:tav tm="100000">
                                          <p:val>
                                            <p:strVal val="#ppt_x"/>
                                          </p:val>
                                        </p:tav>
                                      </p:tavLst>
                                    </p:anim>
                                    <p:anim calcmode="lin" valueType="num">
                                      <p:cBhvr>
                                        <p:cTn id="34" dur="500" fill="hold"/>
                                        <p:tgtEl>
                                          <p:spTgt spid="74"/>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400"/>
                                  </p:stCondLst>
                                  <p:childTnLst>
                                    <p:set>
                                      <p:cBhvr>
                                        <p:cTn id="36" dur="1" fill="hold">
                                          <p:stCondLst>
                                            <p:cond delay="0"/>
                                          </p:stCondLst>
                                        </p:cTn>
                                        <p:tgtEl>
                                          <p:spTgt spid="78"/>
                                        </p:tgtEl>
                                        <p:attrNameLst>
                                          <p:attrName>style.visibility</p:attrName>
                                        </p:attrNameLst>
                                      </p:cBhvr>
                                      <p:to>
                                        <p:strVal val="visible"/>
                                      </p:to>
                                    </p:set>
                                    <p:animEffect transition="in" filter="fade">
                                      <p:cBhvr>
                                        <p:cTn id="37" dur="500"/>
                                        <p:tgtEl>
                                          <p:spTgt spid="78"/>
                                        </p:tgtEl>
                                      </p:cBhvr>
                                    </p:animEffect>
                                    <p:anim calcmode="lin" valueType="num">
                                      <p:cBhvr>
                                        <p:cTn id="38" dur="500" fill="hold"/>
                                        <p:tgtEl>
                                          <p:spTgt spid="78"/>
                                        </p:tgtEl>
                                        <p:attrNameLst>
                                          <p:attrName>ppt_x</p:attrName>
                                        </p:attrNameLst>
                                      </p:cBhvr>
                                      <p:tavLst>
                                        <p:tav tm="0">
                                          <p:val>
                                            <p:strVal val="#ppt_x"/>
                                          </p:val>
                                        </p:tav>
                                        <p:tav tm="100000">
                                          <p:val>
                                            <p:strVal val="#ppt_x"/>
                                          </p:val>
                                        </p:tav>
                                      </p:tavLst>
                                    </p:anim>
                                    <p:anim calcmode="lin" valueType="num">
                                      <p:cBhvr>
                                        <p:cTn id="39" dur="500" fill="hold"/>
                                        <p:tgtEl>
                                          <p:spTgt spid="78"/>
                                        </p:tgtEl>
                                        <p:attrNameLst>
                                          <p:attrName>ppt_y</p:attrName>
                                        </p:attrNameLst>
                                      </p:cBhvr>
                                      <p:tavLst>
                                        <p:tav tm="0">
                                          <p:val>
                                            <p:strVal val="#ppt_y+.1"/>
                                          </p:val>
                                        </p:tav>
                                        <p:tav tm="100000">
                                          <p:val>
                                            <p:strVal val="#ppt_y"/>
                                          </p:val>
                                        </p:tav>
                                      </p:tavLst>
                                    </p:anim>
                                  </p:childTnLst>
                                </p:cTn>
                              </p:par>
                            </p:childTnLst>
                          </p:cTn>
                        </p:par>
                        <p:par>
                          <p:cTn id="40" fill="hold">
                            <p:stCondLst>
                              <p:cond delay="2000"/>
                            </p:stCondLst>
                            <p:childTnLst>
                              <p:par>
                                <p:cTn id="41" presetID="22" presetClass="entr" presetSubtype="8" fill="hold" grpId="0" nodeType="afterEffect">
                                  <p:stCondLst>
                                    <p:cond delay="0"/>
                                  </p:stCondLst>
                                  <p:childTnLst>
                                    <p:set>
                                      <p:cBhvr>
                                        <p:cTn id="42" dur="1" fill="hold">
                                          <p:stCondLst>
                                            <p:cond delay="0"/>
                                          </p:stCondLst>
                                        </p:cTn>
                                        <p:tgtEl>
                                          <p:spTgt spid="79"/>
                                        </p:tgtEl>
                                        <p:attrNameLst>
                                          <p:attrName>style.visibility</p:attrName>
                                        </p:attrNameLst>
                                      </p:cBhvr>
                                      <p:to>
                                        <p:strVal val="visible"/>
                                      </p:to>
                                    </p:set>
                                    <p:animEffect transition="in" filter="wipe(left)">
                                      <p:cBhvr>
                                        <p:cTn id="43" dur="300"/>
                                        <p:tgtEl>
                                          <p:spTgt spid="79"/>
                                        </p:tgtEl>
                                      </p:cBhvr>
                                    </p:animEffect>
                                  </p:childTnLst>
                                </p:cTn>
                              </p:par>
                            </p:childTnLst>
                          </p:cTn>
                        </p:par>
                        <p:par>
                          <p:cTn id="44" fill="hold">
                            <p:stCondLst>
                              <p:cond delay="2500"/>
                            </p:stCondLst>
                            <p:childTnLst>
                              <p:par>
                                <p:cTn id="45" presetID="22" presetClass="entr" presetSubtype="8" fill="hold" grpId="0" nodeType="afterEffect">
                                  <p:stCondLst>
                                    <p:cond delay="0"/>
                                  </p:stCondLst>
                                  <p:childTnLst>
                                    <p:set>
                                      <p:cBhvr>
                                        <p:cTn id="46" dur="1" fill="hold">
                                          <p:stCondLst>
                                            <p:cond delay="0"/>
                                          </p:stCondLst>
                                        </p:cTn>
                                        <p:tgtEl>
                                          <p:spTgt spid="84"/>
                                        </p:tgtEl>
                                        <p:attrNameLst>
                                          <p:attrName>style.visibility</p:attrName>
                                        </p:attrNameLst>
                                      </p:cBhvr>
                                      <p:to>
                                        <p:strVal val="visible"/>
                                      </p:to>
                                    </p:set>
                                    <p:animEffect transition="in" filter="wipe(left)">
                                      <p:cBhvr>
                                        <p:cTn id="47" dur="500"/>
                                        <p:tgtEl>
                                          <p:spTgt spid="84"/>
                                        </p:tgtEl>
                                      </p:cBhvr>
                                    </p:animEffect>
                                  </p:childTnLst>
                                </p:cTn>
                              </p:par>
                            </p:childTnLst>
                          </p:cTn>
                        </p:par>
                        <p:par>
                          <p:cTn id="48" fill="hold">
                            <p:stCondLst>
                              <p:cond delay="3000"/>
                            </p:stCondLst>
                            <p:childTnLst>
                              <p:par>
                                <p:cTn id="49" presetID="22" presetClass="entr" presetSubtype="8" fill="hold" grpId="0" nodeType="afterEffect">
                                  <p:stCondLst>
                                    <p:cond delay="0"/>
                                  </p:stCondLst>
                                  <p:childTnLst>
                                    <p:set>
                                      <p:cBhvr>
                                        <p:cTn id="50" dur="1" fill="hold">
                                          <p:stCondLst>
                                            <p:cond delay="0"/>
                                          </p:stCondLst>
                                        </p:cTn>
                                        <p:tgtEl>
                                          <p:spTgt spid="96"/>
                                        </p:tgtEl>
                                        <p:attrNameLst>
                                          <p:attrName>style.visibility</p:attrName>
                                        </p:attrNameLst>
                                      </p:cBhvr>
                                      <p:to>
                                        <p:strVal val="visible"/>
                                      </p:to>
                                    </p:set>
                                    <p:animEffect transition="in" filter="wipe(left)">
                                      <p:cBhvr>
                                        <p:cTn id="51" dur="300"/>
                                        <p:tgtEl>
                                          <p:spTgt spid="96"/>
                                        </p:tgtEl>
                                      </p:cBhvr>
                                    </p:animEffect>
                                  </p:childTnLst>
                                </p:cTn>
                              </p:par>
                              <p:par>
                                <p:cTn id="52" presetID="22" presetClass="entr" presetSubtype="8" fill="hold" grpId="0" nodeType="withEffect">
                                  <p:stCondLst>
                                    <p:cond delay="0"/>
                                  </p:stCondLst>
                                  <p:childTnLst>
                                    <p:set>
                                      <p:cBhvr>
                                        <p:cTn id="53" dur="1" fill="hold">
                                          <p:stCondLst>
                                            <p:cond delay="0"/>
                                          </p:stCondLst>
                                        </p:cTn>
                                        <p:tgtEl>
                                          <p:spTgt spid="85"/>
                                        </p:tgtEl>
                                        <p:attrNameLst>
                                          <p:attrName>style.visibility</p:attrName>
                                        </p:attrNameLst>
                                      </p:cBhvr>
                                      <p:to>
                                        <p:strVal val="visible"/>
                                      </p:to>
                                    </p:set>
                                    <p:animEffect transition="in" filter="wipe(left)">
                                      <p:cBhvr>
                                        <p:cTn id="54" dur="300"/>
                                        <p:tgtEl>
                                          <p:spTgt spid="85"/>
                                        </p:tgtEl>
                                      </p:cBhvr>
                                    </p:animEffect>
                                  </p:childTnLst>
                                </p:cTn>
                              </p:par>
                            </p:childTnLst>
                          </p:cTn>
                        </p:par>
                        <p:par>
                          <p:cTn id="55" fill="hold">
                            <p:stCondLst>
                              <p:cond delay="3500"/>
                            </p:stCondLst>
                            <p:childTnLst>
                              <p:par>
                                <p:cTn id="56" presetID="22" presetClass="entr" presetSubtype="8" fill="hold" grpId="0" nodeType="afterEffect">
                                  <p:stCondLst>
                                    <p:cond delay="0"/>
                                  </p:stCondLst>
                                  <p:childTnLst>
                                    <p:set>
                                      <p:cBhvr>
                                        <p:cTn id="57" dur="1" fill="hold">
                                          <p:stCondLst>
                                            <p:cond delay="0"/>
                                          </p:stCondLst>
                                        </p:cTn>
                                        <p:tgtEl>
                                          <p:spTgt spid="104"/>
                                        </p:tgtEl>
                                        <p:attrNameLst>
                                          <p:attrName>style.visibility</p:attrName>
                                        </p:attrNameLst>
                                      </p:cBhvr>
                                      <p:to>
                                        <p:strVal val="visible"/>
                                      </p:to>
                                    </p:set>
                                    <p:animEffect transition="in" filter="wipe(left)">
                                      <p:cBhvr>
                                        <p:cTn id="58" dur="300"/>
                                        <p:tgtEl>
                                          <p:spTgt spid="104"/>
                                        </p:tgtEl>
                                      </p:cBhvr>
                                    </p:animEffect>
                                  </p:childTnLst>
                                </p:cTn>
                              </p:par>
                              <p:par>
                                <p:cTn id="59" presetID="22" presetClass="entr" presetSubtype="8" fill="hold" grpId="0" nodeType="withEffect">
                                  <p:stCondLst>
                                    <p:cond delay="0"/>
                                  </p:stCondLst>
                                  <p:childTnLst>
                                    <p:set>
                                      <p:cBhvr>
                                        <p:cTn id="60" dur="1" fill="hold">
                                          <p:stCondLst>
                                            <p:cond delay="0"/>
                                          </p:stCondLst>
                                        </p:cTn>
                                        <p:tgtEl>
                                          <p:spTgt spid="90"/>
                                        </p:tgtEl>
                                        <p:attrNameLst>
                                          <p:attrName>style.visibility</p:attrName>
                                        </p:attrNameLst>
                                      </p:cBhvr>
                                      <p:to>
                                        <p:strVal val="visible"/>
                                      </p:to>
                                    </p:set>
                                    <p:animEffect transition="in" filter="wipe(left)">
                                      <p:cBhvr>
                                        <p:cTn id="61" dur="300"/>
                                        <p:tgtEl>
                                          <p:spTgt spid="90"/>
                                        </p:tgtEl>
                                      </p:cBhvr>
                                    </p:animEffect>
                                  </p:childTnLst>
                                </p:cTn>
                              </p:par>
                            </p:childTnLst>
                          </p:cTn>
                        </p:par>
                        <p:par>
                          <p:cTn id="62" fill="hold">
                            <p:stCondLst>
                              <p:cond delay="4000"/>
                            </p:stCondLst>
                            <p:childTnLst>
                              <p:par>
                                <p:cTn id="63" presetID="22" presetClass="entr" presetSubtype="8" fill="hold" grpId="0" nodeType="afterEffect">
                                  <p:stCondLst>
                                    <p:cond delay="0"/>
                                  </p:stCondLst>
                                  <p:childTnLst>
                                    <p:set>
                                      <p:cBhvr>
                                        <p:cTn id="64" dur="1" fill="hold">
                                          <p:stCondLst>
                                            <p:cond delay="0"/>
                                          </p:stCondLst>
                                        </p:cTn>
                                        <p:tgtEl>
                                          <p:spTgt spid="105"/>
                                        </p:tgtEl>
                                        <p:attrNameLst>
                                          <p:attrName>style.visibility</p:attrName>
                                        </p:attrNameLst>
                                      </p:cBhvr>
                                      <p:to>
                                        <p:strVal val="visible"/>
                                      </p:to>
                                    </p:set>
                                    <p:animEffect transition="in" filter="wipe(left)">
                                      <p:cBhvr>
                                        <p:cTn id="65" dur="300"/>
                                        <p:tgtEl>
                                          <p:spTgt spid="105"/>
                                        </p:tgtEl>
                                      </p:cBhvr>
                                    </p:animEffect>
                                  </p:childTnLst>
                                </p:cTn>
                              </p:par>
                              <p:par>
                                <p:cTn id="66" presetID="22" presetClass="entr" presetSubtype="8" fill="hold" grpId="0" nodeType="withEffect">
                                  <p:stCondLst>
                                    <p:cond delay="0"/>
                                  </p:stCondLst>
                                  <p:childTnLst>
                                    <p:set>
                                      <p:cBhvr>
                                        <p:cTn id="67" dur="1" fill="hold">
                                          <p:stCondLst>
                                            <p:cond delay="0"/>
                                          </p:stCondLst>
                                        </p:cTn>
                                        <p:tgtEl>
                                          <p:spTgt spid="91"/>
                                        </p:tgtEl>
                                        <p:attrNameLst>
                                          <p:attrName>style.visibility</p:attrName>
                                        </p:attrNameLst>
                                      </p:cBhvr>
                                      <p:to>
                                        <p:strVal val="visible"/>
                                      </p:to>
                                    </p:set>
                                    <p:animEffect transition="in" filter="wipe(left)">
                                      <p:cBhvr>
                                        <p:cTn id="68" dur="300"/>
                                        <p:tgtEl>
                                          <p:spTgt spid="91"/>
                                        </p:tgtEl>
                                      </p:cBhvr>
                                    </p:animEffect>
                                  </p:childTnLst>
                                </p:cTn>
                              </p:par>
                            </p:childTnLst>
                          </p:cTn>
                        </p:par>
                        <p:par>
                          <p:cTn id="69" fill="hold">
                            <p:stCondLst>
                              <p:cond delay="4500"/>
                            </p:stCondLst>
                            <p:childTnLst>
                              <p:par>
                                <p:cTn id="70" presetID="22" presetClass="entr" presetSubtype="8" fill="hold" grpId="0" nodeType="afterEffect">
                                  <p:stCondLst>
                                    <p:cond delay="0"/>
                                  </p:stCondLst>
                                  <p:childTnLst>
                                    <p:set>
                                      <p:cBhvr>
                                        <p:cTn id="71" dur="1" fill="hold">
                                          <p:stCondLst>
                                            <p:cond delay="0"/>
                                          </p:stCondLst>
                                        </p:cTn>
                                        <p:tgtEl>
                                          <p:spTgt spid="106"/>
                                        </p:tgtEl>
                                        <p:attrNameLst>
                                          <p:attrName>style.visibility</p:attrName>
                                        </p:attrNameLst>
                                      </p:cBhvr>
                                      <p:to>
                                        <p:strVal val="visible"/>
                                      </p:to>
                                    </p:set>
                                    <p:animEffect transition="in" filter="wipe(left)">
                                      <p:cBhvr>
                                        <p:cTn id="72" dur="300"/>
                                        <p:tgtEl>
                                          <p:spTgt spid="106"/>
                                        </p:tgtEl>
                                      </p:cBhvr>
                                    </p:animEffect>
                                  </p:childTnLst>
                                </p:cTn>
                              </p:par>
                              <p:par>
                                <p:cTn id="73" presetID="22" presetClass="entr" presetSubtype="8" fill="hold" grpId="0" nodeType="withEffect">
                                  <p:stCondLst>
                                    <p:cond delay="0"/>
                                  </p:stCondLst>
                                  <p:childTnLst>
                                    <p:set>
                                      <p:cBhvr>
                                        <p:cTn id="74" dur="1" fill="hold">
                                          <p:stCondLst>
                                            <p:cond delay="0"/>
                                          </p:stCondLst>
                                        </p:cTn>
                                        <p:tgtEl>
                                          <p:spTgt spid="92"/>
                                        </p:tgtEl>
                                        <p:attrNameLst>
                                          <p:attrName>style.visibility</p:attrName>
                                        </p:attrNameLst>
                                      </p:cBhvr>
                                      <p:to>
                                        <p:strVal val="visible"/>
                                      </p:to>
                                    </p:set>
                                    <p:animEffect transition="in" filter="wipe(left)">
                                      <p:cBhvr>
                                        <p:cTn id="75" dur="300"/>
                                        <p:tgtEl>
                                          <p:spTgt spid="92"/>
                                        </p:tgtEl>
                                      </p:cBhvr>
                                    </p:animEffect>
                                  </p:childTnLst>
                                </p:cTn>
                              </p:par>
                            </p:childTnLst>
                          </p:cTn>
                        </p:par>
                        <p:par>
                          <p:cTn id="76" fill="hold">
                            <p:stCondLst>
                              <p:cond delay="5000"/>
                            </p:stCondLst>
                            <p:childTnLst>
                              <p:par>
                                <p:cTn id="77" presetID="22" presetClass="entr" presetSubtype="8" fill="hold" grpId="0" nodeType="afterEffect">
                                  <p:stCondLst>
                                    <p:cond delay="0"/>
                                  </p:stCondLst>
                                  <p:childTnLst>
                                    <p:set>
                                      <p:cBhvr>
                                        <p:cTn id="78" dur="1" fill="hold">
                                          <p:stCondLst>
                                            <p:cond delay="0"/>
                                          </p:stCondLst>
                                        </p:cTn>
                                        <p:tgtEl>
                                          <p:spTgt spid="107"/>
                                        </p:tgtEl>
                                        <p:attrNameLst>
                                          <p:attrName>style.visibility</p:attrName>
                                        </p:attrNameLst>
                                      </p:cBhvr>
                                      <p:to>
                                        <p:strVal val="visible"/>
                                      </p:to>
                                    </p:set>
                                    <p:animEffect transition="in" filter="wipe(left)">
                                      <p:cBhvr>
                                        <p:cTn id="79" dur="300"/>
                                        <p:tgtEl>
                                          <p:spTgt spid="107"/>
                                        </p:tgtEl>
                                      </p:cBhvr>
                                    </p:animEffect>
                                  </p:childTnLst>
                                </p:cTn>
                              </p:par>
                              <p:par>
                                <p:cTn id="80" presetID="22" presetClass="entr" presetSubtype="8" fill="hold" grpId="0" nodeType="withEffect">
                                  <p:stCondLst>
                                    <p:cond delay="0"/>
                                  </p:stCondLst>
                                  <p:childTnLst>
                                    <p:set>
                                      <p:cBhvr>
                                        <p:cTn id="81" dur="1" fill="hold">
                                          <p:stCondLst>
                                            <p:cond delay="0"/>
                                          </p:stCondLst>
                                        </p:cTn>
                                        <p:tgtEl>
                                          <p:spTgt spid="93"/>
                                        </p:tgtEl>
                                        <p:attrNameLst>
                                          <p:attrName>style.visibility</p:attrName>
                                        </p:attrNameLst>
                                      </p:cBhvr>
                                      <p:to>
                                        <p:strVal val="visible"/>
                                      </p:to>
                                    </p:set>
                                    <p:animEffect transition="in" filter="wipe(left)">
                                      <p:cBhvr>
                                        <p:cTn id="82" dur="300"/>
                                        <p:tgtEl>
                                          <p:spTgt spid="93"/>
                                        </p:tgtEl>
                                      </p:cBhvr>
                                    </p:animEffect>
                                  </p:childTnLst>
                                </p:cTn>
                              </p:par>
                            </p:childTnLst>
                          </p:cTn>
                        </p:par>
                        <p:par>
                          <p:cTn id="83" fill="hold">
                            <p:stCondLst>
                              <p:cond delay="5500"/>
                            </p:stCondLst>
                            <p:childTnLst>
                              <p:par>
                                <p:cTn id="84" presetID="22" presetClass="entr" presetSubtype="8" fill="hold" grpId="0" nodeType="afterEffect">
                                  <p:stCondLst>
                                    <p:cond delay="0"/>
                                  </p:stCondLst>
                                  <p:childTnLst>
                                    <p:set>
                                      <p:cBhvr>
                                        <p:cTn id="85" dur="1" fill="hold">
                                          <p:stCondLst>
                                            <p:cond delay="0"/>
                                          </p:stCondLst>
                                        </p:cTn>
                                        <p:tgtEl>
                                          <p:spTgt spid="108"/>
                                        </p:tgtEl>
                                        <p:attrNameLst>
                                          <p:attrName>style.visibility</p:attrName>
                                        </p:attrNameLst>
                                      </p:cBhvr>
                                      <p:to>
                                        <p:strVal val="visible"/>
                                      </p:to>
                                    </p:set>
                                    <p:animEffect transition="in" filter="wipe(left)">
                                      <p:cBhvr>
                                        <p:cTn id="86" dur="300"/>
                                        <p:tgtEl>
                                          <p:spTgt spid="108"/>
                                        </p:tgtEl>
                                      </p:cBhvr>
                                    </p:animEffect>
                                  </p:childTnLst>
                                </p:cTn>
                              </p:par>
                              <p:par>
                                <p:cTn id="87" presetID="22" presetClass="entr" presetSubtype="8" fill="hold" grpId="0" nodeType="withEffect">
                                  <p:stCondLst>
                                    <p:cond delay="0"/>
                                  </p:stCondLst>
                                  <p:childTnLst>
                                    <p:set>
                                      <p:cBhvr>
                                        <p:cTn id="88" dur="1" fill="hold">
                                          <p:stCondLst>
                                            <p:cond delay="0"/>
                                          </p:stCondLst>
                                        </p:cTn>
                                        <p:tgtEl>
                                          <p:spTgt spid="94"/>
                                        </p:tgtEl>
                                        <p:attrNameLst>
                                          <p:attrName>style.visibility</p:attrName>
                                        </p:attrNameLst>
                                      </p:cBhvr>
                                      <p:to>
                                        <p:strVal val="visible"/>
                                      </p:to>
                                    </p:set>
                                    <p:animEffect transition="in" filter="wipe(left)">
                                      <p:cBhvr>
                                        <p:cTn id="89" dur="300"/>
                                        <p:tgtEl>
                                          <p:spTgt spid="94"/>
                                        </p:tgtEl>
                                      </p:cBhvr>
                                    </p:animEffect>
                                  </p:childTnLst>
                                </p:cTn>
                              </p:par>
                            </p:childTnLst>
                          </p:cTn>
                        </p:par>
                        <p:par>
                          <p:cTn id="90" fill="hold">
                            <p:stCondLst>
                              <p:cond delay="6000"/>
                            </p:stCondLst>
                            <p:childTnLst>
                              <p:par>
                                <p:cTn id="91" presetID="22" presetClass="entr" presetSubtype="8" fill="hold" grpId="0" nodeType="afterEffect">
                                  <p:stCondLst>
                                    <p:cond delay="0"/>
                                  </p:stCondLst>
                                  <p:childTnLst>
                                    <p:set>
                                      <p:cBhvr>
                                        <p:cTn id="92" dur="1" fill="hold">
                                          <p:stCondLst>
                                            <p:cond delay="0"/>
                                          </p:stCondLst>
                                        </p:cTn>
                                        <p:tgtEl>
                                          <p:spTgt spid="109"/>
                                        </p:tgtEl>
                                        <p:attrNameLst>
                                          <p:attrName>style.visibility</p:attrName>
                                        </p:attrNameLst>
                                      </p:cBhvr>
                                      <p:to>
                                        <p:strVal val="visible"/>
                                      </p:to>
                                    </p:set>
                                    <p:animEffect transition="in" filter="wipe(left)">
                                      <p:cBhvr>
                                        <p:cTn id="93" dur="300"/>
                                        <p:tgtEl>
                                          <p:spTgt spid="109"/>
                                        </p:tgtEl>
                                      </p:cBhvr>
                                    </p:animEffect>
                                  </p:childTnLst>
                                </p:cTn>
                              </p:par>
                              <p:par>
                                <p:cTn id="94" presetID="22" presetClass="entr" presetSubtype="8" fill="hold" grpId="0" nodeType="withEffect">
                                  <p:stCondLst>
                                    <p:cond delay="0"/>
                                  </p:stCondLst>
                                  <p:childTnLst>
                                    <p:set>
                                      <p:cBhvr>
                                        <p:cTn id="95" dur="1" fill="hold">
                                          <p:stCondLst>
                                            <p:cond delay="0"/>
                                          </p:stCondLst>
                                        </p:cTn>
                                        <p:tgtEl>
                                          <p:spTgt spid="95"/>
                                        </p:tgtEl>
                                        <p:attrNameLst>
                                          <p:attrName>style.visibility</p:attrName>
                                        </p:attrNameLst>
                                      </p:cBhvr>
                                      <p:to>
                                        <p:strVal val="visible"/>
                                      </p:to>
                                    </p:set>
                                    <p:animEffect transition="in" filter="wipe(left)">
                                      <p:cBhvr>
                                        <p:cTn id="96" dur="300"/>
                                        <p:tgtEl>
                                          <p:spTgt spid="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 grpId="0"/>
      <p:bldP spid="74" grpId="0"/>
      <p:bldP spid="78" grpId="0"/>
      <p:bldP spid="79" grpId="0"/>
      <p:bldP spid="84" grpId="0" animBg="1"/>
      <p:bldP spid="85" grpId="0" animBg="1"/>
      <p:bldP spid="90" grpId="0" animBg="1"/>
      <p:bldP spid="91" grpId="0" animBg="1"/>
      <p:bldP spid="92" grpId="0" animBg="1"/>
      <p:bldP spid="93" grpId="0" animBg="1"/>
      <p:bldP spid="94" grpId="0" animBg="1"/>
      <p:bldP spid="95" grpId="0" animBg="1"/>
      <p:bldP spid="96" grpId="0"/>
      <p:bldP spid="104" grpId="0"/>
      <p:bldP spid="105" grpId="0"/>
      <p:bldP spid="106" grpId="0"/>
      <p:bldP spid="107" grpId="0"/>
      <p:bldP spid="108" grpId="0"/>
      <p:bldP spid="10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279303" y="1507023"/>
            <a:ext cx="2670827" cy="4749088"/>
            <a:chOff x="959477" y="1130267"/>
            <a:chExt cx="2003120" cy="3561816"/>
          </a:xfrm>
        </p:grpSpPr>
        <p:sp>
          <p:nvSpPr>
            <p:cNvPr id="36" name="Rectangle 10"/>
            <p:cNvSpPr/>
            <p:nvPr/>
          </p:nvSpPr>
          <p:spPr bwMode="auto">
            <a:xfrm>
              <a:off x="959477" y="1130267"/>
              <a:ext cx="2003120" cy="3561816"/>
            </a:xfrm>
            <a:prstGeom prst="roundRect">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atin typeface="+mj-ea"/>
                <a:ea typeface="+mj-ea"/>
              </a:endParaRPr>
            </a:p>
          </p:txBody>
        </p:sp>
        <p:sp>
          <p:nvSpPr>
            <p:cNvPr id="2" name="同侧圆角矩形 1"/>
            <p:cNvSpPr/>
            <p:nvPr/>
          </p:nvSpPr>
          <p:spPr>
            <a:xfrm>
              <a:off x="991756" y="2354259"/>
              <a:ext cx="1939483" cy="393840"/>
            </a:xfrm>
            <a:prstGeom prst="round2SameRect">
              <a:avLst/>
            </a:prstGeom>
            <a:solidFill>
              <a:schemeClr val="tx2"/>
            </a:solidFill>
            <a:ln w="28575">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37" name="Rectangle 16"/>
            <p:cNvSpPr/>
            <p:nvPr/>
          </p:nvSpPr>
          <p:spPr>
            <a:xfrm>
              <a:off x="967247" y="2409258"/>
              <a:ext cx="1995350" cy="300071"/>
            </a:xfrm>
            <a:prstGeom prst="rect">
              <a:avLst/>
            </a:prstGeom>
          </p:spPr>
          <p:txBody>
            <a:bodyPr wrap="square" lIns="91424" tIns="45713" rIns="91424" bIns="45713" anchor="b" anchorCtr="0">
              <a:spAutoFit/>
            </a:bodyPr>
            <a:lstStyle>
              <a:defPPr>
                <a:defRPr lang="en-US"/>
              </a:defPPr>
              <a:lvl1pPr marL="0" algn="l" defTabSz="685165" rtl="0" eaLnBrk="1" latinLnBrk="0" hangingPunct="1">
                <a:defRPr sz="1400" kern="1200">
                  <a:solidFill>
                    <a:schemeClr val="tx1"/>
                  </a:solidFill>
                  <a:latin typeface="+mn-lt"/>
                  <a:ea typeface="+mn-ea"/>
                  <a:cs typeface="+mn-cs"/>
                </a:defRPr>
              </a:lvl1pPr>
              <a:lvl2pPr marL="342900" algn="l" defTabSz="685165" rtl="0" eaLnBrk="1" latinLnBrk="0" hangingPunct="1">
                <a:defRPr sz="1400" kern="1200">
                  <a:solidFill>
                    <a:schemeClr val="tx1"/>
                  </a:solidFill>
                  <a:latin typeface="+mn-lt"/>
                  <a:ea typeface="+mn-ea"/>
                  <a:cs typeface="+mn-cs"/>
                </a:defRPr>
              </a:lvl2pPr>
              <a:lvl3pPr marL="685800" algn="l" defTabSz="685165" rtl="0" eaLnBrk="1" latinLnBrk="0" hangingPunct="1">
                <a:defRPr sz="1400" kern="1200">
                  <a:solidFill>
                    <a:schemeClr val="tx1"/>
                  </a:solidFill>
                  <a:latin typeface="+mn-lt"/>
                  <a:ea typeface="+mn-ea"/>
                  <a:cs typeface="+mn-cs"/>
                </a:defRPr>
              </a:lvl3pPr>
              <a:lvl4pPr marL="1028065" algn="l" defTabSz="685165" rtl="0" eaLnBrk="1" latinLnBrk="0" hangingPunct="1">
                <a:defRPr sz="1400" kern="1200">
                  <a:solidFill>
                    <a:schemeClr val="tx1"/>
                  </a:solidFill>
                  <a:latin typeface="+mn-lt"/>
                  <a:ea typeface="+mn-ea"/>
                  <a:cs typeface="+mn-cs"/>
                </a:defRPr>
              </a:lvl4pPr>
              <a:lvl5pPr marL="1370965" algn="l" defTabSz="685165" rtl="0" eaLnBrk="1" latinLnBrk="0" hangingPunct="1">
                <a:defRPr sz="1400" kern="1200">
                  <a:solidFill>
                    <a:schemeClr val="tx1"/>
                  </a:solidFill>
                  <a:latin typeface="+mn-lt"/>
                  <a:ea typeface="+mn-ea"/>
                  <a:cs typeface="+mn-cs"/>
                </a:defRPr>
              </a:lvl5pPr>
              <a:lvl6pPr marL="1713865" algn="l" defTabSz="685165" rtl="0" eaLnBrk="1" latinLnBrk="0" hangingPunct="1">
                <a:defRPr sz="1400" kern="1200">
                  <a:solidFill>
                    <a:schemeClr val="tx1"/>
                  </a:solidFill>
                  <a:latin typeface="+mn-lt"/>
                  <a:ea typeface="+mn-ea"/>
                  <a:cs typeface="+mn-cs"/>
                </a:defRPr>
              </a:lvl6pPr>
              <a:lvl7pPr marL="2056765" algn="l" defTabSz="685165" rtl="0" eaLnBrk="1" latinLnBrk="0" hangingPunct="1">
                <a:defRPr sz="1400" kern="1200">
                  <a:solidFill>
                    <a:schemeClr val="tx1"/>
                  </a:solidFill>
                  <a:latin typeface="+mn-lt"/>
                  <a:ea typeface="+mn-ea"/>
                  <a:cs typeface="+mn-cs"/>
                </a:defRPr>
              </a:lvl7pPr>
              <a:lvl8pPr marL="2399030" algn="l" defTabSz="685165" rtl="0" eaLnBrk="1" latinLnBrk="0" hangingPunct="1">
                <a:defRPr sz="1400" kern="1200">
                  <a:solidFill>
                    <a:schemeClr val="tx1"/>
                  </a:solidFill>
                  <a:latin typeface="+mn-lt"/>
                  <a:ea typeface="+mn-ea"/>
                  <a:cs typeface="+mn-cs"/>
                </a:defRPr>
              </a:lvl8pPr>
              <a:lvl9pPr marL="2741930" algn="l" defTabSz="685165" rtl="0" eaLnBrk="1" latinLnBrk="0" hangingPunct="1">
                <a:defRPr sz="1400" kern="1200">
                  <a:solidFill>
                    <a:schemeClr val="tx1"/>
                  </a:solidFill>
                  <a:latin typeface="+mn-lt"/>
                  <a:ea typeface="+mn-ea"/>
                  <a:cs typeface="+mn-cs"/>
                </a:defRPr>
              </a:lvl9pPr>
            </a:lstStyle>
            <a:p>
              <a:pPr algn="ctr" defTabSz="685165">
                <a:defRPr/>
              </a:pPr>
              <a:r>
                <a:rPr lang="zh-CN" altLang="en-US" sz="2000" kern="0" spc="-53" dirty="0">
                  <a:solidFill>
                    <a:schemeClr val="bg1">
                      <a:alpha val="99000"/>
                    </a:schemeClr>
                  </a:solidFill>
                  <a:latin typeface="+mj-ea"/>
                  <a:ea typeface="+mj-ea"/>
                  <a:cs typeface="Segoe UI" panose="020B0502040204020203" pitchFamily="34" charset="0"/>
                </a:rPr>
                <a:t>标题文字</a:t>
              </a:r>
              <a:endParaRPr lang="en-US" sz="2000" kern="0" spc="-53" dirty="0">
                <a:solidFill>
                  <a:schemeClr val="bg1">
                    <a:alpha val="99000"/>
                  </a:schemeClr>
                </a:solidFill>
                <a:latin typeface="+mj-ea"/>
                <a:ea typeface="+mj-ea"/>
                <a:cs typeface="Segoe UI" panose="020B0502040204020203" pitchFamily="34" charset="0"/>
              </a:endParaRPr>
            </a:p>
          </p:txBody>
        </p:sp>
        <p:sp>
          <p:nvSpPr>
            <p:cNvPr id="38" name="Freeform 45"/>
            <p:cNvSpPr>
              <a:spLocks noEditPoints="1"/>
            </p:cNvSpPr>
            <p:nvPr/>
          </p:nvSpPr>
          <p:spPr bwMode="black">
            <a:xfrm>
              <a:off x="1564553" y="1361861"/>
              <a:ext cx="733522" cy="791108"/>
            </a:xfrm>
            <a:custGeom>
              <a:avLst/>
              <a:gdLst>
                <a:gd name="T0" fmla="*/ 135 w 140"/>
                <a:gd name="T1" fmla="*/ 85 h 151"/>
                <a:gd name="T2" fmla="*/ 140 w 140"/>
                <a:gd name="T3" fmla="*/ 96 h 151"/>
                <a:gd name="T4" fmla="*/ 134 w 140"/>
                <a:gd name="T5" fmla="*/ 106 h 151"/>
                <a:gd name="T6" fmla="*/ 137 w 140"/>
                <a:gd name="T7" fmla="*/ 117 h 151"/>
                <a:gd name="T8" fmla="*/ 129 w 140"/>
                <a:gd name="T9" fmla="*/ 128 h 151"/>
                <a:gd name="T10" fmla="*/ 128 w 140"/>
                <a:gd name="T11" fmla="*/ 137 h 151"/>
                <a:gd name="T12" fmla="*/ 116 w 140"/>
                <a:gd name="T13" fmla="*/ 148 h 151"/>
                <a:gd name="T14" fmla="*/ 65 w 140"/>
                <a:gd name="T15" fmla="*/ 148 h 151"/>
                <a:gd name="T16" fmla="*/ 33 w 140"/>
                <a:gd name="T17" fmla="*/ 142 h 151"/>
                <a:gd name="T18" fmla="*/ 33 w 140"/>
                <a:gd name="T19" fmla="*/ 82 h 151"/>
                <a:gd name="T20" fmla="*/ 34 w 140"/>
                <a:gd name="T21" fmla="*/ 82 h 151"/>
                <a:gd name="T22" fmla="*/ 34 w 140"/>
                <a:gd name="T23" fmla="*/ 82 h 151"/>
                <a:gd name="T24" fmla="*/ 37 w 140"/>
                <a:gd name="T25" fmla="*/ 82 h 151"/>
                <a:gd name="T26" fmla="*/ 60 w 140"/>
                <a:gd name="T27" fmla="*/ 48 h 151"/>
                <a:gd name="T28" fmla="*/ 68 w 140"/>
                <a:gd name="T29" fmla="*/ 39 h 151"/>
                <a:gd name="T30" fmla="*/ 81 w 140"/>
                <a:gd name="T31" fmla="*/ 3 h 151"/>
                <a:gd name="T32" fmla="*/ 97 w 140"/>
                <a:gd name="T33" fmla="*/ 8 h 151"/>
                <a:gd name="T34" fmla="*/ 99 w 140"/>
                <a:gd name="T35" fmla="*/ 35 h 151"/>
                <a:gd name="T36" fmla="*/ 90 w 140"/>
                <a:gd name="T37" fmla="*/ 60 h 151"/>
                <a:gd name="T38" fmla="*/ 130 w 140"/>
                <a:gd name="T39" fmla="*/ 62 h 151"/>
                <a:gd name="T40" fmla="*/ 140 w 140"/>
                <a:gd name="T41" fmla="*/ 77 h 151"/>
                <a:gd name="T42" fmla="*/ 135 w 140"/>
                <a:gd name="T43" fmla="*/ 85 h 151"/>
                <a:gd name="T44" fmla="*/ 30 w 140"/>
                <a:gd name="T45" fmla="*/ 137 h 151"/>
                <a:gd name="T46" fmla="*/ 30 w 140"/>
                <a:gd name="T47" fmla="*/ 137 h 151"/>
                <a:gd name="T48" fmla="*/ 30 w 140"/>
                <a:gd name="T49" fmla="*/ 82 h 151"/>
                <a:gd name="T50" fmla="*/ 23 w 140"/>
                <a:gd name="T51" fmla="*/ 76 h 151"/>
                <a:gd name="T52" fmla="*/ 7 w 140"/>
                <a:gd name="T53" fmla="*/ 76 h 151"/>
                <a:gd name="T54" fmla="*/ 0 w 140"/>
                <a:gd name="T55" fmla="*/ 82 h 151"/>
                <a:gd name="T56" fmla="*/ 0 w 140"/>
                <a:gd name="T57" fmla="*/ 137 h 151"/>
                <a:gd name="T58" fmla="*/ 7 w 140"/>
                <a:gd name="T59" fmla="*/ 144 h 151"/>
                <a:gd name="T60" fmla="*/ 23 w 140"/>
                <a:gd name="T61" fmla="*/ 144 h 151"/>
                <a:gd name="T62" fmla="*/ 30 w 140"/>
                <a:gd name="T63" fmla="*/ 137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0" h="151">
                  <a:moveTo>
                    <a:pt x="135" y="85"/>
                  </a:moveTo>
                  <a:cubicBezTo>
                    <a:pt x="135" y="88"/>
                    <a:pt x="140" y="93"/>
                    <a:pt x="140" y="96"/>
                  </a:cubicBezTo>
                  <a:cubicBezTo>
                    <a:pt x="140" y="99"/>
                    <a:pt x="134" y="103"/>
                    <a:pt x="134" y="106"/>
                  </a:cubicBezTo>
                  <a:cubicBezTo>
                    <a:pt x="133" y="109"/>
                    <a:pt x="137" y="114"/>
                    <a:pt x="137" y="117"/>
                  </a:cubicBezTo>
                  <a:cubicBezTo>
                    <a:pt x="137" y="121"/>
                    <a:pt x="130" y="125"/>
                    <a:pt x="129" y="128"/>
                  </a:cubicBezTo>
                  <a:cubicBezTo>
                    <a:pt x="128" y="130"/>
                    <a:pt x="129" y="135"/>
                    <a:pt x="128" y="137"/>
                  </a:cubicBezTo>
                  <a:cubicBezTo>
                    <a:pt x="127" y="141"/>
                    <a:pt x="120" y="147"/>
                    <a:pt x="116" y="148"/>
                  </a:cubicBezTo>
                  <a:cubicBezTo>
                    <a:pt x="104" y="151"/>
                    <a:pt x="65" y="148"/>
                    <a:pt x="65" y="148"/>
                  </a:cubicBezTo>
                  <a:cubicBezTo>
                    <a:pt x="65" y="148"/>
                    <a:pt x="65" y="148"/>
                    <a:pt x="33" y="142"/>
                  </a:cubicBezTo>
                  <a:cubicBezTo>
                    <a:pt x="33" y="142"/>
                    <a:pt x="33" y="142"/>
                    <a:pt x="33" y="82"/>
                  </a:cubicBezTo>
                  <a:cubicBezTo>
                    <a:pt x="33" y="82"/>
                    <a:pt x="33" y="82"/>
                    <a:pt x="34" y="82"/>
                  </a:cubicBezTo>
                  <a:cubicBezTo>
                    <a:pt x="34" y="82"/>
                    <a:pt x="34" y="82"/>
                    <a:pt x="34" y="82"/>
                  </a:cubicBezTo>
                  <a:cubicBezTo>
                    <a:pt x="34" y="82"/>
                    <a:pt x="34" y="82"/>
                    <a:pt x="37" y="82"/>
                  </a:cubicBezTo>
                  <a:cubicBezTo>
                    <a:pt x="41" y="81"/>
                    <a:pt x="49" y="75"/>
                    <a:pt x="60" y="48"/>
                  </a:cubicBezTo>
                  <a:cubicBezTo>
                    <a:pt x="61" y="44"/>
                    <a:pt x="65" y="42"/>
                    <a:pt x="68" y="39"/>
                  </a:cubicBezTo>
                  <a:cubicBezTo>
                    <a:pt x="75" y="34"/>
                    <a:pt x="79" y="27"/>
                    <a:pt x="81" y="3"/>
                  </a:cubicBezTo>
                  <a:cubicBezTo>
                    <a:pt x="81" y="0"/>
                    <a:pt x="91" y="1"/>
                    <a:pt x="97" y="8"/>
                  </a:cubicBezTo>
                  <a:cubicBezTo>
                    <a:pt x="102" y="14"/>
                    <a:pt x="102" y="26"/>
                    <a:pt x="99" y="35"/>
                  </a:cubicBezTo>
                  <a:cubicBezTo>
                    <a:pt x="96" y="41"/>
                    <a:pt x="87" y="55"/>
                    <a:pt x="90" y="60"/>
                  </a:cubicBezTo>
                  <a:cubicBezTo>
                    <a:pt x="90" y="60"/>
                    <a:pt x="124" y="59"/>
                    <a:pt x="130" y="62"/>
                  </a:cubicBezTo>
                  <a:cubicBezTo>
                    <a:pt x="134" y="63"/>
                    <a:pt x="140" y="72"/>
                    <a:pt x="140" y="77"/>
                  </a:cubicBezTo>
                  <a:cubicBezTo>
                    <a:pt x="140" y="79"/>
                    <a:pt x="136" y="83"/>
                    <a:pt x="135" y="85"/>
                  </a:cubicBezTo>
                  <a:close/>
                  <a:moveTo>
                    <a:pt x="30" y="137"/>
                  </a:moveTo>
                  <a:cubicBezTo>
                    <a:pt x="30" y="137"/>
                    <a:pt x="30" y="137"/>
                    <a:pt x="30" y="137"/>
                  </a:cubicBezTo>
                  <a:cubicBezTo>
                    <a:pt x="30" y="137"/>
                    <a:pt x="30" y="137"/>
                    <a:pt x="30" y="82"/>
                  </a:cubicBezTo>
                  <a:cubicBezTo>
                    <a:pt x="30" y="79"/>
                    <a:pt x="27" y="76"/>
                    <a:pt x="23" y="76"/>
                  </a:cubicBezTo>
                  <a:cubicBezTo>
                    <a:pt x="23" y="76"/>
                    <a:pt x="23" y="76"/>
                    <a:pt x="7" y="76"/>
                  </a:cubicBezTo>
                  <a:cubicBezTo>
                    <a:pt x="3" y="76"/>
                    <a:pt x="0" y="79"/>
                    <a:pt x="0" y="82"/>
                  </a:cubicBezTo>
                  <a:cubicBezTo>
                    <a:pt x="0" y="82"/>
                    <a:pt x="0" y="82"/>
                    <a:pt x="0" y="137"/>
                  </a:cubicBezTo>
                  <a:cubicBezTo>
                    <a:pt x="0" y="141"/>
                    <a:pt x="3" y="144"/>
                    <a:pt x="7" y="144"/>
                  </a:cubicBezTo>
                  <a:cubicBezTo>
                    <a:pt x="7" y="144"/>
                    <a:pt x="7" y="144"/>
                    <a:pt x="23" y="144"/>
                  </a:cubicBezTo>
                  <a:cubicBezTo>
                    <a:pt x="27" y="144"/>
                    <a:pt x="30" y="141"/>
                    <a:pt x="30" y="137"/>
                  </a:cubicBezTo>
                  <a:close/>
                </a:path>
              </a:pathLst>
            </a:custGeom>
            <a:solidFill>
              <a:schemeClr val="tx2"/>
            </a:solidFill>
            <a:ln>
              <a:noFill/>
            </a:ln>
          </p:spPr>
          <p:txBody>
            <a:bodyPr vert="horz" wrap="square" lIns="91424" tIns="45713" rIns="91424" bIns="45713" numCol="1" anchor="t" anchorCtr="0" compatLnSpc="1"/>
            <a:lstStyle>
              <a:defPPr>
                <a:defRPr lang="en-US"/>
              </a:defPPr>
              <a:lvl1pPr marL="0" algn="l" defTabSz="685165" rtl="0" eaLnBrk="1" latinLnBrk="0" hangingPunct="1">
                <a:defRPr sz="1400" kern="1200">
                  <a:solidFill>
                    <a:schemeClr val="tx1"/>
                  </a:solidFill>
                  <a:latin typeface="+mn-lt"/>
                  <a:ea typeface="+mn-ea"/>
                  <a:cs typeface="+mn-cs"/>
                </a:defRPr>
              </a:lvl1pPr>
              <a:lvl2pPr marL="342900" algn="l" defTabSz="685165" rtl="0" eaLnBrk="1" latinLnBrk="0" hangingPunct="1">
                <a:defRPr sz="1400" kern="1200">
                  <a:solidFill>
                    <a:schemeClr val="tx1"/>
                  </a:solidFill>
                  <a:latin typeface="+mn-lt"/>
                  <a:ea typeface="+mn-ea"/>
                  <a:cs typeface="+mn-cs"/>
                </a:defRPr>
              </a:lvl2pPr>
              <a:lvl3pPr marL="685800" algn="l" defTabSz="685165" rtl="0" eaLnBrk="1" latinLnBrk="0" hangingPunct="1">
                <a:defRPr sz="1400" kern="1200">
                  <a:solidFill>
                    <a:schemeClr val="tx1"/>
                  </a:solidFill>
                  <a:latin typeface="+mn-lt"/>
                  <a:ea typeface="+mn-ea"/>
                  <a:cs typeface="+mn-cs"/>
                </a:defRPr>
              </a:lvl3pPr>
              <a:lvl4pPr marL="1028065" algn="l" defTabSz="685165" rtl="0" eaLnBrk="1" latinLnBrk="0" hangingPunct="1">
                <a:defRPr sz="1400" kern="1200">
                  <a:solidFill>
                    <a:schemeClr val="tx1"/>
                  </a:solidFill>
                  <a:latin typeface="+mn-lt"/>
                  <a:ea typeface="+mn-ea"/>
                  <a:cs typeface="+mn-cs"/>
                </a:defRPr>
              </a:lvl4pPr>
              <a:lvl5pPr marL="1370965" algn="l" defTabSz="685165" rtl="0" eaLnBrk="1" latinLnBrk="0" hangingPunct="1">
                <a:defRPr sz="1400" kern="1200">
                  <a:solidFill>
                    <a:schemeClr val="tx1"/>
                  </a:solidFill>
                  <a:latin typeface="+mn-lt"/>
                  <a:ea typeface="+mn-ea"/>
                  <a:cs typeface="+mn-cs"/>
                </a:defRPr>
              </a:lvl5pPr>
              <a:lvl6pPr marL="1713865" algn="l" defTabSz="685165" rtl="0" eaLnBrk="1" latinLnBrk="0" hangingPunct="1">
                <a:defRPr sz="1400" kern="1200">
                  <a:solidFill>
                    <a:schemeClr val="tx1"/>
                  </a:solidFill>
                  <a:latin typeface="+mn-lt"/>
                  <a:ea typeface="+mn-ea"/>
                  <a:cs typeface="+mn-cs"/>
                </a:defRPr>
              </a:lvl6pPr>
              <a:lvl7pPr marL="2056765" algn="l" defTabSz="685165" rtl="0" eaLnBrk="1" latinLnBrk="0" hangingPunct="1">
                <a:defRPr sz="1400" kern="1200">
                  <a:solidFill>
                    <a:schemeClr val="tx1"/>
                  </a:solidFill>
                  <a:latin typeface="+mn-lt"/>
                  <a:ea typeface="+mn-ea"/>
                  <a:cs typeface="+mn-cs"/>
                </a:defRPr>
              </a:lvl7pPr>
              <a:lvl8pPr marL="2399030" algn="l" defTabSz="685165" rtl="0" eaLnBrk="1" latinLnBrk="0" hangingPunct="1">
                <a:defRPr sz="1400" kern="1200">
                  <a:solidFill>
                    <a:schemeClr val="tx1"/>
                  </a:solidFill>
                  <a:latin typeface="+mn-lt"/>
                  <a:ea typeface="+mn-ea"/>
                  <a:cs typeface="+mn-cs"/>
                </a:defRPr>
              </a:lvl8pPr>
              <a:lvl9pPr marL="2741930" algn="l" defTabSz="685165" rtl="0" eaLnBrk="1" latinLnBrk="0" hangingPunct="1">
                <a:defRPr sz="1400" kern="1200">
                  <a:solidFill>
                    <a:schemeClr val="tx1"/>
                  </a:solidFill>
                  <a:latin typeface="+mn-lt"/>
                  <a:ea typeface="+mn-ea"/>
                  <a:cs typeface="+mn-cs"/>
                </a:defRPr>
              </a:lvl9pPr>
            </a:lstStyle>
            <a:p>
              <a:pPr defTabSz="685165"/>
              <a:endParaRPr lang="en-US" sz="1865">
                <a:solidFill>
                  <a:srgbClr val="FFFFFF"/>
                </a:solidFill>
                <a:latin typeface="+mj-ea"/>
                <a:ea typeface="+mj-ea"/>
              </a:endParaRPr>
            </a:p>
          </p:txBody>
        </p:sp>
        <p:sp>
          <p:nvSpPr>
            <p:cNvPr id="39" name="Rectangle 42"/>
            <p:cNvSpPr/>
            <p:nvPr/>
          </p:nvSpPr>
          <p:spPr bwMode="auto">
            <a:xfrm>
              <a:off x="1242929" y="2938653"/>
              <a:ext cx="1370731" cy="1508077"/>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68576" tIns="34288" rIns="68576" bIns="34288" numCol="1" rtlCol="0" anchor="t" anchorCtr="0" compatLnSpc="1"/>
            <a:lstStyle>
              <a:defPPr>
                <a:defRPr lang="en-US"/>
              </a:defPPr>
              <a:lvl1pPr marL="0" algn="l" defTabSz="685165" rtl="0" eaLnBrk="1" latinLnBrk="0" hangingPunct="1">
                <a:defRPr sz="1400" kern="1200">
                  <a:solidFill>
                    <a:schemeClr val="lt1"/>
                  </a:solidFill>
                  <a:latin typeface="+mn-lt"/>
                  <a:ea typeface="+mn-ea"/>
                  <a:cs typeface="+mn-cs"/>
                </a:defRPr>
              </a:lvl1pPr>
              <a:lvl2pPr marL="342900" algn="l" defTabSz="685165" rtl="0" eaLnBrk="1" latinLnBrk="0" hangingPunct="1">
                <a:defRPr sz="1400" kern="1200">
                  <a:solidFill>
                    <a:schemeClr val="lt1"/>
                  </a:solidFill>
                  <a:latin typeface="+mn-lt"/>
                  <a:ea typeface="+mn-ea"/>
                  <a:cs typeface="+mn-cs"/>
                </a:defRPr>
              </a:lvl2pPr>
              <a:lvl3pPr marL="685800" algn="l" defTabSz="685165" rtl="0" eaLnBrk="1" latinLnBrk="0" hangingPunct="1">
                <a:defRPr sz="1400" kern="1200">
                  <a:solidFill>
                    <a:schemeClr val="lt1"/>
                  </a:solidFill>
                  <a:latin typeface="+mn-lt"/>
                  <a:ea typeface="+mn-ea"/>
                  <a:cs typeface="+mn-cs"/>
                </a:defRPr>
              </a:lvl3pPr>
              <a:lvl4pPr marL="1028065" algn="l" defTabSz="685165" rtl="0" eaLnBrk="1" latinLnBrk="0" hangingPunct="1">
                <a:defRPr sz="1400" kern="1200">
                  <a:solidFill>
                    <a:schemeClr val="lt1"/>
                  </a:solidFill>
                  <a:latin typeface="+mn-lt"/>
                  <a:ea typeface="+mn-ea"/>
                  <a:cs typeface="+mn-cs"/>
                </a:defRPr>
              </a:lvl4pPr>
              <a:lvl5pPr marL="1370965" algn="l" defTabSz="685165" rtl="0" eaLnBrk="1" latinLnBrk="0" hangingPunct="1">
                <a:defRPr sz="1400" kern="1200">
                  <a:solidFill>
                    <a:schemeClr val="lt1"/>
                  </a:solidFill>
                  <a:latin typeface="+mn-lt"/>
                  <a:ea typeface="+mn-ea"/>
                  <a:cs typeface="+mn-cs"/>
                </a:defRPr>
              </a:lvl5pPr>
              <a:lvl6pPr marL="1713865" algn="l" defTabSz="685165" rtl="0" eaLnBrk="1" latinLnBrk="0" hangingPunct="1">
                <a:defRPr sz="1400" kern="1200">
                  <a:solidFill>
                    <a:schemeClr val="lt1"/>
                  </a:solidFill>
                  <a:latin typeface="+mn-lt"/>
                  <a:ea typeface="+mn-ea"/>
                  <a:cs typeface="+mn-cs"/>
                </a:defRPr>
              </a:lvl6pPr>
              <a:lvl7pPr marL="2056765" algn="l" defTabSz="685165" rtl="0" eaLnBrk="1" latinLnBrk="0" hangingPunct="1">
                <a:defRPr sz="1400" kern="1200">
                  <a:solidFill>
                    <a:schemeClr val="lt1"/>
                  </a:solidFill>
                  <a:latin typeface="+mn-lt"/>
                  <a:ea typeface="+mn-ea"/>
                  <a:cs typeface="+mn-cs"/>
                </a:defRPr>
              </a:lvl7pPr>
              <a:lvl8pPr marL="2399030" algn="l" defTabSz="685165" rtl="0" eaLnBrk="1" latinLnBrk="0" hangingPunct="1">
                <a:defRPr sz="1400" kern="1200">
                  <a:solidFill>
                    <a:schemeClr val="lt1"/>
                  </a:solidFill>
                  <a:latin typeface="+mn-lt"/>
                  <a:ea typeface="+mn-ea"/>
                  <a:cs typeface="+mn-cs"/>
                </a:defRPr>
              </a:lvl8pPr>
              <a:lvl9pPr marL="2741930" algn="l" defTabSz="685165" rtl="0" eaLnBrk="1" latinLnBrk="0" hangingPunct="1">
                <a:defRPr sz="1400" kern="1200">
                  <a:solidFill>
                    <a:schemeClr val="lt1"/>
                  </a:solidFill>
                  <a:latin typeface="+mn-lt"/>
                  <a:ea typeface="+mn-ea"/>
                  <a:cs typeface="+mn-cs"/>
                </a:defRPr>
              </a:lvl9pPr>
            </a:lstStyle>
            <a:p>
              <a:pPr>
                <a:lnSpc>
                  <a:spcPct val="150000"/>
                </a:lnSpc>
                <a:defRPr/>
              </a:pPr>
              <a:r>
                <a:rPr lang="zh-CN" altLang="en-US" sz="1200" kern="0" dirty="0">
                  <a:solidFill>
                    <a:schemeClr val="accent5"/>
                  </a:solidFill>
                  <a:latin typeface="+mj-ea"/>
                  <a:ea typeface="+mj-ea"/>
                  <a:cs typeface="Arial" panose="020B0604020202020204" pitchFamily="34" charset="0"/>
                </a:rPr>
                <a:t>单击此处可添加文本单击此处可添加文本单击此处可添加文本单击此处可添加文本单击此处可添加文本单击此处可添加文本单击此处可添加文本单击此处可添加文本</a:t>
              </a:r>
              <a:endParaRPr lang="en-US" altLang="zh-CN" sz="1200" kern="0" dirty="0">
                <a:solidFill>
                  <a:schemeClr val="accent5"/>
                </a:solidFill>
                <a:latin typeface="+mj-ea"/>
                <a:ea typeface="+mj-ea"/>
                <a:cs typeface="Arial" panose="020B0604020202020204" pitchFamily="34" charset="0"/>
              </a:endParaRPr>
            </a:p>
            <a:p>
              <a:pPr>
                <a:lnSpc>
                  <a:spcPct val="150000"/>
                </a:lnSpc>
                <a:defRPr/>
              </a:pPr>
              <a:endParaRPr lang="en-US" altLang="zh-CN" sz="1200" kern="0" dirty="0">
                <a:solidFill>
                  <a:schemeClr val="accent5"/>
                </a:solidFill>
                <a:latin typeface="+mj-ea"/>
                <a:ea typeface="+mj-ea"/>
                <a:cs typeface="Arial" panose="020B0604020202020204" pitchFamily="34" charset="0"/>
              </a:endParaRPr>
            </a:p>
          </p:txBody>
        </p:sp>
      </p:grpSp>
      <p:grpSp>
        <p:nvGrpSpPr>
          <p:cNvPr id="5" name="组合 4"/>
          <p:cNvGrpSpPr/>
          <p:nvPr/>
        </p:nvGrpSpPr>
        <p:grpSpPr>
          <a:xfrm>
            <a:off x="4747614" y="1507025"/>
            <a:ext cx="2699596" cy="4749087"/>
            <a:chOff x="3560710" y="1130268"/>
            <a:chExt cx="2024697" cy="3561815"/>
          </a:xfrm>
        </p:grpSpPr>
        <p:sp>
          <p:nvSpPr>
            <p:cNvPr id="44" name="Rectangle 11"/>
            <p:cNvSpPr/>
            <p:nvPr/>
          </p:nvSpPr>
          <p:spPr bwMode="auto">
            <a:xfrm>
              <a:off x="3560710" y="1130268"/>
              <a:ext cx="2024695" cy="3561815"/>
            </a:xfrm>
            <a:prstGeom prst="roundRect">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atin typeface="+mj-ea"/>
                <a:ea typeface="+mj-ea"/>
              </a:endParaRPr>
            </a:p>
          </p:txBody>
        </p:sp>
        <p:sp>
          <p:nvSpPr>
            <p:cNvPr id="77" name="同侧圆角矩形 76"/>
            <p:cNvSpPr/>
            <p:nvPr/>
          </p:nvSpPr>
          <p:spPr>
            <a:xfrm>
              <a:off x="3597472" y="2354259"/>
              <a:ext cx="1939483" cy="393840"/>
            </a:xfrm>
            <a:prstGeom prst="round2SameRect">
              <a:avLst/>
            </a:prstGeom>
            <a:solidFill>
              <a:schemeClr val="bg2"/>
            </a:solidFill>
            <a:ln w="28575">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45" name="Rectangle 17"/>
            <p:cNvSpPr/>
            <p:nvPr/>
          </p:nvSpPr>
          <p:spPr>
            <a:xfrm>
              <a:off x="3565108" y="2409258"/>
              <a:ext cx="2020299" cy="300071"/>
            </a:xfrm>
            <a:prstGeom prst="rect">
              <a:avLst/>
            </a:prstGeom>
          </p:spPr>
          <p:txBody>
            <a:bodyPr wrap="square" lIns="91424" tIns="45713" rIns="91424" bIns="45713" anchor="b" anchorCtr="0">
              <a:spAutoFit/>
            </a:bodyPr>
            <a:lstStyle>
              <a:defPPr>
                <a:defRPr lang="en-US"/>
              </a:defPPr>
              <a:lvl1pPr marL="0" algn="l" defTabSz="685165" rtl="0" eaLnBrk="1" latinLnBrk="0" hangingPunct="1">
                <a:defRPr sz="1400" kern="1200">
                  <a:solidFill>
                    <a:schemeClr val="tx1"/>
                  </a:solidFill>
                  <a:latin typeface="+mn-lt"/>
                  <a:ea typeface="+mn-ea"/>
                  <a:cs typeface="+mn-cs"/>
                </a:defRPr>
              </a:lvl1pPr>
              <a:lvl2pPr marL="342900" algn="l" defTabSz="685165" rtl="0" eaLnBrk="1" latinLnBrk="0" hangingPunct="1">
                <a:defRPr sz="1400" kern="1200">
                  <a:solidFill>
                    <a:schemeClr val="tx1"/>
                  </a:solidFill>
                  <a:latin typeface="+mn-lt"/>
                  <a:ea typeface="+mn-ea"/>
                  <a:cs typeface="+mn-cs"/>
                </a:defRPr>
              </a:lvl2pPr>
              <a:lvl3pPr marL="685800" algn="l" defTabSz="685165" rtl="0" eaLnBrk="1" latinLnBrk="0" hangingPunct="1">
                <a:defRPr sz="1400" kern="1200">
                  <a:solidFill>
                    <a:schemeClr val="tx1"/>
                  </a:solidFill>
                  <a:latin typeface="+mn-lt"/>
                  <a:ea typeface="+mn-ea"/>
                  <a:cs typeface="+mn-cs"/>
                </a:defRPr>
              </a:lvl3pPr>
              <a:lvl4pPr marL="1028065" algn="l" defTabSz="685165" rtl="0" eaLnBrk="1" latinLnBrk="0" hangingPunct="1">
                <a:defRPr sz="1400" kern="1200">
                  <a:solidFill>
                    <a:schemeClr val="tx1"/>
                  </a:solidFill>
                  <a:latin typeface="+mn-lt"/>
                  <a:ea typeface="+mn-ea"/>
                  <a:cs typeface="+mn-cs"/>
                </a:defRPr>
              </a:lvl4pPr>
              <a:lvl5pPr marL="1370965" algn="l" defTabSz="685165" rtl="0" eaLnBrk="1" latinLnBrk="0" hangingPunct="1">
                <a:defRPr sz="1400" kern="1200">
                  <a:solidFill>
                    <a:schemeClr val="tx1"/>
                  </a:solidFill>
                  <a:latin typeface="+mn-lt"/>
                  <a:ea typeface="+mn-ea"/>
                  <a:cs typeface="+mn-cs"/>
                </a:defRPr>
              </a:lvl5pPr>
              <a:lvl6pPr marL="1713865" algn="l" defTabSz="685165" rtl="0" eaLnBrk="1" latinLnBrk="0" hangingPunct="1">
                <a:defRPr sz="1400" kern="1200">
                  <a:solidFill>
                    <a:schemeClr val="tx1"/>
                  </a:solidFill>
                  <a:latin typeface="+mn-lt"/>
                  <a:ea typeface="+mn-ea"/>
                  <a:cs typeface="+mn-cs"/>
                </a:defRPr>
              </a:lvl6pPr>
              <a:lvl7pPr marL="2056765" algn="l" defTabSz="685165" rtl="0" eaLnBrk="1" latinLnBrk="0" hangingPunct="1">
                <a:defRPr sz="1400" kern="1200">
                  <a:solidFill>
                    <a:schemeClr val="tx1"/>
                  </a:solidFill>
                  <a:latin typeface="+mn-lt"/>
                  <a:ea typeface="+mn-ea"/>
                  <a:cs typeface="+mn-cs"/>
                </a:defRPr>
              </a:lvl7pPr>
              <a:lvl8pPr marL="2399030" algn="l" defTabSz="685165" rtl="0" eaLnBrk="1" latinLnBrk="0" hangingPunct="1">
                <a:defRPr sz="1400" kern="1200">
                  <a:solidFill>
                    <a:schemeClr val="tx1"/>
                  </a:solidFill>
                  <a:latin typeface="+mn-lt"/>
                  <a:ea typeface="+mn-ea"/>
                  <a:cs typeface="+mn-cs"/>
                </a:defRPr>
              </a:lvl8pPr>
              <a:lvl9pPr marL="2741930" algn="l" defTabSz="685165" rtl="0" eaLnBrk="1" latinLnBrk="0" hangingPunct="1">
                <a:defRPr sz="1400" kern="1200">
                  <a:solidFill>
                    <a:schemeClr val="tx1"/>
                  </a:solidFill>
                  <a:latin typeface="+mn-lt"/>
                  <a:ea typeface="+mn-ea"/>
                  <a:cs typeface="+mn-cs"/>
                </a:defRPr>
              </a:lvl9pPr>
            </a:lstStyle>
            <a:p>
              <a:pPr algn="ctr" defTabSz="685165">
                <a:defRPr/>
              </a:pPr>
              <a:r>
                <a:rPr lang="zh-CN" altLang="en-US" sz="2000" kern="0" spc="-53" dirty="0">
                  <a:solidFill>
                    <a:schemeClr val="bg1">
                      <a:alpha val="99000"/>
                    </a:schemeClr>
                  </a:solidFill>
                  <a:latin typeface="+mj-ea"/>
                  <a:ea typeface="+mj-ea"/>
                  <a:cs typeface="Segoe UI" panose="020B0502040204020203" pitchFamily="34" charset="0"/>
                </a:rPr>
                <a:t>标题文字</a:t>
              </a:r>
              <a:endParaRPr lang="en-US" sz="2000" kern="0" spc="-53" dirty="0">
                <a:solidFill>
                  <a:schemeClr val="bg1">
                    <a:alpha val="99000"/>
                  </a:schemeClr>
                </a:solidFill>
                <a:latin typeface="+mj-ea"/>
                <a:ea typeface="+mj-ea"/>
                <a:cs typeface="Segoe UI" panose="020B0502040204020203" pitchFamily="34" charset="0"/>
              </a:endParaRPr>
            </a:p>
          </p:txBody>
        </p:sp>
        <p:grpSp>
          <p:nvGrpSpPr>
            <p:cNvPr id="46" name="Group 41"/>
            <p:cNvGrpSpPr/>
            <p:nvPr/>
          </p:nvGrpSpPr>
          <p:grpSpPr>
            <a:xfrm>
              <a:off x="3905941" y="1302136"/>
              <a:ext cx="1341991" cy="910558"/>
              <a:chOff x="-6467475" y="914401"/>
              <a:chExt cx="5765799" cy="3913187"/>
            </a:xfrm>
            <a:solidFill>
              <a:schemeClr val="bg2"/>
            </a:solidFill>
          </p:grpSpPr>
          <p:sp>
            <p:nvSpPr>
              <p:cNvPr id="49" name="Freeform 5"/>
              <p:cNvSpPr/>
              <p:nvPr/>
            </p:nvSpPr>
            <p:spPr bwMode="auto">
              <a:xfrm>
                <a:off x="-6407150" y="2039938"/>
                <a:ext cx="2217737" cy="1112838"/>
              </a:xfrm>
              <a:custGeom>
                <a:avLst/>
                <a:gdLst>
                  <a:gd name="T0" fmla="*/ 0 w 590"/>
                  <a:gd name="T1" fmla="*/ 227 h 296"/>
                  <a:gd name="T2" fmla="*/ 392 w 590"/>
                  <a:gd name="T3" fmla="*/ 16 h 296"/>
                  <a:gd name="T4" fmla="*/ 520 w 590"/>
                  <a:gd name="T5" fmla="*/ 51 h 296"/>
                  <a:gd name="T6" fmla="*/ 590 w 590"/>
                  <a:gd name="T7" fmla="*/ 72 h 296"/>
                  <a:gd name="T8" fmla="*/ 64 w 590"/>
                  <a:gd name="T9" fmla="*/ 296 h 296"/>
                  <a:gd name="T10" fmla="*/ 0 w 590"/>
                  <a:gd name="T11" fmla="*/ 227 h 296"/>
                </a:gdLst>
                <a:ahLst/>
                <a:cxnLst>
                  <a:cxn ang="0">
                    <a:pos x="T0" y="T1"/>
                  </a:cxn>
                  <a:cxn ang="0">
                    <a:pos x="T2" y="T3"/>
                  </a:cxn>
                  <a:cxn ang="0">
                    <a:pos x="T4" y="T5"/>
                  </a:cxn>
                  <a:cxn ang="0">
                    <a:pos x="T6" y="T7"/>
                  </a:cxn>
                  <a:cxn ang="0">
                    <a:pos x="T8" y="T9"/>
                  </a:cxn>
                  <a:cxn ang="0">
                    <a:pos x="T10" y="T11"/>
                  </a:cxn>
                </a:cxnLst>
                <a:rect l="0" t="0" r="r" b="b"/>
                <a:pathLst>
                  <a:path w="590" h="296">
                    <a:moveTo>
                      <a:pt x="0" y="227"/>
                    </a:moveTo>
                    <a:cubicBezTo>
                      <a:pt x="0" y="227"/>
                      <a:pt x="166" y="21"/>
                      <a:pt x="392" y="16"/>
                    </a:cubicBezTo>
                    <a:cubicBezTo>
                      <a:pt x="392" y="16"/>
                      <a:pt x="462" y="0"/>
                      <a:pt x="520" y="51"/>
                    </a:cubicBezTo>
                    <a:cubicBezTo>
                      <a:pt x="520" y="51"/>
                      <a:pt x="571" y="59"/>
                      <a:pt x="590" y="72"/>
                    </a:cubicBezTo>
                    <a:cubicBezTo>
                      <a:pt x="590" y="72"/>
                      <a:pt x="310" y="29"/>
                      <a:pt x="64" y="296"/>
                    </a:cubicBezTo>
                    <a:cubicBezTo>
                      <a:pt x="64" y="296"/>
                      <a:pt x="16" y="275"/>
                      <a:pt x="0" y="2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en-US"/>
                </a:defPPr>
                <a:lvl1pPr marL="0" algn="l" defTabSz="685165" rtl="0" eaLnBrk="1" latinLnBrk="0" hangingPunct="1">
                  <a:defRPr sz="1400" kern="1200">
                    <a:solidFill>
                      <a:schemeClr val="tx1"/>
                    </a:solidFill>
                    <a:latin typeface="+mn-lt"/>
                    <a:ea typeface="+mn-ea"/>
                    <a:cs typeface="+mn-cs"/>
                  </a:defRPr>
                </a:lvl1pPr>
                <a:lvl2pPr marL="342900" algn="l" defTabSz="685165" rtl="0" eaLnBrk="1" latinLnBrk="0" hangingPunct="1">
                  <a:defRPr sz="1400" kern="1200">
                    <a:solidFill>
                      <a:schemeClr val="tx1"/>
                    </a:solidFill>
                    <a:latin typeface="+mn-lt"/>
                    <a:ea typeface="+mn-ea"/>
                    <a:cs typeface="+mn-cs"/>
                  </a:defRPr>
                </a:lvl2pPr>
                <a:lvl3pPr marL="685800" algn="l" defTabSz="685165" rtl="0" eaLnBrk="1" latinLnBrk="0" hangingPunct="1">
                  <a:defRPr sz="1400" kern="1200">
                    <a:solidFill>
                      <a:schemeClr val="tx1"/>
                    </a:solidFill>
                    <a:latin typeface="+mn-lt"/>
                    <a:ea typeface="+mn-ea"/>
                    <a:cs typeface="+mn-cs"/>
                  </a:defRPr>
                </a:lvl3pPr>
                <a:lvl4pPr marL="1028065" algn="l" defTabSz="685165" rtl="0" eaLnBrk="1" latinLnBrk="0" hangingPunct="1">
                  <a:defRPr sz="1400" kern="1200">
                    <a:solidFill>
                      <a:schemeClr val="tx1"/>
                    </a:solidFill>
                    <a:latin typeface="+mn-lt"/>
                    <a:ea typeface="+mn-ea"/>
                    <a:cs typeface="+mn-cs"/>
                  </a:defRPr>
                </a:lvl4pPr>
                <a:lvl5pPr marL="1370965" algn="l" defTabSz="685165" rtl="0" eaLnBrk="1" latinLnBrk="0" hangingPunct="1">
                  <a:defRPr sz="1400" kern="1200">
                    <a:solidFill>
                      <a:schemeClr val="tx1"/>
                    </a:solidFill>
                    <a:latin typeface="+mn-lt"/>
                    <a:ea typeface="+mn-ea"/>
                    <a:cs typeface="+mn-cs"/>
                  </a:defRPr>
                </a:lvl5pPr>
                <a:lvl6pPr marL="1713865" algn="l" defTabSz="685165" rtl="0" eaLnBrk="1" latinLnBrk="0" hangingPunct="1">
                  <a:defRPr sz="1400" kern="1200">
                    <a:solidFill>
                      <a:schemeClr val="tx1"/>
                    </a:solidFill>
                    <a:latin typeface="+mn-lt"/>
                    <a:ea typeface="+mn-ea"/>
                    <a:cs typeface="+mn-cs"/>
                  </a:defRPr>
                </a:lvl6pPr>
                <a:lvl7pPr marL="2056765" algn="l" defTabSz="685165" rtl="0" eaLnBrk="1" latinLnBrk="0" hangingPunct="1">
                  <a:defRPr sz="1400" kern="1200">
                    <a:solidFill>
                      <a:schemeClr val="tx1"/>
                    </a:solidFill>
                    <a:latin typeface="+mn-lt"/>
                    <a:ea typeface="+mn-ea"/>
                    <a:cs typeface="+mn-cs"/>
                  </a:defRPr>
                </a:lvl7pPr>
                <a:lvl8pPr marL="2399030" algn="l" defTabSz="685165" rtl="0" eaLnBrk="1" latinLnBrk="0" hangingPunct="1">
                  <a:defRPr sz="1400" kern="1200">
                    <a:solidFill>
                      <a:schemeClr val="tx1"/>
                    </a:solidFill>
                    <a:latin typeface="+mn-lt"/>
                    <a:ea typeface="+mn-ea"/>
                    <a:cs typeface="+mn-cs"/>
                  </a:defRPr>
                </a:lvl8pPr>
                <a:lvl9pPr marL="2741930" algn="l" defTabSz="685165" rtl="0" eaLnBrk="1" latinLnBrk="0" hangingPunct="1">
                  <a:defRPr sz="1400" kern="1200">
                    <a:solidFill>
                      <a:schemeClr val="tx1"/>
                    </a:solidFill>
                    <a:latin typeface="+mn-lt"/>
                    <a:ea typeface="+mn-ea"/>
                    <a:cs typeface="+mn-cs"/>
                  </a:defRPr>
                </a:lvl9pPr>
              </a:lstStyle>
              <a:p>
                <a:pPr defTabSz="685165"/>
                <a:endParaRPr lang="en-US" sz="1865">
                  <a:solidFill>
                    <a:srgbClr val="FFFFFF"/>
                  </a:solidFill>
                  <a:latin typeface="+mj-ea"/>
                  <a:ea typeface="+mj-ea"/>
                </a:endParaRPr>
              </a:p>
            </p:txBody>
          </p:sp>
          <p:sp>
            <p:nvSpPr>
              <p:cNvPr id="50" name="Freeform 6"/>
              <p:cNvSpPr/>
              <p:nvPr/>
            </p:nvSpPr>
            <p:spPr bwMode="auto">
              <a:xfrm>
                <a:off x="-6467475" y="1279526"/>
                <a:ext cx="1849437" cy="1603375"/>
              </a:xfrm>
              <a:custGeom>
                <a:avLst/>
                <a:gdLst>
                  <a:gd name="T0" fmla="*/ 0 w 492"/>
                  <a:gd name="T1" fmla="*/ 426 h 426"/>
                  <a:gd name="T2" fmla="*/ 341 w 492"/>
                  <a:gd name="T3" fmla="*/ 70 h 426"/>
                  <a:gd name="T4" fmla="*/ 468 w 492"/>
                  <a:gd name="T5" fmla="*/ 13 h 426"/>
                  <a:gd name="T6" fmla="*/ 492 w 492"/>
                  <a:gd name="T7" fmla="*/ 47 h 426"/>
                  <a:gd name="T8" fmla="*/ 309 w 492"/>
                  <a:gd name="T9" fmla="*/ 222 h 426"/>
                  <a:gd name="T10" fmla="*/ 0 w 492"/>
                  <a:gd name="T11" fmla="*/ 426 h 426"/>
                </a:gdLst>
                <a:ahLst/>
                <a:cxnLst>
                  <a:cxn ang="0">
                    <a:pos x="T0" y="T1"/>
                  </a:cxn>
                  <a:cxn ang="0">
                    <a:pos x="T2" y="T3"/>
                  </a:cxn>
                  <a:cxn ang="0">
                    <a:pos x="T4" y="T5"/>
                  </a:cxn>
                  <a:cxn ang="0">
                    <a:pos x="T6" y="T7"/>
                  </a:cxn>
                  <a:cxn ang="0">
                    <a:pos x="T8" y="T9"/>
                  </a:cxn>
                  <a:cxn ang="0">
                    <a:pos x="T10" y="T11"/>
                  </a:cxn>
                </a:cxnLst>
                <a:rect l="0" t="0" r="r" b="b"/>
                <a:pathLst>
                  <a:path w="492" h="426">
                    <a:moveTo>
                      <a:pt x="0" y="426"/>
                    </a:moveTo>
                    <a:cubicBezTo>
                      <a:pt x="341" y="70"/>
                      <a:pt x="341" y="70"/>
                      <a:pt x="341" y="70"/>
                    </a:cubicBezTo>
                    <a:cubicBezTo>
                      <a:pt x="341" y="70"/>
                      <a:pt x="408" y="0"/>
                      <a:pt x="468" y="13"/>
                    </a:cubicBezTo>
                    <a:cubicBezTo>
                      <a:pt x="468" y="13"/>
                      <a:pt x="487" y="24"/>
                      <a:pt x="492" y="47"/>
                    </a:cubicBezTo>
                    <a:cubicBezTo>
                      <a:pt x="309" y="222"/>
                      <a:pt x="309" y="222"/>
                      <a:pt x="309" y="222"/>
                    </a:cubicBezTo>
                    <a:cubicBezTo>
                      <a:pt x="309" y="222"/>
                      <a:pt x="186" y="242"/>
                      <a:pt x="0" y="4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en-US"/>
                </a:defPPr>
                <a:lvl1pPr marL="0" algn="l" defTabSz="685165" rtl="0" eaLnBrk="1" latinLnBrk="0" hangingPunct="1">
                  <a:defRPr sz="1400" kern="1200">
                    <a:solidFill>
                      <a:schemeClr val="tx1"/>
                    </a:solidFill>
                    <a:latin typeface="+mn-lt"/>
                    <a:ea typeface="+mn-ea"/>
                    <a:cs typeface="+mn-cs"/>
                  </a:defRPr>
                </a:lvl1pPr>
                <a:lvl2pPr marL="342900" algn="l" defTabSz="685165" rtl="0" eaLnBrk="1" latinLnBrk="0" hangingPunct="1">
                  <a:defRPr sz="1400" kern="1200">
                    <a:solidFill>
                      <a:schemeClr val="tx1"/>
                    </a:solidFill>
                    <a:latin typeface="+mn-lt"/>
                    <a:ea typeface="+mn-ea"/>
                    <a:cs typeface="+mn-cs"/>
                  </a:defRPr>
                </a:lvl2pPr>
                <a:lvl3pPr marL="685800" algn="l" defTabSz="685165" rtl="0" eaLnBrk="1" latinLnBrk="0" hangingPunct="1">
                  <a:defRPr sz="1400" kern="1200">
                    <a:solidFill>
                      <a:schemeClr val="tx1"/>
                    </a:solidFill>
                    <a:latin typeface="+mn-lt"/>
                    <a:ea typeface="+mn-ea"/>
                    <a:cs typeface="+mn-cs"/>
                  </a:defRPr>
                </a:lvl3pPr>
                <a:lvl4pPr marL="1028065" algn="l" defTabSz="685165" rtl="0" eaLnBrk="1" latinLnBrk="0" hangingPunct="1">
                  <a:defRPr sz="1400" kern="1200">
                    <a:solidFill>
                      <a:schemeClr val="tx1"/>
                    </a:solidFill>
                    <a:latin typeface="+mn-lt"/>
                    <a:ea typeface="+mn-ea"/>
                    <a:cs typeface="+mn-cs"/>
                  </a:defRPr>
                </a:lvl4pPr>
                <a:lvl5pPr marL="1370965" algn="l" defTabSz="685165" rtl="0" eaLnBrk="1" latinLnBrk="0" hangingPunct="1">
                  <a:defRPr sz="1400" kern="1200">
                    <a:solidFill>
                      <a:schemeClr val="tx1"/>
                    </a:solidFill>
                    <a:latin typeface="+mn-lt"/>
                    <a:ea typeface="+mn-ea"/>
                    <a:cs typeface="+mn-cs"/>
                  </a:defRPr>
                </a:lvl5pPr>
                <a:lvl6pPr marL="1713865" algn="l" defTabSz="685165" rtl="0" eaLnBrk="1" latinLnBrk="0" hangingPunct="1">
                  <a:defRPr sz="1400" kern="1200">
                    <a:solidFill>
                      <a:schemeClr val="tx1"/>
                    </a:solidFill>
                    <a:latin typeface="+mn-lt"/>
                    <a:ea typeface="+mn-ea"/>
                    <a:cs typeface="+mn-cs"/>
                  </a:defRPr>
                </a:lvl6pPr>
                <a:lvl7pPr marL="2056765" algn="l" defTabSz="685165" rtl="0" eaLnBrk="1" latinLnBrk="0" hangingPunct="1">
                  <a:defRPr sz="1400" kern="1200">
                    <a:solidFill>
                      <a:schemeClr val="tx1"/>
                    </a:solidFill>
                    <a:latin typeface="+mn-lt"/>
                    <a:ea typeface="+mn-ea"/>
                    <a:cs typeface="+mn-cs"/>
                  </a:defRPr>
                </a:lvl7pPr>
                <a:lvl8pPr marL="2399030" algn="l" defTabSz="685165" rtl="0" eaLnBrk="1" latinLnBrk="0" hangingPunct="1">
                  <a:defRPr sz="1400" kern="1200">
                    <a:solidFill>
                      <a:schemeClr val="tx1"/>
                    </a:solidFill>
                    <a:latin typeface="+mn-lt"/>
                    <a:ea typeface="+mn-ea"/>
                    <a:cs typeface="+mn-cs"/>
                  </a:defRPr>
                </a:lvl8pPr>
                <a:lvl9pPr marL="2741930" algn="l" defTabSz="685165" rtl="0" eaLnBrk="1" latinLnBrk="0" hangingPunct="1">
                  <a:defRPr sz="1400" kern="1200">
                    <a:solidFill>
                      <a:schemeClr val="tx1"/>
                    </a:solidFill>
                    <a:latin typeface="+mn-lt"/>
                    <a:ea typeface="+mn-ea"/>
                    <a:cs typeface="+mn-cs"/>
                  </a:defRPr>
                </a:lvl9pPr>
              </a:lstStyle>
              <a:p>
                <a:pPr defTabSz="685165"/>
                <a:endParaRPr lang="en-US" sz="1865">
                  <a:solidFill>
                    <a:srgbClr val="FFFFFF"/>
                  </a:solidFill>
                  <a:latin typeface="+mj-ea"/>
                  <a:ea typeface="+mj-ea"/>
                </a:endParaRPr>
              </a:p>
            </p:txBody>
          </p:sp>
          <p:sp>
            <p:nvSpPr>
              <p:cNvPr id="51" name="Freeform 7"/>
              <p:cNvSpPr/>
              <p:nvPr/>
            </p:nvSpPr>
            <p:spPr bwMode="auto">
              <a:xfrm>
                <a:off x="-5113338" y="914401"/>
                <a:ext cx="852487" cy="1023938"/>
              </a:xfrm>
              <a:custGeom>
                <a:avLst/>
                <a:gdLst>
                  <a:gd name="T0" fmla="*/ 0 w 227"/>
                  <a:gd name="T1" fmla="*/ 139 h 272"/>
                  <a:gd name="T2" fmla="*/ 163 w 227"/>
                  <a:gd name="T3" fmla="*/ 120 h 272"/>
                  <a:gd name="T4" fmla="*/ 227 w 227"/>
                  <a:gd name="T5" fmla="*/ 272 h 272"/>
                  <a:gd name="T6" fmla="*/ 147 w 227"/>
                  <a:gd name="T7" fmla="*/ 136 h 272"/>
                  <a:gd name="T8" fmla="*/ 0 w 227"/>
                  <a:gd name="T9" fmla="*/ 139 h 272"/>
                </a:gdLst>
                <a:ahLst/>
                <a:cxnLst>
                  <a:cxn ang="0">
                    <a:pos x="T0" y="T1"/>
                  </a:cxn>
                  <a:cxn ang="0">
                    <a:pos x="T2" y="T3"/>
                  </a:cxn>
                  <a:cxn ang="0">
                    <a:pos x="T4" y="T5"/>
                  </a:cxn>
                  <a:cxn ang="0">
                    <a:pos x="T6" y="T7"/>
                  </a:cxn>
                  <a:cxn ang="0">
                    <a:pos x="T8" y="T9"/>
                  </a:cxn>
                </a:cxnLst>
                <a:rect l="0" t="0" r="r" b="b"/>
                <a:pathLst>
                  <a:path w="227" h="272">
                    <a:moveTo>
                      <a:pt x="0" y="139"/>
                    </a:moveTo>
                    <a:cubicBezTo>
                      <a:pt x="0" y="139"/>
                      <a:pt x="110" y="0"/>
                      <a:pt x="163" y="120"/>
                    </a:cubicBezTo>
                    <a:cubicBezTo>
                      <a:pt x="227" y="272"/>
                      <a:pt x="227" y="272"/>
                      <a:pt x="227" y="272"/>
                    </a:cubicBezTo>
                    <a:cubicBezTo>
                      <a:pt x="147" y="136"/>
                      <a:pt x="147" y="136"/>
                      <a:pt x="147" y="136"/>
                    </a:cubicBezTo>
                    <a:cubicBezTo>
                      <a:pt x="147" y="136"/>
                      <a:pt x="120" y="40"/>
                      <a:pt x="0" y="1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en-US"/>
                </a:defPPr>
                <a:lvl1pPr marL="0" algn="l" defTabSz="685165" rtl="0" eaLnBrk="1" latinLnBrk="0" hangingPunct="1">
                  <a:defRPr sz="1400" kern="1200">
                    <a:solidFill>
                      <a:schemeClr val="tx1"/>
                    </a:solidFill>
                    <a:latin typeface="+mn-lt"/>
                    <a:ea typeface="+mn-ea"/>
                    <a:cs typeface="+mn-cs"/>
                  </a:defRPr>
                </a:lvl1pPr>
                <a:lvl2pPr marL="342900" algn="l" defTabSz="685165" rtl="0" eaLnBrk="1" latinLnBrk="0" hangingPunct="1">
                  <a:defRPr sz="1400" kern="1200">
                    <a:solidFill>
                      <a:schemeClr val="tx1"/>
                    </a:solidFill>
                    <a:latin typeface="+mn-lt"/>
                    <a:ea typeface="+mn-ea"/>
                    <a:cs typeface="+mn-cs"/>
                  </a:defRPr>
                </a:lvl2pPr>
                <a:lvl3pPr marL="685800" algn="l" defTabSz="685165" rtl="0" eaLnBrk="1" latinLnBrk="0" hangingPunct="1">
                  <a:defRPr sz="1400" kern="1200">
                    <a:solidFill>
                      <a:schemeClr val="tx1"/>
                    </a:solidFill>
                    <a:latin typeface="+mn-lt"/>
                    <a:ea typeface="+mn-ea"/>
                    <a:cs typeface="+mn-cs"/>
                  </a:defRPr>
                </a:lvl3pPr>
                <a:lvl4pPr marL="1028065" algn="l" defTabSz="685165" rtl="0" eaLnBrk="1" latinLnBrk="0" hangingPunct="1">
                  <a:defRPr sz="1400" kern="1200">
                    <a:solidFill>
                      <a:schemeClr val="tx1"/>
                    </a:solidFill>
                    <a:latin typeface="+mn-lt"/>
                    <a:ea typeface="+mn-ea"/>
                    <a:cs typeface="+mn-cs"/>
                  </a:defRPr>
                </a:lvl4pPr>
                <a:lvl5pPr marL="1370965" algn="l" defTabSz="685165" rtl="0" eaLnBrk="1" latinLnBrk="0" hangingPunct="1">
                  <a:defRPr sz="1400" kern="1200">
                    <a:solidFill>
                      <a:schemeClr val="tx1"/>
                    </a:solidFill>
                    <a:latin typeface="+mn-lt"/>
                    <a:ea typeface="+mn-ea"/>
                    <a:cs typeface="+mn-cs"/>
                  </a:defRPr>
                </a:lvl5pPr>
                <a:lvl6pPr marL="1713865" algn="l" defTabSz="685165" rtl="0" eaLnBrk="1" latinLnBrk="0" hangingPunct="1">
                  <a:defRPr sz="1400" kern="1200">
                    <a:solidFill>
                      <a:schemeClr val="tx1"/>
                    </a:solidFill>
                    <a:latin typeface="+mn-lt"/>
                    <a:ea typeface="+mn-ea"/>
                    <a:cs typeface="+mn-cs"/>
                  </a:defRPr>
                </a:lvl6pPr>
                <a:lvl7pPr marL="2056765" algn="l" defTabSz="685165" rtl="0" eaLnBrk="1" latinLnBrk="0" hangingPunct="1">
                  <a:defRPr sz="1400" kern="1200">
                    <a:solidFill>
                      <a:schemeClr val="tx1"/>
                    </a:solidFill>
                    <a:latin typeface="+mn-lt"/>
                    <a:ea typeface="+mn-ea"/>
                    <a:cs typeface="+mn-cs"/>
                  </a:defRPr>
                </a:lvl7pPr>
                <a:lvl8pPr marL="2399030" algn="l" defTabSz="685165" rtl="0" eaLnBrk="1" latinLnBrk="0" hangingPunct="1">
                  <a:defRPr sz="1400" kern="1200">
                    <a:solidFill>
                      <a:schemeClr val="tx1"/>
                    </a:solidFill>
                    <a:latin typeface="+mn-lt"/>
                    <a:ea typeface="+mn-ea"/>
                    <a:cs typeface="+mn-cs"/>
                  </a:defRPr>
                </a:lvl8pPr>
                <a:lvl9pPr marL="2741930" algn="l" defTabSz="685165" rtl="0" eaLnBrk="1" latinLnBrk="0" hangingPunct="1">
                  <a:defRPr sz="1400" kern="1200">
                    <a:solidFill>
                      <a:schemeClr val="tx1"/>
                    </a:solidFill>
                    <a:latin typeface="+mn-lt"/>
                    <a:ea typeface="+mn-ea"/>
                    <a:cs typeface="+mn-cs"/>
                  </a:defRPr>
                </a:lvl9pPr>
              </a:lstStyle>
              <a:p>
                <a:pPr defTabSz="685165"/>
                <a:endParaRPr lang="en-US" sz="1865">
                  <a:solidFill>
                    <a:srgbClr val="FFFFFF"/>
                  </a:solidFill>
                  <a:latin typeface="+mj-ea"/>
                  <a:ea typeface="+mj-ea"/>
                </a:endParaRPr>
              </a:p>
            </p:txBody>
          </p:sp>
          <p:sp>
            <p:nvSpPr>
              <p:cNvPr id="52" name="Freeform 8"/>
              <p:cNvSpPr/>
              <p:nvPr/>
            </p:nvSpPr>
            <p:spPr bwMode="auto">
              <a:xfrm>
                <a:off x="-4692650" y="1208088"/>
                <a:ext cx="1563687" cy="2084388"/>
              </a:xfrm>
              <a:custGeom>
                <a:avLst/>
                <a:gdLst>
                  <a:gd name="T0" fmla="*/ 0 w 416"/>
                  <a:gd name="T1" fmla="*/ 0 h 554"/>
                  <a:gd name="T2" fmla="*/ 110 w 416"/>
                  <a:gd name="T3" fmla="*/ 21 h 554"/>
                  <a:gd name="T4" fmla="*/ 168 w 416"/>
                  <a:gd name="T5" fmla="*/ 74 h 554"/>
                  <a:gd name="T6" fmla="*/ 310 w 416"/>
                  <a:gd name="T7" fmla="*/ 394 h 554"/>
                  <a:gd name="T8" fmla="*/ 416 w 416"/>
                  <a:gd name="T9" fmla="*/ 554 h 554"/>
                  <a:gd name="T10" fmla="*/ 295 w 416"/>
                  <a:gd name="T11" fmla="*/ 477 h 554"/>
                  <a:gd name="T12" fmla="*/ 144 w 416"/>
                  <a:gd name="T13" fmla="*/ 280 h 554"/>
                  <a:gd name="T14" fmla="*/ 0 w 416"/>
                  <a:gd name="T15" fmla="*/ 0 h 5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6" h="554">
                    <a:moveTo>
                      <a:pt x="0" y="0"/>
                    </a:moveTo>
                    <a:cubicBezTo>
                      <a:pt x="110" y="21"/>
                      <a:pt x="110" y="21"/>
                      <a:pt x="110" y="21"/>
                    </a:cubicBezTo>
                    <a:cubicBezTo>
                      <a:pt x="110" y="21"/>
                      <a:pt x="147" y="34"/>
                      <a:pt x="168" y="74"/>
                    </a:cubicBezTo>
                    <a:cubicBezTo>
                      <a:pt x="168" y="74"/>
                      <a:pt x="288" y="338"/>
                      <a:pt x="310" y="394"/>
                    </a:cubicBezTo>
                    <a:cubicBezTo>
                      <a:pt x="310" y="394"/>
                      <a:pt x="360" y="496"/>
                      <a:pt x="416" y="554"/>
                    </a:cubicBezTo>
                    <a:cubicBezTo>
                      <a:pt x="416" y="554"/>
                      <a:pt x="346" y="544"/>
                      <a:pt x="295" y="477"/>
                    </a:cubicBezTo>
                    <a:cubicBezTo>
                      <a:pt x="295" y="477"/>
                      <a:pt x="218" y="304"/>
                      <a:pt x="144" y="280"/>
                    </a:cubicBezTo>
                    <a:cubicBezTo>
                      <a:pt x="144" y="280"/>
                      <a:pt x="94" y="104"/>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en-US"/>
                </a:defPPr>
                <a:lvl1pPr marL="0" algn="l" defTabSz="685165" rtl="0" eaLnBrk="1" latinLnBrk="0" hangingPunct="1">
                  <a:defRPr sz="1400" kern="1200">
                    <a:solidFill>
                      <a:schemeClr val="tx1"/>
                    </a:solidFill>
                    <a:latin typeface="+mn-lt"/>
                    <a:ea typeface="+mn-ea"/>
                    <a:cs typeface="+mn-cs"/>
                  </a:defRPr>
                </a:lvl1pPr>
                <a:lvl2pPr marL="342900" algn="l" defTabSz="685165" rtl="0" eaLnBrk="1" latinLnBrk="0" hangingPunct="1">
                  <a:defRPr sz="1400" kern="1200">
                    <a:solidFill>
                      <a:schemeClr val="tx1"/>
                    </a:solidFill>
                    <a:latin typeface="+mn-lt"/>
                    <a:ea typeface="+mn-ea"/>
                    <a:cs typeface="+mn-cs"/>
                  </a:defRPr>
                </a:lvl2pPr>
                <a:lvl3pPr marL="685800" algn="l" defTabSz="685165" rtl="0" eaLnBrk="1" latinLnBrk="0" hangingPunct="1">
                  <a:defRPr sz="1400" kern="1200">
                    <a:solidFill>
                      <a:schemeClr val="tx1"/>
                    </a:solidFill>
                    <a:latin typeface="+mn-lt"/>
                    <a:ea typeface="+mn-ea"/>
                    <a:cs typeface="+mn-cs"/>
                  </a:defRPr>
                </a:lvl3pPr>
                <a:lvl4pPr marL="1028065" algn="l" defTabSz="685165" rtl="0" eaLnBrk="1" latinLnBrk="0" hangingPunct="1">
                  <a:defRPr sz="1400" kern="1200">
                    <a:solidFill>
                      <a:schemeClr val="tx1"/>
                    </a:solidFill>
                    <a:latin typeface="+mn-lt"/>
                    <a:ea typeface="+mn-ea"/>
                    <a:cs typeface="+mn-cs"/>
                  </a:defRPr>
                </a:lvl4pPr>
                <a:lvl5pPr marL="1370965" algn="l" defTabSz="685165" rtl="0" eaLnBrk="1" latinLnBrk="0" hangingPunct="1">
                  <a:defRPr sz="1400" kern="1200">
                    <a:solidFill>
                      <a:schemeClr val="tx1"/>
                    </a:solidFill>
                    <a:latin typeface="+mn-lt"/>
                    <a:ea typeface="+mn-ea"/>
                    <a:cs typeface="+mn-cs"/>
                  </a:defRPr>
                </a:lvl5pPr>
                <a:lvl6pPr marL="1713865" algn="l" defTabSz="685165" rtl="0" eaLnBrk="1" latinLnBrk="0" hangingPunct="1">
                  <a:defRPr sz="1400" kern="1200">
                    <a:solidFill>
                      <a:schemeClr val="tx1"/>
                    </a:solidFill>
                    <a:latin typeface="+mn-lt"/>
                    <a:ea typeface="+mn-ea"/>
                    <a:cs typeface="+mn-cs"/>
                  </a:defRPr>
                </a:lvl6pPr>
                <a:lvl7pPr marL="2056765" algn="l" defTabSz="685165" rtl="0" eaLnBrk="1" latinLnBrk="0" hangingPunct="1">
                  <a:defRPr sz="1400" kern="1200">
                    <a:solidFill>
                      <a:schemeClr val="tx1"/>
                    </a:solidFill>
                    <a:latin typeface="+mn-lt"/>
                    <a:ea typeface="+mn-ea"/>
                    <a:cs typeface="+mn-cs"/>
                  </a:defRPr>
                </a:lvl7pPr>
                <a:lvl8pPr marL="2399030" algn="l" defTabSz="685165" rtl="0" eaLnBrk="1" latinLnBrk="0" hangingPunct="1">
                  <a:defRPr sz="1400" kern="1200">
                    <a:solidFill>
                      <a:schemeClr val="tx1"/>
                    </a:solidFill>
                    <a:latin typeface="+mn-lt"/>
                    <a:ea typeface="+mn-ea"/>
                    <a:cs typeface="+mn-cs"/>
                  </a:defRPr>
                </a:lvl8pPr>
                <a:lvl9pPr marL="2741930" algn="l" defTabSz="685165" rtl="0" eaLnBrk="1" latinLnBrk="0" hangingPunct="1">
                  <a:defRPr sz="1400" kern="1200">
                    <a:solidFill>
                      <a:schemeClr val="tx1"/>
                    </a:solidFill>
                    <a:latin typeface="+mn-lt"/>
                    <a:ea typeface="+mn-ea"/>
                    <a:cs typeface="+mn-cs"/>
                  </a:defRPr>
                </a:lvl9pPr>
              </a:lstStyle>
              <a:p>
                <a:pPr defTabSz="685165"/>
                <a:endParaRPr lang="en-US" sz="1865">
                  <a:solidFill>
                    <a:srgbClr val="FFFFFF"/>
                  </a:solidFill>
                  <a:latin typeface="+mj-ea"/>
                  <a:ea typeface="+mj-ea"/>
                </a:endParaRPr>
              </a:p>
            </p:txBody>
          </p:sp>
          <p:sp>
            <p:nvSpPr>
              <p:cNvPr id="58" name="Freeform 9"/>
              <p:cNvSpPr/>
              <p:nvPr/>
            </p:nvSpPr>
            <p:spPr bwMode="auto">
              <a:xfrm>
                <a:off x="-3914775" y="1858963"/>
                <a:ext cx="2254250" cy="1847850"/>
              </a:xfrm>
              <a:custGeom>
                <a:avLst/>
                <a:gdLst>
                  <a:gd name="T0" fmla="*/ 0 w 600"/>
                  <a:gd name="T1" fmla="*/ 0 h 491"/>
                  <a:gd name="T2" fmla="*/ 253 w 600"/>
                  <a:gd name="T3" fmla="*/ 376 h 491"/>
                  <a:gd name="T4" fmla="*/ 600 w 600"/>
                  <a:gd name="T5" fmla="*/ 411 h 491"/>
                  <a:gd name="T6" fmla="*/ 243 w 600"/>
                  <a:gd name="T7" fmla="*/ 403 h 491"/>
                  <a:gd name="T8" fmla="*/ 0 w 600"/>
                  <a:gd name="T9" fmla="*/ 0 h 491"/>
                </a:gdLst>
                <a:ahLst/>
                <a:cxnLst>
                  <a:cxn ang="0">
                    <a:pos x="T0" y="T1"/>
                  </a:cxn>
                  <a:cxn ang="0">
                    <a:pos x="T2" y="T3"/>
                  </a:cxn>
                  <a:cxn ang="0">
                    <a:pos x="T4" y="T5"/>
                  </a:cxn>
                  <a:cxn ang="0">
                    <a:pos x="T6" y="T7"/>
                  </a:cxn>
                  <a:cxn ang="0">
                    <a:pos x="T8" y="T9"/>
                  </a:cxn>
                </a:cxnLst>
                <a:rect l="0" t="0" r="r" b="b"/>
                <a:pathLst>
                  <a:path w="600" h="491">
                    <a:moveTo>
                      <a:pt x="0" y="0"/>
                    </a:moveTo>
                    <a:cubicBezTo>
                      <a:pt x="0" y="0"/>
                      <a:pt x="144" y="309"/>
                      <a:pt x="253" y="376"/>
                    </a:cubicBezTo>
                    <a:cubicBezTo>
                      <a:pt x="253" y="376"/>
                      <a:pt x="389" y="469"/>
                      <a:pt x="600" y="411"/>
                    </a:cubicBezTo>
                    <a:cubicBezTo>
                      <a:pt x="600" y="411"/>
                      <a:pt x="477" y="491"/>
                      <a:pt x="243" y="403"/>
                    </a:cubicBezTo>
                    <a:cubicBezTo>
                      <a:pt x="243" y="403"/>
                      <a:pt x="136" y="376"/>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en-US"/>
                </a:defPPr>
                <a:lvl1pPr marL="0" algn="l" defTabSz="685165" rtl="0" eaLnBrk="1" latinLnBrk="0" hangingPunct="1">
                  <a:defRPr sz="1400" kern="1200">
                    <a:solidFill>
                      <a:schemeClr val="tx1"/>
                    </a:solidFill>
                    <a:latin typeface="+mn-lt"/>
                    <a:ea typeface="+mn-ea"/>
                    <a:cs typeface="+mn-cs"/>
                  </a:defRPr>
                </a:lvl1pPr>
                <a:lvl2pPr marL="342900" algn="l" defTabSz="685165" rtl="0" eaLnBrk="1" latinLnBrk="0" hangingPunct="1">
                  <a:defRPr sz="1400" kern="1200">
                    <a:solidFill>
                      <a:schemeClr val="tx1"/>
                    </a:solidFill>
                    <a:latin typeface="+mn-lt"/>
                    <a:ea typeface="+mn-ea"/>
                    <a:cs typeface="+mn-cs"/>
                  </a:defRPr>
                </a:lvl2pPr>
                <a:lvl3pPr marL="685800" algn="l" defTabSz="685165" rtl="0" eaLnBrk="1" latinLnBrk="0" hangingPunct="1">
                  <a:defRPr sz="1400" kern="1200">
                    <a:solidFill>
                      <a:schemeClr val="tx1"/>
                    </a:solidFill>
                    <a:latin typeface="+mn-lt"/>
                    <a:ea typeface="+mn-ea"/>
                    <a:cs typeface="+mn-cs"/>
                  </a:defRPr>
                </a:lvl3pPr>
                <a:lvl4pPr marL="1028065" algn="l" defTabSz="685165" rtl="0" eaLnBrk="1" latinLnBrk="0" hangingPunct="1">
                  <a:defRPr sz="1400" kern="1200">
                    <a:solidFill>
                      <a:schemeClr val="tx1"/>
                    </a:solidFill>
                    <a:latin typeface="+mn-lt"/>
                    <a:ea typeface="+mn-ea"/>
                    <a:cs typeface="+mn-cs"/>
                  </a:defRPr>
                </a:lvl4pPr>
                <a:lvl5pPr marL="1370965" algn="l" defTabSz="685165" rtl="0" eaLnBrk="1" latinLnBrk="0" hangingPunct="1">
                  <a:defRPr sz="1400" kern="1200">
                    <a:solidFill>
                      <a:schemeClr val="tx1"/>
                    </a:solidFill>
                    <a:latin typeface="+mn-lt"/>
                    <a:ea typeface="+mn-ea"/>
                    <a:cs typeface="+mn-cs"/>
                  </a:defRPr>
                </a:lvl5pPr>
                <a:lvl6pPr marL="1713865" algn="l" defTabSz="685165" rtl="0" eaLnBrk="1" latinLnBrk="0" hangingPunct="1">
                  <a:defRPr sz="1400" kern="1200">
                    <a:solidFill>
                      <a:schemeClr val="tx1"/>
                    </a:solidFill>
                    <a:latin typeface="+mn-lt"/>
                    <a:ea typeface="+mn-ea"/>
                    <a:cs typeface="+mn-cs"/>
                  </a:defRPr>
                </a:lvl6pPr>
                <a:lvl7pPr marL="2056765" algn="l" defTabSz="685165" rtl="0" eaLnBrk="1" latinLnBrk="0" hangingPunct="1">
                  <a:defRPr sz="1400" kern="1200">
                    <a:solidFill>
                      <a:schemeClr val="tx1"/>
                    </a:solidFill>
                    <a:latin typeface="+mn-lt"/>
                    <a:ea typeface="+mn-ea"/>
                    <a:cs typeface="+mn-cs"/>
                  </a:defRPr>
                </a:lvl7pPr>
                <a:lvl8pPr marL="2399030" algn="l" defTabSz="685165" rtl="0" eaLnBrk="1" latinLnBrk="0" hangingPunct="1">
                  <a:defRPr sz="1400" kern="1200">
                    <a:solidFill>
                      <a:schemeClr val="tx1"/>
                    </a:solidFill>
                    <a:latin typeface="+mn-lt"/>
                    <a:ea typeface="+mn-ea"/>
                    <a:cs typeface="+mn-cs"/>
                  </a:defRPr>
                </a:lvl8pPr>
                <a:lvl9pPr marL="2741930" algn="l" defTabSz="685165" rtl="0" eaLnBrk="1" latinLnBrk="0" hangingPunct="1">
                  <a:defRPr sz="1400" kern="1200">
                    <a:solidFill>
                      <a:schemeClr val="tx1"/>
                    </a:solidFill>
                    <a:latin typeface="+mn-lt"/>
                    <a:ea typeface="+mn-ea"/>
                    <a:cs typeface="+mn-cs"/>
                  </a:defRPr>
                </a:lvl9pPr>
              </a:lstStyle>
              <a:p>
                <a:pPr defTabSz="685165"/>
                <a:endParaRPr lang="en-US" sz="1865">
                  <a:solidFill>
                    <a:srgbClr val="FFFFFF"/>
                  </a:solidFill>
                  <a:latin typeface="+mj-ea"/>
                  <a:ea typeface="+mj-ea"/>
                </a:endParaRPr>
              </a:p>
            </p:txBody>
          </p:sp>
          <p:sp>
            <p:nvSpPr>
              <p:cNvPr id="60" name="Freeform 10"/>
              <p:cNvSpPr/>
              <p:nvPr/>
            </p:nvSpPr>
            <p:spPr bwMode="auto">
              <a:xfrm>
                <a:off x="-3027363" y="2701926"/>
                <a:ext cx="1954212" cy="873125"/>
              </a:xfrm>
              <a:custGeom>
                <a:avLst/>
                <a:gdLst>
                  <a:gd name="T0" fmla="*/ 0 w 520"/>
                  <a:gd name="T1" fmla="*/ 123 h 232"/>
                  <a:gd name="T2" fmla="*/ 397 w 520"/>
                  <a:gd name="T3" fmla="*/ 69 h 232"/>
                  <a:gd name="T4" fmla="*/ 520 w 520"/>
                  <a:gd name="T5" fmla="*/ 53 h 232"/>
                  <a:gd name="T6" fmla="*/ 483 w 520"/>
                  <a:gd name="T7" fmla="*/ 141 h 232"/>
                  <a:gd name="T8" fmla="*/ 115 w 520"/>
                  <a:gd name="T9" fmla="*/ 179 h 232"/>
                  <a:gd name="T10" fmla="*/ 0 w 520"/>
                  <a:gd name="T11" fmla="*/ 123 h 232"/>
                </a:gdLst>
                <a:ahLst/>
                <a:cxnLst>
                  <a:cxn ang="0">
                    <a:pos x="T0" y="T1"/>
                  </a:cxn>
                  <a:cxn ang="0">
                    <a:pos x="T2" y="T3"/>
                  </a:cxn>
                  <a:cxn ang="0">
                    <a:pos x="T4" y="T5"/>
                  </a:cxn>
                  <a:cxn ang="0">
                    <a:pos x="T6" y="T7"/>
                  </a:cxn>
                  <a:cxn ang="0">
                    <a:pos x="T8" y="T9"/>
                  </a:cxn>
                  <a:cxn ang="0">
                    <a:pos x="T10" y="T11"/>
                  </a:cxn>
                </a:cxnLst>
                <a:rect l="0" t="0" r="r" b="b"/>
                <a:pathLst>
                  <a:path w="520" h="232">
                    <a:moveTo>
                      <a:pt x="0" y="123"/>
                    </a:moveTo>
                    <a:cubicBezTo>
                      <a:pt x="0" y="123"/>
                      <a:pt x="219" y="157"/>
                      <a:pt x="397" y="69"/>
                    </a:cubicBezTo>
                    <a:cubicBezTo>
                      <a:pt x="397" y="69"/>
                      <a:pt x="499" y="0"/>
                      <a:pt x="520" y="53"/>
                    </a:cubicBezTo>
                    <a:cubicBezTo>
                      <a:pt x="483" y="141"/>
                      <a:pt x="483" y="141"/>
                      <a:pt x="483" y="141"/>
                    </a:cubicBezTo>
                    <a:cubicBezTo>
                      <a:pt x="483" y="141"/>
                      <a:pt x="323" y="232"/>
                      <a:pt x="115" y="179"/>
                    </a:cubicBezTo>
                    <a:cubicBezTo>
                      <a:pt x="115" y="179"/>
                      <a:pt x="53" y="157"/>
                      <a:pt x="0" y="1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en-US"/>
                </a:defPPr>
                <a:lvl1pPr marL="0" algn="l" defTabSz="685165" rtl="0" eaLnBrk="1" latinLnBrk="0" hangingPunct="1">
                  <a:defRPr sz="1400" kern="1200">
                    <a:solidFill>
                      <a:schemeClr val="tx1"/>
                    </a:solidFill>
                    <a:latin typeface="+mn-lt"/>
                    <a:ea typeface="+mn-ea"/>
                    <a:cs typeface="+mn-cs"/>
                  </a:defRPr>
                </a:lvl1pPr>
                <a:lvl2pPr marL="342900" algn="l" defTabSz="685165" rtl="0" eaLnBrk="1" latinLnBrk="0" hangingPunct="1">
                  <a:defRPr sz="1400" kern="1200">
                    <a:solidFill>
                      <a:schemeClr val="tx1"/>
                    </a:solidFill>
                    <a:latin typeface="+mn-lt"/>
                    <a:ea typeface="+mn-ea"/>
                    <a:cs typeface="+mn-cs"/>
                  </a:defRPr>
                </a:lvl2pPr>
                <a:lvl3pPr marL="685800" algn="l" defTabSz="685165" rtl="0" eaLnBrk="1" latinLnBrk="0" hangingPunct="1">
                  <a:defRPr sz="1400" kern="1200">
                    <a:solidFill>
                      <a:schemeClr val="tx1"/>
                    </a:solidFill>
                    <a:latin typeface="+mn-lt"/>
                    <a:ea typeface="+mn-ea"/>
                    <a:cs typeface="+mn-cs"/>
                  </a:defRPr>
                </a:lvl3pPr>
                <a:lvl4pPr marL="1028065" algn="l" defTabSz="685165" rtl="0" eaLnBrk="1" latinLnBrk="0" hangingPunct="1">
                  <a:defRPr sz="1400" kern="1200">
                    <a:solidFill>
                      <a:schemeClr val="tx1"/>
                    </a:solidFill>
                    <a:latin typeface="+mn-lt"/>
                    <a:ea typeface="+mn-ea"/>
                    <a:cs typeface="+mn-cs"/>
                  </a:defRPr>
                </a:lvl4pPr>
                <a:lvl5pPr marL="1370965" algn="l" defTabSz="685165" rtl="0" eaLnBrk="1" latinLnBrk="0" hangingPunct="1">
                  <a:defRPr sz="1400" kern="1200">
                    <a:solidFill>
                      <a:schemeClr val="tx1"/>
                    </a:solidFill>
                    <a:latin typeface="+mn-lt"/>
                    <a:ea typeface="+mn-ea"/>
                    <a:cs typeface="+mn-cs"/>
                  </a:defRPr>
                </a:lvl5pPr>
                <a:lvl6pPr marL="1713865" algn="l" defTabSz="685165" rtl="0" eaLnBrk="1" latinLnBrk="0" hangingPunct="1">
                  <a:defRPr sz="1400" kern="1200">
                    <a:solidFill>
                      <a:schemeClr val="tx1"/>
                    </a:solidFill>
                    <a:latin typeface="+mn-lt"/>
                    <a:ea typeface="+mn-ea"/>
                    <a:cs typeface="+mn-cs"/>
                  </a:defRPr>
                </a:lvl6pPr>
                <a:lvl7pPr marL="2056765" algn="l" defTabSz="685165" rtl="0" eaLnBrk="1" latinLnBrk="0" hangingPunct="1">
                  <a:defRPr sz="1400" kern="1200">
                    <a:solidFill>
                      <a:schemeClr val="tx1"/>
                    </a:solidFill>
                    <a:latin typeface="+mn-lt"/>
                    <a:ea typeface="+mn-ea"/>
                    <a:cs typeface="+mn-cs"/>
                  </a:defRPr>
                </a:lvl7pPr>
                <a:lvl8pPr marL="2399030" algn="l" defTabSz="685165" rtl="0" eaLnBrk="1" latinLnBrk="0" hangingPunct="1">
                  <a:defRPr sz="1400" kern="1200">
                    <a:solidFill>
                      <a:schemeClr val="tx1"/>
                    </a:solidFill>
                    <a:latin typeface="+mn-lt"/>
                    <a:ea typeface="+mn-ea"/>
                    <a:cs typeface="+mn-cs"/>
                  </a:defRPr>
                </a:lvl8pPr>
                <a:lvl9pPr marL="2741930" algn="l" defTabSz="685165" rtl="0" eaLnBrk="1" latinLnBrk="0" hangingPunct="1">
                  <a:defRPr sz="1400" kern="1200">
                    <a:solidFill>
                      <a:schemeClr val="tx1"/>
                    </a:solidFill>
                    <a:latin typeface="+mn-lt"/>
                    <a:ea typeface="+mn-ea"/>
                    <a:cs typeface="+mn-cs"/>
                  </a:defRPr>
                </a:lvl9pPr>
              </a:lstStyle>
              <a:p>
                <a:pPr defTabSz="685165"/>
                <a:endParaRPr lang="en-US" sz="1865">
                  <a:solidFill>
                    <a:srgbClr val="FFFFFF"/>
                  </a:solidFill>
                  <a:latin typeface="+mj-ea"/>
                  <a:ea typeface="+mj-ea"/>
                </a:endParaRPr>
              </a:p>
            </p:txBody>
          </p:sp>
          <p:sp>
            <p:nvSpPr>
              <p:cNvPr id="61" name="Freeform 11"/>
              <p:cNvSpPr/>
              <p:nvPr/>
            </p:nvSpPr>
            <p:spPr bwMode="auto">
              <a:xfrm>
                <a:off x="-6184900" y="2122488"/>
                <a:ext cx="2566987" cy="1030288"/>
              </a:xfrm>
              <a:custGeom>
                <a:avLst/>
                <a:gdLst>
                  <a:gd name="T0" fmla="*/ 0 w 683"/>
                  <a:gd name="T1" fmla="*/ 274 h 274"/>
                  <a:gd name="T2" fmla="*/ 496 w 683"/>
                  <a:gd name="T3" fmla="*/ 71 h 274"/>
                  <a:gd name="T4" fmla="*/ 683 w 683"/>
                  <a:gd name="T5" fmla="*/ 245 h 274"/>
                  <a:gd name="T6" fmla="*/ 566 w 683"/>
                  <a:gd name="T7" fmla="*/ 67 h 274"/>
                  <a:gd name="T8" fmla="*/ 217 w 683"/>
                  <a:gd name="T9" fmla="*/ 105 h 274"/>
                  <a:gd name="T10" fmla="*/ 105 w 683"/>
                  <a:gd name="T11" fmla="*/ 172 h 274"/>
                  <a:gd name="T12" fmla="*/ 0 w 683"/>
                  <a:gd name="T13" fmla="*/ 274 h 274"/>
                </a:gdLst>
                <a:ahLst/>
                <a:cxnLst>
                  <a:cxn ang="0">
                    <a:pos x="T0" y="T1"/>
                  </a:cxn>
                  <a:cxn ang="0">
                    <a:pos x="T2" y="T3"/>
                  </a:cxn>
                  <a:cxn ang="0">
                    <a:pos x="T4" y="T5"/>
                  </a:cxn>
                  <a:cxn ang="0">
                    <a:pos x="T6" y="T7"/>
                  </a:cxn>
                  <a:cxn ang="0">
                    <a:pos x="T8" y="T9"/>
                  </a:cxn>
                  <a:cxn ang="0">
                    <a:pos x="T10" y="T11"/>
                  </a:cxn>
                  <a:cxn ang="0">
                    <a:pos x="T12" y="T13"/>
                  </a:cxn>
                </a:cxnLst>
                <a:rect l="0" t="0" r="r" b="b"/>
                <a:pathLst>
                  <a:path w="683" h="274">
                    <a:moveTo>
                      <a:pt x="0" y="274"/>
                    </a:moveTo>
                    <a:cubicBezTo>
                      <a:pt x="0" y="274"/>
                      <a:pt x="323" y="13"/>
                      <a:pt x="496" y="71"/>
                    </a:cubicBezTo>
                    <a:cubicBezTo>
                      <a:pt x="496" y="71"/>
                      <a:pt x="595" y="77"/>
                      <a:pt x="683" y="245"/>
                    </a:cubicBezTo>
                    <a:cubicBezTo>
                      <a:pt x="651" y="184"/>
                      <a:pt x="625" y="108"/>
                      <a:pt x="566" y="67"/>
                    </a:cubicBezTo>
                    <a:cubicBezTo>
                      <a:pt x="469" y="0"/>
                      <a:pt x="312" y="62"/>
                      <a:pt x="217" y="105"/>
                    </a:cubicBezTo>
                    <a:cubicBezTo>
                      <a:pt x="177" y="123"/>
                      <a:pt x="139" y="145"/>
                      <a:pt x="105" y="172"/>
                    </a:cubicBezTo>
                    <a:cubicBezTo>
                      <a:pt x="65" y="201"/>
                      <a:pt x="37" y="244"/>
                      <a:pt x="0" y="27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en-US"/>
                </a:defPPr>
                <a:lvl1pPr marL="0" algn="l" defTabSz="685165" rtl="0" eaLnBrk="1" latinLnBrk="0" hangingPunct="1">
                  <a:defRPr sz="1400" kern="1200">
                    <a:solidFill>
                      <a:schemeClr val="tx1"/>
                    </a:solidFill>
                    <a:latin typeface="+mn-lt"/>
                    <a:ea typeface="+mn-ea"/>
                    <a:cs typeface="+mn-cs"/>
                  </a:defRPr>
                </a:lvl1pPr>
                <a:lvl2pPr marL="342900" algn="l" defTabSz="685165" rtl="0" eaLnBrk="1" latinLnBrk="0" hangingPunct="1">
                  <a:defRPr sz="1400" kern="1200">
                    <a:solidFill>
                      <a:schemeClr val="tx1"/>
                    </a:solidFill>
                    <a:latin typeface="+mn-lt"/>
                    <a:ea typeface="+mn-ea"/>
                    <a:cs typeface="+mn-cs"/>
                  </a:defRPr>
                </a:lvl2pPr>
                <a:lvl3pPr marL="685800" algn="l" defTabSz="685165" rtl="0" eaLnBrk="1" latinLnBrk="0" hangingPunct="1">
                  <a:defRPr sz="1400" kern="1200">
                    <a:solidFill>
                      <a:schemeClr val="tx1"/>
                    </a:solidFill>
                    <a:latin typeface="+mn-lt"/>
                    <a:ea typeface="+mn-ea"/>
                    <a:cs typeface="+mn-cs"/>
                  </a:defRPr>
                </a:lvl3pPr>
                <a:lvl4pPr marL="1028065" algn="l" defTabSz="685165" rtl="0" eaLnBrk="1" latinLnBrk="0" hangingPunct="1">
                  <a:defRPr sz="1400" kern="1200">
                    <a:solidFill>
                      <a:schemeClr val="tx1"/>
                    </a:solidFill>
                    <a:latin typeface="+mn-lt"/>
                    <a:ea typeface="+mn-ea"/>
                    <a:cs typeface="+mn-cs"/>
                  </a:defRPr>
                </a:lvl4pPr>
                <a:lvl5pPr marL="1370965" algn="l" defTabSz="685165" rtl="0" eaLnBrk="1" latinLnBrk="0" hangingPunct="1">
                  <a:defRPr sz="1400" kern="1200">
                    <a:solidFill>
                      <a:schemeClr val="tx1"/>
                    </a:solidFill>
                    <a:latin typeface="+mn-lt"/>
                    <a:ea typeface="+mn-ea"/>
                    <a:cs typeface="+mn-cs"/>
                  </a:defRPr>
                </a:lvl5pPr>
                <a:lvl6pPr marL="1713865" algn="l" defTabSz="685165" rtl="0" eaLnBrk="1" latinLnBrk="0" hangingPunct="1">
                  <a:defRPr sz="1400" kern="1200">
                    <a:solidFill>
                      <a:schemeClr val="tx1"/>
                    </a:solidFill>
                    <a:latin typeface="+mn-lt"/>
                    <a:ea typeface="+mn-ea"/>
                    <a:cs typeface="+mn-cs"/>
                  </a:defRPr>
                </a:lvl6pPr>
                <a:lvl7pPr marL="2056765" algn="l" defTabSz="685165" rtl="0" eaLnBrk="1" latinLnBrk="0" hangingPunct="1">
                  <a:defRPr sz="1400" kern="1200">
                    <a:solidFill>
                      <a:schemeClr val="tx1"/>
                    </a:solidFill>
                    <a:latin typeface="+mn-lt"/>
                    <a:ea typeface="+mn-ea"/>
                    <a:cs typeface="+mn-cs"/>
                  </a:defRPr>
                </a:lvl7pPr>
                <a:lvl8pPr marL="2399030" algn="l" defTabSz="685165" rtl="0" eaLnBrk="1" latinLnBrk="0" hangingPunct="1">
                  <a:defRPr sz="1400" kern="1200">
                    <a:solidFill>
                      <a:schemeClr val="tx1"/>
                    </a:solidFill>
                    <a:latin typeface="+mn-lt"/>
                    <a:ea typeface="+mn-ea"/>
                    <a:cs typeface="+mn-cs"/>
                  </a:defRPr>
                </a:lvl8pPr>
                <a:lvl9pPr marL="2741930" algn="l" defTabSz="685165" rtl="0" eaLnBrk="1" latinLnBrk="0" hangingPunct="1">
                  <a:defRPr sz="1400" kern="1200">
                    <a:solidFill>
                      <a:schemeClr val="tx1"/>
                    </a:solidFill>
                    <a:latin typeface="+mn-lt"/>
                    <a:ea typeface="+mn-ea"/>
                    <a:cs typeface="+mn-cs"/>
                  </a:defRPr>
                </a:lvl9pPr>
              </a:lstStyle>
              <a:p>
                <a:pPr defTabSz="685165"/>
                <a:endParaRPr lang="en-US" sz="1865">
                  <a:solidFill>
                    <a:srgbClr val="FFFFFF"/>
                  </a:solidFill>
                  <a:latin typeface="+mj-ea"/>
                  <a:ea typeface="+mj-ea"/>
                </a:endParaRPr>
              </a:p>
            </p:txBody>
          </p:sp>
          <p:sp>
            <p:nvSpPr>
              <p:cNvPr id="62" name="Freeform 12"/>
              <p:cNvSpPr/>
              <p:nvPr/>
            </p:nvSpPr>
            <p:spPr bwMode="auto">
              <a:xfrm>
                <a:off x="-4483100" y="2389188"/>
                <a:ext cx="1906587" cy="2078038"/>
              </a:xfrm>
              <a:custGeom>
                <a:avLst/>
                <a:gdLst>
                  <a:gd name="T0" fmla="*/ 0 w 507"/>
                  <a:gd name="T1" fmla="*/ 0 h 552"/>
                  <a:gd name="T2" fmla="*/ 81 w 507"/>
                  <a:gd name="T3" fmla="*/ 120 h 552"/>
                  <a:gd name="T4" fmla="*/ 354 w 507"/>
                  <a:gd name="T5" fmla="*/ 507 h 552"/>
                  <a:gd name="T6" fmla="*/ 478 w 507"/>
                  <a:gd name="T7" fmla="*/ 552 h 552"/>
                  <a:gd name="T8" fmla="*/ 507 w 507"/>
                  <a:gd name="T9" fmla="*/ 550 h 552"/>
                  <a:gd name="T10" fmla="*/ 434 w 507"/>
                  <a:gd name="T11" fmla="*/ 488 h 552"/>
                  <a:gd name="T12" fmla="*/ 262 w 507"/>
                  <a:gd name="T13" fmla="*/ 234 h 552"/>
                  <a:gd name="T14" fmla="*/ 126 w 507"/>
                  <a:gd name="T15" fmla="*/ 52 h 552"/>
                  <a:gd name="T16" fmla="*/ 66 w 507"/>
                  <a:gd name="T17" fmla="*/ 16 h 552"/>
                  <a:gd name="T18" fmla="*/ 0 w 507"/>
                  <a:gd name="T19" fmla="*/ 0 h 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7" h="552">
                    <a:moveTo>
                      <a:pt x="0" y="0"/>
                    </a:moveTo>
                    <a:cubicBezTo>
                      <a:pt x="29" y="39"/>
                      <a:pt x="55" y="79"/>
                      <a:pt x="81" y="120"/>
                    </a:cubicBezTo>
                    <a:cubicBezTo>
                      <a:pt x="165" y="255"/>
                      <a:pt x="178" y="406"/>
                      <a:pt x="354" y="507"/>
                    </a:cubicBezTo>
                    <a:cubicBezTo>
                      <a:pt x="395" y="531"/>
                      <a:pt x="430" y="550"/>
                      <a:pt x="478" y="552"/>
                    </a:cubicBezTo>
                    <a:cubicBezTo>
                      <a:pt x="478" y="552"/>
                      <a:pt x="507" y="550"/>
                      <a:pt x="507" y="550"/>
                    </a:cubicBezTo>
                    <a:cubicBezTo>
                      <a:pt x="488" y="551"/>
                      <a:pt x="445" y="499"/>
                      <a:pt x="434" y="488"/>
                    </a:cubicBezTo>
                    <a:cubicBezTo>
                      <a:pt x="361" y="411"/>
                      <a:pt x="308" y="330"/>
                      <a:pt x="262" y="234"/>
                    </a:cubicBezTo>
                    <a:cubicBezTo>
                      <a:pt x="230" y="166"/>
                      <a:pt x="185" y="100"/>
                      <a:pt x="126" y="52"/>
                    </a:cubicBezTo>
                    <a:cubicBezTo>
                      <a:pt x="107" y="37"/>
                      <a:pt x="88" y="24"/>
                      <a:pt x="66" y="16"/>
                    </a:cubicBezTo>
                    <a:cubicBezTo>
                      <a:pt x="55" y="11"/>
                      <a:pt x="5" y="7"/>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en-US"/>
                </a:defPPr>
                <a:lvl1pPr marL="0" algn="l" defTabSz="685165" rtl="0" eaLnBrk="1" latinLnBrk="0" hangingPunct="1">
                  <a:defRPr sz="1400" kern="1200">
                    <a:solidFill>
                      <a:schemeClr val="tx1"/>
                    </a:solidFill>
                    <a:latin typeface="+mn-lt"/>
                    <a:ea typeface="+mn-ea"/>
                    <a:cs typeface="+mn-cs"/>
                  </a:defRPr>
                </a:lvl1pPr>
                <a:lvl2pPr marL="342900" algn="l" defTabSz="685165" rtl="0" eaLnBrk="1" latinLnBrk="0" hangingPunct="1">
                  <a:defRPr sz="1400" kern="1200">
                    <a:solidFill>
                      <a:schemeClr val="tx1"/>
                    </a:solidFill>
                    <a:latin typeface="+mn-lt"/>
                    <a:ea typeface="+mn-ea"/>
                    <a:cs typeface="+mn-cs"/>
                  </a:defRPr>
                </a:lvl2pPr>
                <a:lvl3pPr marL="685800" algn="l" defTabSz="685165" rtl="0" eaLnBrk="1" latinLnBrk="0" hangingPunct="1">
                  <a:defRPr sz="1400" kern="1200">
                    <a:solidFill>
                      <a:schemeClr val="tx1"/>
                    </a:solidFill>
                    <a:latin typeface="+mn-lt"/>
                    <a:ea typeface="+mn-ea"/>
                    <a:cs typeface="+mn-cs"/>
                  </a:defRPr>
                </a:lvl3pPr>
                <a:lvl4pPr marL="1028065" algn="l" defTabSz="685165" rtl="0" eaLnBrk="1" latinLnBrk="0" hangingPunct="1">
                  <a:defRPr sz="1400" kern="1200">
                    <a:solidFill>
                      <a:schemeClr val="tx1"/>
                    </a:solidFill>
                    <a:latin typeface="+mn-lt"/>
                    <a:ea typeface="+mn-ea"/>
                    <a:cs typeface="+mn-cs"/>
                  </a:defRPr>
                </a:lvl4pPr>
                <a:lvl5pPr marL="1370965" algn="l" defTabSz="685165" rtl="0" eaLnBrk="1" latinLnBrk="0" hangingPunct="1">
                  <a:defRPr sz="1400" kern="1200">
                    <a:solidFill>
                      <a:schemeClr val="tx1"/>
                    </a:solidFill>
                    <a:latin typeface="+mn-lt"/>
                    <a:ea typeface="+mn-ea"/>
                    <a:cs typeface="+mn-cs"/>
                  </a:defRPr>
                </a:lvl5pPr>
                <a:lvl6pPr marL="1713865" algn="l" defTabSz="685165" rtl="0" eaLnBrk="1" latinLnBrk="0" hangingPunct="1">
                  <a:defRPr sz="1400" kern="1200">
                    <a:solidFill>
                      <a:schemeClr val="tx1"/>
                    </a:solidFill>
                    <a:latin typeface="+mn-lt"/>
                    <a:ea typeface="+mn-ea"/>
                    <a:cs typeface="+mn-cs"/>
                  </a:defRPr>
                </a:lvl6pPr>
                <a:lvl7pPr marL="2056765" algn="l" defTabSz="685165" rtl="0" eaLnBrk="1" latinLnBrk="0" hangingPunct="1">
                  <a:defRPr sz="1400" kern="1200">
                    <a:solidFill>
                      <a:schemeClr val="tx1"/>
                    </a:solidFill>
                    <a:latin typeface="+mn-lt"/>
                    <a:ea typeface="+mn-ea"/>
                    <a:cs typeface="+mn-cs"/>
                  </a:defRPr>
                </a:lvl7pPr>
                <a:lvl8pPr marL="2399030" algn="l" defTabSz="685165" rtl="0" eaLnBrk="1" latinLnBrk="0" hangingPunct="1">
                  <a:defRPr sz="1400" kern="1200">
                    <a:solidFill>
                      <a:schemeClr val="tx1"/>
                    </a:solidFill>
                    <a:latin typeface="+mn-lt"/>
                    <a:ea typeface="+mn-ea"/>
                    <a:cs typeface="+mn-cs"/>
                  </a:defRPr>
                </a:lvl8pPr>
                <a:lvl9pPr marL="2741930" algn="l" defTabSz="685165" rtl="0" eaLnBrk="1" latinLnBrk="0" hangingPunct="1">
                  <a:defRPr sz="1400" kern="1200">
                    <a:solidFill>
                      <a:schemeClr val="tx1"/>
                    </a:solidFill>
                    <a:latin typeface="+mn-lt"/>
                    <a:ea typeface="+mn-ea"/>
                    <a:cs typeface="+mn-cs"/>
                  </a:defRPr>
                </a:lvl9pPr>
              </a:lstStyle>
              <a:p>
                <a:pPr defTabSz="685165"/>
                <a:endParaRPr lang="en-US" sz="1865">
                  <a:solidFill>
                    <a:srgbClr val="FFFFFF"/>
                  </a:solidFill>
                  <a:latin typeface="+mj-ea"/>
                  <a:ea typeface="+mj-ea"/>
                </a:endParaRPr>
              </a:p>
            </p:txBody>
          </p:sp>
          <p:sp>
            <p:nvSpPr>
              <p:cNvPr id="63" name="Freeform 13"/>
              <p:cNvSpPr/>
              <p:nvPr/>
            </p:nvSpPr>
            <p:spPr bwMode="auto">
              <a:xfrm>
                <a:off x="-3592513" y="3857626"/>
                <a:ext cx="2008187" cy="815975"/>
              </a:xfrm>
              <a:custGeom>
                <a:avLst/>
                <a:gdLst>
                  <a:gd name="T0" fmla="*/ 1 w 534"/>
                  <a:gd name="T1" fmla="*/ 50 h 217"/>
                  <a:gd name="T2" fmla="*/ 0 w 534"/>
                  <a:gd name="T3" fmla="*/ 50 h 217"/>
                  <a:gd name="T4" fmla="*/ 251 w 534"/>
                  <a:gd name="T5" fmla="*/ 200 h 217"/>
                  <a:gd name="T6" fmla="*/ 404 w 534"/>
                  <a:gd name="T7" fmla="*/ 130 h 217"/>
                  <a:gd name="T8" fmla="*/ 534 w 534"/>
                  <a:gd name="T9" fmla="*/ 0 h 217"/>
                  <a:gd name="T10" fmla="*/ 287 w 534"/>
                  <a:gd name="T11" fmla="*/ 164 h 217"/>
                  <a:gd name="T12" fmla="*/ 1 w 534"/>
                  <a:gd name="T13" fmla="*/ 50 h 217"/>
                </a:gdLst>
                <a:ahLst/>
                <a:cxnLst>
                  <a:cxn ang="0">
                    <a:pos x="T0" y="T1"/>
                  </a:cxn>
                  <a:cxn ang="0">
                    <a:pos x="T2" y="T3"/>
                  </a:cxn>
                  <a:cxn ang="0">
                    <a:pos x="T4" y="T5"/>
                  </a:cxn>
                  <a:cxn ang="0">
                    <a:pos x="T6" y="T7"/>
                  </a:cxn>
                  <a:cxn ang="0">
                    <a:pos x="T8" y="T9"/>
                  </a:cxn>
                  <a:cxn ang="0">
                    <a:pos x="T10" y="T11"/>
                  </a:cxn>
                  <a:cxn ang="0">
                    <a:pos x="T12" y="T13"/>
                  </a:cxn>
                </a:cxnLst>
                <a:rect l="0" t="0" r="r" b="b"/>
                <a:pathLst>
                  <a:path w="534" h="217">
                    <a:moveTo>
                      <a:pt x="1" y="50"/>
                    </a:moveTo>
                    <a:cubicBezTo>
                      <a:pt x="1" y="50"/>
                      <a:pt x="0" y="50"/>
                      <a:pt x="0" y="50"/>
                    </a:cubicBezTo>
                    <a:cubicBezTo>
                      <a:pt x="61" y="136"/>
                      <a:pt x="135" y="217"/>
                      <a:pt x="251" y="200"/>
                    </a:cubicBezTo>
                    <a:cubicBezTo>
                      <a:pt x="307" y="192"/>
                      <a:pt x="359" y="162"/>
                      <a:pt x="404" y="130"/>
                    </a:cubicBezTo>
                    <a:cubicBezTo>
                      <a:pt x="455" y="93"/>
                      <a:pt x="488" y="41"/>
                      <a:pt x="534" y="0"/>
                    </a:cubicBezTo>
                    <a:cubicBezTo>
                      <a:pt x="463" y="64"/>
                      <a:pt x="384" y="142"/>
                      <a:pt x="287" y="164"/>
                    </a:cubicBezTo>
                    <a:cubicBezTo>
                      <a:pt x="178" y="190"/>
                      <a:pt x="83" y="111"/>
                      <a:pt x="1" y="5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en-US"/>
                </a:defPPr>
                <a:lvl1pPr marL="0" algn="l" defTabSz="685165" rtl="0" eaLnBrk="1" latinLnBrk="0" hangingPunct="1">
                  <a:defRPr sz="1400" kern="1200">
                    <a:solidFill>
                      <a:schemeClr val="tx1"/>
                    </a:solidFill>
                    <a:latin typeface="+mn-lt"/>
                    <a:ea typeface="+mn-ea"/>
                    <a:cs typeface="+mn-cs"/>
                  </a:defRPr>
                </a:lvl1pPr>
                <a:lvl2pPr marL="342900" algn="l" defTabSz="685165" rtl="0" eaLnBrk="1" latinLnBrk="0" hangingPunct="1">
                  <a:defRPr sz="1400" kern="1200">
                    <a:solidFill>
                      <a:schemeClr val="tx1"/>
                    </a:solidFill>
                    <a:latin typeface="+mn-lt"/>
                    <a:ea typeface="+mn-ea"/>
                    <a:cs typeface="+mn-cs"/>
                  </a:defRPr>
                </a:lvl2pPr>
                <a:lvl3pPr marL="685800" algn="l" defTabSz="685165" rtl="0" eaLnBrk="1" latinLnBrk="0" hangingPunct="1">
                  <a:defRPr sz="1400" kern="1200">
                    <a:solidFill>
                      <a:schemeClr val="tx1"/>
                    </a:solidFill>
                    <a:latin typeface="+mn-lt"/>
                    <a:ea typeface="+mn-ea"/>
                    <a:cs typeface="+mn-cs"/>
                  </a:defRPr>
                </a:lvl3pPr>
                <a:lvl4pPr marL="1028065" algn="l" defTabSz="685165" rtl="0" eaLnBrk="1" latinLnBrk="0" hangingPunct="1">
                  <a:defRPr sz="1400" kern="1200">
                    <a:solidFill>
                      <a:schemeClr val="tx1"/>
                    </a:solidFill>
                    <a:latin typeface="+mn-lt"/>
                    <a:ea typeface="+mn-ea"/>
                    <a:cs typeface="+mn-cs"/>
                  </a:defRPr>
                </a:lvl4pPr>
                <a:lvl5pPr marL="1370965" algn="l" defTabSz="685165" rtl="0" eaLnBrk="1" latinLnBrk="0" hangingPunct="1">
                  <a:defRPr sz="1400" kern="1200">
                    <a:solidFill>
                      <a:schemeClr val="tx1"/>
                    </a:solidFill>
                    <a:latin typeface="+mn-lt"/>
                    <a:ea typeface="+mn-ea"/>
                    <a:cs typeface="+mn-cs"/>
                  </a:defRPr>
                </a:lvl5pPr>
                <a:lvl6pPr marL="1713865" algn="l" defTabSz="685165" rtl="0" eaLnBrk="1" latinLnBrk="0" hangingPunct="1">
                  <a:defRPr sz="1400" kern="1200">
                    <a:solidFill>
                      <a:schemeClr val="tx1"/>
                    </a:solidFill>
                    <a:latin typeface="+mn-lt"/>
                    <a:ea typeface="+mn-ea"/>
                    <a:cs typeface="+mn-cs"/>
                  </a:defRPr>
                </a:lvl6pPr>
                <a:lvl7pPr marL="2056765" algn="l" defTabSz="685165" rtl="0" eaLnBrk="1" latinLnBrk="0" hangingPunct="1">
                  <a:defRPr sz="1400" kern="1200">
                    <a:solidFill>
                      <a:schemeClr val="tx1"/>
                    </a:solidFill>
                    <a:latin typeface="+mn-lt"/>
                    <a:ea typeface="+mn-ea"/>
                    <a:cs typeface="+mn-cs"/>
                  </a:defRPr>
                </a:lvl7pPr>
                <a:lvl8pPr marL="2399030" algn="l" defTabSz="685165" rtl="0" eaLnBrk="1" latinLnBrk="0" hangingPunct="1">
                  <a:defRPr sz="1400" kern="1200">
                    <a:solidFill>
                      <a:schemeClr val="tx1"/>
                    </a:solidFill>
                    <a:latin typeface="+mn-lt"/>
                    <a:ea typeface="+mn-ea"/>
                    <a:cs typeface="+mn-cs"/>
                  </a:defRPr>
                </a:lvl8pPr>
                <a:lvl9pPr marL="2741930" algn="l" defTabSz="685165" rtl="0" eaLnBrk="1" latinLnBrk="0" hangingPunct="1">
                  <a:defRPr sz="1400" kern="1200">
                    <a:solidFill>
                      <a:schemeClr val="tx1"/>
                    </a:solidFill>
                    <a:latin typeface="+mn-lt"/>
                    <a:ea typeface="+mn-ea"/>
                    <a:cs typeface="+mn-cs"/>
                  </a:defRPr>
                </a:lvl9pPr>
              </a:lstStyle>
              <a:p>
                <a:pPr defTabSz="685165"/>
                <a:endParaRPr lang="en-US" sz="1865">
                  <a:solidFill>
                    <a:srgbClr val="FFFFFF"/>
                  </a:solidFill>
                  <a:latin typeface="+mj-ea"/>
                  <a:ea typeface="+mj-ea"/>
                </a:endParaRPr>
              </a:p>
            </p:txBody>
          </p:sp>
          <p:sp>
            <p:nvSpPr>
              <p:cNvPr id="64" name="Freeform 14"/>
              <p:cNvSpPr/>
              <p:nvPr/>
            </p:nvSpPr>
            <p:spPr bwMode="auto">
              <a:xfrm>
                <a:off x="-2551113" y="2932113"/>
                <a:ext cx="1849437" cy="1895475"/>
              </a:xfrm>
              <a:custGeom>
                <a:avLst/>
                <a:gdLst>
                  <a:gd name="T0" fmla="*/ 0 w 492"/>
                  <a:gd name="T1" fmla="*/ 448 h 504"/>
                  <a:gd name="T2" fmla="*/ 218 w 492"/>
                  <a:gd name="T3" fmla="*/ 419 h 504"/>
                  <a:gd name="T4" fmla="*/ 473 w 492"/>
                  <a:gd name="T5" fmla="*/ 91 h 504"/>
                  <a:gd name="T6" fmla="*/ 481 w 492"/>
                  <a:gd name="T7" fmla="*/ 59 h 504"/>
                  <a:gd name="T8" fmla="*/ 414 w 492"/>
                  <a:gd name="T9" fmla="*/ 0 h 504"/>
                  <a:gd name="T10" fmla="*/ 0 w 492"/>
                  <a:gd name="T11" fmla="*/ 448 h 504"/>
                </a:gdLst>
                <a:ahLst/>
                <a:cxnLst>
                  <a:cxn ang="0">
                    <a:pos x="T0" y="T1"/>
                  </a:cxn>
                  <a:cxn ang="0">
                    <a:pos x="T2" y="T3"/>
                  </a:cxn>
                  <a:cxn ang="0">
                    <a:pos x="T4" y="T5"/>
                  </a:cxn>
                  <a:cxn ang="0">
                    <a:pos x="T6" y="T7"/>
                  </a:cxn>
                  <a:cxn ang="0">
                    <a:pos x="T8" y="T9"/>
                  </a:cxn>
                  <a:cxn ang="0">
                    <a:pos x="T10" y="T11"/>
                  </a:cxn>
                </a:cxnLst>
                <a:rect l="0" t="0" r="r" b="b"/>
                <a:pathLst>
                  <a:path w="492" h="504">
                    <a:moveTo>
                      <a:pt x="0" y="448"/>
                    </a:moveTo>
                    <a:cubicBezTo>
                      <a:pt x="0" y="448"/>
                      <a:pt x="130" y="504"/>
                      <a:pt x="218" y="419"/>
                    </a:cubicBezTo>
                    <a:cubicBezTo>
                      <a:pt x="218" y="419"/>
                      <a:pt x="404" y="270"/>
                      <a:pt x="473" y="91"/>
                    </a:cubicBezTo>
                    <a:cubicBezTo>
                      <a:pt x="473" y="91"/>
                      <a:pt x="492" y="64"/>
                      <a:pt x="481" y="59"/>
                    </a:cubicBezTo>
                    <a:cubicBezTo>
                      <a:pt x="414" y="0"/>
                      <a:pt x="414" y="0"/>
                      <a:pt x="414" y="0"/>
                    </a:cubicBezTo>
                    <a:cubicBezTo>
                      <a:pt x="414" y="0"/>
                      <a:pt x="224" y="398"/>
                      <a:pt x="0" y="4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en-US"/>
                </a:defPPr>
                <a:lvl1pPr marL="0" algn="l" defTabSz="685165" rtl="0" eaLnBrk="1" latinLnBrk="0" hangingPunct="1">
                  <a:defRPr sz="1400" kern="1200">
                    <a:solidFill>
                      <a:schemeClr val="tx1"/>
                    </a:solidFill>
                    <a:latin typeface="+mn-lt"/>
                    <a:ea typeface="+mn-ea"/>
                    <a:cs typeface="+mn-cs"/>
                  </a:defRPr>
                </a:lvl1pPr>
                <a:lvl2pPr marL="342900" algn="l" defTabSz="685165" rtl="0" eaLnBrk="1" latinLnBrk="0" hangingPunct="1">
                  <a:defRPr sz="1400" kern="1200">
                    <a:solidFill>
                      <a:schemeClr val="tx1"/>
                    </a:solidFill>
                    <a:latin typeface="+mn-lt"/>
                    <a:ea typeface="+mn-ea"/>
                    <a:cs typeface="+mn-cs"/>
                  </a:defRPr>
                </a:lvl2pPr>
                <a:lvl3pPr marL="685800" algn="l" defTabSz="685165" rtl="0" eaLnBrk="1" latinLnBrk="0" hangingPunct="1">
                  <a:defRPr sz="1400" kern="1200">
                    <a:solidFill>
                      <a:schemeClr val="tx1"/>
                    </a:solidFill>
                    <a:latin typeface="+mn-lt"/>
                    <a:ea typeface="+mn-ea"/>
                    <a:cs typeface="+mn-cs"/>
                  </a:defRPr>
                </a:lvl3pPr>
                <a:lvl4pPr marL="1028065" algn="l" defTabSz="685165" rtl="0" eaLnBrk="1" latinLnBrk="0" hangingPunct="1">
                  <a:defRPr sz="1400" kern="1200">
                    <a:solidFill>
                      <a:schemeClr val="tx1"/>
                    </a:solidFill>
                    <a:latin typeface="+mn-lt"/>
                    <a:ea typeface="+mn-ea"/>
                    <a:cs typeface="+mn-cs"/>
                  </a:defRPr>
                </a:lvl4pPr>
                <a:lvl5pPr marL="1370965" algn="l" defTabSz="685165" rtl="0" eaLnBrk="1" latinLnBrk="0" hangingPunct="1">
                  <a:defRPr sz="1400" kern="1200">
                    <a:solidFill>
                      <a:schemeClr val="tx1"/>
                    </a:solidFill>
                    <a:latin typeface="+mn-lt"/>
                    <a:ea typeface="+mn-ea"/>
                    <a:cs typeface="+mn-cs"/>
                  </a:defRPr>
                </a:lvl5pPr>
                <a:lvl6pPr marL="1713865" algn="l" defTabSz="685165" rtl="0" eaLnBrk="1" latinLnBrk="0" hangingPunct="1">
                  <a:defRPr sz="1400" kern="1200">
                    <a:solidFill>
                      <a:schemeClr val="tx1"/>
                    </a:solidFill>
                    <a:latin typeface="+mn-lt"/>
                    <a:ea typeface="+mn-ea"/>
                    <a:cs typeface="+mn-cs"/>
                  </a:defRPr>
                </a:lvl6pPr>
                <a:lvl7pPr marL="2056765" algn="l" defTabSz="685165" rtl="0" eaLnBrk="1" latinLnBrk="0" hangingPunct="1">
                  <a:defRPr sz="1400" kern="1200">
                    <a:solidFill>
                      <a:schemeClr val="tx1"/>
                    </a:solidFill>
                    <a:latin typeface="+mn-lt"/>
                    <a:ea typeface="+mn-ea"/>
                    <a:cs typeface="+mn-cs"/>
                  </a:defRPr>
                </a:lvl7pPr>
                <a:lvl8pPr marL="2399030" algn="l" defTabSz="685165" rtl="0" eaLnBrk="1" latinLnBrk="0" hangingPunct="1">
                  <a:defRPr sz="1400" kern="1200">
                    <a:solidFill>
                      <a:schemeClr val="tx1"/>
                    </a:solidFill>
                    <a:latin typeface="+mn-lt"/>
                    <a:ea typeface="+mn-ea"/>
                    <a:cs typeface="+mn-cs"/>
                  </a:defRPr>
                </a:lvl8pPr>
                <a:lvl9pPr marL="2741930" algn="l" defTabSz="685165" rtl="0" eaLnBrk="1" latinLnBrk="0" hangingPunct="1">
                  <a:defRPr sz="1400" kern="1200">
                    <a:solidFill>
                      <a:schemeClr val="tx1"/>
                    </a:solidFill>
                    <a:latin typeface="+mn-lt"/>
                    <a:ea typeface="+mn-ea"/>
                    <a:cs typeface="+mn-cs"/>
                  </a:defRPr>
                </a:lvl9pPr>
              </a:lstStyle>
              <a:p>
                <a:pPr defTabSz="685165"/>
                <a:endParaRPr lang="en-US" sz="1865">
                  <a:solidFill>
                    <a:srgbClr val="FFFFFF"/>
                  </a:solidFill>
                  <a:latin typeface="+mj-ea"/>
                  <a:ea typeface="+mj-ea"/>
                </a:endParaRPr>
              </a:p>
            </p:txBody>
          </p:sp>
          <p:sp>
            <p:nvSpPr>
              <p:cNvPr id="65" name="Freeform 15"/>
              <p:cNvSpPr/>
              <p:nvPr/>
            </p:nvSpPr>
            <p:spPr bwMode="auto">
              <a:xfrm>
                <a:off x="-1754188" y="2682876"/>
                <a:ext cx="849312" cy="1181100"/>
              </a:xfrm>
              <a:custGeom>
                <a:avLst/>
                <a:gdLst>
                  <a:gd name="T0" fmla="*/ 0 w 226"/>
                  <a:gd name="T1" fmla="*/ 314 h 314"/>
                  <a:gd name="T2" fmla="*/ 122 w 226"/>
                  <a:gd name="T3" fmla="*/ 53 h 314"/>
                  <a:gd name="T4" fmla="*/ 189 w 226"/>
                  <a:gd name="T5" fmla="*/ 64 h 314"/>
                  <a:gd name="T6" fmla="*/ 0 w 226"/>
                  <a:gd name="T7" fmla="*/ 314 h 314"/>
                </a:gdLst>
                <a:ahLst/>
                <a:cxnLst>
                  <a:cxn ang="0">
                    <a:pos x="T0" y="T1"/>
                  </a:cxn>
                  <a:cxn ang="0">
                    <a:pos x="T2" y="T3"/>
                  </a:cxn>
                  <a:cxn ang="0">
                    <a:pos x="T4" y="T5"/>
                  </a:cxn>
                  <a:cxn ang="0">
                    <a:pos x="T6" y="T7"/>
                  </a:cxn>
                </a:cxnLst>
                <a:rect l="0" t="0" r="r" b="b"/>
                <a:pathLst>
                  <a:path w="226" h="314">
                    <a:moveTo>
                      <a:pt x="0" y="314"/>
                    </a:moveTo>
                    <a:cubicBezTo>
                      <a:pt x="0" y="314"/>
                      <a:pt x="226" y="56"/>
                      <a:pt x="122" y="53"/>
                    </a:cubicBezTo>
                    <a:cubicBezTo>
                      <a:pt x="122" y="53"/>
                      <a:pt x="181" y="0"/>
                      <a:pt x="189" y="64"/>
                    </a:cubicBezTo>
                    <a:cubicBezTo>
                      <a:pt x="189" y="64"/>
                      <a:pt x="80" y="277"/>
                      <a:pt x="0" y="3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en-US"/>
                </a:defPPr>
                <a:lvl1pPr marL="0" algn="l" defTabSz="685165" rtl="0" eaLnBrk="1" latinLnBrk="0" hangingPunct="1">
                  <a:defRPr sz="1400" kern="1200">
                    <a:solidFill>
                      <a:schemeClr val="tx1"/>
                    </a:solidFill>
                    <a:latin typeface="+mn-lt"/>
                    <a:ea typeface="+mn-ea"/>
                    <a:cs typeface="+mn-cs"/>
                  </a:defRPr>
                </a:lvl1pPr>
                <a:lvl2pPr marL="342900" algn="l" defTabSz="685165" rtl="0" eaLnBrk="1" latinLnBrk="0" hangingPunct="1">
                  <a:defRPr sz="1400" kern="1200">
                    <a:solidFill>
                      <a:schemeClr val="tx1"/>
                    </a:solidFill>
                    <a:latin typeface="+mn-lt"/>
                    <a:ea typeface="+mn-ea"/>
                    <a:cs typeface="+mn-cs"/>
                  </a:defRPr>
                </a:lvl2pPr>
                <a:lvl3pPr marL="685800" algn="l" defTabSz="685165" rtl="0" eaLnBrk="1" latinLnBrk="0" hangingPunct="1">
                  <a:defRPr sz="1400" kern="1200">
                    <a:solidFill>
                      <a:schemeClr val="tx1"/>
                    </a:solidFill>
                    <a:latin typeface="+mn-lt"/>
                    <a:ea typeface="+mn-ea"/>
                    <a:cs typeface="+mn-cs"/>
                  </a:defRPr>
                </a:lvl3pPr>
                <a:lvl4pPr marL="1028065" algn="l" defTabSz="685165" rtl="0" eaLnBrk="1" latinLnBrk="0" hangingPunct="1">
                  <a:defRPr sz="1400" kern="1200">
                    <a:solidFill>
                      <a:schemeClr val="tx1"/>
                    </a:solidFill>
                    <a:latin typeface="+mn-lt"/>
                    <a:ea typeface="+mn-ea"/>
                    <a:cs typeface="+mn-cs"/>
                  </a:defRPr>
                </a:lvl4pPr>
                <a:lvl5pPr marL="1370965" algn="l" defTabSz="685165" rtl="0" eaLnBrk="1" latinLnBrk="0" hangingPunct="1">
                  <a:defRPr sz="1400" kern="1200">
                    <a:solidFill>
                      <a:schemeClr val="tx1"/>
                    </a:solidFill>
                    <a:latin typeface="+mn-lt"/>
                    <a:ea typeface="+mn-ea"/>
                    <a:cs typeface="+mn-cs"/>
                  </a:defRPr>
                </a:lvl5pPr>
                <a:lvl6pPr marL="1713865" algn="l" defTabSz="685165" rtl="0" eaLnBrk="1" latinLnBrk="0" hangingPunct="1">
                  <a:defRPr sz="1400" kern="1200">
                    <a:solidFill>
                      <a:schemeClr val="tx1"/>
                    </a:solidFill>
                    <a:latin typeface="+mn-lt"/>
                    <a:ea typeface="+mn-ea"/>
                    <a:cs typeface="+mn-cs"/>
                  </a:defRPr>
                </a:lvl6pPr>
                <a:lvl7pPr marL="2056765" algn="l" defTabSz="685165" rtl="0" eaLnBrk="1" latinLnBrk="0" hangingPunct="1">
                  <a:defRPr sz="1400" kern="1200">
                    <a:solidFill>
                      <a:schemeClr val="tx1"/>
                    </a:solidFill>
                    <a:latin typeface="+mn-lt"/>
                    <a:ea typeface="+mn-ea"/>
                    <a:cs typeface="+mn-cs"/>
                  </a:defRPr>
                </a:lvl7pPr>
                <a:lvl8pPr marL="2399030" algn="l" defTabSz="685165" rtl="0" eaLnBrk="1" latinLnBrk="0" hangingPunct="1">
                  <a:defRPr sz="1400" kern="1200">
                    <a:solidFill>
                      <a:schemeClr val="tx1"/>
                    </a:solidFill>
                    <a:latin typeface="+mn-lt"/>
                    <a:ea typeface="+mn-ea"/>
                    <a:cs typeface="+mn-cs"/>
                  </a:defRPr>
                </a:lvl8pPr>
                <a:lvl9pPr marL="2741930" algn="l" defTabSz="685165" rtl="0" eaLnBrk="1" latinLnBrk="0" hangingPunct="1">
                  <a:defRPr sz="1400" kern="1200">
                    <a:solidFill>
                      <a:schemeClr val="tx1"/>
                    </a:solidFill>
                    <a:latin typeface="+mn-lt"/>
                    <a:ea typeface="+mn-ea"/>
                    <a:cs typeface="+mn-cs"/>
                  </a:defRPr>
                </a:lvl9pPr>
              </a:lstStyle>
              <a:p>
                <a:pPr defTabSz="685165"/>
                <a:endParaRPr lang="en-US" sz="1865">
                  <a:solidFill>
                    <a:srgbClr val="FFFFFF"/>
                  </a:solidFill>
                  <a:latin typeface="+mj-ea"/>
                  <a:ea typeface="+mj-ea"/>
                </a:endParaRPr>
              </a:p>
            </p:txBody>
          </p:sp>
          <p:sp>
            <p:nvSpPr>
              <p:cNvPr id="66" name="Freeform 16"/>
              <p:cNvSpPr/>
              <p:nvPr/>
            </p:nvSpPr>
            <p:spPr bwMode="auto">
              <a:xfrm>
                <a:off x="-5448300" y="1908176"/>
                <a:ext cx="1390650" cy="466725"/>
              </a:xfrm>
              <a:custGeom>
                <a:avLst/>
                <a:gdLst>
                  <a:gd name="T0" fmla="*/ 59 w 370"/>
                  <a:gd name="T1" fmla="*/ 62 h 124"/>
                  <a:gd name="T2" fmla="*/ 370 w 370"/>
                  <a:gd name="T3" fmla="*/ 124 h 124"/>
                  <a:gd name="T4" fmla="*/ 219 w 370"/>
                  <a:gd name="T5" fmla="*/ 110 h 124"/>
                  <a:gd name="T6" fmla="*/ 0 w 370"/>
                  <a:gd name="T7" fmla="*/ 123 h 124"/>
                  <a:gd name="T8" fmla="*/ 59 w 370"/>
                  <a:gd name="T9" fmla="*/ 62 h 124"/>
                </a:gdLst>
                <a:ahLst/>
                <a:cxnLst>
                  <a:cxn ang="0">
                    <a:pos x="T0" y="T1"/>
                  </a:cxn>
                  <a:cxn ang="0">
                    <a:pos x="T2" y="T3"/>
                  </a:cxn>
                  <a:cxn ang="0">
                    <a:pos x="T4" y="T5"/>
                  </a:cxn>
                  <a:cxn ang="0">
                    <a:pos x="T6" y="T7"/>
                  </a:cxn>
                  <a:cxn ang="0">
                    <a:pos x="T8" y="T9"/>
                  </a:cxn>
                </a:cxnLst>
                <a:rect l="0" t="0" r="r" b="b"/>
                <a:pathLst>
                  <a:path w="370" h="124">
                    <a:moveTo>
                      <a:pt x="59" y="62"/>
                    </a:moveTo>
                    <a:cubicBezTo>
                      <a:pt x="59" y="62"/>
                      <a:pt x="202" y="0"/>
                      <a:pt x="370" y="124"/>
                    </a:cubicBezTo>
                    <a:cubicBezTo>
                      <a:pt x="219" y="110"/>
                      <a:pt x="219" y="110"/>
                      <a:pt x="219" y="110"/>
                    </a:cubicBezTo>
                    <a:cubicBezTo>
                      <a:pt x="0" y="123"/>
                      <a:pt x="0" y="123"/>
                      <a:pt x="0" y="123"/>
                    </a:cubicBezTo>
                    <a:lnTo>
                      <a:pt x="59" y="6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en-US"/>
                </a:defPPr>
                <a:lvl1pPr marL="0" algn="l" defTabSz="685165" rtl="0" eaLnBrk="1" latinLnBrk="0" hangingPunct="1">
                  <a:defRPr sz="1400" kern="1200">
                    <a:solidFill>
                      <a:schemeClr val="tx1"/>
                    </a:solidFill>
                    <a:latin typeface="+mn-lt"/>
                    <a:ea typeface="+mn-ea"/>
                    <a:cs typeface="+mn-cs"/>
                  </a:defRPr>
                </a:lvl1pPr>
                <a:lvl2pPr marL="342900" algn="l" defTabSz="685165" rtl="0" eaLnBrk="1" latinLnBrk="0" hangingPunct="1">
                  <a:defRPr sz="1400" kern="1200">
                    <a:solidFill>
                      <a:schemeClr val="tx1"/>
                    </a:solidFill>
                    <a:latin typeface="+mn-lt"/>
                    <a:ea typeface="+mn-ea"/>
                    <a:cs typeface="+mn-cs"/>
                  </a:defRPr>
                </a:lvl2pPr>
                <a:lvl3pPr marL="685800" algn="l" defTabSz="685165" rtl="0" eaLnBrk="1" latinLnBrk="0" hangingPunct="1">
                  <a:defRPr sz="1400" kern="1200">
                    <a:solidFill>
                      <a:schemeClr val="tx1"/>
                    </a:solidFill>
                    <a:latin typeface="+mn-lt"/>
                    <a:ea typeface="+mn-ea"/>
                    <a:cs typeface="+mn-cs"/>
                  </a:defRPr>
                </a:lvl3pPr>
                <a:lvl4pPr marL="1028065" algn="l" defTabSz="685165" rtl="0" eaLnBrk="1" latinLnBrk="0" hangingPunct="1">
                  <a:defRPr sz="1400" kern="1200">
                    <a:solidFill>
                      <a:schemeClr val="tx1"/>
                    </a:solidFill>
                    <a:latin typeface="+mn-lt"/>
                    <a:ea typeface="+mn-ea"/>
                    <a:cs typeface="+mn-cs"/>
                  </a:defRPr>
                </a:lvl4pPr>
                <a:lvl5pPr marL="1370965" algn="l" defTabSz="685165" rtl="0" eaLnBrk="1" latinLnBrk="0" hangingPunct="1">
                  <a:defRPr sz="1400" kern="1200">
                    <a:solidFill>
                      <a:schemeClr val="tx1"/>
                    </a:solidFill>
                    <a:latin typeface="+mn-lt"/>
                    <a:ea typeface="+mn-ea"/>
                    <a:cs typeface="+mn-cs"/>
                  </a:defRPr>
                </a:lvl5pPr>
                <a:lvl6pPr marL="1713865" algn="l" defTabSz="685165" rtl="0" eaLnBrk="1" latinLnBrk="0" hangingPunct="1">
                  <a:defRPr sz="1400" kern="1200">
                    <a:solidFill>
                      <a:schemeClr val="tx1"/>
                    </a:solidFill>
                    <a:latin typeface="+mn-lt"/>
                    <a:ea typeface="+mn-ea"/>
                    <a:cs typeface="+mn-cs"/>
                  </a:defRPr>
                </a:lvl6pPr>
                <a:lvl7pPr marL="2056765" algn="l" defTabSz="685165" rtl="0" eaLnBrk="1" latinLnBrk="0" hangingPunct="1">
                  <a:defRPr sz="1400" kern="1200">
                    <a:solidFill>
                      <a:schemeClr val="tx1"/>
                    </a:solidFill>
                    <a:latin typeface="+mn-lt"/>
                    <a:ea typeface="+mn-ea"/>
                    <a:cs typeface="+mn-cs"/>
                  </a:defRPr>
                </a:lvl7pPr>
                <a:lvl8pPr marL="2399030" algn="l" defTabSz="685165" rtl="0" eaLnBrk="1" latinLnBrk="0" hangingPunct="1">
                  <a:defRPr sz="1400" kern="1200">
                    <a:solidFill>
                      <a:schemeClr val="tx1"/>
                    </a:solidFill>
                    <a:latin typeface="+mn-lt"/>
                    <a:ea typeface="+mn-ea"/>
                    <a:cs typeface="+mn-cs"/>
                  </a:defRPr>
                </a:lvl8pPr>
                <a:lvl9pPr marL="2741930" algn="l" defTabSz="685165" rtl="0" eaLnBrk="1" latinLnBrk="0" hangingPunct="1">
                  <a:defRPr sz="1400" kern="1200">
                    <a:solidFill>
                      <a:schemeClr val="tx1"/>
                    </a:solidFill>
                    <a:latin typeface="+mn-lt"/>
                    <a:ea typeface="+mn-ea"/>
                    <a:cs typeface="+mn-cs"/>
                  </a:defRPr>
                </a:lvl9pPr>
              </a:lstStyle>
              <a:p>
                <a:pPr defTabSz="685165"/>
                <a:endParaRPr lang="en-US" sz="1865">
                  <a:solidFill>
                    <a:srgbClr val="FFFFFF"/>
                  </a:solidFill>
                  <a:latin typeface="+mj-ea"/>
                  <a:ea typeface="+mj-ea"/>
                </a:endParaRPr>
              </a:p>
            </p:txBody>
          </p:sp>
          <p:sp>
            <p:nvSpPr>
              <p:cNvPr id="67" name="Freeform 17"/>
              <p:cNvSpPr/>
              <p:nvPr/>
            </p:nvSpPr>
            <p:spPr bwMode="auto">
              <a:xfrm>
                <a:off x="-3527425" y="3051176"/>
                <a:ext cx="1866900" cy="722313"/>
              </a:xfrm>
              <a:custGeom>
                <a:avLst/>
                <a:gdLst>
                  <a:gd name="T0" fmla="*/ 0 w 497"/>
                  <a:gd name="T1" fmla="*/ 0 h 192"/>
                  <a:gd name="T2" fmla="*/ 497 w 497"/>
                  <a:gd name="T3" fmla="*/ 94 h 192"/>
                  <a:gd name="T4" fmla="*/ 385 w 497"/>
                  <a:gd name="T5" fmla="*/ 118 h 192"/>
                  <a:gd name="T6" fmla="*/ 268 w 497"/>
                  <a:gd name="T7" fmla="*/ 115 h 192"/>
                  <a:gd name="T8" fmla="*/ 68 w 497"/>
                  <a:gd name="T9" fmla="*/ 35 h 192"/>
                  <a:gd name="T10" fmla="*/ 0 w 497"/>
                  <a:gd name="T11" fmla="*/ 0 h 192"/>
                </a:gdLst>
                <a:ahLst/>
                <a:cxnLst>
                  <a:cxn ang="0">
                    <a:pos x="T0" y="T1"/>
                  </a:cxn>
                  <a:cxn ang="0">
                    <a:pos x="T2" y="T3"/>
                  </a:cxn>
                  <a:cxn ang="0">
                    <a:pos x="T4" y="T5"/>
                  </a:cxn>
                  <a:cxn ang="0">
                    <a:pos x="T6" y="T7"/>
                  </a:cxn>
                  <a:cxn ang="0">
                    <a:pos x="T8" y="T9"/>
                  </a:cxn>
                  <a:cxn ang="0">
                    <a:pos x="T10" y="T11"/>
                  </a:cxn>
                </a:cxnLst>
                <a:rect l="0" t="0" r="r" b="b"/>
                <a:pathLst>
                  <a:path w="497" h="192">
                    <a:moveTo>
                      <a:pt x="0" y="0"/>
                    </a:moveTo>
                    <a:cubicBezTo>
                      <a:pt x="0" y="0"/>
                      <a:pt x="166" y="192"/>
                      <a:pt x="497" y="94"/>
                    </a:cubicBezTo>
                    <a:cubicBezTo>
                      <a:pt x="385" y="118"/>
                      <a:pt x="385" y="118"/>
                      <a:pt x="385" y="118"/>
                    </a:cubicBezTo>
                    <a:cubicBezTo>
                      <a:pt x="268" y="115"/>
                      <a:pt x="268" y="115"/>
                      <a:pt x="268" y="115"/>
                    </a:cubicBezTo>
                    <a:cubicBezTo>
                      <a:pt x="68" y="35"/>
                      <a:pt x="68" y="35"/>
                      <a:pt x="68" y="35"/>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en-US"/>
                </a:defPPr>
                <a:lvl1pPr marL="0" algn="l" defTabSz="685165" rtl="0" eaLnBrk="1" latinLnBrk="0" hangingPunct="1">
                  <a:defRPr sz="1400" kern="1200">
                    <a:solidFill>
                      <a:schemeClr val="tx1"/>
                    </a:solidFill>
                    <a:latin typeface="+mn-lt"/>
                    <a:ea typeface="+mn-ea"/>
                    <a:cs typeface="+mn-cs"/>
                  </a:defRPr>
                </a:lvl1pPr>
                <a:lvl2pPr marL="342900" algn="l" defTabSz="685165" rtl="0" eaLnBrk="1" latinLnBrk="0" hangingPunct="1">
                  <a:defRPr sz="1400" kern="1200">
                    <a:solidFill>
                      <a:schemeClr val="tx1"/>
                    </a:solidFill>
                    <a:latin typeface="+mn-lt"/>
                    <a:ea typeface="+mn-ea"/>
                    <a:cs typeface="+mn-cs"/>
                  </a:defRPr>
                </a:lvl2pPr>
                <a:lvl3pPr marL="685800" algn="l" defTabSz="685165" rtl="0" eaLnBrk="1" latinLnBrk="0" hangingPunct="1">
                  <a:defRPr sz="1400" kern="1200">
                    <a:solidFill>
                      <a:schemeClr val="tx1"/>
                    </a:solidFill>
                    <a:latin typeface="+mn-lt"/>
                    <a:ea typeface="+mn-ea"/>
                    <a:cs typeface="+mn-cs"/>
                  </a:defRPr>
                </a:lvl3pPr>
                <a:lvl4pPr marL="1028065" algn="l" defTabSz="685165" rtl="0" eaLnBrk="1" latinLnBrk="0" hangingPunct="1">
                  <a:defRPr sz="1400" kern="1200">
                    <a:solidFill>
                      <a:schemeClr val="tx1"/>
                    </a:solidFill>
                    <a:latin typeface="+mn-lt"/>
                    <a:ea typeface="+mn-ea"/>
                    <a:cs typeface="+mn-cs"/>
                  </a:defRPr>
                </a:lvl4pPr>
                <a:lvl5pPr marL="1370965" algn="l" defTabSz="685165" rtl="0" eaLnBrk="1" latinLnBrk="0" hangingPunct="1">
                  <a:defRPr sz="1400" kern="1200">
                    <a:solidFill>
                      <a:schemeClr val="tx1"/>
                    </a:solidFill>
                    <a:latin typeface="+mn-lt"/>
                    <a:ea typeface="+mn-ea"/>
                    <a:cs typeface="+mn-cs"/>
                  </a:defRPr>
                </a:lvl5pPr>
                <a:lvl6pPr marL="1713865" algn="l" defTabSz="685165" rtl="0" eaLnBrk="1" latinLnBrk="0" hangingPunct="1">
                  <a:defRPr sz="1400" kern="1200">
                    <a:solidFill>
                      <a:schemeClr val="tx1"/>
                    </a:solidFill>
                    <a:latin typeface="+mn-lt"/>
                    <a:ea typeface="+mn-ea"/>
                    <a:cs typeface="+mn-cs"/>
                  </a:defRPr>
                </a:lvl6pPr>
                <a:lvl7pPr marL="2056765" algn="l" defTabSz="685165" rtl="0" eaLnBrk="1" latinLnBrk="0" hangingPunct="1">
                  <a:defRPr sz="1400" kern="1200">
                    <a:solidFill>
                      <a:schemeClr val="tx1"/>
                    </a:solidFill>
                    <a:latin typeface="+mn-lt"/>
                    <a:ea typeface="+mn-ea"/>
                    <a:cs typeface="+mn-cs"/>
                  </a:defRPr>
                </a:lvl7pPr>
                <a:lvl8pPr marL="2399030" algn="l" defTabSz="685165" rtl="0" eaLnBrk="1" latinLnBrk="0" hangingPunct="1">
                  <a:defRPr sz="1400" kern="1200">
                    <a:solidFill>
                      <a:schemeClr val="tx1"/>
                    </a:solidFill>
                    <a:latin typeface="+mn-lt"/>
                    <a:ea typeface="+mn-ea"/>
                    <a:cs typeface="+mn-cs"/>
                  </a:defRPr>
                </a:lvl8pPr>
                <a:lvl9pPr marL="2741930" algn="l" defTabSz="685165" rtl="0" eaLnBrk="1" latinLnBrk="0" hangingPunct="1">
                  <a:defRPr sz="1400" kern="1200">
                    <a:solidFill>
                      <a:schemeClr val="tx1"/>
                    </a:solidFill>
                    <a:latin typeface="+mn-lt"/>
                    <a:ea typeface="+mn-ea"/>
                    <a:cs typeface="+mn-cs"/>
                  </a:defRPr>
                </a:lvl9pPr>
              </a:lstStyle>
              <a:p>
                <a:pPr defTabSz="685165"/>
                <a:endParaRPr lang="en-US" sz="1865">
                  <a:solidFill>
                    <a:srgbClr val="FFFFFF"/>
                  </a:solidFill>
                  <a:latin typeface="+mj-ea"/>
                  <a:ea typeface="+mj-ea"/>
                </a:endParaRPr>
              </a:p>
            </p:txBody>
          </p:sp>
          <p:sp>
            <p:nvSpPr>
              <p:cNvPr id="72" name="Freeform 18"/>
              <p:cNvSpPr/>
              <p:nvPr/>
            </p:nvSpPr>
            <p:spPr bwMode="auto">
              <a:xfrm>
                <a:off x="-1690688" y="2671763"/>
                <a:ext cx="631825" cy="450850"/>
              </a:xfrm>
              <a:custGeom>
                <a:avLst/>
                <a:gdLst>
                  <a:gd name="T0" fmla="*/ 0 w 168"/>
                  <a:gd name="T1" fmla="*/ 96 h 120"/>
                  <a:gd name="T2" fmla="*/ 168 w 168"/>
                  <a:gd name="T3" fmla="*/ 48 h 120"/>
                  <a:gd name="T4" fmla="*/ 109 w 168"/>
                  <a:gd name="T5" fmla="*/ 109 h 120"/>
                  <a:gd name="T6" fmla="*/ 13 w 168"/>
                  <a:gd name="T7" fmla="*/ 120 h 120"/>
                  <a:gd name="T8" fmla="*/ 0 w 168"/>
                  <a:gd name="T9" fmla="*/ 96 h 120"/>
                </a:gdLst>
                <a:ahLst/>
                <a:cxnLst>
                  <a:cxn ang="0">
                    <a:pos x="T0" y="T1"/>
                  </a:cxn>
                  <a:cxn ang="0">
                    <a:pos x="T2" y="T3"/>
                  </a:cxn>
                  <a:cxn ang="0">
                    <a:pos x="T4" y="T5"/>
                  </a:cxn>
                  <a:cxn ang="0">
                    <a:pos x="T6" y="T7"/>
                  </a:cxn>
                  <a:cxn ang="0">
                    <a:pos x="T8" y="T9"/>
                  </a:cxn>
                </a:cxnLst>
                <a:rect l="0" t="0" r="r" b="b"/>
                <a:pathLst>
                  <a:path w="168" h="120">
                    <a:moveTo>
                      <a:pt x="0" y="96"/>
                    </a:moveTo>
                    <a:cubicBezTo>
                      <a:pt x="0" y="96"/>
                      <a:pt x="123" y="0"/>
                      <a:pt x="168" y="48"/>
                    </a:cubicBezTo>
                    <a:cubicBezTo>
                      <a:pt x="109" y="109"/>
                      <a:pt x="109" y="109"/>
                      <a:pt x="109" y="109"/>
                    </a:cubicBezTo>
                    <a:cubicBezTo>
                      <a:pt x="13" y="120"/>
                      <a:pt x="13" y="120"/>
                      <a:pt x="13" y="120"/>
                    </a:cubicBezTo>
                    <a:lnTo>
                      <a:pt x="0" y="9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en-US"/>
                </a:defPPr>
                <a:lvl1pPr marL="0" algn="l" defTabSz="685165" rtl="0" eaLnBrk="1" latinLnBrk="0" hangingPunct="1">
                  <a:defRPr sz="1400" kern="1200">
                    <a:solidFill>
                      <a:schemeClr val="tx1"/>
                    </a:solidFill>
                    <a:latin typeface="+mn-lt"/>
                    <a:ea typeface="+mn-ea"/>
                    <a:cs typeface="+mn-cs"/>
                  </a:defRPr>
                </a:lvl1pPr>
                <a:lvl2pPr marL="342900" algn="l" defTabSz="685165" rtl="0" eaLnBrk="1" latinLnBrk="0" hangingPunct="1">
                  <a:defRPr sz="1400" kern="1200">
                    <a:solidFill>
                      <a:schemeClr val="tx1"/>
                    </a:solidFill>
                    <a:latin typeface="+mn-lt"/>
                    <a:ea typeface="+mn-ea"/>
                    <a:cs typeface="+mn-cs"/>
                  </a:defRPr>
                </a:lvl2pPr>
                <a:lvl3pPr marL="685800" algn="l" defTabSz="685165" rtl="0" eaLnBrk="1" latinLnBrk="0" hangingPunct="1">
                  <a:defRPr sz="1400" kern="1200">
                    <a:solidFill>
                      <a:schemeClr val="tx1"/>
                    </a:solidFill>
                    <a:latin typeface="+mn-lt"/>
                    <a:ea typeface="+mn-ea"/>
                    <a:cs typeface="+mn-cs"/>
                  </a:defRPr>
                </a:lvl3pPr>
                <a:lvl4pPr marL="1028065" algn="l" defTabSz="685165" rtl="0" eaLnBrk="1" latinLnBrk="0" hangingPunct="1">
                  <a:defRPr sz="1400" kern="1200">
                    <a:solidFill>
                      <a:schemeClr val="tx1"/>
                    </a:solidFill>
                    <a:latin typeface="+mn-lt"/>
                    <a:ea typeface="+mn-ea"/>
                    <a:cs typeface="+mn-cs"/>
                  </a:defRPr>
                </a:lvl4pPr>
                <a:lvl5pPr marL="1370965" algn="l" defTabSz="685165" rtl="0" eaLnBrk="1" latinLnBrk="0" hangingPunct="1">
                  <a:defRPr sz="1400" kern="1200">
                    <a:solidFill>
                      <a:schemeClr val="tx1"/>
                    </a:solidFill>
                    <a:latin typeface="+mn-lt"/>
                    <a:ea typeface="+mn-ea"/>
                    <a:cs typeface="+mn-cs"/>
                  </a:defRPr>
                </a:lvl5pPr>
                <a:lvl6pPr marL="1713865" algn="l" defTabSz="685165" rtl="0" eaLnBrk="1" latinLnBrk="0" hangingPunct="1">
                  <a:defRPr sz="1400" kern="1200">
                    <a:solidFill>
                      <a:schemeClr val="tx1"/>
                    </a:solidFill>
                    <a:latin typeface="+mn-lt"/>
                    <a:ea typeface="+mn-ea"/>
                    <a:cs typeface="+mn-cs"/>
                  </a:defRPr>
                </a:lvl6pPr>
                <a:lvl7pPr marL="2056765" algn="l" defTabSz="685165" rtl="0" eaLnBrk="1" latinLnBrk="0" hangingPunct="1">
                  <a:defRPr sz="1400" kern="1200">
                    <a:solidFill>
                      <a:schemeClr val="tx1"/>
                    </a:solidFill>
                    <a:latin typeface="+mn-lt"/>
                    <a:ea typeface="+mn-ea"/>
                    <a:cs typeface="+mn-cs"/>
                  </a:defRPr>
                </a:lvl7pPr>
                <a:lvl8pPr marL="2399030" algn="l" defTabSz="685165" rtl="0" eaLnBrk="1" latinLnBrk="0" hangingPunct="1">
                  <a:defRPr sz="1400" kern="1200">
                    <a:solidFill>
                      <a:schemeClr val="tx1"/>
                    </a:solidFill>
                    <a:latin typeface="+mn-lt"/>
                    <a:ea typeface="+mn-ea"/>
                    <a:cs typeface="+mn-cs"/>
                  </a:defRPr>
                </a:lvl8pPr>
                <a:lvl9pPr marL="2741930" algn="l" defTabSz="685165" rtl="0" eaLnBrk="1" latinLnBrk="0" hangingPunct="1">
                  <a:defRPr sz="1400" kern="1200">
                    <a:solidFill>
                      <a:schemeClr val="tx1"/>
                    </a:solidFill>
                    <a:latin typeface="+mn-lt"/>
                    <a:ea typeface="+mn-ea"/>
                    <a:cs typeface="+mn-cs"/>
                  </a:defRPr>
                </a:lvl9pPr>
              </a:lstStyle>
              <a:p>
                <a:pPr defTabSz="685165"/>
                <a:endParaRPr lang="en-US" sz="1865">
                  <a:solidFill>
                    <a:srgbClr val="FFFFFF"/>
                  </a:solidFill>
                  <a:latin typeface="+mj-ea"/>
                  <a:ea typeface="+mj-ea"/>
                </a:endParaRPr>
              </a:p>
            </p:txBody>
          </p:sp>
        </p:grpSp>
        <p:sp>
          <p:nvSpPr>
            <p:cNvPr id="57" name="Rectangle 42"/>
            <p:cNvSpPr/>
            <p:nvPr/>
          </p:nvSpPr>
          <p:spPr bwMode="auto">
            <a:xfrm>
              <a:off x="3904318" y="2938653"/>
              <a:ext cx="1370731" cy="1508077"/>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68576" tIns="34288" rIns="68576" bIns="34288" numCol="1" rtlCol="0" anchor="t" anchorCtr="0" compatLnSpc="1"/>
            <a:lstStyle>
              <a:defPPr>
                <a:defRPr lang="en-US"/>
              </a:defPPr>
              <a:lvl1pPr marL="0" algn="l" defTabSz="685165" rtl="0" eaLnBrk="1" latinLnBrk="0" hangingPunct="1">
                <a:defRPr sz="1400" kern="1200">
                  <a:solidFill>
                    <a:schemeClr val="lt1"/>
                  </a:solidFill>
                  <a:latin typeface="+mn-lt"/>
                  <a:ea typeface="+mn-ea"/>
                  <a:cs typeface="+mn-cs"/>
                </a:defRPr>
              </a:lvl1pPr>
              <a:lvl2pPr marL="342900" algn="l" defTabSz="685165" rtl="0" eaLnBrk="1" latinLnBrk="0" hangingPunct="1">
                <a:defRPr sz="1400" kern="1200">
                  <a:solidFill>
                    <a:schemeClr val="lt1"/>
                  </a:solidFill>
                  <a:latin typeface="+mn-lt"/>
                  <a:ea typeface="+mn-ea"/>
                  <a:cs typeface="+mn-cs"/>
                </a:defRPr>
              </a:lvl2pPr>
              <a:lvl3pPr marL="685800" algn="l" defTabSz="685165" rtl="0" eaLnBrk="1" latinLnBrk="0" hangingPunct="1">
                <a:defRPr sz="1400" kern="1200">
                  <a:solidFill>
                    <a:schemeClr val="lt1"/>
                  </a:solidFill>
                  <a:latin typeface="+mn-lt"/>
                  <a:ea typeface="+mn-ea"/>
                  <a:cs typeface="+mn-cs"/>
                </a:defRPr>
              </a:lvl3pPr>
              <a:lvl4pPr marL="1028065" algn="l" defTabSz="685165" rtl="0" eaLnBrk="1" latinLnBrk="0" hangingPunct="1">
                <a:defRPr sz="1400" kern="1200">
                  <a:solidFill>
                    <a:schemeClr val="lt1"/>
                  </a:solidFill>
                  <a:latin typeface="+mn-lt"/>
                  <a:ea typeface="+mn-ea"/>
                  <a:cs typeface="+mn-cs"/>
                </a:defRPr>
              </a:lvl4pPr>
              <a:lvl5pPr marL="1370965" algn="l" defTabSz="685165" rtl="0" eaLnBrk="1" latinLnBrk="0" hangingPunct="1">
                <a:defRPr sz="1400" kern="1200">
                  <a:solidFill>
                    <a:schemeClr val="lt1"/>
                  </a:solidFill>
                  <a:latin typeface="+mn-lt"/>
                  <a:ea typeface="+mn-ea"/>
                  <a:cs typeface="+mn-cs"/>
                </a:defRPr>
              </a:lvl5pPr>
              <a:lvl6pPr marL="1713865" algn="l" defTabSz="685165" rtl="0" eaLnBrk="1" latinLnBrk="0" hangingPunct="1">
                <a:defRPr sz="1400" kern="1200">
                  <a:solidFill>
                    <a:schemeClr val="lt1"/>
                  </a:solidFill>
                  <a:latin typeface="+mn-lt"/>
                  <a:ea typeface="+mn-ea"/>
                  <a:cs typeface="+mn-cs"/>
                </a:defRPr>
              </a:lvl6pPr>
              <a:lvl7pPr marL="2056765" algn="l" defTabSz="685165" rtl="0" eaLnBrk="1" latinLnBrk="0" hangingPunct="1">
                <a:defRPr sz="1400" kern="1200">
                  <a:solidFill>
                    <a:schemeClr val="lt1"/>
                  </a:solidFill>
                  <a:latin typeface="+mn-lt"/>
                  <a:ea typeface="+mn-ea"/>
                  <a:cs typeface="+mn-cs"/>
                </a:defRPr>
              </a:lvl7pPr>
              <a:lvl8pPr marL="2399030" algn="l" defTabSz="685165" rtl="0" eaLnBrk="1" latinLnBrk="0" hangingPunct="1">
                <a:defRPr sz="1400" kern="1200">
                  <a:solidFill>
                    <a:schemeClr val="lt1"/>
                  </a:solidFill>
                  <a:latin typeface="+mn-lt"/>
                  <a:ea typeface="+mn-ea"/>
                  <a:cs typeface="+mn-cs"/>
                </a:defRPr>
              </a:lvl8pPr>
              <a:lvl9pPr marL="2741930" algn="l" defTabSz="685165" rtl="0" eaLnBrk="1" latinLnBrk="0" hangingPunct="1">
                <a:defRPr sz="1400" kern="1200">
                  <a:solidFill>
                    <a:schemeClr val="lt1"/>
                  </a:solidFill>
                  <a:latin typeface="+mn-lt"/>
                  <a:ea typeface="+mn-ea"/>
                  <a:cs typeface="+mn-cs"/>
                </a:defRPr>
              </a:lvl9pPr>
            </a:lstStyle>
            <a:p>
              <a:pPr>
                <a:lnSpc>
                  <a:spcPct val="150000"/>
                </a:lnSpc>
                <a:defRPr/>
              </a:pPr>
              <a:r>
                <a:rPr lang="zh-CN" altLang="en-US" sz="1200" kern="0" dirty="0">
                  <a:solidFill>
                    <a:schemeClr val="accent5"/>
                  </a:solidFill>
                  <a:latin typeface="+mj-ea"/>
                  <a:ea typeface="+mj-ea"/>
                  <a:cs typeface="Arial" panose="020B0604020202020204" pitchFamily="34" charset="0"/>
                </a:rPr>
                <a:t>单击此处可添加文本单击此处可添加文本单击此处可添加文本单击此处可添加文本单击此处可添加文本单击此处可添加文本单击此处可添加文本单击此处可添加文本</a:t>
              </a:r>
              <a:endParaRPr lang="en-US" altLang="zh-CN" sz="1200" kern="0" dirty="0">
                <a:solidFill>
                  <a:schemeClr val="accent5"/>
                </a:solidFill>
                <a:latin typeface="+mj-ea"/>
                <a:ea typeface="+mj-ea"/>
                <a:cs typeface="Arial" panose="020B0604020202020204" pitchFamily="34" charset="0"/>
              </a:endParaRPr>
            </a:p>
            <a:p>
              <a:pPr>
                <a:lnSpc>
                  <a:spcPct val="150000"/>
                </a:lnSpc>
                <a:defRPr/>
              </a:pPr>
              <a:endParaRPr lang="en-US" altLang="zh-CN" sz="1200" kern="0" dirty="0">
                <a:solidFill>
                  <a:schemeClr val="accent5"/>
                </a:solidFill>
                <a:latin typeface="+mj-ea"/>
                <a:ea typeface="+mj-ea"/>
                <a:cs typeface="Arial" panose="020B0604020202020204" pitchFamily="34" charset="0"/>
              </a:endParaRPr>
            </a:p>
          </p:txBody>
        </p:sp>
      </p:grpSp>
      <p:grpSp>
        <p:nvGrpSpPr>
          <p:cNvPr id="6" name="组合 5"/>
          <p:cNvGrpSpPr/>
          <p:nvPr/>
        </p:nvGrpSpPr>
        <p:grpSpPr>
          <a:xfrm>
            <a:off x="8244695" y="1507025"/>
            <a:ext cx="2668005" cy="4749087"/>
            <a:chOff x="6183521" y="1130268"/>
            <a:chExt cx="2001004" cy="3561815"/>
          </a:xfrm>
        </p:grpSpPr>
        <p:sp>
          <p:nvSpPr>
            <p:cNvPr id="40" name="Rectangle 12"/>
            <p:cNvSpPr/>
            <p:nvPr/>
          </p:nvSpPr>
          <p:spPr bwMode="auto">
            <a:xfrm>
              <a:off x="6183521" y="1130268"/>
              <a:ext cx="2001004" cy="3561815"/>
            </a:xfrm>
            <a:prstGeom prst="roundRect">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atin typeface="+mj-ea"/>
                <a:ea typeface="+mj-ea"/>
              </a:endParaRPr>
            </a:p>
          </p:txBody>
        </p:sp>
        <p:sp>
          <p:nvSpPr>
            <p:cNvPr id="78" name="同侧圆角矩形 77"/>
            <p:cNvSpPr/>
            <p:nvPr/>
          </p:nvSpPr>
          <p:spPr>
            <a:xfrm>
              <a:off x="6220281" y="2354259"/>
              <a:ext cx="1939483" cy="393840"/>
            </a:xfrm>
            <a:prstGeom prst="round2SameRect">
              <a:avLst/>
            </a:prstGeom>
            <a:solidFill>
              <a:schemeClr val="tx2"/>
            </a:solidFill>
            <a:ln w="28575">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41" name="Rectangle 18"/>
            <p:cNvSpPr/>
            <p:nvPr/>
          </p:nvSpPr>
          <p:spPr>
            <a:xfrm>
              <a:off x="6195308" y="2409258"/>
              <a:ext cx="1989215" cy="300071"/>
            </a:xfrm>
            <a:prstGeom prst="rect">
              <a:avLst/>
            </a:prstGeom>
          </p:spPr>
          <p:txBody>
            <a:bodyPr wrap="square" lIns="91424" tIns="45713" rIns="91424" bIns="45713" anchor="b" anchorCtr="0">
              <a:spAutoFit/>
            </a:bodyPr>
            <a:lstStyle>
              <a:defPPr>
                <a:defRPr lang="en-US"/>
              </a:defPPr>
              <a:lvl1pPr marL="0" algn="l" defTabSz="685165" rtl="0" eaLnBrk="1" latinLnBrk="0" hangingPunct="1">
                <a:defRPr sz="1400" kern="1200">
                  <a:solidFill>
                    <a:schemeClr val="tx1"/>
                  </a:solidFill>
                  <a:latin typeface="+mn-lt"/>
                  <a:ea typeface="+mn-ea"/>
                  <a:cs typeface="+mn-cs"/>
                </a:defRPr>
              </a:lvl1pPr>
              <a:lvl2pPr marL="342900" algn="l" defTabSz="685165" rtl="0" eaLnBrk="1" latinLnBrk="0" hangingPunct="1">
                <a:defRPr sz="1400" kern="1200">
                  <a:solidFill>
                    <a:schemeClr val="tx1"/>
                  </a:solidFill>
                  <a:latin typeface="+mn-lt"/>
                  <a:ea typeface="+mn-ea"/>
                  <a:cs typeface="+mn-cs"/>
                </a:defRPr>
              </a:lvl2pPr>
              <a:lvl3pPr marL="685800" algn="l" defTabSz="685165" rtl="0" eaLnBrk="1" latinLnBrk="0" hangingPunct="1">
                <a:defRPr sz="1400" kern="1200">
                  <a:solidFill>
                    <a:schemeClr val="tx1"/>
                  </a:solidFill>
                  <a:latin typeface="+mn-lt"/>
                  <a:ea typeface="+mn-ea"/>
                  <a:cs typeface="+mn-cs"/>
                </a:defRPr>
              </a:lvl3pPr>
              <a:lvl4pPr marL="1028065" algn="l" defTabSz="685165" rtl="0" eaLnBrk="1" latinLnBrk="0" hangingPunct="1">
                <a:defRPr sz="1400" kern="1200">
                  <a:solidFill>
                    <a:schemeClr val="tx1"/>
                  </a:solidFill>
                  <a:latin typeface="+mn-lt"/>
                  <a:ea typeface="+mn-ea"/>
                  <a:cs typeface="+mn-cs"/>
                </a:defRPr>
              </a:lvl4pPr>
              <a:lvl5pPr marL="1370965" algn="l" defTabSz="685165" rtl="0" eaLnBrk="1" latinLnBrk="0" hangingPunct="1">
                <a:defRPr sz="1400" kern="1200">
                  <a:solidFill>
                    <a:schemeClr val="tx1"/>
                  </a:solidFill>
                  <a:latin typeface="+mn-lt"/>
                  <a:ea typeface="+mn-ea"/>
                  <a:cs typeface="+mn-cs"/>
                </a:defRPr>
              </a:lvl5pPr>
              <a:lvl6pPr marL="1713865" algn="l" defTabSz="685165" rtl="0" eaLnBrk="1" latinLnBrk="0" hangingPunct="1">
                <a:defRPr sz="1400" kern="1200">
                  <a:solidFill>
                    <a:schemeClr val="tx1"/>
                  </a:solidFill>
                  <a:latin typeface="+mn-lt"/>
                  <a:ea typeface="+mn-ea"/>
                  <a:cs typeface="+mn-cs"/>
                </a:defRPr>
              </a:lvl6pPr>
              <a:lvl7pPr marL="2056765" algn="l" defTabSz="685165" rtl="0" eaLnBrk="1" latinLnBrk="0" hangingPunct="1">
                <a:defRPr sz="1400" kern="1200">
                  <a:solidFill>
                    <a:schemeClr val="tx1"/>
                  </a:solidFill>
                  <a:latin typeface="+mn-lt"/>
                  <a:ea typeface="+mn-ea"/>
                  <a:cs typeface="+mn-cs"/>
                </a:defRPr>
              </a:lvl7pPr>
              <a:lvl8pPr marL="2399030" algn="l" defTabSz="685165" rtl="0" eaLnBrk="1" latinLnBrk="0" hangingPunct="1">
                <a:defRPr sz="1400" kern="1200">
                  <a:solidFill>
                    <a:schemeClr val="tx1"/>
                  </a:solidFill>
                  <a:latin typeface="+mn-lt"/>
                  <a:ea typeface="+mn-ea"/>
                  <a:cs typeface="+mn-cs"/>
                </a:defRPr>
              </a:lvl8pPr>
              <a:lvl9pPr marL="2741930" algn="l" defTabSz="685165" rtl="0" eaLnBrk="1" latinLnBrk="0" hangingPunct="1">
                <a:defRPr sz="1400" kern="1200">
                  <a:solidFill>
                    <a:schemeClr val="tx1"/>
                  </a:solidFill>
                  <a:latin typeface="+mn-lt"/>
                  <a:ea typeface="+mn-ea"/>
                  <a:cs typeface="+mn-cs"/>
                </a:defRPr>
              </a:lvl9pPr>
            </a:lstStyle>
            <a:p>
              <a:pPr algn="ctr" defTabSz="685165">
                <a:defRPr/>
              </a:pPr>
              <a:r>
                <a:rPr lang="zh-CN" altLang="en-US" sz="2000" kern="0" spc="-53" dirty="0">
                  <a:solidFill>
                    <a:schemeClr val="bg1">
                      <a:alpha val="99000"/>
                    </a:schemeClr>
                  </a:solidFill>
                  <a:latin typeface="+mj-ea"/>
                  <a:ea typeface="+mj-ea"/>
                  <a:cs typeface="Segoe UI" panose="020B0502040204020203" pitchFamily="34" charset="0"/>
                </a:rPr>
                <a:t>标题文字</a:t>
              </a:r>
              <a:endParaRPr lang="en-US" sz="2000" kern="0" spc="-53" dirty="0">
                <a:solidFill>
                  <a:schemeClr val="bg1">
                    <a:alpha val="99000"/>
                  </a:schemeClr>
                </a:solidFill>
                <a:latin typeface="+mj-ea"/>
                <a:ea typeface="+mj-ea"/>
                <a:cs typeface="Segoe UI" panose="020B0502040204020203" pitchFamily="34" charset="0"/>
              </a:endParaRPr>
            </a:p>
          </p:txBody>
        </p:sp>
        <p:sp>
          <p:nvSpPr>
            <p:cNvPr id="42" name="Freeform 35"/>
            <p:cNvSpPr/>
            <p:nvPr/>
          </p:nvSpPr>
          <p:spPr bwMode="black">
            <a:xfrm>
              <a:off x="6706035" y="1243892"/>
              <a:ext cx="998857" cy="1027048"/>
            </a:xfrm>
            <a:custGeom>
              <a:avLst/>
              <a:gdLst>
                <a:gd name="T0" fmla="*/ 120 w 191"/>
                <a:gd name="T1" fmla="*/ 32 h 197"/>
                <a:gd name="T2" fmla="*/ 83 w 191"/>
                <a:gd name="T3" fmla="*/ 3 h 197"/>
                <a:gd name="T4" fmla="*/ 47 w 191"/>
                <a:gd name="T5" fmla="*/ 5 h 197"/>
                <a:gd name="T6" fmla="*/ 44 w 191"/>
                <a:gd name="T7" fmla="*/ 27 h 197"/>
                <a:gd name="T8" fmla="*/ 40 w 191"/>
                <a:gd name="T9" fmla="*/ 29 h 197"/>
                <a:gd name="T10" fmla="*/ 40 w 191"/>
                <a:gd name="T11" fmla="*/ 33 h 197"/>
                <a:gd name="T12" fmla="*/ 45 w 191"/>
                <a:gd name="T13" fmla="*/ 40 h 197"/>
                <a:gd name="T14" fmla="*/ 88 w 191"/>
                <a:gd name="T15" fmla="*/ 44 h 197"/>
                <a:gd name="T16" fmla="*/ 118 w 191"/>
                <a:gd name="T17" fmla="*/ 113 h 197"/>
                <a:gd name="T18" fmla="*/ 144 w 191"/>
                <a:gd name="T19" fmla="*/ 129 h 197"/>
                <a:gd name="T20" fmla="*/ 112 w 191"/>
                <a:gd name="T21" fmla="*/ 109 h 197"/>
                <a:gd name="T22" fmla="*/ 65 w 191"/>
                <a:gd name="T23" fmla="*/ 115 h 197"/>
                <a:gd name="T24" fmla="*/ 0 w 191"/>
                <a:gd name="T25" fmla="*/ 116 h 197"/>
                <a:gd name="T26" fmla="*/ 26 w 191"/>
                <a:gd name="T27" fmla="*/ 174 h 197"/>
                <a:gd name="T28" fmla="*/ 61 w 191"/>
                <a:gd name="T29" fmla="*/ 136 h 197"/>
                <a:gd name="T30" fmla="*/ 57 w 191"/>
                <a:gd name="T31" fmla="*/ 148 h 197"/>
                <a:gd name="T32" fmla="*/ 126 w 191"/>
                <a:gd name="T33" fmla="*/ 140 h 197"/>
                <a:gd name="T34" fmla="*/ 55 w 191"/>
                <a:gd name="T35" fmla="*/ 153 h 197"/>
                <a:gd name="T36" fmla="*/ 30 w 191"/>
                <a:gd name="T37" fmla="*/ 180 h 197"/>
                <a:gd name="T38" fmla="*/ 32 w 191"/>
                <a:gd name="T39" fmla="*/ 182 h 197"/>
                <a:gd name="T40" fmla="*/ 180 w 191"/>
                <a:gd name="T41" fmla="*/ 159 h 197"/>
                <a:gd name="T42" fmla="*/ 185 w 191"/>
                <a:gd name="T43" fmla="*/ 129 h 197"/>
                <a:gd name="T44" fmla="*/ 120 w 191"/>
                <a:gd name="T45" fmla="*/ 32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91" h="197">
                  <a:moveTo>
                    <a:pt x="120" y="32"/>
                  </a:moveTo>
                  <a:cubicBezTo>
                    <a:pt x="112" y="23"/>
                    <a:pt x="99" y="9"/>
                    <a:pt x="83" y="3"/>
                  </a:cubicBezTo>
                  <a:cubicBezTo>
                    <a:pt x="72" y="0"/>
                    <a:pt x="47" y="5"/>
                    <a:pt x="47" y="5"/>
                  </a:cubicBezTo>
                  <a:cubicBezTo>
                    <a:pt x="44" y="27"/>
                    <a:pt x="44" y="27"/>
                    <a:pt x="44" y="27"/>
                  </a:cubicBezTo>
                  <a:cubicBezTo>
                    <a:pt x="40" y="29"/>
                    <a:pt x="40" y="29"/>
                    <a:pt x="40" y="29"/>
                  </a:cubicBezTo>
                  <a:cubicBezTo>
                    <a:pt x="40" y="33"/>
                    <a:pt x="40" y="33"/>
                    <a:pt x="40" y="33"/>
                  </a:cubicBezTo>
                  <a:cubicBezTo>
                    <a:pt x="40" y="33"/>
                    <a:pt x="40" y="37"/>
                    <a:pt x="45" y="40"/>
                  </a:cubicBezTo>
                  <a:cubicBezTo>
                    <a:pt x="50" y="42"/>
                    <a:pt x="73" y="53"/>
                    <a:pt x="88" y="44"/>
                  </a:cubicBezTo>
                  <a:cubicBezTo>
                    <a:pt x="118" y="60"/>
                    <a:pt x="105" y="91"/>
                    <a:pt x="118" y="113"/>
                  </a:cubicBezTo>
                  <a:cubicBezTo>
                    <a:pt x="123" y="120"/>
                    <a:pt x="131" y="127"/>
                    <a:pt x="144" y="129"/>
                  </a:cubicBezTo>
                  <a:cubicBezTo>
                    <a:pt x="144" y="129"/>
                    <a:pt x="115" y="131"/>
                    <a:pt x="112" y="109"/>
                  </a:cubicBezTo>
                  <a:cubicBezTo>
                    <a:pt x="101" y="104"/>
                    <a:pt x="82" y="99"/>
                    <a:pt x="65" y="115"/>
                  </a:cubicBezTo>
                  <a:cubicBezTo>
                    <a:pt x="51" y="100"/>
                    <a:pt x="14" y="100"/>
                    <a:pt x="0" y="116"/>
                  </a:cubicBezTo>
                  <a:cubicBezTo>
                    <a:pt x="6" y="141"/>
                    <a:pt x="18" y="163"/>
                    <a:pt x="26" y="174"/>
                  </a:cubicBezTo>
                  <a:cubicBezTo>
                    <a:pt x="52" y="156"/>
                    <a:pt x="61" y="136"/>
                    <a:pt x="61" y="136"/>
                  </a:cubicBezTo>
                  <a:cubicBezTo>
                    <a:pt x="60" y="140"/>
                    <a:pt x="59" y="144"/>
                    <a:pt x="57" y="148"/>
                  </a:cubicBezTo>
                  <a:cubicBezTo>
                    <a:pt x="103" y="167"/>
                    <a:pt x="126" y="140"/>
                    <a:pt x="126" y="140"/>
                  </a:cubicBezTo>
                  <a:cubicBezTo>
                    <a:pt x="107" y="171"/>
                    <a:pt x="63" y="157"/>
                    <a:pt x="55" y="153"/>
                  </a:cubicBezTo>
                  <a:cubicBezTo>
                    <a:pt x="48" y="166"/>
                    <a:pt x="38" y="175"/>
                    <a:pt x="30" y="180"/>
                  </a:cubicBezTo>
                  <a:cubicBezTo>
                    <a:pt x="32" y="181"/>
                    <a:pt x="32" y="182"/>
                    <a:pt x="32" y="182"/>
                  </a:cubicBezTo>
                  <a:cubicBezTo>
                    <a:pt x="88" y="197"/>
                    <a:pt x="154" y="177"/>
                    <a:pt x="180" y="159"/>
                  </a:cubicBezTo>
                  <a:cubicBezTo>
                    <a:pt x="191" y="151"/>
                    <a:pt x="188" y="138"/>
                    <a:pt x="185" y="129"/>
                  </a:cubicBezTo>
                  <a:cubicBezTo>
                    <a:pt x="172" y="91"/>
                    <a:pt x="134" y="49"/>
                    <a:pt x="120" y="32"/>
                  </a:cubicBezTo>
                  <a:close/>
                </a:path>
              </a:pathLst>
            </a:custGeom>
            <a:solidFill>
              <a:schemeClr val="tx2"/>
            </a:solidFill>
            <a:ln>
              <a:noFill/>
            </a:ln>
          </p:spPr>
          <p:txBody>
            <a:bodyPr vert="horz" wrap="square" lIns="82289" tIns="41144" rIns="82289" bIns="41144" numCol="1" anchor="t" anchorCtr="0" compatLnSpc="1"/>
            <a:lstStyle>
              <a:defPPr>
                <a:defRPr lang="en-US"/>
              </a:defPPr>
              <a:lvl1pPr marL="0" algn="l" defTabSz="685165" rtl="0" eaLnBrk="1" latinLnBrk="0" hangingPunct="1">
                <a:defRPr sz="1400" kern="1200">
                  <a:solidFill>
                    <a:schemeClr val="tx1"/>
                  </a:solidFill>
                  <a:latin typeface="+mn-lt"/>
                  <a:ea typeface="+mn-ea"/>
                  <a:cs typeface="+mn-cs"/>
                </a:defRPr>
              </a:lvl1pPr>
              <a:lvl2pPr marL="342900" algn="l" defTabSz="685165" rtl="0" eaLnBrk="1" latinLnBrk="0" hangingPunct="1">
                <a:defRPr sz="1400" kern="1200">
                  <a:solidFill>
                    <a:schemeClr val="tx1"/>
                  </a:solidFill>
                  <a:latin typeface="+mn-lt"/>
                  <a:ea typeface="+mn-ea"/>
                  <a:cs typeface="+mn-cs"/>
                </a:defRPr>
              </a:lvl2pPr>
              <a:lvl3pPr marL="685800" algn="l" defTabSz="685165" rtl="0" eaLnBrk="1" latinLnBrk="0" hangingPunct="1">
                <a:defRPr sz="1400" kern="1200">
                  <a:solidFill>
                    <a:schemeClr val="tx1"/>
                  </a:solidFill>
                  <a:latin typeface="+mn-lt"/>
                  <a:ea typeface="+mn-ea"/>
                  <a:cs typeface="+mn-cs"/>
                </a:defRPr>
              </a:lvl3pPr>
              <a:lvl4pPr marL="1028065" algn="l" defTabSz="685165" rtl="0" eaLnBrk="1" latinLnBrk="0" hangingPunct="1">
                <a:defRPr sz="1400" kern="1200">
                  <a:solidFill>
                    <a:schemeClr val="tx1"/>
                  </a:solidFill>
                  <a:latin typeface="+mn-lt"/>
                  <a:ea typeface="+mn-ea"/>
                  <a:cs typeface="+mn-cs"/>
                </a:defRPr>
              </a:lvl4pPr>
              <a:lvl5pPr marL="1370965" algn="l" defTabSz="685165" rtl="0" eaLnBrk="1" latinLnBrk="0" hangingPunct="1">
                <a:defRPr sz="1400" kern="1200">
                  <a:solidFill>
                    <a:schemeClr val="tx1"/>
                  </a:solidFill>
                  <a:latin typeface="+mn-lt"/>
                  <a:ea typeface="+mn-ea"/>
                  <a:cs typeface="+mn-cs"/>
                </a:defRPr>
              </a:lvl5pPr>
              <a:lvl6pPr marL="1713865" algn="l" defTabSz="685165" rtl="0" eaLnBrk="1" latinLnBrk="0" hangingPunct="1">
                <a:defRPr sz="1400" kern="1200">
                  <a:solidFill>
                    <a:schemeClr val="tx1"/>
                  </a:solidFill>
                  <a:latin typeface="+mn-lt"/>
                  <a:ea typeface="+mn-ea"/>
                  <a:cs typeface="+mn-cs"/>
                </a:defRPr>
              </a:lvl6pPr>
              <a:lvl7pPr marL="2056765" algn="l" defTabSz="685165" rtl="0" eaLnBrk="1" latinLnBrk="0" hangingPunct="1">
                <a:defRPr sz="1400" kern="1200">
                  <a:solidFill>
                    <a:schemeClr val="tx1"/>
                  </a:solidFill>
                  <a:latin typeface="+mn-lt"/>
                  <a:ea typeface="+mn-ea"/>
                  <a:cs typeface="+mn-cs"/>
                </a:defRPr>
              </a:lvl7pPr>
              <a:lvl8pPr marL="2399030" algn="l" defTabSz="685165" rtl="0" eaLnBrk="1" latinLnBrk="0" hangingPunct="1">
                <a:defRPr sz="1400" kern="1200">
                  <a:solidFill>
                    <a:schemeClr val="tx1"/>
                  </a:solidFill>
                  <a:latin typeface="+mn-lt"/>
                  <a:ea typeface="+mn-ea"/>
                  <a:cs typeface="+mn-cs"/>
                </a:defRPr>
              </a:lvl8pPr>
              <a:lvl9pPr marL="2741930" algn="l" defTabSz="685165" rtl="0" eaLnBrk="1" latinLnBrk="0" hangingPunct="1">
                <a:defRPr sz="1400" kern="1200">
                  <a:solidFill>
                    <a:schemeClr val="tx1"/>
                  </a:solidFill>
                  <a:latin typeface="+mn-lt"/>
                  <a:ea typeface="+mn-ea"/>
                  <a:cs typeface="+mn-cs"/>
                </a:defRPr>
              </a:lvl9pPr>
            </a:lstStyle>
            <a:p>
              <a:pPr defTabSz="685165"/>
              <a:endParaRPr lang="en-US" sz="1200">
                <a:solidFill>
                  <a:srgbClr val="FFFFFF"/>
                </a:solidFill>
                <a:latin typeface="+mj-ea"/>
                <a:ea typeface="+mj-ea"/>
              </a:endParaRPr>
            </a:p>
          </p:txBody>
        </p:sp>
        <p:sp>
          <p:nvSpPr>
            <p:cNvPr id="59" name="Rectangle 42"/>
            <p:cNvSpPr/>
            <p:nvPr/>
          </p:nvSpPr>
          <p:spPr bwMode="auto">
            <a:xfrm>
              <a:off x="6520097" y="2938653"/>
              <a:ext cx="1370731" cy="1508077"/>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68576" tIns="34288" rIns="68576" bIns="34288" numCol="1" rtlCol="0" anchor="t" anchorCtr="0" compatLnSpc="1"/>
            <a:lstStyle>
              <a:defPPr>
                <a:defRPr lang="en-US"/>
              </a:defPPr>
              <a:lvl1pPr marL="0" algn="l" defTabSz="685165" rtl="0" eaLnBrk="1" latinLnBrk="0" hangingPunct="1">
                <a:defRPr sz="1400" kern="1200">
                  <a:solidFill>
                    <a:schemeClr val="lt1"/>
                  </a:solidFill>
                  <a:latin typeface="+mn-lt"/>
                  <a:ea typeface="+mn-ea"/>
                  <a:cs typeface="+mn-cs"/>
                </a:defRPr>
              </a:lvl1pPr>
              <a:lvl2pPr marL="342900" algn="l" defTabSz="685165" rtl="0" eaLnBrk="1" latinLnBrk="0" hangingPunct="1">
                <a:defRPr sz="1400" kern="1200">
                  <a:solidFill>
                    <a:schemeClr val="lt1"/>
                  </a:solidFill>
                  <a:latin typeface="+mn-lt"/>
                  <a:ea typeface="+mn-ea"/>
                  <a:cs typeface="+mn-cs"/>
                </a:defRPr>
              </a:lvl2pPr>
              <a:lvl3pPr marL="685800" algn="l" defTabSz="685165" rtl="0" eaLnBrk="1" latinLnBrk="0" hangingPunct="1">
                <a:defRPr sz="1400" kern="1200">
                  <a:solidFill>
                    <a:schemeClr val="lt1"/>
                  </a:solidFill>
                  <a:latin typeface="+mn-lt"/>
                  <a:ea typeface="+mn-ea"/>
                  <a:cs typeface="+mn-cs"/>
                </a:defRPr>
              </a:lvl3pPr>
              <a:lvl4pPr marL="1028065" algn="l" defTabSz="685165" rtl="0" eaLnBrk="1" latinLnBrk="0" hangingPunct="1">
                <a:defRPr sz="1400" kern="1200">
                  <a:solidFill>
                    <a:schemeClr val="lt1"/>
                  </a:solidFill>
                  <a:latin typeface="+mn-lt"/>
                  <a:ea typeface="+mn-ea"/>
                  <a:cs typeface="+mn-cs"/>
                </a:defRPr>
              </a:lvl4pPr>
              <a:lvl5pPr marL="1370965" algn="l" defTabSz="685165" rtl="0" eaLnBrk="1" latinLnBrk="0" hangingPunct="1">
                <a:defRPr sz="1400" kern="1200">
                  <a:solidFill>
                    <a:schemeClr val="lt1"/>
                  </a:solidFill>
                  <a:latin typeface="+mn-lt"/>
                  <a:ea typeface="+mn-ea"/>
                  <a:cs typeface="+mn-cs"/>
                </a:defRPr>
              </a:lvl5pPr>
              <a:lvl6pPr marL="1713865" algn="l" defTabSz="685165" rtl="0" eaLnBrk="1" latinLnBrk="0" hangingPunct="1">
                <a:defRPr sz="1400" kern="1200">
                  <a:solidFill>
                    <a:schemeClr val="lt1"/>
                  </a:solidFill>
                  <a:latin typeface="+mn-lt"/>
                  <a:ea typeface="+mn-ea"/>
                  <a:cs typeface="+mn-cs"/>
                </a:defRPr>
              </a:lvl6pPr>
              <a:lvl7pPr marL="2056765" algn="l" defTabSz="685165" rtl="0" eaLnBrk="1" latinLnBrk="0" hangingPunct="1">
                <a:defRPr sz="1400" kern="1200">
                  <a:solidFill>
                    <a:schemeClr val="lt1"/>
                  </a:solidFill>
                  <a:latin typeface="+mn-lt"/>
                  <a:ea typeface="+mn-ea"/>
                  <a:cs typeface="+mn-cs"/>
                </a:defRPr>
              </a:lvl7pPr>
              <a:lvl8pPr marL="2399030" algn="l" defTabSz="685165" rtl="0" eaLnBrk="1" latinLnBrk="0" hangingPunct="1">
                <a:defRPr sz="1400" kern="1200">
                  <a:solidFill>
                    <a:schemeClr val="lt1"/>
                  </a:solidFill>
                  <a:latin typeface="+mn-lt"/>
                  <a:ea typeface="+mn-ea"/>
                  <a:cs typeface="+mn-cs"/>
                </a:defRPr>
              </a:lvl8pPr>
              <a:lvl9pPr marL="2741930" algn="l" defTabSz="685165" rtl="0" eaLnBrk="1" latinLnBrk="0" hangingPunct="1">
                <a:defRPr sz="1400" kern="1200">
                  <a:solidFill>
                    <a:schemeClr val="lt1"/>
                  </a:solidFill>
                  <a:latin typeface="+mn-lt"/>
                  <a:ea typeface="+mn-ea"/>
                  <a:cs typeface="+mn-cs"/>
                </a:defRPr>
              </a:lvl9pPr>
            </a:lstStyle>
            <a:p>
              <a:pPr>
                <a:lnSpc>
                  <a:spcPct val="150000"/>
                </a:lnSpc>
                <a:defRPr/>
              </a:pPr>
              <a:r>
                <a:rPr lang="zh-CN" altLang="en-US" sz="1200" kern="0" dirty="0">
                  <a:solidFill>
                    <a:schemeClr val="accent5"/>
                  </a:solidFill>
                  <a:latin typeface="+mj-ea"/>
                  <a:ea typeface="+mj-ea"/>
                  <a:cs typeface="Arial" panose="020B0604020202020204" pitchFamily="34" charset="0"/>
                </a:rPr>
                <a:t>单击此处可添加文本单击此处可添加文本单击此处可添加文本单击此处可添加文本单击此处可添加文本单击此处可添加文本单击此处可添加文本单击此处可添加文本</a:t>
              </a:r>
              <a:endParaRPr lang="en-US" altLang="zh-CN" sz="1200" kern="0" dirty="0">
                <a:solidFill>
                  <a:schemeClr val="accent5"/>
                </a:solidFill>
                <a:latin typeface="+mj-ea"/>
                <a:ea typeface="+mj-ea"/>
                <a:cs typeface="Arial" panose="020B0604020202020204" pitchFamily="34" charset="0"/>
              </a:endParaRPr>
            </a:p>
            <a:p>
              <a:pPr>
                <a:lnSpc>
                  <a:spcPct val="150000"/>
                </a:lnSpc>
                <a:defRPr/>
              </a:pPr>
              <a:endParaRPr lang="en-US" altLang="zh-CN" sz="1200" kern="0" dirty="0">
                <a:solidFill>
                  <a:schemeClr val="accent5"/>
                </a:solidFill>
                <a:latin typeface="+mj-ea"/>
                <a:ea typeface="+mj-ea"/>
                <a:cs typeface="Arial" panose="020B0604020202020204" pitchFamily="34" charset="0"/>
              </a:endParaRPr>
            </a:p>
          </p:txBody>
        </p:sp>
      </p:grpSp>
      <p:grpSp>
        <p:nvGrpSpPr>
          <p:cNvPr id="35" name="组合 34"/>
          <p:cNvGrpSpPr/>
          <p:nvPr/>
        </p:nvGrpSpPr>
        <p:grpSpPr>
          <a:xfrm>
            <a:off x="568443" y="319365"/>
            <a:ext cx="3809921" cy="420564"/>
            <a:chOff x="568442" y="319364"/>
            <a:chExt cx="3809924" cy="420565"/>
          </a:xfrm>
        </p:grpSpPr>
        <p:sp>
          <p:nvSpPr>
            <p:cNvPr id="43" name="文本框 23"/>
            <p:cNvSpPr txBox="1"/>
            <p:nvPr/>
          </p:nvSpPr>
          <p:spPr>
            <a:xfrm>
              <a:off x="665958" y="319364"/>
              <a:ext cx="1909498" cy="420565"/>
            </a:xfrm>
            <a:prstGeom prst="rect">
              <a:avLst/>
            </a:prstGeom>
            <a:noFill/>
          </p:spPr>
          <p:txBody>
            <a:bodyPr wrap="none" rtlCol="0">
              <a:spAutoFit/>
            </a:bodyPr>
            <a:lstStyle/>
            <a:p>
              <a:r>
                <a:rPr lang="zh-CN" altLang="en-US" sz="2135" dirty="0">
                  <a:solidFill>
                    <a:schemeClr val="bg1"/>
                  </a:solidFill>
                  <a:latin typeface="+mj-ea"/>
                  <a:ea typeface="+mj-ea"/>
                </a:rPr>
                <a:t>标题文字内容 </a:t>
              </a:r>
              <a:endParaRPr lang="zh-CN" altLang="en-US" sz="2135" dirty="0">
                <a:solidFill>
                  <a:schemeClr val="bg1"/>
                </a:solidFill>
                <a:latin typeface="+mj-ea"/>
                <a:ea typeface="+mj-ea"/>
              </a:endParaRPr>
            </a:p>
          </p:txBody>
        </p:sp>
        <p:sp>
          <p:nvSpPr>
            <p:cNvPr id="47" name="等腰三角形 46"/>
            <p:cNvSpPr/>
            <p:nvPr/>
          </p:nvSpPr>
          <p:spPr>
            <a:xfrm rot="16200000" flipH="1" flipV="1">
              <a:off x="492508" y="454911"/>
              <a:ext cx="304323" cy="152455"/>
            </a:xfrm>
            <a:prstGeom prst="triangle">
              <a:avLst/>
            </a:prstGeom>
            <a:solidFill>
              <a:schemeClr val="tx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mj-ea"/>
                <a:ea typeface="+mj-ea"/>
              </a:endParaRPr>
            </a:p>
          </p:txBody>
        </p:sp>
        <p:sp>
          <p:nvSpPr>
            <p:cNvPr id="48" name="文本框 23"/>
            <p:cNvSpPr txBox="1"/>
            <p:nvPr/>
          </p:nvSpPr>
          <p:spPr>
            <a:xfrm>
              <a:off x="2306003" y="429775"/>
              <a:ext cx="2072363" cy="297455"/>
            </a:xfrm>
            <a:prstGeom prst="rect">
              <a:avLst/>
            </a:prstGeom>
            <a:noFill/>
          </p:spPr>
          <p:txBody>
            <a:bodyPr wrap="none" rtlCol="0">
              <a:spAutoFit/>
            </a:bodyPr>
            <a:lstStyle/>
            <a:p>
              <a:r>
                <a:rPr lang="en-US" altLang="zh-CN" sz="1335" dirty="0">
                  <a:solidFill>
                    <a:schemeClr val="bg1"/>
                  </a:solidFill>
                  <a:latin typeface="+mj-ea"/>
                  <a:ea typeface="+mj-ea"/>
                </a:rPr>
                <a:t>  Click here to add Title</a:t>
              </a:r>
              <a:endParaRPr lang="zh-CN" altLang="en-US" sz="1335" dirty="0">
                <a:solidFill>
                  <a:schemeClr val="bg1"/>
                </a:solidFill>
                <a:latin typeface="+mj-ea"/>
                <a:ea typeface="+mj-ea"/>
              </a:endParaRPr>
            </a:p>
          </p:txBody>
        </p:sp>
      </p:gr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additive="base">
                                        <p:cTn id="7" dur="500" fill="hold"/>
                                        <p:tgtEl>
                                          <p:spTgt spid="35"/>
                                        </p:tgtEl>
                                        <p:attrNameLst>
                                          <p:attrName>ppt_x</p:attrName>
                                        </p:attrNameLst>
                                      </p:cBhvr>
                                      <p:tavLst>
                                        <p:tav tm="0">
                                          <p:val>
                                            <p:strVal val="0-#ppt_w/2"/>
                                          </p:val>
                                        </p:tav>
                                        <p:tav tm="100000">
                                          <p:val>
                                            <p:strVal val="#ppt_x"/>
                                          </p:val>
                                        </p:tav>
                                      </p:tavLst>
                                    </p:anim>
                                    <p:anim calcmode="lin" valueType="num">
                                      <p:cBhvr additive="base">
                                        <p:cTn id="8" dur="500" fill="hold"/>
                                        <p:tgtEl>
                                          <p:spTgt spid="3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ppt_x"/>
                                          </p:val>
                                        </p:tav>
                                        <p:tav tm="100000">
                                          <p:val>
                                            <p:strVal val="#ppt_x"/>
                                          </p:val>
                                        </p:tav>
                                      </p:tavLst>
                                    </p:anim>
                                    <p:anim calcmode="lin" valueType="num">
                                      <p:cBhvr additive="base">
                                        <p:cTn id="13" dur="500" fill="hold"/>
                                        <p:tgtEl>
                                          <p:spTgt spid="4"/>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ppt_x"/>
                                          </p:val>
                                        </p:tav>
                                        <p:tav tm="100000">
                                          <p:val>
                                            <p:strVal val="#ppt_x"/>
                                          </p:val>
                                        </p:tav>
                                      </p:tavLst>
                                    </p:anim>
                                    <p:anim calcmode="lin" valueType="num">
                                      <p:cBhvr additive="base">
                                        <p:cTn id="18" dur="500" fill="hold"/>
                                        <p:tgtEl>
                                          <p:spTgt spid="5"/>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additive="base">
                                        <p:cTn id="22" dur="500" fill="hold"/>
                                        <p:tgtEl>
                                          <p:spTgt spid="6"/>
                                        </p:tgtEl>
                                        <p:attrNameLst>
                                          <p:attrName>ppt_x</p:attrName>
                                        </p:attrNameLst>
                                      </p:cBhvr>
                                      <p:tavLst>
                                        <p:tav tm="0">
                                          <p:val>
                                            <p:strVal val="#ppt_x"/>
                                          </p:val>
                                        </p:tav>
                                        <p:tav tm="100000">
                                          <p:val>
                                            <p:strVal val="#ppt_x"/>
                                          </p:val>
                                        </p:tav>
                                      </p:tavLst>
                                    </p:anim>
                                    <p:anim calcmode="lin" valueType="num">
                                      <p:cBhvr additive="base">
                                        <p:cTn id="23"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0" name="组合 149"/>
          <p:cNvGrpSpPr/>
          <p:nvPr/>
        </p:nvGrpSpPr>
        <p:grpSpPr>
          <a:xfrm>
            <a:off x="568443" y="319365"/>
            <a:ext cx="3809921" cy="420564"/>
            <a:chOff x="568442" y="319364"/>
            <a:chExt cx="3809924" cy="420565"/>
          </a:xfrm>
        </p:grpSpPr>
        <p:sp>
          <p:nvSpPr>
            <p:cNvPr id="151" name="文本框 23"/>
            <p:cNvSpPr txBox="1"/>
            <p:nvPr/>
          </p:nvSpPr>
          <p:spPr>
            <a:xfrm>
              <a:off x="665958" y="319364"/>
              <a:ext cx="1909498" cy="420565"/>
            </a:xfrm>
            <a:prstGeom prst="rect">
              <a:avLst/>
            </a:prstGeom>
            <a:noFill/>
          </p:spPr>
          <p:txBody>
            <a:bodyPr wrap="none" rtlCol="0">
              <a:spAutoFit/>
            </a:bodyPr>
            <a:lstStyle/>
            <a:p>
              <a:r>
                <a:rPr lang="zh-CN" altLang="en-US" sz="2135" dirty="0">
                  <a:solidFill>
                    <a:schemeClr val="bg1"/>
                  </a:solidFill>
                  <a:latin typeface="微软雅黑" panose="020B0503020204020204" charset="-122"/>
                </a:rPr>
                <a:t>标题文字内容 </a:t>
              </a:r>
              <a:endParaRPr lang="zh-CN" altLang="en-US" sz="2135" dirty="0">
                <a:solidFill>
                  <a:schemeClr val="bg1"/>
                </a:solidFill>
                <a:latin typeface="微软雅黑" panose="020B0503020204020204" charset="-122"/>
              </a:endParaRPr>
            </a:p>
          </p:txBody>
        </p:sp>
        <p:sp>
          <p:nvSpPr>
            <p:cNvPr id="152" name="等腰三角形 151"/>
            <p:cNvSpPr/>
            <p:nvPr/>
          </p:nvSpPr>
          <p:spPr>
            <a:xfrm rot="16200000" flipH="1" flipV="1">
              <a:off x="492508" y="454911"/>
              <a:ext cx="304323" cy="152455"/>
            </a:xfrm>
            <a:prstGeom prst="triangle">
              <a:avLst/>
            </a:prstGeom>
            <a:solidFill>
              <a:schemeClr val="tx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微软雅黑" panose="020B0503020204020204" charset="-122"/>
              </a:endParaRPr>
            </a:p>
          </p:txBody>
        </p:sp>
        <p:sp>
          <p:nvSpPr>
            <p:cNvPr id="153" name="文本框 23"/>
            <p:cNvSpPr txBox="1"/>
            <p:nvPr/>
          </p:nvSpPr>
          <p:spPr>
            <a:xfrm>
              <a:off x="2306003" y="429775"/>
              <a:ext cx="2072363" cy="297455"/>
            </a:xfrm>
            <a:prstGeom prst="rect">
              <a:avLst/>
            </a:prstGeom>
            <a:noFill/>
          </p:spPr>
          <p:txBody>
            <a:bodyPr wrap="none" rtlCol="0">
              <a:spAutoFit/>
            </a:bodyPr>
            <a:lstStyle/>
            <a:p>
              <a:r>
                <a:rPr lang="en-US" altLang="zh-CN" sz="1335" dirty="0">
                  <a:solidFill>
                    <a:schemeClr val="bg1"/>
                  </a:solidFill>
                  <a:latin typeface="微软雅黑" panose="020B0503020204020204" charset="-122"/>
                </a:rPr>
                <a:t>  Click here to add Title</a:t>
              </a:r>
              <a:endParaRPr lang="zh-CN" altLang="en-US" sz="1335" dirty="0">
                <a:solidFill>
                  <a:schemeClr val="bg1"/>
                </a:solidFill>
                <a:latin typeface="微软雅黑" panose="020B0503020204020204" charset="-122"/>
              </a:endParaRPr>
            </a:p>
          </p:txBody>
        </p:sp>
      </p:grpSp>
      <p:grpSp>
        <p:nvGrpSpPr>
          <p:cNvPr id="44" name="组合 43"/>
          <p:cNvGrpSpPr/>
          <p:nvPr/>
        </p:nvGrpSpPr>
        <p:grpSpPr>
          <a:xfrm>
            <a:off x="5284567" y="1955731"/>
            <a:ext cx="6000749" cy="3652772"/>
            <a:chOff x="3963425" y="1323923"/>
            <a:chExt cx="4500562" cy="2739579"/>
          </a:xfrm>
        </p:grpSpPr>
        <p:cxnSp>
          <p:nvCxnSpPr>
            <p:cNvPr id="45" name="Straight Connector 4"/>
            <p:cNvCxnSpPr/>
            <p:nvPr/>
          </p:nvCxnSpPr>
          <p:spPr>
            <a:xfrm>
              <a:off x="3963425" y="1323923"/>
              <a:ext cx="0" cy="2739579"/>
            </a:xfrm>
            <a:prstGeom prst="line">
              <a:avLst/>
            </a:prstGeom>
            <a:ln w="12700">
              <a:solidFill>
                <a:schemeClr val="bg1"/>
              </a:solidFill>
              <a:prstDash val="sysDash"/>
            </a:ln>
          </p:spPr>
          <p:style>
            <a:lnRef idx="1">
              <a:schemeClr val="accent1"/>
            </a:lnRef>
            <a:fillRef idx="0">
              <a:schemeClr val="accent1"/>
            </a:fillRef>
            <a:effectRef idx="0">
              <a:schemeClr val="accent1"/>
            </a:effectRef>
            <a:fontRef idx="minor">
              <a:schemeClr val="tx1"/>
            </a:fontRef>
          </p:style>
        </p:cxnSp>
        <p:grpSp>
          <p:nvGrpSpPr>
            <p:cNvPr id="46" name="组合 45"/>
            <p:cNvGrpSpPr/>
            <p:nvPr/>
          </p:nvGrpSpPr>
          <p:grpSpPr>
            <a:xfrm>
              <a:off x="4006286" y="1758309"/>
              <a:ext cx="4457701" cy="1774032"/>
              <a:chOff x="4006286" y="1758309"/>
              <a:chExt cx="4457701" cy="1774032"/>
            </a:xfrm>
          </p:grpSpPr>
          <p:sp>
            <p:nvSpPr>
              <p:cNvPr id="47" name="Line 18"/>
              <p:cNvSpPr>
                <a:spLocks noChangeShapeType="1"/>
              </p:cNvSpPr>
              <p:nvPr/>
            </p:nvSpPr>
            <p:spPr bwMode="auto">
              <a:xfrm>
                <a:off x="4006287" y="1758309"/>
                <a:ext cx="4457700" cy="0"/>
              </a:xfrm>
              <a:prstGeom prst="line">
                <a:avLst/>
              </a:prstGeom>
              <a:noFill/>
              <a:ln w="19050" cap="rnd">
                <a:solidFill>
                  <a:schemeClr val="bg1"/>
                </a:solidFill>
                <a:prstDash val="sysDot"/>
                <a:rou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440" tIns="45720" rIns="91440" bIns="45720"/>
              <a:lstStyle/>
              <a:p>
                <a:endParaRPr lang="en-US" sz="2400">
                  <a:solidFill>
                    <a:schemeClr val="bg1"/>
                  </a:solidFill>
                </a:endParaRPr>
              </a:p>
            </p:txBody>
          </p:sp>
          <p:sp>
            <p:nvSpPr>
              <p:cNvPr id="48" name="Line 19"/>
              <p:cNvSpPr>
                <a:spLocks noChangeShapeType="1"/>
              </p:cNvSpPr>
              <p:nvPr/>
            </p:nvSpPr>
            <p:spPr bwMode="auto">
              <a:xfrm>
                <a:off x="4006287" y="2691759"/>
                <a:ext cx="4457700" cy="0"/>
              </a:xfrm>
              <a:prstGeom prst="line">
                <a:avLst/>
              </a:prstGeom>
              <a:noFill/>
              <a:ln w="19050" cap="rnd">
                <a:solidFill>
                  <a:schemeClr val="bg1"/>
                </a:solidFill>
                <a:prstDash val="sysDot"/>
                <a:rou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440" tIns="45720" rIns="91440" bIns="45720"/>
              <a:lstStyle/>
              <a:p>
                <a:endParaRPr lang="en-US" sz="2400">
                  <a:solidFill>
                    <a:schemeClr val="bg1"/>
                  </a:solidFill>
                </a:endParaRPr>
              </a:p>
            </p:txBody>
          </p:sp>
          <p:sp>
            <p:nvSpPr>
              <p:cNvPr id="49" name="Line 20"/>
              <p:cNvSpPr>
                <a:spLocks noChangeShapeType="1"/>
              </p:cNvSpPr>
              <p:nvPr/>
            </p:nvSpPr>
            <p:spPr bwMode="auto">
              <a:xfrm flipV="1">
                <a:off x="4006286" y="3529960"/>
                <a:ext cx="4457700" cy="2381"/>
              </a:xfrm>
              <a:prstGeom prst="line">
                <a:avLst/>
              </a:prstGeom>
              <a:noFill/>
              <a:ln w="19050" cap="rnd">
                <a:solidFill>
                  <a:schemeClr val="bg1"/>
                </a:solidFill>
                <a:prstDash val="sysDot"/>
                <a:rou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440" tIns="45720" rIns="91440" bIns="45720"/>
              <a:lstStyle/>
              <a:p>
                <a:endParaRPr lang="en-US" sz="2400">
                  <a:solidFill>
                    <a:schemeClr val="bg1"/>
                  </a:solidFill>
                </a:endParaRPr>
              </a:p>
            </p:txBody>
          </p:sp>
        </p:grpSp>
      </p:grpSp>
      <p:sp>
        <p:nvSpPr>
          <p:cNvPr id="50" name="Rectangle 12"/>
          <p:cNvSpPr/>
          <p:nvPr/>
        </p:nvSpPr>
        <p:spPr>
          <a:xfrm>
            <a:off x="6150918" y="2862476"/>
            <a:ext cx="5134399" cy="1015471"/>
          </a:xfrm>
          <a:prstGeom prst="rect">
            <a:avLst/>
          </a:prstGeom>
        </p:spPr>
        <p:txBody>
          <a:bodyPr wrap="square" lIns="91440" tIns="45720" rIns="91440" bIns="45720">
            <a:spAutoFit/>
          </a:bodyPr>
          <a:lstStyle/>
          <a:p>
            <a:pPr>
              <a:lnSpc>
                <a:spcPct val="150000"/>
              </a:lnSpc>
            </a:pPr>
            <a:r>
              <a:rPr lang="zh-CN" altLang="en-US" sz="1335" dirty="0">
                <a:solidFill>
                  <a:schemeClr val="bg1"/>
                </a:solidFill>
                <a:latin typeface="微软雅黑" panose="020B0503020204020204" charset="-122"/>
                <a:sym typeface="微软雅黑" panose="020B0503020204020204" charset="-122"/>
              </a:rPr>
              <a:t>单击添加文本单击添加文本单击添加文本单击添加文本单击添加文本单击添加文本单击添加文本单击添加文本单击添加文本</a:t>
            </a:r>
            <a:endParaRPr lang="en-US" altLang="zh-CN" sz="1335" dirty="0">
              <a:solidFill>
                <a:schemeClr val="bg1"/>
              </a:solidFill>
              <a:latin typeface="微软雅黑" panose="020B0503020204020204" charset="-122"/>
              <a:sym typeface="微软雅黑" panose="020B0503020204020204" charset="-122"/>
            </a:endParaRPr>
          </a:p>
          <a:p>
            <a:pPr>
              <a:lnSpc>
                <a:spcPct val="150000"/>
              </a:lnSpc>
            </a:pPr>
            <a:endParaRPr lang="zh-CN" altLang="en-US" sz="1335" dirty="0">
              <a:solidFill>
                <a:schemeClr val="bg1"/>
              </a:solidFill>
              <a:latin typeface="微软雅黑" panose="020B0503020204020204" charset="-122"/>
              <a:sym typeface="微软雅黑" panose="020B0503020204020204" charset="-122"/>
            </a:endParaRPr>
          </a:p>
        </p:txBody>
      </p:sp>
      <p:sp>
        <p:nvSpPr>
          <p:cNvPr id="51" name="Rectangle 13"/>
          <p:cNvSpPr/>
          <p:nvPr/>
        </p:nvSpPr>
        <p:spPr>
          <a:xfrm>
            <a:off x="6123153" y="1583322"/>
            <a:ext cx="5162163" cy="1015471"/>
          </a:xfrm>
          <a:prstGeom prst="rect">
            <a:avLst/>
          </a:prstGeom>
        </p:spPr>
        <p:txBody>
          <a:bodyPr wrap="square" lIns="91440" tIns="45720" rIns="91440" bIns="45720">
            <a:spAutoFit/>
          </a:bodyPr>
          <a:lstStyle/>
          <a:p>
            <a:pPr>
              <a:lnSpc>
                <a:spcPct val="150000"/>
              </a:lnSpc>
            </a:pPr>
            <a:r>
              <a:rPr lang="zh-CN" altLang="en-US" sz="1335" dirty="0">
                <a:solidFill>
                  <a:schemeClr val="bg1"/>
                </a:solidFill>
                <a:latin typeface="微软雅黑" panose="020B0503020204020204" charset="-122"/>
                <a:sym typeface="微软雅黑" panose="020B0503020204020204" charset="-122"/>
              </a:rPr>
              <a:t>单击添加文本单击添加文本单击添加文本单击添加文本单击添加文本单击添加文本单击添加文本单击添加文本单击添加文本</a:t>
            </a:r>
            <a:endParaRPr lang="en-US" altLang="zh-CN" sz="1335" dirty="0">
              <a:solidFill>
                <a:schemeClr val="bg1"/>
              </a:solidFill>
              <a:latin typeface="微软雅黑" panose="020B0503020204020204" charset="-122"/>
              <a:sym typeface="微软雅黑" panose="020B0503020204020204" charset="-122"/>
            </a:endParaRPr>
          </a:p>
          <a:p>
            <a:pPr>
              <a:lnSpc>
                <a:spcPct val="150000"/>
              </a:lnSpc>
            </a:pPr>
            <a:endParaRPr lang="zh-CN" altLang="en-US" sz="1335" dirty="0">
              <a:solidFill>
                <a:schemeClr val="bg1"/>
              </a:solidFill>
              <a:latin typeface="微软雅黑" panose="020B0503020204020204" charset="-122"/>
              <a:sym typeface="微软雅黑" panose="020B0503020204020204" charset="-122"/>
            </a:endParaRPr>
          </a:p>
        </p:txBody>
      </p:sp>
      <p:sp>
        <p:nvSpPr>
          <p:cNvPr id="52" name="Rectangle 14"/>
          <p:cNvSpPr/>
          <p:nvPr/>
        </p:nvSpPr>
        <p:spPr>
          <a:xfrm>
            <a:off x="6150917" y="4015857"/>
            <a:ext cx="5134400" cy="1015471"/>
          </a:xfrm>
          <a:prstGeom prst="rect">
            <a:avLst/>
          </a:prstGeom>
        </p:spPr>
        <p:txBody>
          <a:bodyPr wrap="square" lIns="91440" tIns="45720" rIns="91440" bIns="45720">
            <a:spAutoFit/>
          </a:bodyPr>
          <a:lstStyle/>
          <a:p>
            <a:pPr>
              <a:lnSpc>
                <a:spcPct val="150000"/>
              </a:lnSpc>
            </a:pPr>
            <a:r>
              <a:rPr lang="zh-CN" altLang="en-US" sz="1335" dirty="0">
                <a:solidFill>
                  <a:schemeClr val="bg1"/>
                </a:solidFill>
                <a:latin typeface="微软雅黑" panose="020B0503020204020204" charset="-122"/>
                <a:sym typeface="微软雅黑" panose="020B0503020204020204" charset="-122"/>
              </a:rPr>
              <a:t>单击添加文本单击添加文本单击添加文本单击添加文本单击添加文本单击添加文本单击添加文本单击添加文本单击添加文本</a:t>
            </a:r>
            <a:endParaRPr lang="en-US" altLang="zh-CN" sz="1335" dirty="0">
              <a:solidFill>
                <a:schemeClr val="bg1"/>
              </a:solidFill>
              <a:latin typeface="微软雅黑" panose="020B0503020204020204" charset="-122"/>
              <a:sym typeface="微软雅黑" panose="020B0503020204020204" charset="-122"/>
            </a:endParaRPr>
          </a:p>
          <a:p>
            <a:pPr>
              <a:lnSpc>
                <a:spcPct val="150000"/>
              </a:lnSpc>
            </a:pPr>
            <a:endParaRPr lang="zh-CN" altLang="en-US" sz="1335" dirty="0">
              <a:solidFill>
                <a:schemeClr val="bg1"/>
              </a:solidFill>
              <a:latin typeface="微软雅黑" panose="020B0503020204020204" charset="-122"/>
              <a:sym typeface="微软雅黑" panose="020B0503020204020204" charset="-122"/>
            </a:endParaRPr>
          </a:p>
        </p:txBody>
      </p:sp>
      <p:sp>
        <p:nvSpPr>
          <p:cNvPr id="53" name="TextBox 15"/>
          <p:cNvSpPr txBox="1"/>
          <p:nvPr/>
        </p:nvSpPr>
        <p:spPr>
          <a:xfrm>
            <a:off x="6150916" y="5132121"/>
            <a:ext cx="5134400" cy="1015471"/>
          </a:xfrm>
          <a:prstGeom prst="rect">
            <a:avLst/>
          </a:prstGeom>
          <a:noFill/>
        </p:spPr>
        <p:txBody>
          <a:bodyPr wrap="square" lIns="91440" tIns="45720" rIns="91440" bIns="45720" rtlCol="0">
            <a:spAutoFit/>
          </a:bodyPr>
          <a:lstStyle/>
          <a:p>
            <a:pPr>
              <a:lnSpc>
                <a:spcPct val="150000"/>
              </a:lnSpc>
            </a:pPr>
            <a:r>
              <a:rPr lang="zh-CN" altLang="en-US" sz="1335" dirty="0">
                <a:solidFill>
                  <a:schemeClr val="bg1"/>
                </a:solidFill>
                <a:latin typeface="微软雅黑" panose="020B0503020204020204" charset="-122"/>
                <a:sym typeface="微软雅黑" panose="020B0503020204020204" charset="-122"/>
              </a:rPr>
              <a:t>单击添加文本单击添加文本单击添加文本单击添加文本单击添加文本单击添加文本单击添加文本单击添加文本单击添加文本</a:t>
            </a:r>
            <a:endParaRPr lang="en-US" altLang="zh-CN" sz="1335" dirty="0">
              <a:solidFill>
                <a:schemeClr val="bg1"/>
              </a:solidFill>
              <a:latin typeface="微软雅黑" panose="020B0503020204020204" charset="-122"/>
              <a:sym typeface="微软雅黑" panose="020B0503020204020204" charset="-122"/>
            </a:endParaRPr>
          </a:p>
          <a:p>
            <a:pPr>
              <a:lnSpc>
                <a:spcPct val="150000"/>
              </a:lnSpc>
            </a:pPr>
            <a:endParaRPr lang="zh-CN" altLang="en-US" sz="1335" dirty="0">
              <a:solidFill>
                <a:schemeClr val="bg1"/>
              </a:solidFill>
              <a:latin typeface="微软雅黑" panose="020B0503020204020204" charset="-122"/>
              <a:sym typeface="微软雅黑" panose="020B0503020204020204" charset="-122"/>
            </a:endParaRPr>
          </a:p>
        </p:txBody>
      </p:sp>
      <p:grpSp>
        <p:nvGrpSpPr>
          <p:cNvPr id="54" name="Group 24"/>
          <p:cNvGrpSpPr/>
          <p:nvPr/>
        </p:nvGrpSpPr>
        <p:grpSpPr>
          <a:xfrm>
            <a:off x="4658200" y="1582594"/>
            <a:ext cx="1367033" cy="655876"/>
            <a:chOff x="2187746" y="2123279"/>
            <a:chExt cx="1927113" cy="1931011"/>
          </a:xfrm>
        </p:grpSpPr>
        <p:sp>
          <p:nvSpPr>
            <p:cNvPr id="55" name="任意多边形 82"/>
            <p:cNvSpPr/>
            <p:nvPr/>
          </p:nvSpPr>
          <p:spPr bwMode="auto">
            <a:xfrm rot="5400000">
              <a:off x="2185797" y="2125228"/>
              <a:ext cx="1931011" cy="1927113"/>
            </a:xfrm>
            <a:prstGeom prst="roundRect">
              <a:avLst/>
            </a:pr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2400" kern="0">
                <a:solidFill>
                  <a:srgbClr val="FFFFFF"/>
                </a:solidFill>
                <a:latin typeface="微软雅黑" panose="020B0503020204020204" charset="-122"/>
              </a:endParaRPr>
            </a:p>
          </p:txBody>
        </p:sp>
        <p:sp>
          <p:nvSpPr>
            <p:cNvPr id="56" name="任意多边形 83"/>
            <p:cNvSpPr/>
            <p:nvPr/>
          </p:nvSpPr>
          <p:spPr bwMode="auto">
            <a:xfrm rot="16200000">
              <a:off x="2199710" y="2139114"/>
              <a:ext cx="1903185" cy="1899341"/>
            </a:xfrm>
            <a:prstGeom prst="roundRect">
              <a:avLst/>
            </a:pr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2400" kern="0">
                <a:solidFill>
                  <a:srgbClr val="FFFFFF"/>
                </a:solidFill>
                <a:latin typeface="微软雅黑" panose="020B0503020204020204" charset="-122"/>
                <a:ea typeface="微软雅黑" panose="020B0503020204020204" charset="-122"/>
              </a:endParaRPr>
            </a:p>
          </p:txBody>
        </p:sp>
        <p:sp>
          <p:nvSpPr>
            <p:cNvPr id="57" name="椭圆 80"/>
            <p:cNvSpPr/>
            <p:nvPr/>
          </p:nvSpPr>
          <p:spPr bwMode="auto">
            <a:xfrm>
              <a:off x="2454986" y="2391057"/>
              <a:ext cx="1392631" cy="1395453"/>
            </a:xfrm>
            <a:prstGeom prst="roundRect">
              <a:avLst/>
            </a:prstGeom>
            <a:solidFill>
              <a:schemeClr val="tx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r>
                <a:rPr lang="zh-CN" altLang="en-US" sz="1335" kern="0" dirty="0">
                  <a:solidFill>
                    <a:srgbClr val="FFFFFF"/>
                  </a:solidFill>
                  <a:latin typeface="微软雅黑" panose="020B0503020204020204" charset="-122"/>
                  <a:ea typeface="微软雅黑" panose="020B0503020204020204" charset="-122"/>
                </a:rPr>
                <a:t>标题文字</a:t>
              </a:r>
              <a:endParaRPr lang="zh-CN" altLang="en-US" sz="1335" kern="0" dirty="0">
                <a:solidFill>
                  <a:srgbClr val="FFFFFF"/>
                </a:solidFill>
                <a:latin typeface="微软雅黑" panose="020B0503020204020204" charset="-122"/>
                <a:ea typeface="微软雅黑" panose="020B0503020204020204" charset="-122"/>
              </a:endParaRPr>
            </a:p>
          </p:txBody>
        </p:sp>
      </p:grpSp>
      <p:grpSp>
        <p:nvGrpSpPr>
          <p:cNvPr id="58" name="Group 28"/>
          <p:cNvGrpSpPr/>
          <p:nvPr/>
        </p:nvGrpSpPr>
        <p:grpSpPr>
          <a:xfrm>
            <a:off x="4658199" y="2964077"/>
            <a:ext cx="1357183" cy="655876"/>
            <a:chOff x="2187746" y="2123279"/>
            <a:chExt cx="1927113" cy="1931011"/>
          </a:xfrm>
        </p:grpSpPr>
        <p:sp>
          <p:nvSpPr>
            <p:cNvPr id="59" name="任意多边形 82"/>
            <p:cNvSpPr/>
            <p:nvPr/>
          </p:nvSpPr>
          <p:spPr bwMode="auto">
            <a:xfrm rot="5400000">
              <a:off x="2185797" y="2125228"/>
              <a:ext cx="1931011" cy="1927113"/>
            </a:xfrm>
            <a:prstGeom prst="roundRect">
              <a:avLst/>
            </a:pr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2400" kern="0">
                <a:solidFill>
                  <a:srgbClr val="FFFFFF"/>
                </a:solidFill>
                <a:latin typeface="微软雅黑" panose="020B0503020204020204" charset="-122"/>
              </a:endParaRPr>
            </a:p>
          </p:txBody>
        </p:sp>
        <p:sp>
          <p:nvSpPr>
            <p:cNvPr id="60" name="任意多边形 83"/>
            <p:cNvSpPr/>
            <p:nvPr/>
          </p:nvSpPr>
          <p:spPr bwMode="auto">
            <a:xfrm rot="16200000">
              <a:off x="2199710" y="2139114"/>
              <a:ext cx="1903185" cy="1899341"/>
            </a:xfrm>
            <a:prstGeom prst="roundRect">
              <a:avLst/>
            </a:pr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2400" kern="0">
                <a:solidFill>
                  <a:srgbClr val="FFFFFF"/>
                </a:solidFill>
                <a:latin typeface="微软雅黑" panose="020B0503020204020204" charset="-122"/>
                <a:ea typeface="微软雅黑" panose="020B0503020204020204" charset="-122"/>
              </a:endParaRPr>
            </a:p>
          </p:txBody>
        </p:sp>
        <p:sp>
          <p:nvSpPr>
            <p:cNvPr id="61" name="椭圆 80"/>
            <p:cNvSpPr/>
            <p:nvPr/>
          </p:nvSpPr>
          <p:spPr bwMode="auto">
            <a:xfrm>
              <a:off x="2454986" y="2391057"/>
              <a:ext cx="1392631" cy="1395453"/>
            </a:xfrm>
            <a:prstGeom prst="roundRect">
              <a:avLst/>
            </a:prstGeom>
            <a:solidFill>
              <a:schemeClr val="bg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r>
                <a:rPr lang="zh-CN" altLang="en-US" sz="1335" kern="0" dirty="0">
                  <a:solidFill>
                    <a:srgbClr val="FFFFFF"/>
                  </a:solidFill>
                  <a:latin typeface="微软雅黑" panose="020B0503020204020204" charset="-122"/>
                  <a:ea typeface="微软雅黑" panose="020B0503020204020204" charset="-122"/>
                </a:rPr>
                <a:t>标题文字</a:t>
              </a:r>
              <a:endParaRPr lang="zh-CN" altLang="en-US" sz="1335" kern="0" dirty="0">
                <a:solidFill>
                  <a:srgbClr val="FFFFFF"/>
                </a:solidFill>
                <a:latin typeface="微软雅黑" panose="020B0503020204020204" charset="-122"/>
                <a:ea typeface="微软雅黑" panose="020B0503020204020204" charset="-122"/>
              </a:endParaRPr>
            </a:p>
          </p:txBody>
        </p:sp>
      </p:grpSp>
      <p:grpSp>
        <p:nvGrpSpPr>
          <p:cNvPr id="62" name="Group 32"/>
          <p:cNvGrpSpPr/>
          <p:nvPr/>
        </p:nvGrpSpPr>
        <p:grpSpPr>
          <a:xfrm>
            <a:off x="4658199" y="3940371"/>
            <a:ext cx="1347404" cy="655876"/>
            <a:chOff x="2187746" y="2123279"/>
            <a:chExt cx="1927113" cy="1931011"/>
          </a:xfrm>
        </p:grpSpPr>
        <p:sp>
          <p:nvSpPr>
            <p:cNvPr id="63" name="任意多边形 82"/>
            <p:cNvSpPr/>
            <p:nvPr/>
          </p:nvSpPr>
          <p:spPr bwMode="auto">
            <a:xfrm rot="5400000">
              <a:off x="2185797" y="2125228"/>
              <a:ext cx="1931011" cy="1927113"/>
            </a:xfrm>
            <a:prstGeom prst="roundRect">
              <a:avLst/>
            </a:pr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2400" kern="0">
                <a:solidFill>
                  <a:srgbClr val="FFFFFF"/>
                </a:solidFill>
                <a:latin typeface="微软雅黑" panose="020B0503020204020204" charset="-122"/>
              </a:endParaRPr>
            </a:p>
          </p:txBody>
        </p:sp>
        <p:sp>
          <p:nvSpPr>
            <p:cNvPr id="64" name="任意多边形 83"/>
            <p:cNvSpPr/>
            <p:nvPr/>
          </p:nvSpPr>
          <p:spPr bwMode="auto">
            <a:xfrm rot="16200000">
              <a:off x="2199710" y="2139114"/>
              <a:ext cx="1903185" cy="1899341"/>
            </a:xfrm>
            <a:prstGeom prst="roundRect">
              <a:avLst/>
            </a:pr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2400" kern="0">
                <a:solidFill>
                  <a:srgbClr val="FFFFFF"/>
                </a:solidFill>
                <a:latin typeface="微软雅黑" panose="020B0503020204020204" charset="-122"/>
                <a:ea typeface="微软雅黑" panose="020B0503020204020204" charset="-122"/>
              </a:endParaRPr>
            </a:p>
          </p:txBody>
        </p:sp>
        <p:sp>
          <p:nvSpPr>
            <p:cNvPr id="65" name="椭圆 80"/>
            <p:cNvSpPr/>
            <p:nvPr/>
          </p:nvSpPr>
          <p:spPr bwMode="auto">
            <a:xfrm>
              <a:off x="2454986" y="2391057"/>
              <a:ext cx="1392631" cy="1395453"/>
            </a:xfrm>
            <a:prstGeom prst="roundRect">
              <a:avLst/>
            </a:prstGeom>
            <a:solidFill>
              <a:schemeClr val="tx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r>
                <a:rPr lang="zh-CN" altLang="en-US" sz="1335" kern="0" dirty="0">
                  <a:solidFill>
                    <a:srgbClr val="FFFFFF"/>
                  </a:solidFill>
                  <a:latin typeface="微软雅黑" panose="020B0503020204020204" charset="-122"/>
                  <a:ea typeface="微软雅黑" panose="020B0503020204020204" charset="-122"/>
                </a:rPr>
                <a:t>标题文字</a:t>
              </a:r>
              <a:endParaRPr lang="zh-CN" altLang="en-US" sz="1335" kern="0" dirty="0">
                <a:solidFill>
                  <a:srgbClr val="FFFFFF"/>
                </a:solidFill>
                <a:latin typeface="微软雅黑" panose="020B0503020204020204" charset="-122"/>
                <a:ea typeface="微软雅黑" panose="020B0503020204020204" charset="-122"/>
              </a:endParaRPr>
            </a:p>
          </p:txBody>
        </p:sp>
      </p:grpSp>
      <p:grpSp>
        <p:nvGrpSpPr>
          <p:cNvPr id="66" name="Group 36"/>
          <p:cNvGrpSpPr/>
          <p:nvPr/>
        </p:nvGrpSpPr>
        <p:grpSpPr>
          <a:xfrm>
            <a:off x="4658199" y="5144725"/>
            <a:ext cx="1347404" cy="655876"/>
            <a:chOff x="2187746" y="2123279"/>
            <a:chExt cx="1927113" cy="1931011"/>
          </a:xfrm>
        </p:grpSpPr>
        <p:sp>
          <p:nvSpPr>
            <p:cNvPr id="67" name="任意多边形 82"/>
            <p:cNvSpPr/>
            <p:nvPr/>
          </p:nvSpPr>
          <p:spPr bwMode="auto">
            <a:xfrm rot="5400000">
              <a:off x="2185797" y="2125228"/>
              <a:ext cx="1931011" cy="1927113"/>
            </a:xfrm>
            <a:prstGeom prst="roundRect">
              <a:avLst/>
            </a:pr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2400" kern="0">
                <a:solidFill>
                  <a:srgbClr val="FFFFFF"/>
                </a:solidFill>
                <a:latin typeface="微软雅黑" panose="020B0503020204020204" charset="-122"/>
              </a:endParaRPr>
            </a:p>
          </p:txBody>
        </p:sp>
        <p:sp>
          <p:nvSpPr>
            <p:cNvPr id="68" name="任意多边形 83"/>
            <p:cNvSpPr/>
            <p:nvPr/>
          </p:nvSpPr>
          <p:spPr bwMode="auto">
            <a:xfrm rot="16200000">
              <a:off x="2199710" y="2139114"/>
              <a:ext cx="1903185" cy="1899341"/>
            </a:xfrm>
            <a:prstGeom prst="roundRect">
              <a:avLst/>
            </a:pr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2400" kern="0">
                <a:solidFill>
                  <a:srgbClr val="FFFFFF"/>
                </a:solidFill>
                <a:latin typeface="微软雅黑" panose="020B0503020204020204" charset="-122"/>
                <a:ea typeface="微软雅黑" panose="020B0503020204020204" charset="-122"/>
              </a:endParaRPr>
            </a:p>
          </p:txBody>
        </p:sp>
        <p:sp>
          <p:nvSpPr>
            <p:cNvPr id="69" name="椭圆 80"/>
            <p:cNvSpPr/>
            <p:nvPr/>
          </p:nvSpPr>
          <p:spPr bwMode="auto">
            <a:xfrm>
              <a:off x="2454986" y="2391057"/>
              <a:ext cx="1392631" cy="1395453"/>
            </a:xfrm>
            <a:prstGeom prst="roundRect">
              <a:avLst/>
            </a:prstGeom>
            <a:solidFill>
              <a:schemeClr val="bg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r>
                <a:rPr lang="zh-CN" altLang="en-US" sz="1335" kern="0" dirty="0">
                  <a:solidFill>
                    <a:srgbClr val="FFFFFF"/>
                  </a:solidFill>
                  <a:latin typeface="微软雅黑" panose="020B0503020204020204" charset="-122"/>
                  <a:ea typeface="微软雅黑" panose="020B0503020204020204" charset="-122"/>
                </a:rPr>
                <a:t>标题文字</a:t>
              </a:r>
              <a:endParaRPr lang="zh-CN" altLang="en-US" sz="1335" kern="0" dirty="0">
                <a:solidFill>
                  <a:srgbClr val="FFFFFF"/>
                </a:solidFill>
                <a:latin typeface="微软雅黑" panose="020B0503020204020204" charset="-122"/>
                <a:ea typeface="微软雅黑" panose="020B0503020204020204" charset="-122"/>
              </a:endParaRPr>
            </a:p>
          </p:txBody>
        </p:sp>
      </p:grpSp>
      <p:grpSp>
        <p:nvGrpSpPr>
          <p:cNvPr id="70" name="组合 69"/>
          <p:cNvGrpSpPr/>
          <p:nvPr/>
        </p:nvGrpSpPr>
        <p:grpSpPr>
          <a:xfrm>
            <a:off x="707311" y="2519360"/>
            <a:ext cx="3384788" cy="2511205"/>
            <a:chOff x="520958" y="1683691"/>
            <a:chExt cx="2687638" cy="1993983"/>
          </a:xfrm>
        </p:grpSpPr>
        <p:grpSp>
          <p:nvGrpSpPr>
            <p:cNvPr id="71" name="组合 70"/>
            <p:cNvGrpSpPr/>
            <p:nvPr/>
          </p:nvGrpSpPr>
          <p:grpSpPr>
            <a:xfrm>
              <a:off x="520958" y="1683691"/>
              <a:ext cx="2687638" cy="1993983"/>
              <a:chOff x="3073918" y="203757"/>
              <a:chExt cx="1017887" cy="491907"/>
            </a:xfrm>
          </p:grpSpPr>
          <p:sp>
            <p:nvSpPr>
              <p:cNvPr id="73" name="任意多边形 82"/>
              <p:cNvSpPr/>
              <p:nvPr/>
            </p:nvSpPr>
            <p:spPr bwMode="auto">
              <a:xfrm rot="5400000">
                <a:off x="3336908" y="-59233"/>
                <a:ext cx="491907" cy="1017887"/>
              </a:xfrm>
              <a:prstGeom prst="roundRect">
                <a:avLst/>
              </a:pr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2400" kern="0">
                  <a:solidFill>
                    <a:srgbClr val="FFFFFF"/>
                  </a:solidFill>
                  <a:ea typeface="宋体" panose="02010600030101010101" pitchFamily="2" charset="-122"/>
                </a:endParaRPr>
              </a:p>
            </p:txBody>
          </p:sp>
          <p:sp>
            <p:nvSpPr>
              <p:cNvPr id="74" name="任意多边形 83"/>
              <p:cNvSpPr/>
              <p:nvPr/>
            </p:nvSpPr>
            <p:spPr bwMode="auto">
              <a:xfrm rot="16200000">
                <a:off x="3333117" y="-51899"/>
                <a:ext cx="484819" cy="1003218"/>
              </a:xfrm>
              <a:prstGeom prst="roundRect">
                <a:avLst/>
              </a:pr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2400" kern="0">
                  <a:solidFill>
                    <a:srgbClr val="FFFFFF"/>
                  </a:solidFill>
                </a:endParaRPr>
              </a:p>
            </p:txBody>
          </p:sp>
        </p:grpSp>
        <p:sp>
          <p:nvSpPr>
            <p:cNvPr id="72" name="矩形 41"/>
            <p:cNvSpPr>
              <a:spLocks noChangeAspect="1" noChangeArrowheads="1"/>
            </p:cNvSpPr>
            <p:nvPr/>
          </p:nvSpPr>
          <p:spPr bwMode="auto">
            <a:xfrm>
              <a:off x="645374" y="1794270"/>
              <a:ext cx="2438806" cy="1772825"/>
            </a:xfrm>
            <a:prstGeom prst="roundRect">
              <a:avLst/>
            </a:prstGeom>
            <a:blipFill dpi="0" rotWithShape="1">
              <a:blip r:embed="rId1" cstate="email"/>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endParaRPr lang="zh-CN" altLang="zh-CN" sz="2400">
                <a:solidFill>
                  <a:srgbClr val="FFFFFF"/>
                </a:solidFill>
                <a:latin typeface="微软雅黑" panose="020B0503020204020204" charset="-122"/>
                <a:ea typeface="微软雅黑" panose="020B0503020204020204" charset="-122"/>
                <a:sym typeface="微软雅黑" panose="020B0503020204020204" charset="-122"/>
              </a:endParaRPr>
            </a:p>
          </p:txBody>
        </p:sp>
      </p:gr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50"/>
                                        </p:tgtEl>
                                        <p:attrNameLst>
                                          <p:attrName>style.visibility</p:attrName>
                                        </p:attrNameLst>
                                      </p:cBhvr>
                                      <p:to>
                                        <p:strVal val="visible"/>
                                      </p:to>
                                    </p:set>
                                    <p:anim calcmode="lin" valueType="num">
                                      <p:cBhvr additive="base">
                                        <p:cTn id="7" dur="500" fill="hold"/>
                                        <p:tgtEl>
                                          <p:spTgt spid="150"/>
                                        </p:tgtEl>
                                        <p:attrNameLst>
                                          <p:attrName>ppt_x</p:attrName>
                                        </p:attrNameLst>
                                      </p:cBhvr>
                                      <p:tavLst>
                                        <p:tav tm="0">
                                          <p:val>
                                            <p:strVal val="0-#ppt_w/2"/>
                                          </p:val>
                                        </p:tav>
                                        <p:tav tm="100000">
                                          <p:val>
                                            <p:strVal val="#ppt_x"/>
                                          </p:val>
                                        </p:tav>
                                      </p:tavLst>
                                    </p:anim>
                                    <p:anim calcmode="lin" valueType="num">
                                      <p:cBhvr additive="base">
                                        <p:cTn id="8" dur="500" fill="hold"/>
                                        <p:tgtEl>
                                          <p:spTgt spid="15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nodeType="clickEffect">
                                  <p:stCondLst>
                                    <p:cond delay="0"/>
                                  </p:stCondLst>
                                  <p:childTnLst>
                                    <p:set>
                                      <p:cBhvr>
                                        <p:cTn id="12" dur="1" fill="hold">
                                          <p:stCondLst>
                                            <p:cond delay="0"/>
                                          </p:stCondLst>
                                        </p:cTn>
                                        <p:tgtEl>
                                          <p:spTgt spid="70"/>
                                        </p:tgtEl>
                                        <p:attrNameLst>
                                          <p:attrName>style.visibility</p:attrName>
                                        </p:attrNameLst>
                                      </p:cBhvr>
                                      <p:to>
                                        <p:strVal val="visible"/>
                                      </p:to>
                                    </p:set>
                                    <p:anim calcmode="lin" valueType="num">
                                      <p:cBhvr>
                                        <p:cTn id="13" dur="500" fill="hold"/>
                                        <p:tgtEl>
                                          <p:spTgt spid="70"/>
                                        </p:tgtEl>
                                        <p:attrNameLst>
                                          <p:attrName>ppt_w</p:attrName>
                                        </p:attrNameLst>
                                      </p:cBhvr>
                                      <p:tavLst>
                                        <p:tav tm="0">
                                          <p:val>
                                            <p:fltVal val="0"/>
                                          </p:val>
                                        </p:tav>
                                        <p:tav tm="100000">
                                          <p:val>
                                            <p:strVal val="#ppt_w"/>
                                          </p:val>
                                        </p:tav>
                                      </p:tavLst>
                                    </p:anim>
                                    <p:anim calcmode="lin" valueType="num">
                                      <p:cBhvr>
                                        <p:cTn id="14" dur="500" fill="hold"/>
                                        <p:tgtEl>
                                          <p:spTgt spid="70"/>
                                        </p:tgtEl>
                                        <p:attrNameLst>
                                          <p:attrName>ppt_h</p:attrName>
                                        </p:attrNameLst>
                                      </p:cBhvr>
                                      <p:tavLst>
                                        <p:tav tm="0">
                                          <p:val>
                                            <p:fltVal val="0"/>
                                          </p:val>
                                        </p:tav>
                                        <p:tav tm="100000">
                                          <p:val>
                                            <p:strVal val="#ppt_h"/>
                                          </p:val>
                                        </p:tav>
                                      </p:tavLst>
                                    </p:anim>
                                    <p:animEffect transition="in" filter="fade">
                                      <p:cBhvr>
                                        <p:cTn id="15" dur="500"/>
                                        <p:tgtEl>
                                          <p:spTgt spid="70"/>
                                        </p:tgtEl>
                                      </p:cBhvr>
                                    </p:animEffect>
                                  </p:childTnLst>
                                </p:cTn>
                              </p:par>
                            </p:childTnLst>
                          </p:cTn>
                        </p:par>
                        <p:par>
                          <p:cTn id="16" fill="hold">
                            <p:stCondLst>
                              <p:cond delay="500"/>
                            </p:stCondLst>
                            <p:childTnLst>
                              <p:par>
                                <p:cTn id="17" presetID="47" presetClass="entr" presetSubtype="0" fill="hold" nodeType="afterEffect">
                                  <p:stCondLst>
                                    <p:cond delay="0"/>
                                  </p:stCondLst>
                                  <p:childTnLst>
                                    <p:set>
                                      <p:cBhvr>
                                        <p:cTn id="18" dur="1" fill="hold">
                                          <p:stCondLst>
                                            <p:cond delay="0"/>
                                          </p:stCondLst>
                                        </p:cTn>
                                        <p:tgtEl>
                                          <p:spTgt spid="54"/>
                                        </p:tgtEl>
                                        <p:attrNameLst>
                                          <p:attrName>style.visibility</p:attrName>
                                        </p:attrNameLst>
                                      </p:cBhvr>
                                      <p:to>
                                        <p:strVal val="visible"/>
                                      </p:to>
                                    </p:set>
                                    <p:animEffect transition="in" filter="fade">
                                      <p:cBhvr>
                                        <p:cTn id="19" dur="500"/>
                                        <p:tgtEl>
                                          <p:spTgt spid="54"/>
                                        </p:tgtEl>
                                      </p:cBhvr>
                                    </p:animEffect>
                                    <p:anim calcmode="lin" valueType="num">
                                      <p:cBhvr>
                                        <p:cTn id="20" dur="500" fill="hold"/>
                                        <p:tgtEl>
                                          <p:spTgt spid="54"/>
                                        </p:tgtEl>
                                        <p:attrNameLst>
                                          <p:attrName>ppt_x</p:attrName>
                                        </p:attrNameLst>
                                      </p:cBhvr>
                                      <p:tavLst>
                                        <p:tav tm="0">
                                          <p:val>
                                            <p:strVal val="#ppt_x"/>
                                          </p:val>
                                        </p:tav>
                                        <p:tav tm="100000">
                                          <p:val>
                                            <p:strVal val="#ppt_x"/>
                                          </p:val>
                                        </p:tav>
                                      </p:tavLst>
                                    </p:anim>
                                    <p:anim calcmode="lin" valueType="num">
                                      <p:cBhvr>
                                        <p:cTn id="21" dur="500" fill="hold"/>
                                        <p:tgtEl>
                                          <p:spTgt spid="54"/>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 presetClass="entr" presetSubtype="1" fill="hold" nodeType="clickEffect">
                                  <p:stCondLst>
                                    <p:cond delay="0"/>
                                  </p:stCondLst>
                                  <p:childTnLst>
                                    <p:set>
                                      <p:cBhvr>
                                        <p:cTn id="25" dur="1" fill="hold">
                                          <p:stCondLst>
                                            <p:cond delay="0"/>
                                          </p:stCondLst>
                                        </p:cTn>
                                        <p:tgtEl>
                                          <p:spTgt spid="44"/>
                                        </p:tgtEl>
                                        <p:attrNameLst>
                                          <p:attrName>style.visibility</p:attrName>
                                        </p:attrNameLst>
                                      </p:cBhvr>
                                      <p:to>
                                        <p:strVal val="visible"/>
                                      </p:to>
                                    </p:set>
                                    <p:anim calcmode="lin" valueType="num">
                                      <p:cBhvr additive="base">
                                        <p:cTn id="26" dur="500" fill="hold"/>
                                        <p:tgtEl>
                                          <p:spTgt spid="44"/>
                                        </p:tgtEl>
                                        <p:attrNameLst>
                                          <p:attrName>ppt_x</p:attrName>
                                        </p:attrNameLst>
                                      </p:cBhvr>
                                      <p:tavLst>
                                        <p:tav tm="0">
                                          <p:val>
                                            <p:strVal val="#ppt_x"/>
                                          </p:val>
                                        </p:tav>
                                        <p:tav tm="100000">
                                          <p:val>
                                            <p:strVal val="#ppt_x"/>
                                          </p:val>
                                        </p:tav>
                                      </p:tavLst>
                                    </p:anim>
                                    <p:anim calcmode="lin" valueType="num">
                                      <p:cBhvr additive="base">
                                        <p:cTn id="27" dur="500" fill="hold"/>
                                        <p:tgtEl>
                                          <p:spTgt spid="44"/>
                                        </p:tgtEl>
                                        <p:attrNameLst>
                                          <p:attrName>ppt_y</p:attrName>
                                        </p:attrNameLst>
                                      </p:cBhvr>
                                      <p:tavLst>
                                        <p:tav tm="0">
                                          <p:val>
                                            <p:strVal val="0-#ppt_h/2"/>
                                          </p:val>
                                        </p:tav>
                                        <p:tav tm="100000">
                                          <p:val>
                                            <p:strVal val="#ppt_y"/>
                                          </p:val>
                                        </p:tav>
                                      </p:tavLst>
                                    </p:anim>
                                  </p:childTnLst>
                                </p:cTn>
                              </p:par>
                            </p:childTnLst>
                          </p:cTn>
                        </p:par>
                        <p:par>
                          <p:cTn id="28" fill="hold">
                            <p:stCondLst>
                              <p:cond delay="500"/>
                            </p:stCondLst>
                            <p:childTnLst>
                              <p:par>
                                <p:cTn id="29" presetID="22" presetClass="entr" presetSubtype="8" fill="hold" grpId="0" nodeType="afterEffect">
                                  <p:stCondLst>
                                    <p:cond delay="0"/>
                                  </p:stCondLst>
                                  <p:childTnLst>
                                    <p:set>
                                      <p:cBhvr>
                                        <p:cTn id="30" dur="1" fill="hold">
                                          <p:stCondLst>
                                            <p:cond delay="0"/>
                                          </p:stCondLst>
                                        </p:cTn>
                                        <p:tgtEl>
                                          <p:spTgt spid="51"/>
                                        </p:tgtEl>
                                        <p:attrNameLst>
                                          <p:attrName>style.visibility</p:attrName>
                                        </p:attrNameLst>
                                      </p:cBhvr>
                                      <p:to>
                                        <p:strVal val="visible"/>
                                      </p:to>
                                    </p:set>
                                    <p:animEffect transition="in" filter="wipe(left)">
                                      <p:cBhvr>
                                        <p:cTn id="31" dur="500"/>
                                        <p:tgtEl>
                                          <p:spTgt spid="51"/>
                                        </p:tgtEl>
                                      </p:cBhvr>
                                    </p:animEffect>
                                  </p:childTnLst>
                                </p:cTn>
                              </p:par>
                            </p:childTnLst>
                          </p:cTn>
                        </p:par>
                        <p:par>
                          <p:cTn id="32" fill="hold">
                            <p:stCondLst>
                              <p:cond delay="1000"/>
                            </p:stCondLst>
                            <p:childTnLst>
                              <p:par>
                                <p:cTn id="33" presetID="47" presetClass="entr" presetSubtype="0" fill="hold" nodeType="afterEffect">
                                  <p:stCondLst>
                                    <p:cond delay="0"/>
                                  </p:stCondLst>
                                  <p:childTnLst>
                                    <p:set>
                                      <p:cBhvr>
                                        <p:cTn id="34" dur="1" fill="hold">
                                          <p:stCondLst>
                                            <p:cond delay="0"/>
                                          </p:stCondLst>
                                        </p:cTn>
                                        <p:tgtEl>
                                          <p:spTgt spid="58"/>
                                        </p:tgtEl>
                                        <p:attrNameLst>
                                          <p:attrName>style.visibility</p:attrName>
                                        </p:attrNameLst>
                                      </p:cBhvr>
                                      <p:to>
                                        <p:strVal val="visible"/>
                                      </p:to>
                                    </p:set>
                                    <p:animEffect transition="in" filter="fade">
                                      <p:cBhvr>
                                        <p:cTn id="35" dur="500"/>
                                        <p:tgtEl>
                                          <p:spTgt spid="58"/>
                                        </p:tgtEl>
                                      </p:cBhvr>
                                    </p:animEffect>
                                    <p:anim calcmode="lin" valueType="num">
                                      <p:cBhvr>
                                        <p:cTn id="36" dur="500" fill="hold"/>
                                        <p:tgtEl>
                                          <p:spTgt spid="58"/>
                                        </p:tgtEl>
                                        <p:attrNameLst>
                                          <p:attrName>ppt_x</p:attrName>
                                        </p:attrNameLst>
                                      </p:cBhvr>
                                      <p:tavLst>
                                        <p:tav tm="0">
                                          <p:val>
                                            <p:strVal val="#ppt_x"/>
                                          </p:val>
                                        </p:tav>
                                        <p:tav tm="100000">
                                          <p:val>
                                            <p:strVal val="#ppt_x"/>
                                          </p:val>
                                        </p:tav>
                                      </p:tavLst>
                                    </p:anim>
                                    <p:anim calcmode="lin" valueType="num">
                                      <p:cBhvr>
                                        <p:cTn id="37" dur="500" fill="hold"/>
                                        <p:tgtEl>
                                          <p:spTgt spid="58"/>
                                        </p:tgtEl>
                                        <p:attrNameLst>
                                          <p:attrName>ppt_y</p:attrName>
                                        </p:attrNameLst>
                                      </p:cBhvr>
                                      <p:tavLst>
                                        <p:tav tm="0">
                                          <p:val>
                                            <p:strVal val="#ppt_y-.1"/>
                                          </p:val>
                                        </p:tav>
                                        <p:tav tm="100000">
                                          <p:val>
                                            <p:strVal val="#ppt_y"/>
                                          </p:val>
                                        </p:tav>
                                      </p:tavLst>
                                    </p:anim>
                                  </p:childTnLst>
                                </p:cTn>
                              </p:par>
                            </p:childTnLst>
                          </p:cTn>
                        </p:par>
                        <p:par>
                          <p:cTn id="38" fill="hold">
                            <p:stCondLst>
                              <p:cond delay="1500"/>
                            </p:stCondLst>
                            <p:childTnLst>
                              <p:par>
                                <p:cTn id="39" presetID="22" presetClass="entr" presetSubtype="8" fill="hold" grpId="0" nodeType="afterEffect">
                                  <p:stCondLst>
                                    <p:cond delay="0"/>
                                  </p:stCondLst>
                                  <p:childTnLst>
                                    <p:set>
                                      <p:cBhvr>
                                        <p:cTn id="40" dur="1" fill="hold">
                                          <p:stCondLst>
                                            <p:cond delay="0"/>
                                          </p:stCondLst>
                                        </p:cTn>
                                        <p:tgtEl>
                                          <p:spTgt spid="50"/>
                                        </p:tgtEl>
                                        <p:attrNameLst>
                                          <p:attrName>style.visibility</p:attrName>
                                        </p:attrNameLst>
                                      </p:cBhvr>
                                      <p:to>
                                        <p:strVal val="visible"/>
                                      </p:to>
                                    </p:set>
                                    <p:animEffect transition="in" filter="wipe(left)">
                                      <p:cBhvr>
                                        <p:cTn id="41" dur="500"/>
                                        <p:tgtEl>
                                          <p:spTgt spid="50"/>
                                        </p:tgtEl>
                                      </p:cBhvr>
                                    </p:animEffect>
                                  </p:childTnLst>
                                </p:cTn>
                              </p:par>
                            </p:childTnLst>
                          </p:cTn>
                        </p:par>
                        <p:par>
                          <p:cTn id="42" fill="hold">
                            <p:stCondLst>
                              <p:cond delay="2000"/>
                            </p:stCondLst>
                            <p:childTnLst>
                              <p:par>
                                <p:cTn id="43" presetID="47" presetClass="entr" presetSubtype="0" fill="hold" nodeType="afterEffect">
                                  <p:stCondLst>
                                    <p:cond delay="0"/>
                                  </p:stCondLst>
                                  <p:childTnLst>
                                    <p:set>
                                      <p:cBhvr>
                                        <p:cTn id="44" dur="1" fill="hold">
                                          <p:stCondLst>
                                            <p:cond delay="0"/>
                                          </p:stCondLst>
                                        </p:cTn>
                                        <p:tgtEl>
                                          <p:spTgt spid="62"/>
                                        </p:tgtEl>
                                        <p:attrNameLst>
                                          <p:attrName>style.visibility</p:attrName>
                                        </p:attrNameLst>
                                      </p:cBhvr>
                                      <p:to>
                                        <p:strVal val="visible"/>
                                      </p:to>
                                    </p:set>
                                    <p:animEffect transition="in" filter="fade">
                                      <p:cBhvr>
                                        <p:cTn id="45" dur="500"/>
                                        <p:tgtEl>
                                          <p:spTgt spid="62"/>
                                        </p:tgtEl>
                                      </p:cBhvr>
                                    </p:animEffect>
                                    <p:anim calcmode="lin" valueType="num">
                                      <p:cBhvr>
                                        <p:cTn id="46" dur="500" fill="hold"/>
                                        <p:tgtEl>
                                          <p:spTgt spid="62"/>
                                        </p:tgtEl>
                                        <p:attrNameLst>
                                          <p:attrName>ppt_x</p:attrName>
                                        </p:attrNameLst>
                                      </p:cBhvr>
                                      <p:tavLst>
                                        <p:tav tm="0">
                                          <p:val>
                                            <p:strVal val="#ppt_x"/>
                                          </p:val>
                                        </p:tav>
                                        <p:tav tm="100000">
                                          <p:val>
                                            <p:strVal val="#ppt_x"/>
                                          </p:val>
                                        </p:tav>
                                      </p:tavLst>
                                    </p:anim>
                                    <p:anim calcmode="lin" valueType="num">
                                      <p:cBhvr>
                                        <p:cTn id="47" dur="500" fill="hold"/>
                                        <p:tgtEl>
                                          <p:spTgt spid="62"/>
                                        </p:tgtEl>
                                        <p:attrNameLst>
                                          <p:attrName>ppt_y</p:attrName>
                                        </p:attrNameLst>
                                      </p:cBhvr>
                                      <p:tavLst>
                                        <p:tav tm="0">
                                          <p:val>
                                            <p:strVal val="#ppt_y-.1"/>
                                          </p:val>
                                        </p:tav>
                                        <p:tav tm="100000">
                                          <p:val>
                                            <p:strVal val="#ppt_y"/>
                                          </p:val>
                                        </p:tav>
                                      </p:tavLst>
                                    </p:anim>
                                  </p:childTnLst>
                                </p:cTn>
                              </p:par>
                            </p:childTnLst>
                          </p:cTn>
                        </p:par>
                        <p:par>
                          <p:cTn id="48" fill="hold">
                            <p:stCondLst>
                              <p:cond delay="2500"/>
                            </p:stCondLst>
                            <p:childTnLst>
                              <p:par>
                                <p:cTn id="49" presetID="22" presetClass="entr" presetSubtype="8" fill="hold" grpId="0" nodeType="afterEffect">
                                  <p:stCondLst>
                                    <p:cond delay="0"/>
                                  </p:stCondLst>
                                  <p:childTnLst>
                                    <p:set>
                                      <p:cBhvr>
                                        <p:cTn id="50" dur="1" fill="hold">
                                          <p:stCondLst>
                                            <p:cond delay="0"/>
                                          </p:stCondLst>
                                        </p:cTn>
                                        <p:tgtEl>
                                          <p:spTgt spid="52"/>
                                        </p:tgtEl>
                                        <p:attrNameLst>
                                          <p:attrName>style.visibility</p:attrName>
                                        </p:attrNameLst>
                                      </p:cBhvr>
                                      <p:to>
                                        <p:strVal val="visible"/>
                                      </p:to>
                                    </p:set>
                                    <p:animEffect transition="in" filter="wipe(left)">
                                      <p:cBhvr>
                                        <p:cTn id="51" dur="500"/>
                                        <p:tgtEl>
                                          <p:spTgt spid="52"/>
                                        </p:tgtEl>
                                      </p:cBhvr>
                                    </p:animEffect>
                                  </p:childTnLst>
                                </p:cTn>
                              </p:par>
                            </p:childTnLst>
                          </p:cTn>
                        </p:par>
                        <p:par>
                          <p:cTn id="52" fill="hold">
                            <p:stCondLst>
                              <p:cond delay="3000"/>
                            </p:stCondLst>
                            <p:childTnLst>
                              <p:par>
                                <p:cTn id="53" presetID="47" presetClass="entr" presetSubtype="0" fill="hold" nodeType="afterEffect">
                                  <p:stCondLst>
                                    <p:cond delay="0"/>
                                  </p:stCondLst>
                                  <p:childTnLst>
                                    <p:set>
                                      <p:cBhvr>
                                        <p:cTn id="54" dur="1" fill="hold">
                                          <p:stCondLst>
                                            <p:cond delay="0"/>
                                          </p:stCondLst>
                                        </p:cTn>
                                        <p:tgtEl>
                                          <p:spTgt spid="66"/>
                                        </p:tgtEl>
                                        <p:attrNameLst>
                                          <p:attrName>style.visibility</p:attrName>
                                        </p:attrNameLst>
                                      </p:cBhvr>
                                      <p:to>
                                        <p:strVal val="visible"/>
                                      </p:to>
                                    </p:set>
                                    <p:animEffect transition="in" filter="fade">
                                      <p:cBhvr>
                                        <p:cTn id="55" dur="500"/>
                                        <p:tgtEl>
                                          <p:spTgt spid="66"/>
                                        </p:tgtEl>
                                      </p:cBhvr>
                                    </p:animEffect>
                                    <p:anim calcmode="lin" valueType="num">
                                      <p:cBhvr>
                                        <p:cTn id="56" dur="500" fill="hold"/>
                                        <p:tgtEl>
                                          <p:spTgt spid="66"/>
                                        </p:tgtEl>
                                        <p:attrNameLst>
                                          <p:attrName>ppt_x</p:attrName>
                                        </p:attrNameLst>
                                      </p:cBhvr>
                                      <p:tavLst>
                                        <p:tav tm="0">
                                          <p:val>
                                            <p:strVal val="#ppt_x"/>
                                          </p:val>
                                        </p:tav>
                                        <p:tav tm="100000">
                                          <p:val>
                                            <p:strVal val="#ppt_x"/>
                                          </p:val>
                                        </p:tav>
                                      </p:tavLst>
                                    </p:anim>
                                    <p:anim calcmode="lin" valueType="num">
                                      <p:cBhvr>
                                        <p:cTn id="57" dur="500" fill="hold"/>
                                        <p:tgtEl>
                                          <p:spTgt spid="66"/>
                                        </p:tgtEl>
                                        <p:attrNameLst>
                                          <p:attrName>ppt_y</p:attrName>
                                        </p:attrNameLst>
                                      </p:cBhvr>
                                      <p:tavLst>
                                        <p:tav tm="0">
                                          <p:val>
                                            <p:strVal val="#ppt_y-.1"/>
                                          </p:val>
                                        </p:tav>
                                        <p:tav tm="100000">
                                          <p:val>
                                            <p:strVal val="#ppt_y"/>
                                          </p:val>
                                        </p:tav>
                                      </p:tavLst>
                                    </p:anim>
                                  </p:childTnLst>
                                </p:cTn>
                              </p:par>
                            </p:childTnLst>
                          </p:cTn>
                        </p:par>
                        <p:par>
                          <p:cTn id="58" fill="hold">
                            <p:stCondLst>
                              <p:cond delay="3500"/>
                            </p:stCondLst>
                            <p:childTnLst>
                              <p:par>
                                <p:cTn id="59" presetID="22" presetClass="entr" presetSubtype="8" fill="hold" grpId="0" nodeType="afterEffect">
                                  <p:stCondLst>
                                    <p:cond delay="0"/>
                                  </p:stCondLst>
                                  <p:childTnLst>
                                    <p:set>
                                      <p:cBhvr>
                                        <p:cTn id="60" dur="1" fill="hold">
                                          <p:stCondLst>
                                            <p:cond delay="0"/>
                                          </p:stCondLst>
                                        </p:cTn>
                                        <p:tgtEl>
                                          <p:spTgt spid="53"/>
                                        </p:tgtEl>
                                        <p:attrNameLst>
                                          <p:attrName>style.visibility</p:attrName>
                                        </p:attrNameLst>
                                      </p:cBhvr>
                                      <p:to>
                                        <p:strVal val="visible"/>
                                      </p:to>
                                    </p:set>
                                    <p:animEffect transition="in" filter="wipe(left)">
                                      <p:cBhvr>
                                        <p:cTn id="61"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p:bldP spid="51" grpId="0"/>
      <p:bldP spid="52" grpId="0"/>
      <p:bldP spid="5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0" name="组合 149"/>
          <p:cNvGrpSpPr/>
          <p:nvPr/>
        </p:nvGrpSpPr>
        <p:grpSpPr>
          <a:xfrm>
            <a:off x="568443" y="319365"/>
            <a:ext cx="3809921" cy="420564"/>
            <a:chOff x="568442" y="319364"/>
            <a:chExt cx="3809924" cy="420565"/>
          </a:xfrm>
        </p:grpSpPr>
        <p:sp>
          <p:nvSpPr>
            <p:cNvPr id="151" name="文本框 23"/>
            <p:cNvSpPr txBox="1"/>
            <p:nvPr/>
          </p:nvSpPr>
          <p:spPr>
            <a:xfrm>
              <a:off x="665958" y="319364"/>
              <a:ext cx="1909498" cy="420565"/>
            </a:xfrm>
            <a:prstGeom prst="rect">
              <a:avLst/>
            </a:prstGeom>
            <a:noFill/>
          </p:spPr>
          <p:txBody>
            <a:bodyPr wrap="none" rtlCol="0">
              <a:spAutoFit/>
            </a:bodyPr>
            <a:lstStyle/>
            <a:p>
              <a:r>
                <a:rPr lang="zh-CN" altLang="en-US" sz="2135" dirty="0">
                  <a:solidFill>
                    <a:schemeClr val="bg1"/>
                  </a:solidFill>
                  <a:latin typeface="微软雅黑" panose="020B0503020204020204" charset="-122"/>
                </a:rPr>
                <a:t>标题文字内容 </a:t>
              </a:r>
              <a:endParaRPr lang="zh-CN" altLang="en-US" sz="2135" dirty="0">
                <a:solidFill>
                  <a:schemeClr val="bg1"/>
                </a:solidFill>
                <a:latin typeface="微软雅黑" panose="020B0503020204020204" charset="-122"/>
              </a:endParaRPr>
            </a:p>
          </p:txBody>
        </p:sp>
        <p:sp>
          <p:nvSpPr>
            <p:cNvPr id="152" name="等腰三角形 151"/>
            <p:cNvSpPr/>
            <p:nvPr/>
          </p:nvSpPr>
          <p:spPr>
            <a:xfrm rot="16200000" flipH="1" flipV="1">
              <a:off x="492508" y="454911"/>
              <a:ext cx="304323" cy="152455"/>
            </a:xfrm>
            <a:prstGeom prst="triangle">
              <a:avLst/>
            </a:prstGeom>
            <a:solidFill>
              <a:schemeClr val="tx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微软雅黑" panose="020B0503020204020204" charset="-122"/>
              </a:endParaRPr>
            </a:p>
          </p:txBody>
        </p:sp>
        <p:sp>
          <p:nvSpPr>
            <p:cNvPr id="153" name="文本框 23"/>
            <p:cNvSpPr txBox="1"/>
            <p:nvPr/>
          </p:nvSpPr>
          <p:spPr>
            <a:xfrm>
              <a:off x="2306003" y="429775"/>
              <a:ext cx="2072363" cy="297455"/>
            </a:xfrm>
            <a:prstGeom prst="rect">
              <a:avLst/>
            </a:prstGeom>
            <a:noFill/>
          </p:spPr>
          <p:txBody>
            <a:bodyPr wrap="none" rtlCol="0">
              <a:spAutoFit/>
            </a:bodyPr>
            <a:lstStyle/>
            <a:p>
              <a:r>
                <a:rPr lang="en-US" altLang="zh-CN" sz="1335" dirty="0">
                  <a:solidFill>
                    <a:schemeClr val="bg1"/>
                  </a:solidFill>
                  <a:latin typeface="微软雅黑" panose="020B0503020204020204" charset="-122"/>
                </a:rPr>
                <a:t>  Click here to add Title</a:t>
              </a:r>
              <a:endParaRPr lang="zh-CN" altLang="en-US" sz="1335" dirty="0">
                <a:solidFill>
                  <a:schemeClr val="bg1"/>
                </a:solidFill>
                <a:latin typeface="微软雅黑" panose="020B0503020204020204" charset="-122"/>
              </a:endParaRPr>
            </a:p>
          </p:txBody>
        </p:sp>
      </p:grpSp>
      <p:grpSp>
        <p:nvGrpSpPr>
          <p:cNvPr id="70" name="组合 69"/>
          <p:cNvGrpSpPr/>
          <p:nvPr/>
        </p:nvGrpSpPr>
        <p:grpSpPr>
          <a:xfrm>
            <a:off x="1015700" y="2928875"/>
            <a:ext cx="9936781" cy="1367051"/>
            <a:chOff x="1015699" y="2928875"/>
            <a:chExt cx="9936781" cy="1367050"/>
          </a:xfrm>
        </p:grpSpPr>
        <p:cxnSp>
          <p:nvCxnSpPr>
            <p:cNvPr id="71" name="Straight Connector 31"/>
            <p:cNvCxnSpPr/>
            <p:nvPr/>
          </p:nvCxnSpPr>
          <p:spPr>
            <a:xfrm flipV="1">
              <a:off x="1015699" y="3621611"/>
              <a:ext cx="9936781" cy="1"/>
            </a:xfrm>
            <a:prstGeom prst="line">
              <a:avLst/>
            </a:prstGeom>
            <a:ln w="13970">
              <a:solidFill>
                <a:schemeClr val="bg1"/>
              </a:solidFill>
              <a:prstDash val="dash"/>
              <a:headEnd type="none" w="med" len="med"/>
              <a:tailEnd type="stealth" w="med" len="med"/>
            </a:ln>
          </p:spPr>
          <p:style>
            <a:lnRef idx="1">
              <a:schemeClr val="accent1"/>
            </a:lnRef>
            <a:fillRef idx="0">
              <a:schemeClr val="accent1"/>
            </a:fillRef>
            <a:effectRef idx="0">
              <a:schemeClr val="accent1"/>
            </a:effectRef>
            <a:fontRef idx="minor">
              <a:schemeClr val="tx1"/>
            </a:fontRef>
          </p:style>
        </p:cxnSp>
        <p:cxnSp>
          <p:nvCxnSpPr>
            <p:cNvPr id="73" name="Straight Connector 31"/>
            <p:cNvCxnSpPr>
              <a:endCxn id="107" idx="4"/>
            </p:cNvCxnSpPr>
            <p:nvPr/>
          </p:nvCxnSpPr>
          <p:spPr>
            <a:xfrm flipV="1">
              <a:off x="2311076" y="2928875"/>
              <a:ext cx="7039" cy="696490"/>
            </a:xfrm>
            <a:prstGeom prst="line">
              <a:avLst/>
            </a:prstGeom>
            <a:ln w="13970">
              <a:solidFill>
                <a:schemeClr val="bg1"/>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74" name="Oval 5"/>
            <p:cNvSpPr/>
            <p:nvPr/>
          </p:nvSpPr>
          <p:spPr>
            <a:xfrm>
              <a:off x="2247244" y="3561532"/>
              <a:ext cx="127665" cy="127665"/>
            </a:xfrm>
            <a:prstGeom prst="ellipse">
              <a:avLst/>
            </a:prstGeom>
            <a:solidFill>
              <a:schemeClr val="tx2"/>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solidFill>
                  <a:schemeClr val="bg1"/>
                </a:solidFill>
              </a:endParaRPr>
            </a:p>
          </p:txBody>
        </p:sp>
        <p:cxnSp>
          <p:nvCxnSpPr>
            <p:cNvPr id="78" name="Straight Connector 31"/>
            <p:cNvCxnSpPr/>
            <p:nvPr/>
          </p:nvCxnSpPr>
          <p:spPr>
            <a:xfrm flipV="1">
              <a:off x="7265810" y="2928875"/>
              <a:ext cx="7039" cy="696490"/>
            </a:xfrm>
            <a:prstGeom prst="line">
              <a:avLst/>
            </a:prstGeom>
            <a:ln w="13970">
              <a:solidFill>
                <a:schemeClr val="bg1"/>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79" name="Oval 5"/>
            <p:cNvSpPr/>
            <p:nvPr/>
          </p:nvSpPr>
          <p:spPr>
            <a:xfrm>
              <a:off x="7201978" y="3561532"/>
              <a:ext cx="127665" cy="127665"/>
            </a:xfrm>
            <a:prstGeom prst="ellipse">
              <a:avLst/>
            </a:prstGeom>
            <a:solidFill>
              <a:schemeClr val="bg2"/>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solidFill>
                  <a:schemeClr val="bg1"/>
                </a:solidFill>
              </a:endParaRPr>
            </a:p>
          </p:txBody>
        </p:sp>
        <p:cxnSp>
          <p:nvCxnSpPr>
            <p:cNvPr id="84" name="Straight Connector 31"/>
            <p:cNvCxnSpPr/>
            <p:nvPr/>
          </p:nvCxnSpPr>
          <p:spPr>
            <a:xfrm flipV="1">
              <a:off x="4777173" y="3599435"/>
              <a:ext cx="7039" cy="696490"/>
            </a:xfrm>
            <a:prstGeom prst="line">
              <a:avLst/>
            </a:prstGeom>
            <a:ln w="13970">
              <a:solidFill>
                <a:schemeClr val="bg1"/>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85" name="Oval 5"/>
            <p:cNvSpPr/>
            <p:nvPr/>
          </p:nvSpPr>
          <p:spPr>
            <a:xfrm>
              <a:off x="4713341" y="3561532"/>
              <a:ext cx="127665" cy="127665"/>
            </a:xfrm>
            <a:prstGeom prst="ellipse">
              <a:avLst/>
            </a:prstGeom>
            <a:solidFill>
              <a:schemeClr val="bg2"/>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solidFill>
                  <a:schemeClr val="bg1"/>
                </a:solidFill>
              </a:endParaRPr>
            </a:p>
          </p:txBody>
        </p:sp>
        <p:cxnSp>
          <p:nvCxnSpPr>
            <p:cNvPr id="90" name="Straight Connector 31"/>
            <p:cNvCxnSpPr/>
            <p:nvPr/>
          </p:nvCxnSpPr>
          <p:spPr>
            <a:xfrm flipV="1">
              <a:off x="9743294" y="3599435"/>
              <a:ext cx="7039" cy="696490"/>
            </a:xfrm>
            <a:prstGeom prst="line">
              <a:avLst/>
            </a:prstGeom>
            <a:ln w="13970">
              <a:solidFill>
                <a:schemeClr val="bg1"/>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91" name="Oval 5"/>
            <p:cNvSpPr/>
            <p:nvPr/>
          </p:nvSpPr>
          <p:spPr>
            <a:xfrm>
              <a:off x="9679462" y="3561532"/>
              <a:ext cx="127665" cy="127665"/>
            </a:xfrm>
            <a:prstGeom prst="ellipse">
              <a:avLst/>
            </a:prstGeom>
            <a:solidFill>
              <a:schemeClr val="tx2"/>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solidFill>
                  <a:schemeClr val="bg1"/>
                </a:solidFill>
              </a:endParaRPr>
            </a:p>
          </p:txBody>
        </p:sp>
      </p:grpSp>
      <p:sp>
        <p:nvSpPr>
          <p:cNvPr id="92" name="矩形 91"/>
          <p:cNvSpPr/>
          <p:nvPr/>
        </p:nvSpPr>
        <p:spPr>
          <a:xfrm>
            <a:off x="3058455" y="2031784"/>
            <a:ext cx="3339805" cy="1143711"/>
          </a:xfrm>
          <a:prstGeom prst="rect">
            <a:avLst/>
          </a:prstGeom>
        </p:spPr>
        <p:txBody>
          <a:bodyPr wrap="square" lIns="91440" tIns="45720" rIns="91440" bIns="45720">
            <a:spAutoFit/>
          </a:bodyPr>
          <a:lstStyle/>
          <a:p>
            <a:pPr>
              <a:lnSpc>
                <a:spcPct val="150000"/>
              </a:lnSpc>
              <a:spcBef>
                <a:spcPts val="1000"/>
              </a:spcBef>
              <a:buFont typeface="Arial" panose="020B0604020202020204" pitchFamily="34" charset="0"/>
              <a:buChar char="•"/>
            </a:pPr>
            <a:r>
              <a:rPr lang="zh-CN" altLang="en-US" sz="1335" dirty="0">
                <a:solidFill>
                  <a:schemeClr val="bg1"/>
                </a:solidFill>
                <a:latin typeface="微软雅黑" panose="020B0503020204020204" charset="-122"/>
                <a:cs typeface="宋体" panose="02010600030101010101" pitchFamily="2" charset="-122"/>
              </a:rPr>
              <a:t>单击此处添加段落文本单击此处添加段落文本单击此处添加段落文本</a:t>
            </a:r>
            <a:endParaRPr lang="zh-CN" altLang="en-US" sz="1335" dirty="0">
              <a:solidFill>
                <a:schemeClr val="bg1"/>
              </a:solidFill>
              <a:latin typeface="微软雅黑" panose="020B0503020204020204" charset="-122"/>
              <a:cs typeface="宋体" panose="02010600030101010101" pitchFamily="2" charset="-122"/>
            </a:endParaRPr>
          </a:p>
          <a:p>
            <a:pPr>
              <a:lnSpc>
                <a:spcPct val="150000"/>
              </a:lnSpc>
              <a:spcBef>
                <a:spcPts val="1000"/>
              </a:spcBef>
              <a:buFont typeface="Arial" panose="020B0604020202020204" pitchFamily="34" charset="0"/>
              <a:buChar char="•"/>
            </a:pPr>
            <a:endParaRPr lang="zh-CN" altLang="en-US" sz="1335" dirty="0">
              <a:solidFill>
                <a:schemeClr val="bg1"/>
              </a:solidFill>
              <a:latin typeface="微软雅黑" panose="020B0503020204020204" charset="-122"/>
              <a:cs typeface="宋体" panose="02010600030101010101" pitchFamily="2" charset="-122"/>
            </a:endParaRPr>
          </a:p>
        </p:txBody>
      </p:sp>
      <p:sp>
        <p:nvSpPr>
          <p:cNvPr id="93" name="矩形 92"/>
          <p:cNvSpPr/>
          <p:nvPr/>
        </p:nvSpPr>
        <p:spPr>
          <a:xfrm>
            <a:off x="8025460" y="2031784"/>
            <a:ext cx="3339805" cy="1143711"/>
          </a:xfrm>
          <a:prstGeom prst="rect">
            <a:avLst/>
          </a:prstGeom>
        </p:spPr>
        <p:txBody>
          <a:bodyPr wrap="square" lIns="91440" tIns="45720" rIns="91440" bIns="45720">
            <a:spAutoFit/>
          </a:bodyPr>
          <a:lstStyle/>
          <a:p>
            <a:pPr>
              <a:lnSpc>
                <a:spcPct val="150000"/>
              </a:lnSpc>
              <a:spcBef>
                <a:spcPts val="1000"/>
              </a:spcBef>
              <a:buFont typeface="Arial" panose="020B0604020202020204" pitchFamily="34" charset="0"/>
              <a:buChar char="•"/>
            </a:pPr>
            <a:r>
              <a:rPr lang="zh-CN" altLang="en-US" sz="1335" dirty="0">
                <a:solidFill>
                  <a:schemeClr val="bg1"/>
                </a:solidFill>
                <a:latin typeface="微软雅黑" panose="020B0503020204020204" charset="-122"/>
                <a:cs typeface="宋体" panose="02010600030101010101" pitchFamily="2" charset="-122"/>
              </a:rPr>
              <a:t>单击此处添加段落文本单击此处添加段落文本单击此处添加段落文本</a:t>
            </a:r>
            <a:endParaRPr lang="zh-CN" altLang="en-US" sz="1335" dirty="0">
              <a:solidFill>
                <a:schemeClr val="bg1"/>
              </a:solidFill>
              <a:latin typeface="微软雅黑" panose="020B0503020204020204" charset="-122"/>
              <a:cs typeface="宋体" panose="02010600030101010101" pitchFamily="2" charset="-122"/>
            </a:endParaRPr>
          </a:p>
          <a:p>
            <a:pPr>
              <a:lnSpc>
                <a:spcPct val="150000"/>
              </a:lnSpc>
              <a:spcBef>
                <a:spcPts val="1000"/>
              </a:spcBef>
              <a:buFont typeface="Arial" panose="020B0604020202020204" pitchFamily="34" charset="0"/>
              <a:buChar char="•"/>
            </a:pPr>
            <a:endParaRPr lang="zh-CN" altLang="en-US" sz="1335" dirty="0">
              <a:solidFill>
                <a:schemeClr val="bg1"/>
              </a:solidFill>
              <a:latin typeface="微软雅黑" panose="020B0503020204020204" charset="-122"/>
              <a:cs typeface="宋体" panose="02010600030101010101" pitchFamily="2" charset="-122"/>
            </a:endParaRPr>
          </a:p>
        </p:txBody>
      </p:sp>
      <p:sp>
        <p:nvSpPr>
          <p:cNvPr id="94" name="矩形 93"/>
          <p:cNvSpPr/>
          <p:nvPr/>
        </p:nvSpPr>
        <p:spPr>
          <a:xfrm>
            <a:off x="973238" y="4295926"/>
            <a:ext cx="3339805" cy="1143711"/>
          </a:xfrm>
          <a:prstGeom prst="rect">
            <a:avLst/>
          </a:prstGeom>
        </p:spPr>
        <p:txBody>
          <a:bodyPr wrap="square" lIns="91440" tIns="45720" rIns="91440" bIns="45720">
            <a:spAutoFit/>
          </a:bodyPr>
          <a:lstStyle/>
          <a:p>
            <a:pPr>
              <a:lnSpc>
                <a:spcPct val="150000"/>
              </a:lnSpc>
              <a:spcBef>
                <a:spcPts val="1000"/>
              </a:spcBef>
              <a:buFont typeface="Arial" panose="020B0604020202020204" pitchFamily="34" charset="0"/>
              <a:buChar char="•"/>
            </a:pPr>
            <a:r>
              <a:rPr lang="zh-CN" altLang="en-US" sz="1335" dirty="0">
                <a:solidFill>
                  <a:schemeClr val="bg1"/>
                </a:solidFill>
                <a:latin typeface="微软雅黑" panose="020B0503020204020204" charset="-122"/>
                <a:cs typeface="宋体" panose="02010600030101010101" pitchFamily="2" charset="-122"/>
              </a:rPr>
              <a:t>单击此处添加段落文本单击此处添加段落文本单击此处添加段落文本</a:t>
            </a:r>
            <a:endParaRPr lang="zh-CN" altLang="en-US" sz="1335" dirty="0">
              <a:solidFill>
                <a:schemeClr val="bg1"/>
              </a:solidFill>
              <a:latin typeface="微软雅黑" panose="020B0503020204020204" charset="-122"/>
              <a:cs typeface="宋体" panose="02010600030101010101" pitchFamily="2" charset="-122"/>
            </a:endParaRPr>
          </a:p>
          <a:p>
            <a:pPr>
              <a:lnSpc>
                <a:spcPct val="150000"/>
              </a:lnSpc>
              <a:spcBef>
                <a:spcPts val="1000"/>
              </a:spcBef>
              <a:buFont typeface="Arial" panose="020B0604020202020204" pitchFamily="34" charset="0"/>
              <a:buChar char="•"/>
            </a:pPr>
            <a:endParaRPr lang="zh-CN" altLang="en-US" sz="1335" dirty="0">
              <a:solidFill>
                <a:schemeClr val="bg1"/>
              </a:solidFill>
              <a:latin typeface="微软雅黑" panose="020B0503020204020204" charset="-122"/>
              <a:cs typeface="宋体" panose="02010600030101010101" pitchFamily="2" charset="-122"/>
            </a:endParaRPr>
          </a:p>
        </p:txBody>
      </p:sp>
      <p:sp>
        <p:nvSpPr>
          <p:cNvPr id="95" name="矩形 94"/>
          <p:cNvSpPr/>
          <p:nvPr/>
        </p:nvSpPr>
        <p:spPr>
          <a:xfrm>
            <a:off x="5749744" y="4295926"/>
            <a:ext cx="3339805" cy="1143711"/>
          </a:xfrm>
          <a:prstGeom prst="rect">
            <a:avLst/>
          </a:prstGeom>
        </p:spPr>
        <p:txBody>
          <a:bodyPr wrap="square" lIns="91440" tIns="45720" rIns="91440" bIns="45720">
            <a:spAutoFit/>
          </a:bodyPr>
          <a:lstStyle/>
          <a:p>
            <a:pPr>
              <a:lnSpc>
                <a:spcPct val="150000"/>
              </a:lnSpc>
              <a:spcBef>
                <a:spcPts val="1000"/>
              </a:spcBef>
              <a:buFont typeface="Arial" panose="020B0604020202020204" pitchFamily="34" charset="0"/>
              <a:buChar char="•"/>
            </a:pPr>
            <a:r>
              <a:rPr lang="zh-CN" altLang="en-US" sz="1335" dirty="0">
                <a:solidFill>
                  <a:schemeClr val="bg1"/>
                </a:solidFill>
                <a:latin typeface="微软雅黑" panose="020B0503020204020204" charset="-122"/>
                <a:cs typeface="宋体" panose="02010600030101010101" pitchFamily="2" charset="-122"/>
              </a:rPr>
              <a:t>单击此处添加段落文本单击此处添加段落文本单击此处添加段落文本</a:t>
            </a:r>
            <a:endParaRPr lang="zh-CN" altLang="en-US" sz="1335" dirty="0">
              <a:solidFill>
                <a:schemeClr val="bg1"/>
              </a:solidFill>
              <a:latin typeface="微软雅黑" panose="020B0503020204020204" charset="-122"/>
              <a:cs typeface="宋体" panose="02010600030101010101" pitchFamily="2" charset="-122"/>
            </a:endParaRPr>
          </a:p>
          <a:p>
            <a:pPr>
              <a:lnSpc>
                <a:spcPct val="150000"/>
              </a:lnSpc>
              <a:spcBef>
                <a:spcPts val="1000"/>
              </a:spcBef>
              <a:buFont typeface="Arial" panose="020B0604020202020204" pitchFamily="34" charset="0"/>
              <a:buChar char="•"/>
            </a:pPr>
            <a:endParaRPr lang="zh-CN" altLang="en-US" sz="1335" dirty="0">
              <a:solidFill>
                <a:schemeClr val="bg1"/>
              </a:solidFill>
              <a:latin typeface="微软雅黑" panose="020B0503020204020204" charset="-122"/>
              <a:cs typeface="宋体" panose="02010600030101010101" pitchFamily="2" charset="-122"/>
            </a:endParaRPr>
          </a:p>
        </p:txBody>
      </p:sp>
      <p:grpSp>
        <p:nvGrpSpPr>
          <p:cNvPr id="96" name="组合 95"/>
          <p:cNvGrpSpPr/>
          <p:nvPr/>
        </p:nvGrpSpPr>
        <p:grpSpPr>
          <a:xfrm>
            <a:off x="1682703" y="1845934"/>
            <a:ext cx="1251019" cy="1253549"/>
            <a:chOff x="1771602" y="1706233"/>
            <a:chExt cx="1251019" cy="1253549"/>
          </a:xfrm>
        </p:grpSpPr>
        <p:grpSp>
          <p:nvGrpSpPr>
            <p:cNvPr id="104" name="Group 38"/>
            <p:cNvGrpSpPr/>
            <p:nvPr/>
          </p:nvGrpSpPr>
          <p:grpSpPr>
            <a:xfrm>
              <a:off x="1771602" y="1706233"/>
              <a:ext cx="1251019" cy="1253549"/>
              <a:chOff x="3692576" y="1742634"/>
              <a:chExt cx="2790379" cy="2796023"/>
            </a:xfrm>
          </p:grpSpPr>
          <p:grpSp>
            <p:nvGrpSpPr>
              <p:cNvPr id="106" name="组合 79"/>
              <p:cNvGrpSpPr/>
              <p:nvPr/>
            </p:nvGrpSpPr>
            <p:grpSpPr bwMode="auto">
              <a:xfrm>
                <a:off x="3692576" y="1742634"/>
                <a:ext cx="2790379" cy="2796023"/>
                <a:chOff x="6379729" y="2488774"/>
                <a:chExt cx="2513016" cy="2513016"/>
              </a:xfrm>
            </p:grpSpPr>
            <p:sp>
              <p:nvSpPr>
                <p:cNvPr id="108"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2400" kern="0">
                    <a:solidFill>
                      <a:schemeClr val="bg1"/>
                    </a:solidFill>
                    <a:ea typeface="宋体" panose="02010600030101010101" pitchFamily="2" charset="-122"/>
                  </a:endParaRPr>
                </a:p>
              </p:txBody>
            </p:sp>
            <p:sp>
              <p:nvSpPr>
                <p:cNvPr id="109" name="任意多边形 83"/>
                <p:cNvSpPr/>
                <p:nvPr/>
              </p:nvSpPr>
              <p:spPr>
                <a:xfrm rot="16377237">
                  <a:off x="6409521" y="2506880"/>
                  <a:ext cx="2476803" cy="2476799"/>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2400" kern="0">
                    <a:solidFill>
                      <a:schemeClr val="bg1"/>
                    </a:solidFill>
                  </a:endParaRPr>
                </a:p>
              </p:txBody>
            </p:sp>
          </p:grpSp>
          <p:sp>
            <p:nvSpPr>
              <p:cNvPr id="107" name="椭圆 80"/>
              <p:cNvSpPr/>
              <p:nvPr/>
            </p:nvSpPr>
            <p:spPr bwMode="auto">
              <a:xfrm>
                <a:off x="4101618" y="2137562"/>
                <a:ext cx="2016471" cy="2020558"/>
              </a:xfrm>
              <a:prstGeom prst="ellipse">
                <a:avLst/>
              </a:prstGeom>
              <a:solidFill>
                <a:schemeClr val="tx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2400" kern="0">
                  <a:solidFill>
                    <a:schemeClr val="bg1"/>
                  </a:solidFill>
                </a:endParaRPr>
              </a:p>
            </p:txBody>
          </p:sp>
        </p:grpSp>
        <p:pic>
          <p:nvPicPr>
            <p:cNvPr id="105" name="Picture 53"/>
            <p:cNvPicPr>
              <a:picLocks noChangeAspect="1"/>
            </p:cNvPicPr>
            <p:nvPr/>
          </p:nvPicPr>
          <p:blipFill>
            <a:blip r:embed="rId1" cstate="email"/>
            <a:stretch>
              <a:fillRect/>
            </a:stretch>
          </p:blipFill>
          <p:spPr>
            <a:xfrm>
              <a:off x="2156482" y="2107859"/>
              <a:ext cx="487177" cy="487177"/>
            </a:xfrm>
            <a:prstGeom prst="rect">
              <a:avLst/>
            </a:prstGeom>
          </p:spPr>
        </p:pic>
      </p:grpSp>
      <p:grpSp>
        <p:nvGrpSpPr>
          <p:cNvPr id="110" name="组合 109"/>
          <p:cNvGrpSpPr/>
          <p:nvPr/>
        </p:nvGrpSpPr>
        <p:grpSpPr>
          <a:xfrm>
            <a:off x="6617849" y="1844168"/>
            <a:ext cx="1251019" cy="1253549"/>
            <a:chOff x="6706749" y="1704468"/>
            <a:chExt cx="1251019" cy="1253549"/>
          </a:xfrm>
        </p:grpSpPr>
        <p:grpSp>
          <p:nvGrpSpPr>
            <p:cNvPr id="111" name="Group 43"/>
            <p:cNvGrpSpPr/>
            <p:nvPr/>
          </p:nvGrpSpPr>
          <p:grpSpPr>
            <a:xfrm>
              <a:off x="6706749" y="1704468"/>
              <a:ext cx="1251019" cy="1253549"/>
              <a:chOff x="3692576" y="1742634"/>
              <a:chExt cx="2790379" cy="2796023"/>
            </a:xfrm>
          </p:grpSpPr>
          <p:grpSp>
            <p:nvGrpSpPr>
              <p:cNvPr id="126" name="组合 79"/>
              <p:cNvGrpSpPr/>
              <p:nvPr/>
            </p:nvGrpSpPr>
            <p:grpSpPr bwMode="auto">
              <a:xfrm>
                <a:off x="3692576" y="1742634"/>
                <a:ext cx="2790379" cy="2796023"/>
                <a:chOff x="6379729" y="2488774"/>
                <a:chExt cx="2513016" cy="2513016"/>
              </a:xfrm>
            </p:grpSpPr>
            <p:sp>
              <p:nvSpPr>
                <p:cNvPr id="128"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2400" kern="0">
                    <a:solidFill>
                      <a:schemeClr val="bg1"/>
                    </a:solidFill>
                    <a:ea typeface="宋体" panose="02010600030101010101" pitchFamily="2" charset="-122"/>
                  </a:endParaRPr>
                </a:p>
              </p:txBody>
            </p:sp>
            <p:sp>
              <p:nvSpPr>
                <p:cNvPr id="129"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2400" kern="0">
                    <a:solidFill>
                      <a:schemeClr val="bg1"/>
                    </a:solidFill>
                  </a:endParaRPr>
                </a:p>
              </p:txBody>
            </p:sp>
          </p:grpSp>
          <p:sp>
            <p:nvSpPr>
              <p:cNvPr id="127" name="椭圆 80"/>
              <p:cNvSpPr/>
              <p:nvPr/>
            </p:nvSpPr>
            <p:spPr bwMode="auto">
              <a:xfrm>
                <a:off x="4101618" y="2137562"/>
                <a:ext cx="2016471" cy="2020558"/>
              </a:xfrm>
              <a:prstGeom prst="ellipse">
                <a:avLst/>
              </a:prstGeom>
              <a:solidFill>
                <a:schemeClr val="bg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2400" kern="0">
                  <a:solidFill>
                    <a:schemeClr val="bg1"/>
                  </a:solidFill>
                </a:endParaRPr>
              </a:p>
            </p:txBody>
          </p:sp>
        </p:grpSp>
        <p:grpSp>
          <p:nvGrpSpPr>
            <p:cNvPr id="112" name="Group 24"/>
            <p:cNvGrpSpPr>
              <a:grpSpLocks noChangeAspect="1"/>
            </p:cNvGrpSpPr>
            <p:nvPr/>
          </p:nvGrpSpPr>
          <p:grpSpPr>
            <a:xfrm>
              <a:off x="7152542" y="2112972"/>
              <a:ext cx="404336" cy="404336"/>
              <a:chOff x="6111586" y="318800"/>
              <a:chExt cx="490538" cy="490538"/>
            </a:xfrm>
            <a:solidFill>
              <a:srgbClr val="FFFFFF"/>
            </a:solidFill>
          </p:grpSpPr>
          <p:sp>
            <p:nvSpPr>
              <p:cNvPr id="113" name="Freeform 5"/>
              <p:cNvSpPr>
                <a:spLocks noEditPoints="1"/>
              </p:cNvSpPr>
              <p:nvPr/>
            </p:nvSpPr>
            <p:spPr bwMode="auto">
              <a:xfrm>
                <a:off x="6111586" y="318800"/>
                <a:ext cx="490538" cy="490538"/>
              </a:xfrm>
              <a:custGeom>
                <a:avLst/>
                <a:gdLst>
                  <a:gd name="T0" fmla="*/ 116 w 128"/>
                  <a:gd name="T1" fmla="*/ 0 h 128"/>
                  <a:gd name="T2" fmla="*/ 28 w 128"/>
                  <a:gd name="T3" fmla="*/ 0 h 128"/>
                  <a:gd name="T4" fmla="*/ 16 w 128"/>
                  <a:gd name="T5" fmla="*/ 12 h 128"/>
                  <a:gd name="T6" fmla="*/ 16 w 128"/>
                  <a:gd name="T7" fmla="*/ 20 h 128"/>
                  <a:gd name="T8" fmla="*/ 12 w 128"/>
                  <a:gd name="T9" fmla="*/ 20 h 128"/>
                  <a:gd name="T10" fmla="*/ 0 w 128"/>
                  <a:gd name="T11" fmla="*/ 32 h 128"/>
                  <a:gd name="T12" fmla="*/ 0 w 128"/>
                  <a:gd name="T13" fmla="*/ 112 h 128"/>
                  <a:gd name="T14" fmla="*/ 16 w 128"/>
                  <a:gd name="T15" fmla="*/ 128 h 128"/>
                  <a:gd name="T16" fmla="*/ 112 w 128"/>
                  <a:gd name="T17" fmla="*/ 128 h 128"/>
                  <a:gd name="T18" fmla="*/ 128 w 128"/>
                  <a:gd name="T19" fmla="*/ 112 h 128"/>
                  <a:gd name="T20" fmla="*/ 128 w 128"/>
                  <a:gd name="T21" fmla="*/ 12 h 128"/>
                  <a:gd name="T22" fmla="*/ 116 w 128"/>
                  <a:gd name="T23" fmla="*/ 0 h 128"/>
                  <a:gd name="T24" fmla="*/ 120 w 128"/>
                  <a:gd name="T25" fmla="*/ 112 h 128"/>
                  <a:gd name="T26" fmla="*/ 112 w 128"/>
                  <a:gd name="T27" fmla="*/ 120 h 128"/>
                  <a:gd name="T28" fmla="*/ 16 w 128"/>
                  <a:gd name="T29" fmla="*/ 120 h 128"/>
                  <a:gd name="T30" fmla="*/ 8 w 128"/>
                  <a:gd name="T31" fmla="*/ 112 h 128"/>
                  <a:gd name="T32" fmla="*/ 8 w 128"/>
                  <a:gd name="T33" fmla="*/ 32 h 128"/>
                  <a:gd name="T34" fmla="*/ 12 w 128"/>
                  <a:gd name="T35" fmla="*/ 28 h 128"/>
                  <a:gd name="T36" fmla="*/ 16 w 128"/>
                  <a:gd name="T37" fmla="*/ 28 h 128"/>
                  <a:gd name="T38" fmla="*/ 16 w 128"/>
                  <a:gd name="T39" fmla="*/ 108 h 128"/>
                  <a:gd name="T40" fmla="*/ 20 w 128"/>
                  <a:gd name="T41" fmla="*/ 112 h 128"/>
                  <a:gd name="T42" fmla="*/ 24 w 128"/>
                  <a:gd name="T43" fmla="*/ 108 h 128"/>
                  <a:gd name="T44" fmla="*/ 24 w 128"/>
                  <a:gd name="T45" fmla="*/ 12 h 128"/>
                  <a:gd name="T46" fmla="*/ 28 w 128"/>
                  <a:gd name="T47" fmla="*/ 8 h 128"/>
                  <a:gd name="T48" fmla="*/ 116 w 128"/>
                  <a:gd name="T49" fmla="*/ 8 h 128"/>
                  <a:gd name="T50" fmla="*/ 120 w 128"/>
                  <a:gd name="T51" fmla="*/ 12 h 128"/>
                  <a:gd name="T52" fmla="*/ 120 w 128"/>
                  <a:gd name="T53" fmla="*/ 11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28" h="128">
                    <a:moveTo>
                      <a:pt x="116" y="0"/>
                    </a:moveTo>
                    <a:cubicBezTo>
                      <a:pt x="28" y="0"/>
                      <a:pt x="28" y="0"/>
                      <a:pt x="28" y="0"/>
                    </a:cubicBezTo>
                    <a:cubicBezTo>
                      <a:pt x="21" y="0"/>
                      <a:pt x="16" y="5"/>
                      <a:pt x="16" y="12"/>
                    </a:cubicBezTo>
                    <a:cubicBezTo>
                      <a:pt x="16" y="20"/>
                      <a:pt x="16" y="20"/>
                      <a:pt x="16" y="20"/>
                    </a:cubicBezTo>
                    <a:cubicBezTo>
                      <a:pt x="12" y="20"/>
                      <a:pt x="12" y="20"/>
                      <a:pt x="12" y="20"/>
                    </a:cubicBezTo>
                    <a:cubicBezTo>
                      <a:pt x="5" y="20"/>
                      <a:pt x="0" y="25"/>
                      <a:pt x="0" y="32"/>
                    </a:cubicBezTo>
                    <a:cubicBezTo>
                      <a:pt x="0" y="112"/>
                      <a:pt x="0" y="112"/>
                      <a:pt x="0" y="112"/>
                    </a:cubicBezTo>
                    <a:cubicBezTo>
                      <a:pt x="0" y="121"/>
                      <a:pt x="7" y="128"/>
                      <a:pt x="16" y="128"/>
                    </a:cubicBezTo>
                    <a:cubicBezTo>
                      <a:pt x="112" y="128"/>
                      <a:pt x="112" y="128"/>
                      <a:pt x="112" y="128"/>
                    </a:cubicBezTo>
                    <a:cubicBezTo>
                      <a:pt x="121" y="128"/>
                      <a:pt x="128" y="121"/>
                      <a:pt x="128" y="112"/>
                    </a:cubicBezTo>
                    <a:cubicBezTo>
                      <a:pt x="128" y="12"/>
                      <a:pt x="128" y="12"/>
                      <a:pt x="128" y="12"/>
                    </a:cubicBezTo>
                    <a:cubicBezTo>
                      <a:pt x="128" y="5"/>
                      <a:pt x="123" y="0"/>
                      <a:pt x="116" y="0"/>
                    </a:cubicBezTo>
                    <a:close/>
                    <a:moveTo>
                      <a:pt x="120" y="112"/>
                    </a:moveTo>
                    <a:cubicBezTo>
                      <a:pt x="120" y="116"/>
                      <a:pt x="116" y="120"/>
                      <a:pt x="112" y="120"/>
                    </a:cubicBezTo>
                    <a:cubicBezTo>
                      <a:pt x="16" y="120"/>
                      <a:pt x="16" y="120"/>
                      <a:pt x="16" y="120"/>
                    </a:cubicBezTo>
                    <a:cubicBezTo>
                      <a:pt x="12" y="120"/>
                      <a:pt x="8" y="116"/>
                      <a:pt x="8" y="112"/>
                    </a:cubicBezTo>
                    <a:cubicBezTo>
                      <a:pt x="8" y="32"/>
                      <a:pt x="8" y="32"/>
                      <a:pt x="8" y="32"/>
                    </a:cubicBezTo>
                    <a:cubicBezTo>
                      <a:pt x="8" y="30"/>
                      <a:pt x="10" y="28"/>
                      <a:pt x="12" y="28"/>
                    </a:cubicBezTo>
                    <a:cubicBezTo>
                      <a:pt x="16" y="28"/>
                      <a:pt x="16" y="28"/>
                      <a:pt x="16" y="28"/>
                    </a:cubicBezTo>
                    <a:cubicBezTo>
                      <a:pt x="16" y="108"/>
                      <a:pt x="16" y="108"/>
                      <a:pt x="16" y="108"/>
                    </a:cubicBezTo>
                    <a:cubicBezTo>
                      <a:pt x="16" y="110"/>
                      <a:pt x="18" y="112"/>
                      <a:pt x="20" y="112"/>
                    </a:cubicBezTo>
                    <a:cubicBezTo>
                      <a:pt x="22" y="112"/>
                      <a:pt x="24" y="110"/>
                      <a:pt x="24" y="108"/>
                    </a:cubicBezTo>
                    <a:cubicBezTo>
                      <a:pt x="24" y="12"/>
                      <a:pt x="24" y="12"/>
                      <a:pt x="24" y="12"/>
                    </a:cubicBezTo>
                    <a:cubicBezTo>
                      <a:pt x="24" y="10"/>
                      <a:pt x="26" y="8"/>
                      <a:pt x="28" y="8"/>
                    </a:cubicBezTo>
                    <a:cubicBezTo>
                      <a:pt x="116" y="8"/>
                      <a:pt x="116" y="8"/>
                      <a:pt x="116" y="8"/>
                    </a:cubicBezTo>
                    <a:cubicBezTo>
                      <a:pt x="118" y="8"/>
                      <a:pt x="120" y="10"/>
                      <a:pt x="120" y="12"/>
                    </a:cubicBezTo>
                    <a:lnTo>
                      <a:pt x="120" y="1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id-ID" sz="2400">
                  <a:solidFill>
                    <a:schemeClr val="bg1"/>
                  </a:solidFill>
                </a:endParaRPr>
              </a:p>
            </p:txBody>
          </p:sp>
          <p:sp>
            <p:nvSpPr>
              <p:cNvPr id="114" name="Freeform 6"/>
              <p:cNvSpPr/>
              <p:nvPr/>
            </p:nvSpPr>
            <p:spPr bwMode="auto">
              <a:xfrm>
                <a:off x="6402099" y="502950"/>
                <a:ext cx="138113" cy="14288"/>
              </a:xfrm>
              <a:custGeom>
                <a:avLst/>
                <a:gdLst>
                  <a:gd name="T0" fmla="*/ 2 w 36"/>
                  <a:gd name="T1" fmla="*/ 4 h 4"/>
                  <a:gd name="T2" fmla="*/ 34 w 36"/>
                  <a:gd name="T3" fmla="*/ 4 h 4"/>
                  <a:gd name="T4" fmla="*/ 36 w 36"/>
                  <a:gd name="T5" fmla="*/ 2 h 4"/>
                  <a:gd name="T6" fmla="*/ 34 w 36"/>
                  <a:gd name="T7" fmla="*/ 0 h 4"/>
                  <a:gd name="T8" fmla="*/ 2 w 36"/>
                  <a:gd name="T9" fmla="*/ 0 h 4"/>
                  <a:gd name="T10" fmla="*/ 0 w 36"/>
                  <a:gd name="T11" fmla="*/ 2 h 4"/>
                  <a:gd name="T12" fmla="*/ 2 w 36"/>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2" y="4"/>
                    </a:moveTo>
                    <a:cubicBezTo>
                      <a:pt x="34" y="4"/>
                      <a:pt x="34" y="4"/>
                      <a:pt x="34" y="4"/>
                    </a:cubicBezTo>
                    <a:cubicBezTo>
                      <a:pt x="35" y="4"/>
                      <a:pt x="36" y="3"/>
                      <a:pt x="36" y="2"/>
                    </a:cubicBezTo>
                    <a:cubicBezTo>
                      <a:pt x="36" y="1"/>
                      <a:pt x="35" y="0"/>
                      <a:pt x="34" y="0"/>
                    </a:cubicBezTo>
                    <a:cubicBezTo>
                      <a:pt x="2" y="0"/>
                      <a:pt x="2" y="0"/>
                      <a:pt x="2" y="0"/>
                    </a:cubicBezTo>
                    <a:cubicBezTo>
                      <a:pt x="1" y="0"/>
                      <a:pt x="0" y="1"/>
                      <a:pt x="0" y="2"/>
                    </a:cubicBezTo>
                    <a:cubicBezTo>
                      <a:pt x="0" y="3"/>
                      <a:pt x="1" y="4"/>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id-ID" sz="2400">
                  <a:solidFill>
                    <a:schemeClr val="bg1"/>
                  </a:solidFill>
                </a:endParaRPr>
              </a:p>
            </p:txBody>
          </p:sp>
          <p:sp>
            <p:nvSpPr>
              <p:cNvPr id="115" name="Freeform 7"/>
              <p:cNvSpPr/>
              <p:nvPr/>
            </p:nvSpPr>
            <p:spPr bwMode="auto">
              <a:xfrm>
                <a:off x="6402099" y="456912"/>
                <a:ext cx="138113" cy="14288"/>
              </a:xfrm>
              <a:custGeom>
                <a:avLst/>
                <a:gdLst>
                  <a:gd name="T0" fmla="*/ 2 w 36"/>
                  <a:gd name="T1" fmla="*/ 4 h 4"/>
                  <a:gd name="T2" fmla="*/ 34 w 36"/>
                  <a:gd name="T3" fmla="*/ 4 h 4"/>
                  <a:gd name="T4" fmla="*/ 36 w 36"/>
                  <a:gd name="T5" fmla="*/ 2 h 4"/>
                  <a:gd name="T6" fmla="*/ 34 w 36"/>
                  <a:gd name="T7" fmla="*/ 0 h 4"/>
                  <a:gd name="T8" fmla="*/ 2 w 36"/>
                  <a:gd name="T9" fmla="*/ 0 h 4"/>
                  <a:gd name="T10" fmla="*/ 0 w 36"/>
                  <a:gd name="T11" fmla="*/ 2 h 4"/>
                  <a:gd name="T12" fmla="*/ 2 w 36"/>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2" y="4"/>
                    </a:moveTo>
                    <a:cubicBezTo>
                      <a:pt x="34" y="4"/>
                      <a:pt x="34" y="4"/>
                      <a:pt x="34" y="4"/>
                    </a:cubicBezTo>
                    <a:cubicBezTo>
                      <a:pt x="35" y="4"/>
                      <a:pt x="36" y="3"/>
                      <a:pt x="36" y="2"/>
                    </a:cubicBezTo>
                    <a:cubicBezTo>
                      <a:pt x="36" y="1"/>
                      <a:pt x="35" y="0"/>
                      <a:pt x="34" y="0"/>
                    </a:cubicBezTo>
                    <a:cubicBezTo>
                      <a:pt x="2" y="0"/>
                      <a:pt x="2" y="0"/>
                      <a:pt x="2" y="0"/>
                    </a:cubicBezTo>
                    <a:cubicBezTo>
                      <a:pt x="1" y="0"/>
                      <a:pt x="0" y="1"/>
                      <a:pt x="0" y="2"/>
                    </a:cubicBezTo>
                    <a:cubicBezTo>
                      <a:pt x="0" y="3"/>
                      <a:pt x="1" y="4"/>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id-ID" sz="2400">
                  <a:solidFill>
                    <a:schemeClr val="bg1"/>
                  </a:solidFill>
                </a:endParaRPr>
              </a:p>
            </p:txBody>
          </p:sp>
          <p:sp>
            <p:nvSpPr>
              <p:cNvPr id="116" name="Freeform 8"/>
              <p:cNvSpPr/>
              <p:nvPr/>
            </p:nvSpPr>
            <p:spPr bwMode="auto">
              <a:xfrm>
                <a:off x="6402099" y="410875"/>
                <a:ext cx="138113" cy="14288"/>
              </a:xfrm>
              <a:custGeom>
                <a:avLst/>
                <a:gdLst>
                  <a:gd name="T0" fmla="*/ 2 w 36"/>
                  <a:gd name="T1" fmla="*/ 4 h 4"/>
                  <a:gd name="T2" fmla="*/ 34 w 36"/>
                  <a:gd name="T3" fmla="*/ 4 h 4"/>
                  <a:gd name="T4" fmla="*/ 36 w 36"/>
                  <a:gd name="T5" fmla="*/ 2 h 4"/>
                  <a:gd name="T6" fmla="*/ 34 w 36"/>
                  <a:gd name="T7" fmla="*/ 0 h 4"/>
                  <a:gd name="T8" fmla="*/ 2 w 36"/>
                  <a:gd name="T9" fmla="*/ 0 h 4"/>
                  <a:gd name="T10" fmla="*/ 0 w 36"/>
                  <a:gd name="T11" fmla="*/ 2 h 4"/>
                  <a:gd name="T12" fmla="*/ 2 w 36"/>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2" y="4"/>
                    </a:moveTo>
                    <a:cubicBezTo>
                      <a:pt x="34" y="4"/>
                      <a:pt x="34" y="4"/>
                      <a:pt x="34" y="4"/>
                    </a:cubicBezTo>
                    <a:cubicBezTo>
                      <a:pt x="35" y="4"/>
                      <a:pt x="36" y="3"/>
                      <a:pt x="36" y="2"/>
                    </a:cubicBezTo>
                    <a:cubicBezTo>
                      <a:pt x="36" y="1"/>
                      <a:pt x="35" y="0"/>
                      <a:pt x="34" y="0"/>
                    </a:cubicBezTo>
                    <a:cubicBezTo>
                      <a:pt x="2" y="0"/>
                      <a:pt x="2" y="0"/>
                      <a:pt x="2" y="0"/>
                    </a:cubicBezTo>
                    <a:cubicBezTo>
                      <a:pt x="1" y="0"/>
                      <a:pt x="0" y="1"/>
                      <a:pt x="0" y="2"/>
                    </a:cubicBezTo>
                    <a:cubicBezTo>
                      <a:pt x="0" y="3"/>
                      <a:pt x="1" y="4"/>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id-ID" sz="2400">
                  <a:solidFill>
                    <a:schemeClr val="bg1"/>
                  </a:solidFill>
                </a:endParaRPr>
              </a:p>
            </p:txBody>
          </p:sp>
          <p:sp>
            <p:nvSpPr>
              <p:cNvPr id="117" name="Freeform 9"/>
              <p:cNvSpPr/>
              <p:nvPr/>
            </p:nvSpPr>
            <p:spPr bwMode="auto">
              <a:xfrm>
                <a:off x="6233824" y="733137"/>
                <a:ext cx="138113" cy="14288"/>
              </a:xfrm>
              <a:custGeom>
                <a:avLst/>
                <a:gdLst>
                  <a:gd name="T0" fmla="*/ 34 w 36"/>
                  <a:gd name="T1" fmla="*/ 0 h 4"/>
                  <a:gd name="T2" fmla="*/ 2 w 36"/>
                  <a:gd name="T3" fmla="*/ 0 h 4"/>
                  <a:gd name="T4" fmla="*/ 0 w 36"/>
                  <a:gd name="T5" fmla="*/ 2 h 4"/>
                  <a:gd name="T6" fmla="*/ 2 w 36"/>
                  <a:gd name="T7" fmla="*/ 4 h 4"/>
                  <a:gd name="T8" fmla="*/ 34 w 36"/>
                  <a:gd name="T9" fmla="*/ 4 h 4"/>
                  <a:gd name="T10" fmla="*/ 36 w 36"/>
                  <a:gd name="T11" fmla="*/ 2 h 4"/>
                  <a:gd name="T12" fmla="*/ 34 w 3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34" y="0"/>
                    </a:moveTo>
                    <a:cubicBezTo>
                      <a:pt x="2" y="0"/>
                      <a:pt x="2" y="0"/>
                      <a:pt x="2" y="0"/>
                    </a:cubicBezTo>
                    <a:cubicBezTo>
                      <a:pt x="1" y="0"/>
                      <a:pt x="0" y="1"/>
                      <a:pt x="0" y="2"/>
                    </a:cubicBezTo>
                    <a:cubicBezTo>
                      <a:pt x="0" y="3"/>
                      <a:pt x="1" y="4"/>
                      <a:pt x="2" y="4"/>
                    </a:cubicBezTo>
                    <a:cubicBezTo>
                      <a:pt x="34" y="4"/>
                      <a:pt x="34" y="4"/>
                      <a:pt x="34" y="4"/>
                    </a:cubicBezTo>
                    <a:cubicBezTo>
                      <a:pt x="35" y="4"/>
                      <a:pt x="36" y="3"/>
                      <a:pt x="36" y="2"/>
                    </a:cubicBezTo>
                    <a:cubicBezTo>
                      <a:pt x="36" y="1"/>
                      <a:pt x="35" y="0"/>
                      <a:pt x="3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id-ID" sz="2400">
                  <a:solidFill>
                    <a:schemeClr val="bg1"/>
                  </a:solidFill>
                </a:endParaRPr>
              </a:p>
            </p:txBody>
          </p:sp>
          <p:sp>
            <p:nvSpPr>
              <p:cNvPr id="118" name="Freeform 10"/>
              <p:cNvSpPr/>
              <p:nvPr/>
            </p:nvSpPr>
            <p:spPr bwMode="auto">
              <a:xfrm>
                <a:off x="6233824" y="687100"/>
                <a:ext cx="138113" cy="14288"/>
              </a:xfrm>
              <a:custGeom>
                <a:avLst/>
                <a:gdLst>
                  <a:gd name="T0" fmla="*/ 34 w 36"/>
                  <a:gd name="T1" fmla="*/ 0 h 4"/>
                  <a:gd name="T2" fmla="*/ 2 w 36"/>
                  <a:gd name="T3" fmla="*/ 0 h 4"/>
                  <a:gd name="T4" fmla="*/ 0 w 36"/>
                  <a:gd name="T5" fmla="*/ 2 h 4"/>
                  <a:gd name="T6" fmla="*/ 2 w 36"/>
                  <a:gd name="T7" fmla="*/ 4 h 4"/>
                  <a:gd name="T8" fmla="*/ 34 w 36"/>
                  <a:gd name="T9" fmla="*/ 4 h 4"/>
                  <a:gd name="T10" fmla="*/ 36 w 36"/>
                  <a:gd name="T11" fmla="*/ 2 h 4"/>
                  <a:gd name="T12" fmla="*/ 34 w 3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34" y="0"/>
                    </a:moveTo>
                    <a:cubicBezTo>
                      <a:pt x="2" y="0"/>
                      <a:pt x="2" y="0"/>
                      <a:pt x="2" y="0"/>
                    </a:cubicBezTo>
                    <a:cubicBezTo>
                      <a:pt x="1" y="0"/>
                      <a:pt x="0" y="1"/>
                      <a:pt x="0" y="2"/>
                    </a:cubicBezTo>
                    <a:cubicBezTo>
                      <a:pt x="0" y="3"/>
                      <a:pt x="1" y="4"/>
                      <a:pt x="2" y="4"/>
                    </a:cubicBezTo>
                    <a:cubicBezTo>
                      <a:pt x="34" y="4"/>
                      <a:pt x="34" y="4"/>
                      <a:pt x="34" y="4"/>
                    </a:cubicBezTo>
                    <a:cubicBezTo>
                      <a:pt x="35" y="4"/>
                      <a:pt x="36" y="3"/>
                      <a:pt x="36" y="2"/>
                    </a:cubicBezTo>
                    <a:cubicBezTo>
                      <a:pt x="36" y="1"/>
                      <a:pt x="35" y="0"/>
                      <a:pt x="3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id-ID" sz="2400">
                  <a:solidFill>
                    <a:schemeClr val="bg1"/>
                  </a:solidFill>
                </a:endParaRPr>
              </a:p>
            </p:txBody>
          </p:sp>
          <p:sp>
            <p:nvSpPr>
              <p:cNvPr id="119" name="Freeform 11"/>
              <p:cNvSpPr/>
              <p:nvPr/>
            </p:nvSpPr>
            <p:spPr bwMode="auto">
              <a:xfrm>
                <a:off x="6233824" y="641062"/>
                <a:ext cx="138113" cy="14288"/>
              </a:xfrm>
              <a:custGeom>
                <a:avLst/>
                <a:gdLst>
                  <a:gd name="T0" fmla="*/ 34 w 36"/>
                  <a:gd name="T1" fmla="*/ 0 h 4"/>
                  <a:gd name="T2" fmla="*/ 2 w 36"/>
                  <a:gd name="T3" fmla="*/ 0 h 4"/>
                  <a:gd name="T4" fmla="*/ 0 w 36"/>
                  <a:gd name="T5" fmla="*/ 2 h 4"/>
                  <a:gd name="T6" fmla="*/ 2 w 36"/>
                  <a:gd name="T7" fmla="*/ 4 h 4"/>
                  <a:gd name="T8" fmla="*/ 34 w 36"/>
                  <a:gd name="T9" fmla="*/ 4 h 4"/>
                  <a:gd name="T10" fmla="*/ 36 w 36"/>
                  <a:gd name="T11" fmla="*/ 2 h 4"/>
                  <a:gd name="T12" fmla="*/ 34 w 3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34" y="0"/>
                    </a:moveTo>
                    <a:cubicBezTo>
                      <a:pt x="2" y="0"/>
                      <a:pt x="2" y="0"/>
                      <a:pt x="2" y="0"/>
                    </a:cubicBezTo>
                    <a:cubicBezTo>
                      <a:pt x="1" y="0"/>
                      <a:pt x="0" y="1"/>
                      <a:pt x="0" y="2"/>
                    </a:cubicBezTo>
                    <a:cubicBezTo>
                      <a:pt x="0" y="3"/>
                      <a:pt x="1" y="4"/>
                      <a:pt x="2" y="4"/>
                    </a:cubicBezTo>
                    <a:cubicBezTo>
                      <a:pt x="34" y="4"/>
                      <a:pt x="34" y="4"/>
                      <a:pt x="34" y="4"/>
                    </a:cubicBezTo>
                    <a:cubicBezTo>
                      <a:pt x="35" y="4"/>
                      <a:pt x="36" y="3"/>
                      <a:pt x="36" y="2"/>
                    </a:cubicBezTo>
                    <a:cubicBezTo>
                      <a:pt x="36" y="1"/>
                      <a:pt x="35" y="0"/>
                      <a:pt x="3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id-ID" sz="2400">
                  <a:solidFill>
                    <a:schemeClr val="bg1"/>
                  </a:solidFill>
                </a:endParaRPr>
              </a:p>
            </p:txBody>
          </p:sp>
          <p:sp>
            <p:nvSpPr>
              <p:cNvPr id="120" name="Freeform 12"/>
              <p:cNvSpPr/>
              <p:nvPr/>
            </p:nvSpPr>
            <p:spPr bwMode="auto">
              <a:xfrm>
                <a:off x="6402099" y="733137"/>
                <a:ext cx="138113" cy="14288"/>
              </a:xfrm>
              <a:custGeom>
                <a:avLst/>
                <a:gdLst>
                  <a:gd name="T0" fmla="*/ 34 w 36"/>
                  <a:gd name="T1" fmla="*/ 0 h 4"/>
                  <a:gd name="T2" fmla="*/ 2 w 36"/>
                  <a:gd name="T3" fmla="*/ 0 h 4"/>
                  <a:gd name="T4" fmla="*/ 0 w 36"/>
                  <a:gd name="T5" fmla="*/ 2 h 4"/>
                  <a:gd name="T6" fmla="*/ 2 w 36"/>
                  <a:gd name="T7" fmla="*/ 4 h 4"/>
                  <a:gd name="T8" fmla="*/ 34 w 36"/>
                  <a:gd name="T9" fmla="*/ 4 h 4"/>
                  <a:gd name="T10" fmla="*/ 36 w 36"/>
                  <a:gd name="T11" fmla="*/ 2 h 4"/>
                  <a:gd name="T12" fmla="*/ 34 w 3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34" y="0"/>
                    </a:moveTo>
                    <a:cubicBezTo>
                      <a:pt x="2" y="0"/>
                      <a:pt x="2" y="0"/>
                      <a:pt x="2" y="0"/>
                    </a:cubicBezTo>
                    <a:cubicBezTo>
                      <a:pt x="1" y="0"/>
                      <a:pt x="0" y="1"/>
                      <a:pt x="0" y="2"/>
                    </a:cubicBezTo>
                    <a:cubicBezTo>
                      <a:pt x="0" y="3"/>
                      <a:pt x="1" y="4"/>
                      <a:pt x="2" y="4"/>
                    </a:cubicBezTo>
                    <a:cubicBezTo>
                      <a:pt x="34" y="4"/>
                      <a:pt x="34" y="4"/>
                      <a:pt x="34" y="4"/>
                    </a:cubicBezTo>
                    <a:cubicBezTo>
                      <a:pt x="35" y="4"/>
                      <a:pt x="36" y="3"/>
                      <a:pt x="36" y="2"/>
                    </a:cubicBezTo>
                    <a:cubicBezTo>
                      <a:pt x="36" y="1"/>
                      <a:pt x="35" y="0"/>
                      <a:pt x="3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id-ID" sz="2400">
                  <a:solidFill>
                    <a:schemeClr val="bg1"/>
                  </a:solidFill>
                </a:endParaRPr>
              </a:p>
            </p:txBody>
          </p:sp>
          <p:sp>
            <p:nvSpPr>
              <p:cNvPr id="121" name="Freeform 13"/>
              <p:cNvSpPr/>
              <p:nvPr/>
            </p:nvSpPr>
            <p:spPr bwMode="auto">
              <a:xfrm>
                <a:off x="6402099" y="687100"/>
                <a:ext cx="138113" cy="14288"/>
              </a:xfrm>
              <a:custGeom>
                <a:avLst/>
                <a:gdLst>
                  <a:gd name="T0" fmla="*/ 34 w 36"/>
                  <a:gd name="T1" fmla="*/ 0 h 4"/>
                  <a:gd name="T2" fmla="*/ 2 w 36"/>
                  <a:gd name="T3" fmla="*/ 0 h 4"/>
                  <a:gd name="T4" fmla="*/ 0 w 36"/>
                  <a:gd name="T5" fmla="*/ 2 h 4"/>
                  <a:gd name="T6" fmla="*/ 2 w 36"/>
                  <a:gd name="T7" fmla="*/ 4 h 4"/>
                  <a:gd name="T8" fmla="*/ 34 w 36"/>
                  <a:gd name="T9" fmla="*/ 4 h 4"/>
                  <a:gd name="T10" fmla="*/ 36 w 36"/>
                  <a:gd name="T11" fmla="*/ 2 h 4"/>
                  <a:gd name="T12" fmla="*/ 34 w 3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34" y="0"/>
                    </a:moveTo>
                    <a:cubicBezTo>
                      <a:pt x="2" y="0"/>
                      <a:pt x="2" y="0"/>
                      <a:pt x="2" y="0"/>
                    </a:cubicBezTo>
                    <a:cubicBezTo>
                      <a:pt x="1" y="0"/>
                      <a:pt x="0" y="1"/>
                      <a:pt x="0" y="2"/>
                    </a:cubicBezTo>
                    <a:cubicBezTo>
                      <a:pt x="0" y="3"/>
                      <a:pt x="1" y="4"/>
                      <a:pt x="2" y="4"/>
                    </a:cubicBezTo>
                    <a:cubicBezTo>
                      <a:pt x="34" y="4"/>
                      <a:pt x="34" y="4"/>
                      <a:pt x="34" y="4"/>
                    </a:cubicBezTo>
                    <a:cubicBezTo>
                      <a:pt x="35" y="4"/>
                      <a:pt x="36" y="3"/>
                      <a:pt x="36" y="2"/>
                    </a:cubicBezTo>
                    <a:cubicBezTo>
                      <a:pt x="36" y="1"/>
                      <a:pt x="35" y="0"/>
                      <a:pt x="3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id-ID" sz="2400">
                  <a:solidFill>
                    <a:schemeClr val="bg1"/>
                  </a:solidFill>
                </a:endParaRPr>
              </a:p>
            </p:txBody>
          </p:sp>
          <p:sp>
            <p:nvSpPr>
              <p:cNvPr id="122" name="Freeform 14"/>
              <p:cNvSpPr/>
              <p:nvPr/>
            </p:nvSpPr>
            <p:spPr bwMode="auto">
              <a:xfrm>
                <a:off x="6402099" y="641062"/>
                <a:ext cx="138113" cy="14288"/>
              </a:xfrm>
              <a:custGeom>
                <a:avLst/>
                <a:gdLst>
                  <a:gd name="T0" fmla="*/ 34 w 36"/>
                  <a:gd name="T1" fmla="*/ 0 h 4"/>
                  <a:gd name="T2" fmla="*/ 2 w 36"/>
                  <a:gd name="T3" fmla="*/ 0 h 4"/>
                  <a:gd name="T4" fmla="*/ 0 w 36"/>
                  <a:gd name="T5" fmla="*/ 2 h 4"/>
                  <a:gd name="T6" fmla="*/ 2 w 36"/>
                  <a:gd name="T7" fmla="*/ 4 h 4"/>
                  <a:gd name="T8" fmla="*/ 34 w 36"/>
                  <a:gd name="T9" fmla="*/ 4 h 4"/>
                  <a:gd name="T10" fmla="*/ 36 w 36"/>
                  <a:gd name="T11" fmla="*/ 2 h 4"/>
                  <a:gd name="T12" fmla="*/ 34 w 3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34" y="0"/>
                    </a:moveTo>
                    <a:cubicBezTo>
                      <a:pt x="2" y="0"/>
                      <a:pt x="2" y="0"/>
                      <a:pt x="2" y="0"/>
                    </a:cubicBezTo>
                    <a:cubicBezTo>
                      <a:pt x="1" y="0"/>
                      <a:pt x="0" y="1"/>
                      <a:pt x="0" y="2"/>
                    </a:cubicBezTo>
                    <a:cubicBezTo>
                      <a:pt x="0" y="3"/>
                      <a:pt x="1" y="4"/>
                      <a:pt x="2" y="4"/>
                    </a:cubicBezTo>
                    <a:cubicBezTo>
                      <a:pt x="34" y="4"/>
                      <a:pt x="34" y="4"/>
                      <a:pt x="34" y="4"/>
                    </a:cubicBezTo>
                    <a:cubicBezTo>
                      <a:pt x="35" y="4"/>
                      <a:pt x="36" y="3"/>
                      <a:pt x="36" y="2"/>
                    </a:cubicBezTo>
                    <a:cubicBezTo>
                      <a:pt x="36" y="1"/>
                      <a:pt x="35" y="0"/>
                      <a:pt x="3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id-ID" sz="2400">
                  <a:solidFill>
                    <a:schemeClr val="bg1"/>
                  </a:solidFill>
                </a:endParaRPr>
              </a:p>
            </p:txBody>
          </p:sp>
          <p:sp>
            <p:nvSpPr>
              <p:cNvPr id="123" name="Freeform 15"/>
              <p:cNvSpPr/>
              <p:nvPr/>
            </p:nvSpPr>
            <p:spPr bwMode="auto">
              <a:xfrm>
                <a:off x="6233824" y="548987"/>
                <a:ext cx="306388" cy="14288"/>
              </a:xfrm>
              <a:custGeom>
                <a:avLst/>
                <a:gdLst>
                  <a:gd name="T0" fmla="*/ 78 w 80"/>
                  <a:gd name="T1" fmla="*/ 0 h 4"/>
                  <a:gd name="T2" fmla="*/ 2 w 80"/>
                  <a:gd name="T3" fmla="*/ 0 h 4"/>
                  <a:gd name="T4" fmla="*/ 0 w 80"/>
                  <a:gd name="T5" fmla="*/ 2 h 4"/>
                  <a:gd name="T6" fmla="*/ 2 w 80"/>
                  <a:gd name="T7" fmla="*/ 4 h 4"/>
                  <a:gd name="T8" fmla="*/ 78 w 80"/>
                  <a:gd name="T9" fmla="*/ 4 h 4"/>
                  <a:gd name="T10" fmla="*/ 80 w 80"/>
                  <a:gd name="T11" fmla="*/ 2 h 4"/>
                  <a:gd name="T12" fmla="*/ 78 w 80"/>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80" h="4">
                    <a:moveTo>
                      <a:pt x="78" y="0"/>
                    </a:moveTo>
                    <a:cubicBezTo>
                      <a:pt x="2" y="0"/>
                      <a:pt x="2" y="0"/>
                      <a:pt x="2" y="0"/>
                    </a:cubicBezTo>
                    <a:cubicBezTo>
                      <a:pt x="1" y="0"/>
                      <a:pt x="0" y="1"/>
                      <a:pt x="0" y="2"/>
                    </a:cubicBezTo>
                    <a:cubicBezTo>
                      <a:pt x="0" y="3"/>
                      <a:pt x="1" y="4"/>
                      <a:pt x="2" y="4"/>
                    </a:cubicBezTo>
                    <a:cubicBezTo>
                      <a:pt x="78" y="4"/>
                      <a:pt x="78" y="4"/>
                      <a:pt x="78" y="4"/>
                    </a:cubicBezTo>
                    <a:cubicBezTo>
                      <a:pt x="79" y="4"/>
                      <a:pt x="80" y="3"/>
                      <a:pt x="80" y="2"/>
                    </a:cubicBezTo>
                    <a:cubicBezTo>
                      <a:pt x="80" y="1"/>
                      <a:pt x="79" y="0"/>
                      <a:pt x="7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id-ID" sz="2400">
                  <a:solidFill>
                    <a:schemeClr val="bg1"/>
                  </a:solidFill>
                </a:endParaRPr>
              </a:p>
            </p:txBody>
          </p:sp>
          <p:sp>
            <p:nvSpPr>
              <p:cNvPr id="124" name="Freeform 16"/>
              <p:cNvSpPr/>
              <p:nvPr/>
            </p:nvSpPr>
            <p:spPr bwMode="auto">
              <a:xfrm>
                <a:off x="6233824" y="595025"/>
                <a:ext cx="306388" cy="14288"/>
              </a:xfrm>
              <a:custGeom>
                <a:avLst/>
                <a:gdLst>
                  <a:gd name="T0" fmla="*/ 78 w 80"/>
                  <a:gd name="T1" fmla="*/ 0 h 4"/>
                  <a:gd name="T2" fmla="*/ 2 w 80"/>
                  <a:gd name="T3" fmla="*/ 0 h 4"/>
                  <a:gd name="T4" fmla="*/ 0 w 80"/>
                  <a:gd name="T5" fmla="*/ 2 h 4"/>
                  <a:gd name="T6" fmla="*/ 2 w 80"/>
                  <a:gd name="T7" fmla="*/ 4 h 4"/>
                  <a:gd name="T8" fmla="*/ 78 w 80"/>
                  <a:gd name="T9" fmla="*/ 4 h 4"/>
                  <a:gd name="T10" fmla="*/ 80 w 80"/>
                  <a:gd name="T11" fmla="*/ 2 h 4"/>
                  <a:gd name="T12" fmla="*/ 78 w 80"/>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80" h="4">
                    <a:moveTo>
                      <a:pt x="78" y="0"/>
                    </a:moveTo>
                    <a:cubicBezTo>
                      <a:pt x="2" y="0"/>
                      <a:pt x="2" y="0"/>
                      <a:pt x="2" y="0"/>
                    </a:cubicBezTo>
                    <a:cubicBezTo>
                      <a:pt x="1" y="0"/>
                      <a:pt x="0" y="1"/>
                      <a:pt x="0" y="2"/>
                    </a:cubicBezTo>
                    <a:cubicBezTo>
                      <a:pt x="0" y="3"/>
                      <a:pt x="1" y="4"/>
                      <a:pt x="2" y="4"/>
                    </a:cubicBezTo>
                    <a:cubicBezTo>
                      <a:pt x="78" y="4"/>
                      <a:pt x="78" y="4"/>
                      <a:pt x="78" y="4"/>
                    </a:cubicBezTo>
                    <a:cubicBezTo>
                      <a:pt x="79" y="4"/>
                      <a:pt x="80" y="3"/>
                      <a:pt x="80" y="2"/>
                    </a:cubicBezTo>
                    <a:cubicBezTo>
                      <a:pt x="80" y="1"/>
                      <a:pt x="79" y="0"/>
                      <a:pt x="7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id-ID" sz="2400">
                  <a:solidFill>
                    <a:schemeClr val="bg1"/>
                  </a:solidFill>
                </a:endParaRPr>
              </a:p>
            </p:txBody>
          </p:sp>
          <p:sp>
            <p:nvSpPr>
              <p:cNvPr id="125" name="Freeform 17"/>
              <p:cNvSpPr>
                <a:spLocks noEditPoints="1"/>
              </p:cNvSpPr>
              <p:nvPr/>
            </p:nvSpPr>
            <p:spPr bwMode="auto">
              <a:xfrm>
                <a:off x="6233824" y="379125"/>
                <a:ext cx="138113" cy="138113"/>
              </a:xfrm>
              <a:custGeom>
                <a:avLst/>
                <a:gdLst>
                  <a:gd name="T0" fmla="*/ 4 w 36"/>
                  <a:gd name="T1" fmla="*/ 36 h 36"/>
                  <a:gd name="T2" fmla="*/ 32 w 36"/>
                  <a:gd name="T3" fmla="*/ 36 h 36"/>
                  <a:gd name="T4" fmla="*/ 36 w 36"/>
                  <a:gd name="T5" fmla="*/ 32 h 36"/>
                  <a:gd name="T6" fmla="*/ 36 w 36"/>
                  <a:gd name="T7" fmla="*/ 4 h 36"/>
                  <a:gd name="T8" fmla="*/ 32 w 36"/>
                  <a:gd name="T9" fmla="*/ 0 h 36"/>
                  <a:gd name="T10" fmla="*/ 4 w 36"/>
                  <a:gd name="T11" fmla="*/ 0 h 36"/>
                  <a:gd name="T12" fmla="*/ 0 w 36"/>
                  <a:gd name="T13" fmla="*/ 4 h 36"/>
                  <a:gd name="T14" fmla="*/ 0 w 36"/>
                  <a:gd name="T15" fmla="*/ 32 h 36"/>
                  <a:gd name="T16" fmla="*/ 4 w 36"/>
                  <a:gd name="T17" fmla="*/ 36 h 36"/>
                  <a:gd name="T18" fmla="*/ 8 w 36"/>
                  <a:gd name="T19" fmla="*/ 8 h 36"/>
                  <a:gd name="T20" fmla="*/ 28 w 36"/>
                  <a:gd name="T21" fmla="*/ 8 h 36"/>
                  <a:gd name="T22" fmla="*/ 28 w 36"/>
                  <a:gd name="T23" fmla="*/ 28 h 36"/>
                  <a:gd name="T24" fmla="*/ 8 w 36"/>
                  <a:gd name="T25" fmla="*/ 28 h 36"/>
                  <a:gd name="T26" fmla="*/ 8 w 36"/>
                  <a:gd name="T27" fmla="*/ 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 h="36">
                    <a:moveTo>
                      <a:pt x="4" y="36"/>
                    </a:moveTo>
                    <a:cubicBezTo>
                      <a:pt x="32" y="36"/>
                      <a:pt x="32" y="36"/>
                      <a:pt x="32" y="36"/>
                    </a:cubicBezTo>
                    <a:cubicBezTo>
                      <a:pt x="34" y="36"/>
                      <a:pt x="36" y="34"/>
                      <a:pt x="36" y="32"/>
                    </a:cubicBezTo>
                    <a:cubicBezTo>
                      <a:pt x="36" y="4"/>
                      <a:pt x="36" y="4"/>
                      <a:pt x="36" y="4"/>
                    </a:cubicBezTo>
                    <a:cubicBezTo>
                      <a:pt x="36" y="2"/>
                      <a:pt x="34" y="0"/>
                      <a:pt x="32" y="0"/>
                    </a:cubicBezTo>
                    <a:cubicBezTo>
                      <a:pt x="4" y="0"/>
                      <a:pt x="4" y="0"/>
                      <a:pt x="4" y="0"/>
                    </a:cubicBezTo>
                    <a:cubicBezTo>
                      <a:pt x="2" y="0"/>
                      <a:pt x="0" y="2"/>
                      <a:pt x="0" y="4"/>
                    </a:cubicBezTo>
                    <a:cubicBezTo>
                      <a:pt x="0" y="32"/>
                      <a:pt x="0" y="32"/>
                      <a:pt x="0" y="32"/>
                    </a:cubicBezTo>
                    <a:cubicBezTo>
                      <a:pt x="0" y="34"/>
                      <a:pt x="2" y="36"/>
                      <a:pt x="4" y="36"/>
                    </a:cubicBezTo>
                    <a:close/>
                    <a:moveTo>
                      <a:pt x="8" y="8"/>
                    </a:moveTo>
                    <a:cubicBezTo>
                      <a:pt x="28" y="8"/>
                      <a:pt x="28" y="8"/>
                      <a:pt x="28" y="8"/>
                    </a:cubicBezTo>
                    <a:cubicBezTo>
                      <a:pt x="28" y="28"/>
                      <a:pt x="28" y="28"/>
                      <a:pt x="28" y="28"/>
                    </a:cubicBezTo>
                    <a:cubicBezTo>
                      <a:pt x="8" y="28"/>
                      <a:pt x="8" y="28"/>
                      <a:pt x="8" y="28"/>
                    </a:cubicBezTo>
                    <a:lnTo>
                      <a:pt x="8"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id-ID" sz="2400">
                  <a:solidFill>
                    <a:schemeClr val="bg1"/>
                  </a:solidFill>
                </a:endParaRPr>
              </a:p>
            </p:txBody>
          </p:sp>
        </p:grpSp>
      </p:grpSp>
      <p:grpSp>
        <p:nvGrpSpPr>
          <p:cNvPr id="130" name="组合 129"/>
          <p:cNvGrpSpPr/>
          <p:nvPr/>
        </p:nvGrpSpPr>
        <p:grpSpPr>
          <a:xfrm>
            <a:off x="9125065" y="4155995"/>
            <a:ext cx="1251019" cy="1253549"/>
            <a:chOff x="9213965" y="4016294"/>
            <a:chExt cx="1251019" cy="1253549"/>
          </a:xfrm>
        </p:grpSpPr>
        <p:grpSp>
          <p:nvGrpSpPr>
            <p:cNvPr id="131" name="Group 48"/>
            <p:cNvGrpSpPr/>
            <p:nvPr/>
          </p:nvGrpSpPr>
          <p:grpSpPr>
            <a:xfrm>
              <a:off x="9213965" y="4016294"/>
              <a:ext cx="1251019" cy="1253549"/>
              <a:chOff x="3692576" y="1742634"/>
              <a:chExt cx="2790379" cy="2796023"/>
            </a:xfrm>
          </p:grpSpPr>
          <p:grpSp>
            <p:nvGrpSpPr>
              <p:cNvPr id="137" name="组合 79"/>
              <p:cNvGrpSpPr/>
              <p:nvPr/>
            </p:nvGrpSpPr>
            <p:grpSpPr bwMode="auto">
              <a:xfrm>
                <a:off x="3692576" y="1742634"/>
                <a:ext cx="2790379" cy="2796023"/>
                <a:chOff x="6379729" y="2488774"/>
                <a:chExt cx="2513016" cy="2513016"/>
              </a:xfrm>
            </p:grpSpPr>
            <p:sp>
              <p:nvSpPr>
                <p:cNvPr id="139"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2400" kern="0">
                    <a:solidFill>
                      <a:schemeClr val="bg1"/>
                    </a:solidFill>
                    <a:ea typeface="宋体" panose="02010600030101010101" pitchFamily="2" charset="-122"/>
                  </a:endParaRPr>
                </a:p>
              </p:txBody>
            </p:sp>
            <p:sp>
              <p:nvSpPr>
                <p:cNvPr id="140"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2400" kern="0">
                    <a:solidFill>
                      <a:schemeClr val="bg1"/>
                    </a:solidFill>
                  </a:endParaRPr>
                </a:p>
              </p:txBody>
            </p:sp>
          </p:grpSp>
          <p:sp>
            <p:nvSpPr>
              <p:cNvPr id="138" name="椭圆 80"/>
              <p:cNvSpPr/>
              <p:nvPr/>
            </p:nvSpPr>
            <p:spPr bwMode="auto">
              <a:xfrm>
                <a:off x="4101618" y="2137562"/>
                <a:ext cx="2016471" cy="2020558"/>
              </a:xfrm>
              <a:prstGeom prst="ellipse">
                <a:avLst/>
              </a:prstGeom>
              <a:solidFill>
                <a:schemeClr val="tx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2400" kern="0">
                  <a:solidFill>
                    <a:schemeClr val="bg1"/>
                  </a:solidFill>
                </a:endParaRPr>
              </a:p>
            </p:txBody>
          </p:sp>
        </p:grpSp>
        <p:grpSp>
          <p:nvGrpSpPr>
            <p:cNvPr id="132" name="Group 132"/>
            <p:cNvGrpSpPr>
              <a:grpSpLocks noChangeAspect="1"/>
            </p:cNvGrpSpPr>
            <p:nvPr/>
          </p:nvGrpSpPr>
          <p:grpSpPr>
            <a:xfrm>
              <a:off x="9613622" y="4409789"/>
              <a:ext cx="471510" cy="461033"/>
              <a:chOff x="-6349" y="-1587"/>
              <a:chExt cx="500062" cy="488950"/>
            </a:xfrm>
            <a:solidFill>
              <a:srgbClr val="FFFFFF"/>
            </a:solidFill>
          </p:grpSpPr>
          <p:sp>
            <p:nvSpPr>
              <p:cNvPr id="133" name="Freeform 17"/>
              <p:cNvSpPr>
                <a:spLocks noEditPoints="1"/>
              </p:cNvSpPr>
              <p:nvPr/>
            </p:nvSpPr>
            <p:spPr bwMode="auto">
              <a:xfrm>
                <a:off x="-6349" y="-1587"/>
                <a:ext cx="500062" cy="488950"/>
              </a:xfrm>
              <a:custGeom>
                <a:avLst/>
                <a:gdLst>
                  <a:gd name="T0" fmla="*/ 127 w 130"/>
                  <a:gd name="T1" fmla="*/ 42 h 128"/>
                  <a:gd name="T2" fmla="*/ 87 w 130"/>
                  <a:gd name="T3" fmla="*/ 2 h 128"/>
                  <a:gd name="T4" fmla="*/ 79 w 130"/>
                  <a:gd name="T5" fmla="*/ 0 h 128"/>
                  <a:gd name="T6" fmla="*/ 75 w 130"/>
                  <a:gd name="T7" fmla="*/ 2 h 128"/>
                  <a:gd name="T8" fmla="*/ 73 w 130"/>
                  <a:gd name="T9" fmla="*/ 6 h 128"/>
                  <a:gd name="T10" fmla="*/ 64 w 130"/>
                  <a:gd name="T11" fmla="*/ 21 h 128"/>
                  <a:gd name="T12" fmla="*/ 41 w 130"/>
                  <a:gd name="T13" fmla="*/ 37 h 128"/>
                  <a:gd name="T14" fmla="*/ 15 w 130"/>
                  <a:gd name="T15" fmla="*/ 55 h 128"/>
                  <a:gd name="T16" fmla="*/ 1 w 130"/>
                  <a:gd name="T17" fmla="*/ 78 h 128"/>
                  <a:gd name="T18" fmla="*/ 3 w 130"/>
                  <a:gd name="T19" fmla="*/ 86 h 128"/>
                  <a:gd name="T20" fmla="*/ 43 w 130"/>
                  <a:gd name="T21" fmla="*/ 126 h 128"/>
                  <a:gd name="T22" fmla="*/ 51 w 130"/>
                  <a:gd name="T23" fmla="*/ 128 h 128"/>
                  <a:gd name="T24" fmla="*/ 55 w 130"/>
                  <a:gd name="T25" fmla="*/ 126 h 128"/>
                  <a:gd name="T26" fmla="*/ 57 w 130"/>
                  <a:gd name="T27" fmla="*/ 122 h 128"/>
                  <a:gd name="T28" fmla="*/ 66 w 130"/>
                  <a:gd name="T29" fmla="*/ 107 h 128"/>
                  <a:gd name="T30" fmla="*/ 89 w 130"/>
                  <a:gd name="T31" fmla="*/ 91 h 128"/>
                  <a:gd name="T32" fmla="*/ 115 w 130"/>
                  <a:gd name="T33" fmla="*/ 73 h 128"/>
                  <a:gd name="T34" fmla="*/ 129 w 130"/>
                  <a:gd name="T35" fmla="*/ 50 h 128"/>
                  <a:gd name="T36" fmla="*/ 127 w 130"/>
                  <a:gd name="T37" fmla="*/ 42 h 128"/>
                  <a:gd name="T38" fmla="*/ 49 w 130"/>
                  <a:gd name="T39" fmla="*/ 120 h 128"/>
                  <a:gd name="T40" fmla="*/ 9 w 130"/>
                  <a:gd name="T41" fmla="*/ 80 h 128"/>
                  <a:gd name="T42" fmla="*/ 81 w 130"/>
                  <a:gd name="T43" fmla="*/ 8 h 128"/>
                  <a:gd name="T44" fmla="*/ 121 w 130"/>
                  <a:gd name="T45" fmla="*/ 48 h 128"/>
                  <a:gd name="T46" fmla="*/ 49 w 130"/>
                  <a:gd name="T47" fmla="*/ 12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30" h="128">
                    <a:moveTo>
                      <a:pt x="127" y="42"/>
                    </a:moveTo>
                    <a:cubicBezTo>
                      <a:pt x="87" y="2"/>
                      <a:pt x="87" y="2"/>
                      <a:pt x="87" y="2"/>
                    </a:cubicBezTo>
                    <a:cubicBezTo>
                      <a:pt x="85" y="0"/>
                      <a:pt x="82" y="0"/>
                      <a:pt x="79" y="0"/>
                    </a:cubicBezTo>
                    <a:cubicBezTo>
                      <a:pt x="78" y="1"/>
                      <a:pt x="76" y="1"/>
                      <a:pt x="75" y="2"/>
                    </a:cubicBezTo>
                    <a:cubicBezTo>
                      <a:pt x="74" y="3"/>
                      <a:pt x="74" y="4"/>
                      <a:pt x="73" y="6"/>
                    </a:cubicBezTo>
                    <a:cubicBezTo>
                      <a:pt x="72" y="12"/>
                      <a:pt x="68" y="17"/>
                      <a:pt x="64" y="21"/>
                    </a:cubicBezTo>
                    <a:cubicBezTo>
                      <a:pt x="58" y="27"/>
                      <a:pt x="50" y="32"/>
                      <a:pt x="41" y="37"/>
                    </a:cubicBezTo>
                    <a:cubicBezTo>
                      <a:pt x="32" y="42"/>
                      <a:pt x="23" y="48"/>
                      <a:pt x="15" y="55"/>
                    </a:cubicBezTo>
                    <a:cubicBezTo>
                      <a:pt x="8" y="62"/>
                      <a:pt x="4" y="69"/>
                      <a:pt x="1" y="78"/>
                    </a:cubicBezTo>
                    <a:cubicBezTo>
                      <a:pt x="0" y="80"/>
                      <a:pt x="1" y="84"/>
                      <a:pt x="3" y="86"/>
                    </a:cubicBezTo>
                    <a:cubicBezTo>
                      <a:pt x="43" y="126"/>
                      <a:pt x="43" y="126"/>
                      <a:pt x="43" y="126"/>
                    </a:cubicBezTo>
                    <a:cubicBezTo>
                      <a:pt x="45" y="128"/>
                      <a:pt x="48" y="128"/>
                      <a:pt x="51" y="128"/>
                    </a:cubicBezTo>
                    <a:cubicBezTo>
                      <a:pt x="52" y="127"/>
                      <a:pt x="54" y="127"/>
                      <a:pt x="55" y="126"/>
                    </a:cubicBezTo>
                    <a:cubicBezTo>
                      <a:pt x="56" y="125"/>
                      <a:pt x="56" y="124"/>
                      <a:pt x="57" y="122"/>
                    </a:cubicBezTo>
                    <a:cubicBezTo>
                      <a:pt x="58" y="116"/>
                      <a:pt x="62" y="111"/>
                      <a:pt x="66" y="107"/>
                    </a:cubicBezTo>
                    <a:cubicBezTo>
                      <a:pt x="72" y="101"/>
                      <a:pt x="80" y="96"/>
                      <a:pt x="89" y="91"/>
                    </a:cubicBezTo>
                    <a:cubicBezTo>
                      <a:pt x="98" y="86"/>
                      <a:pt x="107" y="80"/>
                      <a:pt x="115" y="73"/>
                    </a:cubicBezTo>
                    <a:cubicBezTo>
                      <a:pt x="122" y="66"/>
                      <a:pt x="126" y="59"/>
                      <a:pt x="129" y="50"/>
                    </a:cubicBezTo>
                    <a:cubicBezTo>
                      <a:pt x="130" y="48"/>
                      <a:pt x="129" y="44"/>
                      <a:pt x="127" y="42"/>
                    </a:cubicBezTo>
                    <a:close/>
                    <a:moveTo>
                      <a:pt x="49" y="120"/>
                    </a:moveTo>
                    <a:cubicBezTo>
                      <a:pt x="36" y="107"/>
                      <a:pt x="22" y="93"/>
                      <a:pt x="9" y="80"/>
                    </a:cubicBezTo>
                    <a:cubicBezTo>
                      <a:pt x="20" y="43"/>
                      <a:pt x="70" y="45"/>
                      <a:pt x="81" y="8"/>
                    </a:cubicBezTo>
                    <a:cubicBezTo>
                      <a:pt x="94" y="21"/>
                      <a:pt x="108" y="35"/>
                      <a:pt x="121" y="48"/>
                    </a:cubicBezTo>
                    <a:cubicBezTo>
                      <a:pt x="110" y="85"/>
                      <a:pt x="60" y="83"/>
                      <a:pt x="49" y="1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id-ID" sz="2400">
                  <a:solidFill>
                    <a:schemeClr val="bg1"/>
                  </a:solidFill>
                </a:endParaRPr>
              </a:p>
            </p:txBody>
          </p:sp>
          <p:sp>
            <p:nvSpPr>
              <p:cNvPr id="134" name="Freeform 18"/>
              <p:cNvSpPr>
                <a:spLocks noEditPoints="1"/>
              </p:cNvSpPr>
              <p:nvPr/>
            </p:nvSpPr>
            <p:spPr bwMode="auto">
              <a:xfrm>
                <a:off x="174625" y="169863"/>
                <a:ext cx="134937" cy="138113"/>
              </a:xfrm>
              <a:custGeom>
                <a:avLst/>
                <a:gdLst>
                  <a:gd name="T0" fmla="*/ 28 w 35"/>
                  <a:gd name="T1" fmla="*/ 12 h 36"/>
                  <a:gd name="T2" fmla="*/ 20 w 35"/>
                  <a:gd name="T3" fmla="*/ 13 h 36"/>
                  <a:gd name="T4" fmla="*/ 10 w 35"/>
                  <a:gd name="T5" fmla="*/ 7 h 36"/>
                  <a:gd name="T6" fmla="*/ 15 w 35"/>
                  <a:gd name="T7" fmla="*/ 6 h 36"/>
                  <a:gd name="T8" fmla="*/ 19 w 35"/>
                  <a:gd name="T9" fmla="*/ 6 h 36"/>
                  <a:gd name="T10" fmla="*/ 20 w 35"/>
                  <a:gd name="T11" fmla="*/ 2 h 36"/>
                  <a:gd name="T12" fmla="*/ 13 w 35"/>
                  <a:gd name="T13" fmla="*/ 1 h 36"/>
                  <a:gd name="T14" fmla="*/ 6 w 35"/>
                  <a:gd name="T15" fmla="*/ 4 h 36"/>
                  <a:gd name="T16" fmla="*/ 5 w 35"/>
                  <a:gd name="T17" fmla="*/ 3 h 36"/>
                  <a:gd name="T18" fmla="*/ 3 w 35"/>
                  <a:gd name="T19" fmla="*/ 5 h 36"/>
                  <a:gd name="T20" fmla="*/ 4 w 35"/>
                  <a:gd name="T21" fmla="*/ 6 h 36"/>
                  <a:gd name="T22" fmla="*/ 1 w 35"/>
                  <a:gd name="T23" fmla="*/ 15 h 36"/>
                  <a:gd name="T24" fmla="*/ 3 w 35"/>
                  <a:gd name="T25" fmla="*/ 22 h 36"/>
                  <a:gd name="T26" fmla="*/ 18 w 35"/>
                  <a:gd name="T27" fmla="*/ 21 h 36"/>
                  <a:gd name="T28" fmla="*/ 23 w 35"/>
                  <a:gd name="T29" fmla="*/ 31 h 36"/>
                  <a:gd name="T30" fmla="*/ 19 w 35"/>
                  <a:gd name="T31" fmla="*/ 30 h 36"/>
                  <a:gd name="T32" fmla="*/ 16 w 35"/>
                  <a:gd name="T33" fmla="*/ 28 h 36"/>
                  <a:gd name="T34" fmla="*/ 13 w 35"/>
                  <a:gd name="T35" fmla="*/ 31 h 36"/>
                  <a:gd name="T36" fmla="*/ 17 w 35"/>
                  <a:gd name="T37" fmla="*/ 35 h 36"/>
                  <a:gd name="T38" fmla="*/ 25 w 35"/>
                  <a:gd name="T39" fmla="*/ 36 h 36"/>
                  <a:gd name="T40" fmla="*/ 31 w 35"/>
                  <a:gd name="T41" fmla="*/ 35 h 36"/>
                  <a:gd name="T42" fmla="*/ 33 w 35"/>
                  <a:gd name="T43" fmla="*/ 34 h 36"/>
                  <a:gd name="T44" fmla="*/ 33 w 35"/>
                  <a:gd name="T45" fmla="*/ 32 h 36"/>
                  <a:gd name="T46" fmla="*/ 34 w 35"/>
                  <a:gd name="T47" fmla="*/ 26 h 36"/>
                  <a:gd name="T48" fmla="*/ 35 w 35"/>
                  <a:gd name="T49" fmla="*/ 18 h 36"/>
                  <a:gd name="T50" fmla="*/ 10 w 35"/>
                  <a:gd name="T51" fmla="*/ 17 h 36"/>
                  <a:gd name="T52" fmla="*/ 6 w 35"/>
                  <a:gd name="T53" fmla="*/ 15 h 36"/>
                  <a:gd name="T54" fmla="*/ 7 w 35"/>
                  <a:gd name="T55" fmla="*/ 11 h 36"/>
                  <a:gd name="T56" fmla="*/ 14 w 35"/>
                  <a:gd name="T57" fmla="*/ 16 h 36"/>
                  <a:gd name="T58" fmla="*/ 29 w 35"/>
                  <a:gd name="T59" fmla="*/ 25 h 36"/>
                  <a:gd name="T60" fmla="*/ 21 w 35"/>
                  <a:gd name="T61" fmla="*/ 20 h 36"/>
                  <a:gd name="T62" fmla="*/ 25 w 35"/>
                  <a:gd name="T63" fmla="*/ 18 h 36"/>
                  <a:gd name="T64" fmla="*/ 28 w 35"/>
                  <a:gd name="T65" fmla="*/ 20 h 36"/>
                  <a:gd name="T66" fmla="*/ 29 w 35"/>
                  <a:gd name="T67" fmla="*/ 23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 h="36">
                    <a:moveTo>
                      <a:pt x="32" y="15"/>
                    </a:moveTo>
                    <a:cubicBezTo>
                      <a:pt x="31" y="14"/>
                      <a:pt x="30" y="13"/>
                      <a:pt x="28" y="12"/>
                    </a:cubicBezTo>
                    <a:cubicBezTo>
                      <a:pt x="27" y="12"/>
                      <a:pt x="26" y="12"/>
                      <a:pt x="24" y="12"/>
                    </a:cubicBezTo>
                    <a:cubicBezTo>
                      <a:pt x="23" y="12"/>
                      <a:pt x="22" y="12"/>
                      <a:pt x="20" y="13"/>
                    </a:cubicBezTo>
                    <a:cubicBezTo>
                      <a:pt x="19" y="13"/>
                      <a:pt x="18" y="14"/>
                      <a:pt x="16" y="15"/>
                    </a:cubicBezTo>
                    <a:cubicBezTo>
                      <a:pt x="14" y="12"/>
                      <a:pt x="12" y="10"/>
                      <a:pt x="10" y="7"/>
                    </a:cubicBezTo>
                    <a:cubicBezTo>
                      <a:pt x="11" y="7"/>
                      <a:pt x="12" y="6"/>
                      <a:pt x="13" y="6"/>
                    </a:cubicBezTo>
                    <a:cubicBezTo>
                      <a:pt x="14" y="6"/>
                      <a:pt x="14" y="6"/>
                      <a:pt x="15" y="6"/>
                    </a:cubicBezTo>
                    <a:cubicBezTo>
                      <a:pt x="16" y="7"/>
                      <a:pt x="17" y="7"/>
                      <a:pt x="18" y="7"/>
                    </a:cubicBezTo>
                    <a:cubicBezTo>
                      <a:pt x="18" y="7"/>
                      <a:pt x="19" y="7"/>
                      <a:pt x="19" y="6"/>
                    </a:cubicBezTo>
                    <a:cubicBezTo>
                      <a:pt x="20" y="6"/>
                      <a:pt x="20" y="5"/>
                      <a:pt x="20" y="5"/>
                    </a:cubicBezTo>
                    <a:cubicBezTo>
                      <a:pt x="20" y="4"/>
                      <a:pt x="20" y="3"/>
                      <a:pt x="20" y="2"/>
                    </a:cubicBezTo>
                    <a:cubicBezTo>
                      <a:pt x="19" y="1"/>
                      <a:pt x="18" y="1"/>
                      <a:pt x="16" y="0"/>
                    </a:cubicBezTo>
                    <a:cubicBezTo>
                      <a:pt x="15" y="0"/>
                      <a:pt x="14" y="0"/>
                      <a:pt x="13" y="1"/>
                    </a:cubicBezTo>
                    <a:cubicBezTo>
                      <a:pt x="11" y="1"/>
                      <a:pt x="10" y="1"/>
                      <a:pt x="9" y="2"/>
                    </a:cubicBezTo>
                    <a:cubicBezTo>
                      <a:pt x="8" y="3"/>
                      <a:pt x="7" y="3"/>
                      <a:pt x="6" y="4"/>
                    </a:cubicBezTo>
                    <a:cubicBezTo>
                      <a:pt x="6" y="4"/>
                      <a:pt x="6" y="3"/>
                      <a:pt x="6" y="3"/>
                    </a:cubicBezTo>
                    <a:cubicBezTo>
                      <a:pt x="5" y="3"/>
                      <a:pt x="5" y="3"/>
                      <a:pt x="5" y="3"/>
                    </a:cubicBezTo>
                    <a:cubicBezTo>
                      <a:pt x="4" y="3"/>
                      <a:pt x="4" y="3"/>
                      <a:pt x="3" y="3"/>
                    </a:cubicBezTo>
                    <a:cubicBezTo>
                      <a:pt x="3" y="4"/>
                      <a:pt x="3" y="4"/>
                      <a:pt x="3" y="5"/>
                    </a:cubicBezTo>
                    <a:cubicBezTo>
                      <a:pt x="3" y="5"/>
                      <a:pt x="3" y="5"/>
                      <a:pt x="4" y="6"/>
                    </a:cubicBezTo>
                    <a:cubicBezTo>
                      <a:pt x="4" y="6"/>
                      <a:pt x="4" y="6"/>
                      <a:pt x="4" y="6"/>
                    </a:cubicBezTo>
                    <a:cubicBezTo>
                      <a:pt x="3" y="7"/>
                      <a:pt x="2" y="9"/>
                      <a:pt x="2" y="10"/>
                    </a:cubicBezTo>
                    <a:cubicBezTo>
                      <a:pt x="1" y="12"/>
                      <a:pt x="1" y="13"/>
                      <a:pt x="1" y="15"/>
                    </a:cubicBezTo>
                    <a:cubicBezTo>
                      <a:pt x="0" y="16"/>
                      <a:pt x="1" y="17"/>
                      <a:pt x="1" y="18"/>
                    </a:cubicBezTo>
                    <a:cubicBezTo>
                      <a:pt x="1" y="20"/>
                      <a:pt x="2" y="21"/>
                      <a:pt x="3" y="22"/>
                    </a:cubicBezTo>
                    <a:cubicBezTo>
                      <a:pt x="5" y="23"/>
                      <a:pt x="8" y="24"/>
                      <a:pt x="10" y="24"/>
                    </a:cubicBezTo>
                    <a:cubicBezTo>
                      <a:pt x="13" y="23"/>
                      <a:pt x="15" y="23"/>
                      <a:pt x="18" y="21"/>
                    </a:cubicBezTo>
                    <a:cubicBezTo>
                      <a:pt x="21" y="24"/>
                      <a:pt x="23" y="27"/>
                      <a:pt x="25" y="29"/>
                    </a:cubicBezTo>
                    <a:cubicBezTo>
                      <a:pt x="24" y="30"/>
                      <a:pt x="24" y="30"/>
                      <a:pt x="23" y="31"/>
                    </a:cubicBezTo>
                    <a:cubicBezTo>
                      <a:pt x="22" y="31"/>
                      <a:pt x="21" y="31"/>
                      <a:pt x="21" y="31"/>
                    </a:cubicBezTo>
                    <a:cubicBezTo>
                      <a:pt x="20" y="30"/>
                      <a:pt x="20" y="30"/>
                      <a:pt x="19" y="30"/>
                    </a:cubicBezTo>
                    <a:cubicBezTo>
                      <a:pt x="18" y="29"/>
                      <a:pt x="18" y="29"/>
                      <a:pt x="17" y="29"/>
                    </a:cubicBezTo>
                    <a:cubicBezTo>
                      <a:pt x="17" y="28"/>
                      <a:pt x="16" y="28"/>
                      <a:pt x="16" y="28"/>
                    </a:cubicBezTo>
                    <a:cubicBezTo>
                      <a:pt x="15" y="28"/>
                      <a:pt x="15" y="29"/>
                      <a:pt x="14" y="29"/>
                    </a:cubicBezTo>
                    <a:cubicBezTo>
                      <a:pt x="13" y="30"/>
                      <a:pt x="13" y="30"/>
                      <a:pt x="13" y="31"/>
                    </a:cubicBezTo>
                    <a:cubicBezTo>
                      <a:pt x="13" y="32"/>
                      <a:pt x="13" y="33"/>
                      <a:pt x="14" y="33"/>
                    </a:cubicBezTo>
                    <a:cubicBezTo>
                      <a:pt x="15" y="34"/>
                      <a:pt x="16" y="35"/>
                      <a:pt x="17" y="35"/>
                    </a:cubicBezTo>
                    <a:cubicBezTo>
                      <a:pt x="18" y="36"/>
                      <a:pt x="19" y="36"/>
                      <a:pt x="20" y="36"/>
                    </a:cubicBezTo>
                    <a:cubicBezTo>
                      <a:pt x="22" y="36"/>
                      <a:pt x="23" y="36"/>
                      <a:pt x="25" y="36"/>
                    </a:cubicBezTo>
                    <a:cubicBezTo>
                      <a:pt x="26" y="35"/>
                      <a:pt x="27" y="34"/>
                      <a:pt x="29" y="33"/>
                    </a:cubicBezTo>
                    <a:cubicBezTo>
                      <a:pt x="30" y="33"/>
                      <a:pt x="30" y="34"/>
                      <a:pt x="31" y="35"/>
                    </a:cubicBezTo>
                    <a:cubicBezTo>
                      <a:pt x="31" y="35"/>
                      <a:pt x="32" y="35"/>
                      <a:pt x="32" y="35"/>
                    </a:cubicBezTo>
                    <a:cubicBezTo>
                      <a:pt x="33" y="35"/>
                      <a:pt x="33" y="35"/>
                      <a:pt x="33" y="34"/>
                    </a:cubicBezTo>
                    <a:cubicBezTo>
                      <a:pt x="33" y="34"/>
                      <a:pt x="34" y="34"/>
                      <a:pt x="34" y="33"/>
                    </a:cubicBezTo>
                    <a:cubicBezTo>
                      <a:pt x="34" y="33"/>
                      <a:pt x="33" y="32"/>
                      <a:pt x="33" y="32"/>
                    </a:cubicBezTo>
                    <a:cubicBezTo>
                      <a:pt x="32" y="32"/>
                      <a:pt x="32" y="31"/>
                      <a:pt x="31" y="30"/>
                    </a:cubicBezTo>
                    <a:cubicBezTo>
                      <a:pt x="32" y="29"/>
                      <a:pt x="33" y="27"/>
                      <a:pt x="34" y="26"/>
                    </a:cubicBezTo>
                    <a:cubicBezTo>
                      <a:pt x="35" y="24"/>
                      <a:pt x="35" y="23"/>
                      <a:pt x="35" y="21"/>
                    </a:cubicBezTo>
                    <a:cubicBezTo>
                      <a:pt x="35" y="20"/>
                      <a:pt x="35" y="19"/>
                      <a:pt x="35" y="18"/>
                    </a:cubicBezTo>
                    <a:cubicBezTo>
                      <a:pt x="34" y="17"/>
                      <a:pt x="33" y="16"/>
                      <a:pt x="32" y="15"/>
                    </a:cubicBezTo>
                    <a:close/>
                    <a:moveTo>
                      <a:pt x="10" y="17"/>
                    </a:moveTo>
                    <a:cubicBezTo>
                      <a:pt x="9" y="17"/>
                      <a:pt x="8" y="17"/>
                      <a:pt x="7" y="16"/>
                    </a:cubicBezTo>
                    <a:cubicBezTo>
                      <a:pt x="7" y="16"/>
                      <a:pt x="6" y="15"/>
                      <a:pt x="6" y="15"/>
                    </a:cubicBezTo>
                    <a:cubicBezTo>
                      <a:pt x="6" y="14"/>
                      <a:pt x="6" y="14"/>
                      <a:pt x="6" y="13"/>
                    </a:cubicBezTo>
                    <a:cubicBezTo>
                      <a:pt x="6" y="13"/>
                      <a:pt x="6" y="12"/>
                      <a:pt x="7" y="11"/>
                    </a:cubicBezTo>
                    <a:cubicBezTo>
                      <a:pt x="7" y="11"/>
                      <a:pt x="7" y="10"/>
                      <a:pt x="8" y="9"/>
                    </a:cubicBezTo>
                    <a:cubicBezTo>
                      <a:pt x="10" y="11"/>
                      <a:pt x="12" y="14"/>
                      <a:pt x="14" y="16"/>
                    </a:cubicBezTo>
                    <a:cubicBezTo>
                      <a:pt x="12" y="17"/>
                      <a:pt x="11" y="17"/>
                      <a:pt x="10" y="17"/>
                    </a:cubicBezTo>
                    <a:close/>
                    <a:moveTo>
                      <a:pt x="29" y="25"/>
                    </a:moveTo>
                    <a:cubicBezTo>
                      <a:pt x="28" y="26"/>
                      <a:pt x="28" y="27"/>
                      <a:pt x="27" y="27"/>
                    </a:cubicBezTo>
                    <a:cubicBezTo>
                      <a:pt x="25" y="25"/>
                      <a:pt x="23" y="22"/>
                      <a:pt x="21" y="20"/>
                    </a:cubicBezTo>
                    <a:cubicBezTo>
                      <a:pt x="21" y="20"/>
                      <a:pt x="22" y="19"/>
                      <a:pt x="23" y="19"/>
                    </a:cubicBezTo>
                    <a:cubicBezTo>
                      <a:pt x="23" y="19"/>
                      <a:pt x="24" y="19"/>
                      <a:pt x="25" y="18"/>
                    </a:cubicBezTo>
                    <a:cubicBezTo>
                      <a:pt x="25" y="18"/>
                      <a:pt x="26" y="18"/>
                      <a:pt x="27" y="19"/>
                    </a:cubicBezTo>
                    <a:cubicBezTo>
                      <a:pt x="27" y="19"/>
                      <a:pt x="28" y="19"/>
                      <a:pt x="28" y="20"/>
                    </a:cubicBezTo>
                    <a:cubicBezTo>
                      <a:pt x="29" y="20"/>
                      <a:pt x="29" y="21"/>
                      <a:pt x="29" y="21"/>
                    </a:cubicBezTo>
                    <a:cubicBezTo>
                      <a:pt x="30" y="22"/>
                      <a:pt x="30" y="23"/>
                      <a:pt x="29" y="23"/>
                    </a:cubicBezTo>
                    <a:cubicBezTo>
                      <a:pt x="29" y="24"/>
                      <a:pt x="29" y="25"/>
                      <a:pt x="29"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id-ID" sz="2400">
                  <a:solidFill>
                    <a:schemeClr val="bg1"/>
                  </a:solidFill>
                </a:endParaRPr>
              </a:p>
            </p:txBody>
          </p:sp>
          <p:sp>
            <p:nvSpPr>
              <p:cNvPr id="135" name="Freeform 19"/>
              <p:cNvSpPr/>
              <p:nvPr/>
            </p:nvSpPr>
            <p:spPr bwMode="auto">
              <a:xfrm>
                <a:off x="163513" y="334963"/>
                <a:ext cx="73025" cy="80963"/>
              </a:xfrm>
              <a:custGeom>
                <a:avLst/>
                <a:gdLst>
                  <a:gd name="T0" fmla="*/ 16 w 19"/>
                  <a:gd name="T1" fmla="*/ 1 h 21"/>
                  <a:gd name="T2" fmla="*/ 16 w 19"/>
                  <a:gd name="T3" fmla="*/ 1 h 21"/>
                  <a:gd name="T4" fmla="*/ 9 w 19"/>
                  <a:gd name="T5" fmla="*/ 7 h 21"/>
                  <a:gd name="T6" fmla="*/ 3 w 19"/>
                  <a:gd name="T7" fmla="*/ 14 h 21"/>
                  <a:gd name="T8" fmla="*/ 0 w 19"/>
                  <a:gd name="T9" fmla="*/ 17 h 21"/>
                  <a:gd name="T10" fmla="*/ 0 w 19"/>
                  <a:gd name="T11" fmla="*/ 17 h 21"/>
                  <a:gd name="T12" fmla="*/ 0 w 19"/>
                  <a:gd name="T13" fmla="*/ 20 h 21"/>
                  <a:gd name="T14" fmla="*/ 3 w 19"/>
                  <a:gd name="T15" fmla="*/ 20 h 21"/>
                  <a:gd name="T16" fmla="*/ 3 w 19"/>
                  <a:gd name="T17" fmla="*/ 20 h 21"/>
                  <a:gd name="T18" fmla="*/ 6 w 19"/>
                  <a:gd name="T19" fmla="*/ 16 h 21"/>
                  <a:gd name="T20" fmla="*/ 11 w 19"/>
                  <a:gd name="T21" fmla="*/ 10 h 21"/>
                  <a:gd name="T22" fmla="*/ 18 w 19"/>
                  <a:gd name="T23" fmla="*/ 4 h 21"/>
                  <a:gd name="T24" fmla="*/ 18 w 19"/>
                  <a:gd name="T25" fmla="*/ 4 h 21"/>
                  <a:gd name="T26" fmla="*/ 19 w 19"/>
                  <a:gd name="T27" fmla="*/ 4 h 21"/>
                  <a:gd name="T28" fmla="*/ 19 w 19"/>
                  <a:gd name="T29" fmla="*/ 1 h 21"/>
                  <a:gd name="T30" fmla="*/ 16 w 19"/>
                  <a:gd name="T31" fmla="*/ 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 h="21">
                    <a:moveTo>
                      <a:pt x="16" y="1"/>
                    </a:moveTo>
                    <a:cubicBezTo>
                      <a:pt x="16" y="1"/>
                      <a:pt x="16" y="1"/>
                      <a:pt x="16" y="1"/>
                    </a:cubicBezTo>
                    <a:cubicBezTo>
                      <a:pt x="13" y="3"/>
                      <a:pt x="11" y="5"/>
                      <a:pt x="9" y="7"/>
                    </a:cubicBezTo>
                    <a:cubicBezTo>
                      <a:pt x="6" y="9"/>
                      <a:pt x="5" y="11"/>
                      <a:pt x="3" y="14"/>
                    </a:cubicBezTo>
                    <a:cubicBezTo>
                      <a:pt x="0" y="17"/>
                      <a:pt x="0" y="17"/>
                      <a:pt x="0" y="17"/>
                    </a:cubicBezTo>
                    <a:cubicBezTo>
                      <a:pt x="0" y="17"/>
                      <a:pt x="0" y="17"/>
                      <a:pt x="0" y="17"/>
                    </a:cubicBezTo>
                    <a:cubicBezTo>
                      <a:pt x="0" y="18"/>
                      <a:pt x="0" y="19"/>
                      <a:pt x="0" y="20"/>
                    </a:cubicBezTo>
                    <a:cubicBezTo>
                      <a:pt x="1" y="21"/>
                      <a:pt x="2" y="21"/>
                      <a:pt x="3" y="20"/>
                    </a:cubicBezTo>
                    <a:cubicBezTo>
                      <a:pt x="3" y="20"/>
                      <a:pt x="3" y="20"/>
                      <a:pt x="3" y="20"/>
                    </a:cubicBezTo>
                    <a:cubicBezTo>
                      <a:pt x="6" y="16"/>
                      <a:pt x="6" y="16"/>
                      <a:pt x="6" y="16"/>
                    </a:cubicBezTo>
                    <a:cubicBezTo>
                      <a:pt x="8" y="14"/>
                      <a:pt x="9" y="12"/>
                      <a:pt x="11" y="10"/>
                    </a:cubicBezTo>
                    <a:cubicBezTo>
                      <a:pt x="14" y="8"/>
                      <a:pt x="16" y="6"/>
                      <a:pt x="18" y="4"/>
                    </a:cubicBezTo>
                    <a:cubicBezTo>
                      <a:pt x="18" y="4"/>
                      <a:pt x="18" y="4"/>
                      <a:pt x="18" y="4"/>
                    </a:cubicBezTo>
                    <a:cubicBezTo>
                      <a:pt x="18" y="4"/>
                      <a:pt x="18" y="4"/>
                      <a:pt x="19" y="4"/>
                    </a:cubicBezTo>
                    <a:cubicBezTo>
                      <a:pt x="19" y="3"/>
                      <a:pt x="19" y="2"/>
                      <a:pt x="19" y="1"/>
                    </a:cubicBezTo>
                    <a:cubicBezTo>
                      <a:pt x="18" y="0"/>
                      <a:pt x="17" y="0"/>
                      <a:pt x="16"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id-ID" sz="2400">
                  <a:solidFill>
                    <a:schemeClr val="bg1"/>
                  </a:solidFill>
                </a:endParaRPr>
              </a:p>
            </p:txBody>
          </p:sp>
          <p:sp>
            <p:nvSpPr>
              <p:cNvPr id="136" name="Freeform 20"/>
              <p:cNvSpPr/>
              <p:nvPr/>
            </p:nvSpPr>
            <p:spPr bwMode="auto">
              <a:xfrm>
                <a:off x="250825" y="74613"/>
                <a:ext cx="77787" cy="80963"/>
              </a:xfrm>
              <a:custGeom>
                <a:avLst/>
                <a:gdLst>
                  <a:gd name="T0" fmla="*/ 8 w 20"/>
                  <a:gd name="T1" fmla="*/ 11 h 21"/>
                  <a:gd name="T2" fmla="*/ 1 w 20"/>
                  <a:gd name="T3" fmla="*/ 17 h 21"/>
                  <a:gd name="T4" fmla="*/ 0 w 20"/>
                  <a:gd name="T5" fmla="*/ 17 h 21"/>
                  <a:gd name="T6" fmla="*/ 0 w 20"/>
                  <a:gd name="T7" fmla="*/ 20 h 21"/>
                  <a:gd name="T8" fmla="*/ 3 w 20"/>
                  <a:gd name="T9" fmla="*/ 20 h 21"/>
                  <a:gd name="T10" fmla="*/ 3 w 20"/>
                  <a:gd name="T11" fmla="*/ 20 h 21"/>
                  <a:gd name="T12" fmla="*/ 10 w 20"/>
                  <a:gd name="T13" fmla="*/ 14 h 21"/>
                  <a:gd name="T14" fmla="*/ 16 w 20"/>
                  <a:gd name="T15" fmla="*/ 7 h 21"/>
                  <a:gd name="T16" fmla="*/ 19 w 20"/>
                  <a:gd name="T17" fmla="*/ 3 h 21"/>
                  <a:gd name="T18" fmla="*/ 19 w 20"/>
                  <a:gd name="T19" fmla="*/ 3 h 21"/>
                  <a:gd name="T20" fmla="*/ 19 w 20"/>
                  <a:gd name="T21" fmla="*/ 0 h 21"/>
                  <a:gd name="T22" fmla="*/ 16 w 20"/>
                  <a:gd name="T23" fmla="*/ 0 h 21"/>
                  <a:gd name="T24" fmla="*/ 16 w 20"/>
                  <a:gd name="T25" fmla="*/ 1 h 21"/>
                  <a:gd name="T26" fmla="*/ 13 w 20"/>
                  <a:gd name="T27" fmla="*/ 5 h 21"/>
                  <a:gd name="T28" fmla="*/ 8 w 20"/>
                  <a:gd name="T29" fmla="*/ 1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0" h="21">
                    <a:moveTo>
                      <a:pt x="8" y="11"/>
                    </a:moveTo>
                    <a:cubicBezTo>
                      <a:pt x="5" y="13"/>
                      <a:pt x="3" y="15"/>
                      <a:pt x="1" y="17"/>
                    </a:cubicBezTo>
                    <a:cubicBezTo>
                      <a:pt x="1" y="17"/>
                      <a:pt x="0" y="17"/>
                      <a:pt x="0" y="17"/>
                    </a:cubicBezTo>
                    <a:cubicBezTo>
                      <a:pt x="0" y="18"/>
                      <a:pt x="0" y="19"/>
                      <a:pt x="0" y="20"/>
                    </a:cubicBezTo>
                    <a:cubicBezTo>
                      <a:pt x="1" y="21"/>
                      <a:pt x="2" y="21"/>
                      <a:pt x="3" y="20"/>
                    </a:cubicBezTo>
                    <a:cubicBezTo>
                      <a:pt x="3" y="20"/>
                      <a:pt x="3" y="20"/>
                      <a:pt x="3" y="20"/>
                    </a:cubicBezTo>
                    <a:cubicBezTo>
                      <a:pt x="6" y="18"/>
                      <a:pt x="8" y="16"/>
                      <a:pt x="10" y="14"/>
                    </a:cubicBezTo>
                    <a:cubicBezTo>
                      <a:pt x="13" y="12"/>
                      <a:pt x="14" y="9"/>
                      <a:pt x="16" y="7"/>
                    </a:cubicBezTo>
                    <a:cubicBezTo>
                      <a:pt x="19" y="3"/>
                      <a:pt x="19" y="3"/>
                      <a:pt x="19" y="3"/>
                    </a:cubicBezTo>
                    <a:cubicBezTo>
                      <a:pt x="19" y="3"/>
                      <a:pt x="19" y="3"/>
                      <a:pt x="19" y="3"/>
                    </a:cubicBezTo>
                    <a:cubicBezTo>
                      <a:pt x="20" y="2"/>
                      <a:pt x="20" y="1"/>
                      <a:pt x="19" y="0"/>
                    </a:cubicBezTo>
                    <a:cubicBezTo>
                      <a:pt x="18" y="0"/>
                      <a:pt x="17" y="0"/>
                      <a:pt x="16" y="0"/>
                    </a:cubicBezTo>
                    <a:cubicBezTo>
                      <a:pt x="16" y="1"/>
                      <a:pt x="16" y="1"/>
                      <a:pt x="16" y="1"/>
                    </a:cubicBezTo>
                    <a:cubicBezTo>
                      <a:pt x="13" y="5"/>
                      <a:pt x="13" y="5"/>
                      <a:pt x="13" y="5"/>
                    </a:cubicBezTo>
                    <a:cubicBezTo>
                      <a:pt x="11" y="7"/>
                      <a:pt x="10" y="9"/>
                      <a:pt x="8"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id-ID" sz="2400">
                  <a:solidFill>
                    <a:schemeClr val="bg1"/>
                  </a:solidFill>
                </a:endParaRPr>
              </a:p>
            </p:txBody>
          </p:sp>
        </p:grpSp>
      </p:grpSp>
      <p:grpSp>
        <p:nvGrpSpPr>
          <p:cNvPr id="141" name="组合 140"/>
          <p:cNvGrpSpPr/>
          <p:nvPr/>
        </p:nvGrpSpPr>
        <p:grpSpPr>
          <a:xfrm>
            <a:off x="4172065" y="4155995"/>
            <a:ext cx="1251019" cy="1253549"/>
            <a:chOff x="4260965" y="4016294"/>
            <a:chExt cx="1251019" cy="1253549"/>
          </a:xfrm>
        </p:grpSpPr>
        <p:grpSp>
          <p:nvGrpSpPr>
            <p:cNvPr id="142" name="Group 48"/>
            <p:cNvGrpSpPr/>
            <p:nvPr/>
          </p:nvGrpSpPr>
          <p:grpSpPr>
            <a:xfrm>
              <a:off x="4260965" y="4016294"/>
              <a:ext cx="1251019" cy="1253549"/>
              <a:chOff x="3692576" y="1742634"/>
              <a:chExt cx="2790379" cy="2796023"/>
            </a:xfrm>
          </p:grpSpPr>
          <p:grpSp>
            <p:nvGrpSpPr>
              <p:cNvPr id="161" name="组合 79"/>
              <p:cNvGrpSpPr/>
              <p:nvPr/>
            </p:nvGrpSpPr>
            <p:grpSpPr bwMode="auto">
              <a:xfrm>
                <a:off x="3692576" y="1742634"/>
                <a:ext cx="2790379" cy="2796023"/>
                <a:chOff x="6379729" y="2488774"/>
                <a:chExt cx="2513016" cy="2513016"/>
              </a:xfrm>
            </p:grpSpPr>
            <p:sp>
              <p:nvSpPr>
                <p:cNvPr id="163"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2400" kern="0">
                    <a:solidFill>
                      <a:schemeClr val="bg1"/>
                    </a:solidFill>
                    <a:ea typeface="宋体" panose="02010600030101010101" pitchFamily="2" charset="-122"/>
                  </a:endParaRPr>
                </a:p>
              </p:txBody>
            </p:sp>
            <p:sp>
              <p:nvSpPr>
                <p:cNvPr id="164"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2400" kern="0">
                    <a:solidFill>
                      <a:schemeClr val="bg1"/>
                    </a:solidFill>
                  </a:endParaRPr>
                </a:p>
              </p:txBody>
            </p:sp>
          </p:grpSp>
          <p:sp>
            <p:nvSpPr>
              <p:cNvPr id="162" name="椭圆 80"/>
              <p:cNvSpPr/>
              <p:nvPr/>
            </p:nvSpPr>
            <p:spPr bwMode="auto">
              <a:xfrm>
                <a:off x="4101618" y="2137562"/>
                <a:ext cx="2016471" cy="2020558"/>
              </a:xfrm>
              <a:prstGeom prst="ellipse">
                <a:avLst/>
              </a:prstGeom>
              <a:solidFill>
                <a:schemeClr val="bg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2400" kern="0">
                  <a:solidFill>
                    <a:schemeClr val="bg1"/>
                  </a:solidFill>
                </a:endParaRPr>
              </a:p>
            </p:txBody>
          </p:sp>
        </p:grpSp>
        <p:grpSp>
          <p:nvGrpSpPr>
            <p:cNvPr id="143" name="组合 142"/>
            <p:cNvGrpSpPr/>
            <p:nvPr/>
          </p:nvGrpSpPr>
          <p:grpSpPr>
            <a:xfrm>
              <a:off x="4665262" y="4441971"/>
              <a:ext cx="476042" cy="437541"/>
              <a:chOff x="4470401" y="1481138"/>
              <a:chExt cx="215900" cy="198438"/>
            </a:xfrm>
            <a:solidFill>
              <a:schemeClr val="bg1"/>
            </a:solidFill>
          </p:grpSpPr>
          <p:sp>
            <p:nvSpPr>
              <p:cNvPr id="144" name="Freeform 355"/>
              <p:cNvSpPr/>
              <p:nvPr/>
            </p:nvSpPr>
            <p:spPr bwMode="auto">
              <a:xfrm>
                <a:off x="4546601" y="1651001"/>
                <a:ext cx="65088" cy="28575"/>
              </a:xfrm>
              <a:custGeom>
                <a:avLst/>
                <a:gdLst>
                  <a:gd name="T0" fmla="*/ 10 w 81"/>
                  <a:gd name="T1" fmla="*/ 0 h 37"/>
                  <a:gd name="T2" fmla="*/ 0 w 81"/>
                  <a:gd name="T3" fmla="*/ 33 h 37"/>
                  <a:gd name="T4" fmla="*/ 0 w 81"/>
                  <a:gd name="T5" fmla="*/ 33 h 37"/>
                  <a:gd name="T6" fmla="*/ 1 w 81"/>
                  <a:gd name="T7" fmla="*/ 36 h 37"/>
                  <a:gd name="T8" fmla="*/ 5 w 81"/>
                  <a:gd name="T9" fmla="*/ 37 h 37"/>
                  <a:gd name="T10" fmla="*/ 76 w 81"/>
                  <a:gd name="T11" fmla="*/ 37 h 37"/>
                  <a:gd name="T12" fmla="*/ 76 w 81"/>
                  <a:gd name="T13" fmla="*/ 37 h 37"/>
                  <a:gd name="T14" fmla="*/ 79 w 81"/>
                  <a:gd name="T15" fmla="*/ 36 h 37"/>
                  <a:gd name="T16" fmla="*/ 81 w 81"/>
                  <a:gd name="T17" fmla="*/ 33 h 37"/>
                  <a:gd name="T18" fmla="*/ 70 w 81"/>
                  <a:gd name="T19" fmla="*/ 0 h 37"/>
                  <a:gd name="T20" fmla="*/ 10 w 81"/>
                  <a:gd name="T21"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 h="37">
                    <a:moveTo>
                      <a:pt x="10" y="0"/>
                    </a:moveTo>
                    <a:lnTo>
                      <a:pt x="0" y="33"/>
                    </a:lnTo>
                    <a:lnTo>
                      <a:pt x="0" y="33"/>
                    </a:lnTo>
                    <a:lnTo>
                      <a:pt x="1" y="36"/>
                    </a:lnTo>
                    <a:lnTo>
                      <a:pt x="5" y="37"/>
                    </a:lnTo>
                    <a:lnTo>
                      <a:pt x="76" y="37"/>
                    </a:lnTo>
                    <a:lnTo>
                      <a:pt x="76" y="37"/>
                    </a:lnTo>
                    <a:lnTo>
                      <a:pt x="79" y="36"/>
                    </a:lnTo>
                    <a:lnTo>
                      <a:pt x="81" y="33"/>
                    </a:lnTo>
                    <a:lnTo>
                      <a:pt x="70" y="0"/>
                    </a:lnTo>
                    <a:lnTo>
                      <a:pt x="1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145" name="Freeform 356"/>
              <p:cNvSpPr>
                <a:spLocks noEditPoints="1"/>
              </p:cNvSpPr>
              <p:nvPr/>
            </p:nvSpPr>
            <p:spPr bwMode="auto">
              <a:xfrm>
                <a:off x="4470401" y="1481138"/>
                <a:ext cx="215900" cy="163513"/>
              </a:xfrm>
              <a:custGeom>
                <a:avLst/>
                <a:gdLst>
                  <a:gd name="T0" fmla="*/ 252 w 272"/>
                  <a:gd name="T1" fmla="*/ 0 h 206"/>
                  <a:gd name="T2" fmla="*/ 19 w 272"/>
                  <a:gd name="T3" fmla="*/ 0 h 206"/>
                  <a:gd name="T4" fmla="*/ 19 w 272"/>
                  <a:gd name="T5" fmla="*/ 0 h 206"/>
                  <a:gd name="T6" fmla="*/ 12 w 272"/>
                  <a:gd name="T7" fmla="*/ 2 h 206"/>
                  <a:gd name="T8" fmla="*/ 5 w 272"/>
                  <a:gd name="T9" fmla="*/ 6 h 206"/>
                  <a:gd name="T10" fmla="*/ 1 w 272"/>
                  <a:gd name="T11" fmla="*/ 13 h 206"/>
                  <a:gd name="T12" fmla="*/ 0 w 272"/>
                  <a:gd name="T13" fmla="*/ 21 h 206"/>
                  <a:gd name="T14" fmla="*/ 0 w 272"/>
                  <a:gd name="T15" fmla="*/ 187 h 206"/>
                  <a:gd name="T16" fmla="*/ 0 w 272"/>
                  <a:gd name="T17" fmla="*/ 187 h 206"/>
                  <a:gd name="T18" fmla="*/ 1 w 272"/>
                  <a:gd name="T19" fmla="*/ 195 h 206"/>
                  <a:gd name="T20" fmla="*/ 5 w 272"/>
                  <a:gd name="T21" fmla="*/ 201 h 206"/>
                  <a:gd name="T22" fmla="*/ 12 w 272"/>
                  <a:gd name="T23" fmla="*/ 205 h 206"/>
                  <a:gd name="T24" fmla="*/ 19 w 272"/>
                  <a:gd name="T25" fmla="*/ 206 h 206"/>
                  <a:gd name="T26" fmla="*/ 252 w 272"/>
                  <a:gd name="T27" fmla="*/ 206 h 206"/>
                  <a:gd name="T28" fmla="*/ 252 w 272"/>
                  <a:gd name="T29" fmla="*/ 206 h 206"/>
                  <a:gd name="T30" fmla="*/ 259 w 272"/>
                  <a:gd name="T31" fmla="*/ 205 h 206"/>
                  <a:gd name="T32" fmla="*/ 266 w 272"/>
                  <a:gd name="T33" fmla="*/ 201 h 206"/>
                  <a:gd name="T34" fmla="*/ 270 w 272"/>
                  <a:gd name="T35" fmla="*/ 195 h 206"/>
                  <a:gd name="T36" fmla="*/ 272 w 272"/>
                  <a:gd name="T37" fmla="*/ 187 h 206"/>
                  <a:gd name="T38" fmla="*/ 272 w 272"/>
                  <a:gd name="T39" fmla="*/ 21 h 206"/>
                  <a:gd name="T40" fmla="*/ 272 w 272"/>
                  <a:gd name="T41" fmla="*/ 21 h 206"/>
                  <a:gd name="T42" fmla="*/ 270 w 272"/>
                  <a:gd name="T43" fmla="*/ 13 h 206"/>
                  <a:gd name="T44" fmla="*/ 266 w 272"/>
                  <a:gd name="T45" fmla="*/ 6 h 206"/>
                  <a:gd name="T46" fmla="*/ 259 w 272"/>
                  <a:gd name="T47" fmla="*/ 2 h 206"/>
                  <a:gd name="T48" fmla="*/ 252 w 272"/>
                  <a:gd name="T49" fmla="*/ 0 h 206"/>
                  <a:gd name="T50" fmla="*/ 252 w 272"/>
                  <a:gd name="T51" fmla="*/ 0 h 206"/>
                  <a:gd name="T52" fmla="*/ 257 w 272"/>
                  <a:gd name="T53" fmla="*/ 189 h 206"/>
                  <a:gd name="T54" fmla="*/ 15 w 272"/>
                  <a:gd name="T55" fmla="*/ 189 h 206"/>
                  <a:gd name="T56" fmla="*/ 15 w 272"/>
                  <a:gd name="T57" fmla="*/ 14 h 206"/>
                  <a:gd name="T58" fmla="*/ 257 w 272"/>
                  <a:gd name="T59" fmla="*/ 14 h 206"/>
                  <a:gd name="T60" fmla="*/ 257 w 272"/>
                  <a:gd name="T61" fmla="*/ 189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72" h="206">
                    <a:moveTo>
                      <a:pt x="252" y="0"/>
                    </a:moveTo>
                    <a:lnTo>
                      <a:pt x="19" y="0"/>
                    </a:lnTo>
                    <a:lnTo>
                      <a:pt x="19" y="0"/>
                    </a:lnTo>
                    <a:lnTo>
                      <a:pt x="12" y="2"/>
                    </a:lnTo>
                    <a:lnTo>
                      <a:pt x="5" y="6"/>
                    </a:lnTo>
                    <a:lnTo>
                      <a:pt x="1" y="13"/>
                    </a:lnTo>
                    <a:lnTo>
                      <a:pt x="0" y="21"/>
                    </a:lnTo>
                    <a:lnTo>
                      <a:pt x="0" y="187"/>
                    </a:lnTo>
                    <a:lnTo>
                      <a:pt x="0" y="187"/>
                    </a:lnTo>
                    <a:lnTo>
                      <a:pt x="1" y="195"/>
                    </a:lnTo>
                    <a:lnTo>
                      <a:pt x="5" y="201"/>
                    </a:lnTo>
                    <a:lnTo>
                      <a:pt x="12" y="205"/>
                    </a:lnTo>
                    <a:lnTo>
                      <a:pt x="19" y="206"/>
                    </a:lnTo>
                    <a:lnTo>
                      <a:pt x="252" y="206"/>
                    </a:lnTo>
                    <a:lnTo>
                      <a:pt x="252" y="206"/>
                    </a:lnTo>
                    <a:lnTo>
                      <a:pt x="259" y="205"/>
                    </a:lnTo>
                    <a:lnTo>
                      <a:pt x="266" y="201"/>
                    </a:lnTo>
                    <a:lnTo>
                      <a:pt x="270" y="195"/>
                    </a:lnTo>
                    <a:lnTo>
                      <a:pt x="272" y="187"/>
                    </a:lnTo>
                    <a:lnTo>
                      <a:pt x="272" y="21"/>
                    </a:lnTo>
                    <a:lnTo>
                      <a:pt x="272" y="21"/>
                    </a:lnTo>
                    <a:lnTo>
                      <a:pt x="270" y="13"/>
                    </a:lnTo>
                    <a:lnTo>
                      <a:pt x="266" y="6"/>
                    </a:lnTo>
                    <a:lnTo>
                      <a:pt x="259" y="2"/>
                    </a:lnTo>
                    <a:lnTo>
                      <a:pt x="252" y="0"/>
                    </a:lnTo>
                    <a:lnTo>
                      <a:pt x="252" y="0"/>
                    </a:lnTo>
                    <a:close/>
                    <a:moveTo>
                      <a:pt x="257" y="189"/>
                    </a:moveTo>
                    <a:lnTo>
                      <a:pt x="15" y="189"/>
                    </a:lnTo>
                    <a:lnTo>
                      <a:pt x="15" y="14"/>
                    </a:lnTo>
                    <a:lnTo>
                      <a:pt x="257" y="14"/>
                    </a:lnTo>
                    <a:lnTo>
                      <a:pt x="257" y="18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146" name="Freeform 357"/>
              <p:cNvSpPr>
                <a:spLocks noEditPoints="1"/>
              </p:cNvSpPr>
              <p:nvPr/>
            </p:nvSpPr>
            <p:spPr bwMode="auto">
              <a:xfrm>
                <a:off x="4554538" y="1519238"/>
                <a:ext cx="44450" cy="46038"/>
              </a:xfrm>
              <a:custGeom>
                <a:avLst/>
                <a:gdLst>
                  <a:gd name="T0" fmla="*/ 29 w 57"/>
                  <a:gd name="T1" fmla="*/ 59 h 59"/>
                  <a:gd name="T2" fmla="*/ 40 w 57"/>
                  <a:gd name="T3" fmla="*/ 56 h 59"/>
                  <a:gd name="T4" fmla="*/ 49 w 57"/>
                  <a:gd name="T5" fmla="*/ 51 h 59"/>
                  <a:gd name="T6" fmla="*/ 56 w 57"/>
                  <a:gd name="T7" fmla="*/ 41 h 59"/>
                  <a:gd name="T8" fmla="*/ 57 w 57"/>
                  <a:gd name="T9" fmla="*/ 29 h 59"/>
                  <a:gd name="T10" fmla="*/ 57 w 57"/>
                  <a:gd name="T11" fmla="*/ 23 h 59"/>
                  <a:gd name="T12" fmla="*/ 53 w 57"/>
                  <a:gd name="T13" fmla="*/ 12 h 59"/>
                  <a:gd name="T14" fmla="*/ 45 w 57"/>
                  <a:gd name="T15" fmla="*/ 4 h 59"/>
                  <a:gd name="T16" fmla="*/ 36 w 57"/>
                  <a:gd name="T17" fmla="*/ 0 h 59"/>
                  <a:gd name="T18" fmla="*/ 29 w 57"/>
                  <a:gd name="T19" fmla="*/ 0 h 59"/>
                  <a:gd name="T20" fmla="*/ 16 w 57"/>
                  <a:gd name="T21" fmla="*/ 3 h 59"/>
                  <a:gd name="T22" fmla="*/ 7 w 57"/>
                  <a:gd name="T23" fmla="*/ 11 h 59"/>
                  <a:gd name="T24" fmla="*/ 6 w 57"/>
                  <a:gd name="T25" fmla="*/ 11 h 59"/>
                  <a:gd name="T26" fmla="*/ 6 w 57"/>
                  <a:gd name="T27" fmla="*/ 12 h 59"/>
                  <a:gd name="T28" fmla="*/ 1 w 57"/>
                  <a:gd name="T29" fmla="*/ 20 h 59"/>
                  <a:gd name="T30" fmla="*/ 0 w 57"/>
                  <a:gd name="T31" fmla="*/ 29 h 59"/>
                  <a:gd name="T32" fmla="*/ 3 w 57"/>
                  <a:gd name="T33" fmla="*/ 41 h 59"/>
                  <a:gd name="T34" fmla="*/ 8 w 57"/>
                  <a:gd name="T35" fmla="*/ 51 h 59"/>
                  <a:gd name="T36" fmla="*/ 18 w 57"/>
                  <a:gd name="T37" fmla="*/ 56 h 59"/>
                  <a:gd name="T38" fmla="*/ 29 w 57"/>
                  <a:gd name="T39" fmla="*/ 59 h 59"/>
                  <a:gd name="T40" fmla="*/ 29 w 57"/>
                  <a:gd name="T41" fmla="*/ 5 h 59"/>
                  <a:gd name="T42" fmla="*/ 36 w 57"/>
                  <a:gd name="T43" fmla="*/ 7 h 59"/>
                  <a:gd name="T44" fmla="*/ 41 w 57"/>
                  <a:gd name="T45" fmla="*/ 10 h 59"/>
                  <a:gd name="T46" fmla="*/ 29 w 57"/>
                  <a:gd name="T47" fmla="*/ 15 h 59"/>
                  <a:gd name="T48" fmla="*/ 23 w 57"/>
                  <a:gd name="T49" fmla="*/ 16 h 59"/>
                  <a:gd name="T50" fmla="*/ 12 w 57"/>
                  <a:gd name="T51" fmla="*/ 14 h 59"/>
                  <a:gd name="T52" fmla="*/ 16 w 57"/>
                  <a:gd name="T53" fmla="*/ 11 h 59"/>
                  <a:gd name="T54" fmla="*/ 25 w 57"/>
                  <a:gd name="T55" fmla="*/ 7 h 59"/>
                  <a:gd name="T56" fmla="*/ 29 w 57"/>
                  <a:gd name="T57" fmla="*/ 5 h 59"/>
                  <a:gd name="T58" fmla="*/ 10 w 57"/>
                  <a:gd name="T59" fmla="*/ 18 h 59"/>
                  <a:gd name="T60" fmla="*/ 22 w 57"/>
                  <a:gd name="T61" fmla="*/ 22 h 59"/>
                  <a:gd name="T62" fmla="*/ 26 w 57"/>
                  <a:gd name="T63" fmla="*/ 20 h 59"/>
                  <a:gd name="T64" fmla="*/ 30 w 57"/>
                  <a:gd name="T65" fmla="*/ 19 h 59"/>
                  <a:gd name="T66" fmla="*/ 44 w 57"/>
                  <a:gd name="T67" fmla="*/ 15 h 59"/>
                  <a:gd name="T68" fmla="*/ 46 w 57"/>
                  <a:gd name="T69" fmla="*/ 16 h 59"/>
                  <a:gd name="T70" fmla="*/ 48 w 57"/>
                  <a:gd name="T71" fmla="*/ 16 h 59"/>
                  <a:gd name="T72" fmla="*/ 52 w 57"/>
                  <a:gd name="T73" fmla="*/ 29 h 59"/>
                  <a:gd name="T74" fmla="*/ 51 w 57"/>
                  <a:gd name="T75" fmla="*/ 34 h 59"/>
                  <a:gd name="T76" fmla="*/ 48 w 57"/>
                  <a:gd name="T77" fmla="*/ 42 h 59"/>
                  <a:gd name="T78" fmla="*/ 41 w 57"/>
                  <a:gd name="T79" fmla="*/ 48 h 59"/>
                  <a:gd name="T80" fmla="*/ 34 w 57"/>
                  <a:gd name="T81" fmla="*/ 52 h 59"/>
                  <a:gd name="T82" fmla="*/ 29 w 57"/>
                  <a:gd name="T83" fmla="*/ 52 h 59"/>
                  <a:gd name="T84" fmla="*/ 21 w 57"/>
                  <a:gd name="T85" fmla="*/ 51 h 59"/>
                  <a:gd name="T86" fmla="*/ 14 w 57"/>
                  <a:gd name="T87" fmla="*/ 45 h 59"/>
                  <a:gd name="T88" fmla="*/ 8 w 57"/>
                  <a:gd name="T89" fmla="*/ 38 h 59"/>
                  <a:gd name="T90" fmla="*/ 7 w 57"/>
                  <a:gd name="T91" fmla="*/ 29 h 59"/>
                  <a:gd name="T92" fmla="*/ 7 w 57"/>
                  <a:gd name="T93" fmla="*/ 23 h 59"/>
                  <a:gd name="T94" fmla="*/ 10 w 57"/>
                  <a:gd name="T95" fmla="*/ 18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7" h="59">
                    <a:moveTo>
                      <a:pt x="29" y="59"/>
                    </a:moveTo>
                    <a:lnTo>
                      <a:pt x="29" y="59"/>
                    </a:lnTo>
                    <a:lnTo>
                      <a:pt x="36" y="57"/>
                    </a:lnTo>
                    <a:lnTo>
                      <a:pt x="40" y="56"/>
                    </a:lnTo>
                    <a:lnTo>
                      <a:pt x="45" y="53"/>
                    </a:lnTo>
                    <a:lnTo>
                      <a:pt x="49" y="51"/>
                    </a:lnTo>
                    <a:lnTo>
                      <a:pt x="53" y="45"/>
                    </a:lnTo>
                    <a:lnTo>
                      <a:pt x="56" y="41"/>
                    </a:lnTo>
                    <a:lnTo>
                      <a:pt x="57" y="36"/>
                    </a:lnTo>
                    <a:lnTo>
                      <a:pt x="57" y="29"/>
                    </a:lnTo>
                    <a:lnTo>
                      <a:pt x="57" y="29"/>
                    </a:lnTo>
                    <a:lnTo>
                      <a:pt x="57" y="23"/>
                    </a:lnTo>
                    <a:lnTo>
                      <a:pt x="56" y="18"/>
                    </a:lnTo>
                    <a:lnTo>
                      <a:pt x="53" y="12"/>
                    </a:lnTo>
                    <a:lnTo>
                      <a:pt x="49" y="8"/>
                    </a:lnTo>
                    <a:lnTo>
                      <a:pt x="45" y="4"/>
                    </a:lnTo>
                    <a:lnTo>
                      <a:pt x="40" y="1"/>
                    </a:lnTo>
                    <a:lnTo>
                      <a:pt x="36" y="0"/>
                    </a:lnTo>
                    <a:lnTo>
                      <a:pt x="29" y="0"/>
                    </a:lnTo>
                    <a:lnTo>
                      <a:pt x="29" y="0"/>
                    </a:lnTo>
                    <a:lnTo>
                      <a:pt x="22" y="0"/>
                    </a:lnTo>
                    <a:lnTo>
                      <a:pt x="16" y="3"/>
                    </a:lnTo>
                    <a:lnTo>
                      <a:pt x="11" y="7"/>
                    </a:lnTo>
                    <a:lnTo>
                      <a:pt x="7" y="11"/>
                    </a:lnTo>
                    <a:lnTo>
                      <a:pt x="7" y="11"/>
                    </a:lnTo>
                    <a:lnTo>
                      <a:pt x="6" y="11"/>
                    </a:lnTo>
                    <a:lnTo>
                      <a:pt x="6" y="11"/>
                    </a:lnTo>
                    <a:lnTo>
                      <a:pt x="6" y="12"/>
                    </a:lnTo>
                    <a:lnTo>
                      <a:pt x="6" y="12"/>
                    </a:lnTo>
                    <a:lnTo>
                      <a:pt x="1" y="20"/>
                    </a:lnTo>
                    <a:lnTo>
                      <a:pt x="0" y="29"/>
                    </a:lnTo>
                    <a:lnTo>
                      <a:pt x="0" y="29"/>
                    </a:lnTo>
                    <a:lnTo>
                      <a:pt x="1" y="36"/>
                    </a:lnTo>
                    <a:lnTo>
                      <a:pt x="3" y="41"/>
                    </a:lnTo>
                    <a:lnTo>
                      <a:pt x="6" y="45"/>
                    </a:lnTo>
                    <a:lnTo>
                      <a:pt x="8" y="51"/>
                    </a:lnTo>
                    <a:lnTo>
                      <a:pt x="14" y="53"/>
                    </a:lnTo>
                    <a:lnTo>
                      <a:pt x="18" y="56"/>
                    </a:lnTo>
                    <a:lnTo>
                      <a:pt x="23" y="57"/>
                    </a:lnTo>
                    <a:lnTo>
                      <a:pt x="29" y="59"/>
                    </a:lnTo>
                    <a:lnTo>
                      <a:pt x="29" y="59"/>
                    </a:lnTo>
                    <a:close/>
                    <a:moveTo>
                      <a:pt x="29" y="5"/>
                    </a:moveTo>
                    <a:lnTo>
                      <a:pt x="29" y="5"/>
                    </a:lnTo>
                    <a:lnTo>
                      <a:pt x="36" y="7"/>
                    </a:lnTo>
                    <a:lnTo>
                      <a:pt x="41" y="10"/>
                    </a:lnTo>
                    <a:lnTo>
                      <a:pt x="41" y="10"/>
                    </a:lnTo>
                    <a:lnTo>
                      <a:pt x="36" y="11"/>
                    </a:lnTo>
                    <a:lnTo>
                      <a:pt x="29" y="15"/>
                    </a:lnTo>
                    <a:lnTo>
                      <a:pt x="29" y="15"/>
                    </a:lnTo>
                    <a:lnTo>
                      <a:pt x="23" y="16"/>
                    </a:lnTo>
                    <a:lnTo>
                      <a:pt x="19" y="16"/>
                    </a:lnTo>
                    <a:lnTo>
                      <a:pt x="12" y="14"/>
                    </a:lnTo>
                    <a:lnTo>
                      <a:pt x="12" y="14"/>
                    </a:lnTo>
                    <a:lnTo>
                      <a:pt x="16" y="11"/>
                    </a:lnTo>
                    <a:lnTo>
                      <a:pt x="21" y="8"/>
                    </a:lnTo>
                    <a:lnTo>
                      <a:pt x="25" y="7"/>
                    </a:lnTo>
                    <a:lnTo>
                      <a:pt x="29" y="5"/>
                    </a:lnTo>
                    <a:lnTo>
                      <a:pt x="29" y="5"/>
                    </a:lnTo>
                    <a:close/>
                    <a:moveTo>
                      <a:pt x="10" y="18"/>
                    </a:moveTo>
                    <a:lnTo>
                      <a:pt x="10" y="18"/>
                    </a:lnTo>
                    <a:lnTo>
                      <a:pt x="15" y="20"/>
                    </a:lnTo>
                    <a:lnTo>
                      <a:pt x="22" y="22"/>
                    </a:lnTo>
                    <a:lnTo>
                      <a:pt x="22" y="22"/>
                    </a:lnTo>
                    <a:lnTo>
                      <a:pt x="26" y="20"/>
                    </a:lnTo>
                    <a:lnTo>
                      <a:pt x="30" y="19"/>
                    </a:lnTo>
                    <a:lnTo>
                      <a:pt x="30" y="19"/>
                    </a:lnTo>
                    <a:lnTo>
                      <a:pt x="41" y="15"/>
                    </a:lnTo>
                    <a:lnTo>
                      <a:pt x="44" y="15"/>
                    </a:lnTo>
                    <a:lnTo>
                      <a:pt x="46" y="16"/>
                    </a:lnTo>
                    <a:lnTo>
                      <a:pt x="46" y="16"/>
                    </a:lnTo>
                    <a:lnTo>
                      <a:pt x="48" y="16"/>
                    </a:lnTo>
                    <a:lnTo>
                      <a:pt x="48" y="16"/>
                    </a:lnTo>
                    <a:lnTo>
                      <a:pt x="51" y="22"/>
                    </a:lnTo>
                    <a:lnTo>
                      <a:pt x="52" y="29"/>
                    </a:lnTo>
                    <a:lnTo>
                      <a:pt x="52" y="29"/>
                    </a:lnTo>
                    <a:lnTo>
                      <a:pt x="51" y="34"/>
                    </a:lnTo>
                    <a:lnTo>
                      <a:pt x="49" y="38"/>
                    </a:lnTo>
                    <a:lnTo>
                      <a:pt x="48" y="42"/>
                    </a:lnTo>
                    <a:lnTo>
                      <a:pt x="45" y="45"/>
                    </a:lnTo>
                    <a:lnTo>
                      <a:pt x="41" y="48"/>
                    </a:lnTo>
                    <a:lnTo>
                      <a:pt x="38" y="51"/>
                    </a:lnTo>
                    <a:lnTo>
                      <a:pt x="34" y="52"/>
                    </a:lnTo>
                    <a:lnTo>
                      <a:pt x="29" y="52"/>
                    </a:lnTo>
                    <a:lnTo>
                      <a:pt x="29" y="52"/>
                    </a:lnTo>
                    <a:lnTo>
                      <a:pt x="25" y="52"/>
                    </a:lnTo>
                    <a:lnTo>
                      <a:pt x="21" y="51"/>
                    </a:lnTo>
                    <a:lnTo>
                      <a:pt x="16" y="48"/>
                    </a:lnTo>
                    <a:lnTo>
                      <a:pt x="14" y="45"/>
                    </a:lnTo>
                    <a:lnTo>
                      <a:pt x="11" y="42"/>
                    </a:lnTo>
                    <a:lnTo>
                      <a:pt x="8" y="38"/>
                    </a:lnTo>
                    <a:lnTo>
                      <a:pt x="7" y="34"/>
                    </a:lnTo>
                    <a:lnTo>
                      <a:pt x="7" y="29"/>
                    </a:lnTo>
                    <a:lnTo>
                      <a:pt x="7" y="29"/>
                    </a:lnTo>
                    <a:lnTo>
                      <a:pt x="7" y="23"/>
                    </a:lnTo>
                    <a:lnTo>
                      <a:pt x="10" y="18"/>
                    </a:lnTo>
                    <a:lnTo>
                      <a:pt x="10" y="1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147" name="Freeform 358"/>
              <p:cNvSpPr/>
              <p:nvPr/>
            </p:nvSpPr>
            <p:spPr bwMode="auto">
              <a:xfrm>
                <a:off x="4603751" y="1552576"/>
                <a:ext cx="22225" cy="34925"/>
              </a:xfrm>
              <a:custGeom>
                <a:avLst/>
                <a:gdLst>
                  <a:gd name="T0" fmla="*/ 24 w 29"/>
                  <a:gd name="T1" fmla="*/ 43 h 43"/>
                  <a:gd name="T2" fmla="*/ 24 w 29"/>
                  <a:gd name="T3" fmla="*/ 43 h 43"/>
                  <a:gd name="T4" fmla="*/ 24 w 29"/>
                  <a:gd name="T5" fmla="*/ 42 h 43"/>
                  <a:gd name="T6" fmla="*/ 29 w 29"/>
                  <a:gd name="T7" fmla="*/ 19 h 43"/>
                  <a:gd name="T8" fmla="*/ 29 w 29"/>
                  <a:gd name="T9" fmla="*/ 19 h 43"/>
                  <a:gd name="T10" fmla="*/ 29 w 29"/>
                  <a:gd name="T11" fmla="*/ 17 h 43"/>
                  <a:gd name="T12" fmla="*/ 29 w 29"/>
                  <a:gd name="T13" fmla="*/ 17 h 43"/>
                  <a:gd name="T14" fmla="*/ 27 w 29"/>
                  <a:gd name="T15" fmla="*/ 15 h 43"/>
                  <a:gd name="T16" fmla="*/ 26 w 29"/>
                  <a:gd name="T17" fmla="*/ 12 h 43"/>
                  <a:gd name="T18" fmla="*/ 26 w 29"/>
                  <a:gd name="T19" fmla="*/ 12 h 43"/>
                  <a:gd name="T20" fmla="*/ 26 w 29"/>
                  <a:gd name="T21" fmla="*/ 9 h 43"/>
                  <a:gd name="T22" fmla="*/ 29 w 29"/>
                  <a:gd name="T23" fmla="*/ 7 h 43"/>
                  <a:gd name="T24" fmla="*/ 29 w 29"/>
                  <a:gd name="T25" fmla="*/ 7 h 43"/>
                  <a:gd name="T26" fmla="*/ 29 w 29"/>
                  <a:gd name="T27" fmla="*/ 5 h 43"/>
                  <a:gd name="T28" fmla="*/ 29 w 29"/>
                  <a:gd name="T29" fmla="*/ 5 h 43"/>
                  <a:gd name="T30" fmla="*/ 29 w 29"/>
                  <a:gd name="T31" fmla="*/ 5 h 43"/>
                  <a:gd name="T32" fmla="*/ 29 w 29"/>
                  <a:gd name="T33" fmla="*/ 5 h 43"/>
                  <a:gd name="T34" fmla="*/ 23 w 29"/>
                  <a:gd name="T35" fmla="*/ 2 h 43"/>
                  <a:gd name="T36" fmla="*/ 18 w 29"/>
                  <a:gd name="T37" fmla="*/ 0 h 43"/>
                  <a:gd name="T38" fmla="*/ 18 w 29"/>
                  <a:gd name="T39" fmla="*/ 0 h 43"/>
                  <a:gd name="T40" fmla="*/ 16 w 29"/>
                  <a:gd name="T41" fmla="*/ 0 h 43"/>
                  <a:gd name="T42" fmla="*/ 16 w 29"/>
                  <a:gd name="T43" fmla="*/ 0 h 43"/>
                  <a:gd name="T44" fmla="*/ 11 w 29"/>
                  <a:gd name="T45" fmla="*/ 2 h 43"/>
                  <a:gd name="T46" fmla="*/ 7 w 29"/>
                  <a:gd name="T47" fmla="*/ 7 h 43"/>
                  <a:gd name="T48" fmla="*/ 3 w 29"/>
                  <a:gd name="T49" fmla="*/ 12 h 43"/>
                  <a:gd name="T50" fmla="*/ 0 w 29"/>
                  <a:gd name="T51" fmla="*/ 17 h 43"/>
                  <a:gd name="T52" fmla="*/ 0 w 29"/>
                  <a:gd name="T53" fmla="*/ 17 h 43"/>
                  <a:gd name="T54" fmla="*/ 5 w 29"/>
                  <a:gd name="T55" fmla="*/ 23 h 43"/>
                  <a:gd name="T56" fmla="*/ 9 w 29"/>
                  <a:gd name="T57" fmla="*/ 28 h 43"/>
                  <a:gd name="T58" fmla="*/ 13 w 29"/>
                  <a:gd name="T59" fmla="*/ 35 h 43"/>
                  <a:gd name="T60" fmla="*/ 16 w 29"/>
                  <a:gd name="T61" fmla="*/ 43 h 43"/>
                  <a:gd name="T62" fmla="*/ 24 w 29"/>
                  <a:gd name="T63"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 h="43">
                    <a:moveTo>
                      <a:pt x="24" y="43"/>
                    </a:moveTo>
                    <a:lnTo>
                      <a:pt x="24" y="43"/>
                    </a:lnTo>
                    <a:lnTo>
                      <a:pt x="24" y="42"/>
                    </a:lnTo>
                    <a:lnTo>
                      <a:pt x="29" y="19"/>
                    </a:lnTo>
                    <a:lnTo>
                      <a:pt x="29" y="19"/>
                    </a:lnTo>
                    <a:lnTo>
                      <a:pt x="29" y="17"/>
                    </a:lnTo>
                    <a:lnTo>
                      <a:pt x="29" y="17"/>
                    </a:lnTo>
                    <a:lnTo>
                      <a:pt x="27" y="15"/>
                    </a:lnTo>
                    <a:lnTo>
                      <a:pt x="26" y="12"/>
                    </a:lnTo>
                    <a:lnTo>
                      <a:pt x="26" y="12"/>
                    </a:lnTo>
                    <a:lnTo>
                      <a:pt x="26" y="9"/>
                    </a:lnTo>
                    <a:lnTo>
                      <a:pt x="29" y="7"/>
                    </a:lnTo>
                    <a:lnTo>
                      <a:pt x="29" y="7"/>
                    </a:lnTo>
                    <a:lnTo>
                      <a:pt x="29" y="5"/>
                    </a:lnTo>
                    <a:lnTo>
                      <a:pt x="29" y="5"/>
                    </a:lnTo>
                    <a:lnTo>
                      <a:pt x="29" y="5"/>
                    </a:lnTo>
                    <a:lnTo>
                      <a:pt x="29" y="5"/>
                    </a:lnTo>
                    <a:lnTo>
                      <a:pt x="23" y="2"/>
                    </a:lnTo>
                    <a:lnTo>
                      <a:pt x="18" y="0"/>
                    </a:lnTo>
                    <a:lnTo>
                      <a:pt x="18" y="0"/>
                    </a:lnTo>
                    <a:lnTo>
                      <a:pt x="16" y="0"/>
                    </a:lnTo>
                    <a:lnTo>
                      <a:pt x="16" y="0"/>
                    </a:lnTo>
                    <a:lnTo>
                      <a:pt x="11" y="2"/>
                    </a:lnTo>
                    <a:lnTo>
                      <a:pt x="7" y="7"/>
                    </a:lnTo>
                    <a:lnTo>
                      <a:pt x="3" y="12"/>
                    </a:lnTo>
                    <a:lnTo>
                      <a:pt x="0" y="17"/>
                    </a:lnTo>
                    <a:lnTo>
                      <a:pt x="0" y="17"/>
                    </a:lnTo>
                    <a:lnTo>
                      <a:pt x="5" y="23"/>
                    </a:lnTo>
                    <a:lnTo>
                      <a:pt x="9" y="28"/>
                    </a:lnTo>
                    <a:lnTo>
                      <a:pt x="13" y="35"/>
                    </a:lnTo>
                    <a:lnTo>
                      <a:pt x="16" y="43"/>
                    </a:lnTo>
                    <a:lnTo>
                      <a:pt x="24" y="4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148" name="Freeform 359"/>
              <p:cNvSpPr/>
              <p:nvPr/>
            </p:nvSpPr>
            <p:spPr bwMode="auto">
              <a:xfrm>
                <a:off x="4632326" y="1552576"/>
                <a:ext cx="26988" cy="34925"/>
              </a:xfrm>
              <a:custGeom>
                <a:avLst/>
                <a:gdLst>
                  <a:gd name="T0" fmla="*/ 11 w 34"/>
                  <a:gd name="T1" fmla="*/ 0 h 43"/>
                  <a:gd name="T2" fmla="*/ 11 w 34"/>
                  <a:gd name="T3" fmla="*/ 0 h 43"/>
                  <a:gd name="T4" fmla="*/ 7 w 34"/>
                  <a:gd name="T5" fmla="*/ 2 h 43"/>
                  <a:gd name="T6" fmla="*/ 1 w 34"/>
                  <a:gd name="T7" fmla="*/ 5 h 43"/>
                  <a:gd name="T8" fmla="*/ 1 w 34"/>
                  <a:gd name="T9" fmla="*/ 5 h 43"/>
                  <a:gd name="T10" fmla="*/ 0 w 34"/>
                  <a:gd name="T11" fmla="*/ 5 h 43"/>
                  <a:gd name="T12" fmla="*/ 0 w 34"/>
                  <a:gd name="T13" fmla="*/ 5 h 43"/>
                  <a:gd name="T14" fmla="*/ 0 w 34"/>
                  <a:gd name="T15" fmla="*/ 7 h 43"/>
                  <a:gd name="T16" fmla="*/ 0 w 34"/>
                  <a:gd name="T17" fmla="*/ 7 h 43"/>
                  <a:gd name="T18" fmla="*/ 2 w 34"/>
                  <a:gd name="T19" fmla="*/ 9 h 43"/>
                  <a:gd name="T20" fmla="*/ 2 w 34"/>
                  <a:gd name="T21" fmla="*/ 12 h 43"/>
                  <a:gd name="T22" fmla="*/ 2 w 34"/>
                  <a:gd name="T23" fmla="*/ 12 h 43"/>
                  <a:gd name="T24" fmla="*/ 2 w 34"/>
                  <a:gd name="T25" fmla="*/ 15 h 43"/>
                  <a:gd name="T26" fmla="*/ 0 w 34"/>
                  <a:gd name="T27" fmla="*/ 17 h 43"/>
                  <a:gd name="T28" fmla="*/ 0 w 34"/>
                  <a:gd name="T29" fmla="*/ 17 h 43"/>
                  <a:gd name="T30" fmla="*/ 0 w 34"/>
                  <a:gd name="T31" fmla="*/ 19 h 43"/>
                  <a:gd name="T32" fmla="*/ 4 w 34"/>
                  <a:gd name="T33" fmla="*/ 42 h 43"/>
                  <a:gd name="T34" fmla="*/ 4 w 34"/>
                  <a:gd name="T35" fmla="*/ 42 h 43"/>
                  <a:gd name="T36" fmla="*/ 4 w 34"/>
                  <a:gd name="T37" fmla="*/ 43 h 43"/>
                  <a:gd name="T38" fmla="*/ 34 w 34"/>
                  <a:gd name="T39" fmla="*/ 43 h 43"/>
                  <a:gd name="T40" fmla="*/ 34 w 34"/>
                  <a:gd name="T41" fmla="*/ 43 h 43"/>
                  <a:gd name="T42" fmla="*/ 34 w 34"/>
                  <a:gd name="T43" fmla="*/ 43 h 43"/>
                  <a:gd name="T44" fmla="*/ 34 w 34"/>
                  <a:gd name="T45" fmla="*/ 43 h 43"/>
                  <a:gd name="T46" fmla="*/ 34 w 34"/>
                  <a:gd name="T47" fmla="*/ 42 h 43"/>
                  <a:gd name="T48" fmla="*/ 34 w 34"/>
                  <a:gd name="T49" fmla="*/ 42 h 43"/>
                  <a:gd name="T50" fmla="*/ 32 w 34"/>
                  <a:gd name="T51" fmla="*/ 28 h 43"/>
                  <a:gd name="T52" fmla="*/ 28 w 34"/>
                  <a:gd name="T53" fmla="*/ 16 h 43"/>
                  <a:gd name="T54" fmla="*/ 24 w 34"/>
                  <a:gd name="T55" fmla="*/ 11 h 43"/>
                  <a:gd name="T56" fmla="*/ 22 w 34"/>
                  <a:gd name="T57" fmla="*/ 7 h 43"/>
                  <a:gd name="T58" fmla="*/ 17 w 34"/>
                  <a:gd name="T59" fmla="*/ 2 h 43"/>
                  <a:gd name="T60" fmla="*/ 12 w 34"/>
                  <a:gd name="T61" fmla="*/ 0 h 43"/>
                  <a:gd name="T62" fmla="*/ 12 w 34"/>
                  <a:gd name="T63" fmla="*/ 0 h 43"/>
                  <a:gd name="T64" fmla="*/ 11 w 34"/>
                  <a:gd name="T65" fmla="*/ 0 h 43"/>
                  <a:gd name="T66" fmla="*/ 11 w 34"/>
                  <a:gd name="T67"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4" h="43">
                    <a:moveTo>
                      <a:pt x="11" y="0"/>
                    </a:moveTo>
                    <a:lnTo>
                      <a:pt x="11" y="0"/>
                    </a:lnTo>
                    <a:lnTo>
                      <a:pt x="7" y="2"/>
                    </a:lnTo>
                    <a:lnTo>
                      <a:pt x="1" y="5"/>
                    </a:lnTo>
                    <a:lnTo>
                      <a:pt x="1" y="5"/>
                    </a:lnTo>
                    <a:lnTo>
                      <a:pt x="0" y="5"/>
                    </a:lnTo>
                    <a:lnTo>
                      <a:pt x="0" y="5"/>
                    </a:lnTo>
                    <a:lnTo>
                      <a:pt x="0" y="7"/>
                    </a:lnTo>
                    <a:lnTo>
                      <a:pt x="0" y="7"/>
                    </a:lnTo>
                    <a:lnTo>
                      <a:pt x="2" y="9"/>
                    </a:lnTo>
                    <a:lnTo>
                      <a:pt x="2" y="12"/>
                    </a:lnTo>
                    <a:lnTo>
                      <a:pt x="2" y="12"/>
                    </a:lnTo>
                    <a:lnTo>
                      <a:pt x="2" y="15"/>
                    </a:lnTo>
                    <a:lnTo>
                      <a:pt x="0" y="17"/>
                    </a:lnTo>
                    <a:lnTo>
                      <a:pt x="0" y="17"/>
                    </a:lnTo>
                    <a:lnTo>
                      <a:pt x="0" y="19"/>
                    </a:lnTo>
                    <a:lnTo>
                      <a:pt x="4" y="42"/>
                    </a:lnTo>
                    <a:lnTo>
                      <a:pt x="4" y="42"/>
                    </a:lnTo>
                    <a:lnTo>
                      <a:pt x="4" y="43"/>
                    </a:lnTo>
                    <a:lnTo>
                      <a:pt x="34" y="43"/>
                    </a:lnTo>
                    <a:lnTo>
                      <a:pt x="34" y="43"/>
                    </a:lnTo>
                    <a:lnTo>
                      <a:pt x="34" y="43"/>
                    </a:lnTo>
                    <a:lnTo>
                      <a:pt x="34" y="43"/>
                    </a:lnTo>
                    <a:lnTo>
                      <a:pt x="34" y="42"/>
                    </a:lnTo>
                    <a:lnTo>
                      <a:pt x="34" y="42"/>
                    </a:lnTo>
                    <a:lnTo>
                      <a:pt x="32" y="28"/>
                    </a:lnTo>
                    <a:lnTo>
                      <a:pt x="28" y="16"/>
                    </a:lnTo>
                    <a:lnTo>
                      <a:pt x="24" y="11"/>
                    </a:lnTo>
                    <a:lnTo>
                      <a:pt x="22" y="7"/>
                    </a:lnTo>
                    <a:lnTo>
                      <a:pt x="17" y="2"/>
                    </a:lnTo>
                    <a:lnTo>
                      <a:pt x="12" y="0"/>
                    </a:lnTo>
                    <a:lnTo>
                      <a:pt x="12" y="0"/>
                    </a:lnTo>
                    <a:lnTo>
                      <a:pt x="11" y="0"/>
                    </a:lnTo>
                    <a:lnTo>
                      <a:pt x="1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149" name="Freeform 360"/>
              <p:cNvSpPr>
                <a:spLocks noEditPoints="1"/>
              </p:cNvSpPr>
              <p:nvPr/>
            </p:nvSpPr>
            <p:spPr bwMode="auto">
              <a:xfrm>
                <a:off x="4611688" y="1516063"/>
                <a:ext cx="36513" cy="36513"/>
              </a:xfrm>
              <a:custGeom>
                <a:avLst/>
                <a:gdLst>
                  <a:gd name="T0" fmla="*/ 22 w 45"/>
                  <a:gd name="T1" fmla="*/ 47 h 47"/>
                  <a:gd name="T2" fmla="*/ 30 w 45"/>
                  <a:gd name="T3" fmla="*/ 45 h 47"/>
                  <a:gd name="T4" fmla="*/ 38 w 45"/>
                  <a:gd name="T5" fmla="*/ 40 h 47"/>
                  <a:gd name="T6" fmla="*/ 42 w 45"/>
                  <a:gd name="T7" fmla="*/ 33 h 47"/>
                  <a:gd name="T8" fmla="*/ 45 w 45"/>
                  <a:gd name="T9" fmla="*/ 23 h 47"/>
                  <a:gd name="T10" fmla="*/ 43 w 45"/>
                  <a:gd name="T11" fmla="*/ 19 h 47"/>
                  <a:gd name="T12" fmla="*/ 41 w 45"/>
                  <a:gd name="T13" fmla="*/ 11 h 47"/>
                  <a:gd name="T14" fmla="*/ 34 w 45"/>
                  <a:gd name="T15" fmla="*/ 4 h 47"/>
                  <a:gd name="T16" fmla="*/ 26 w 45"/>
                  <a:gd name="T17" fmla="*/ 2 h 47"/>
                  <a:gd name="T18" fmla="*/ 22 w 45"/>
                  <a:gd name="T19" fmla="*/ 0 h 47"/>
                  <a:gd name="T20" fmla="*/ 12 w 45"/>
                  <a:gd name="T21" fmla="*/ 3 h 47"/>
                  <a:gd name="T22" fmla="*/ 4 w 45"/>
                  <a:gd name="T23" fmla="*/ 10 h 47"/>
                  <a:gd name="T24" fmla="*/ 4 w 45"/>
                  <a:gd name="T25" fmla="*/ 10 h 47"/>
                  <a:gd name="T26" fmla="*/ 4 w 45"/>
                  <a:gd name="T27" fmla="*/ 10 h 47"/>
                  <a:gd name="T28" fmla="*/ 0 w 45"/>
                  <a:gd name="T29" fmla="*/ 17 h 47"/>
                  <a:gd name="T30" fmla="*/ 0 w 45"/>
                  <a:gd name="T31" fmla="*/ 23 h 47"/>
                  <a:gd name="T32" fmla="*/ 1 w 45"/>
                  <a:gd name="T33" fmla="*/ 33 h 47"/>
                  <a:gd name="T34" fmla="*/ 5 w 45"/>
                  <a:gd name="T35" fmla="*/ 40 h 47"/>
                  <a:gd name="T36" fmla="*/ 13 w 45"/>
                  <a:gd name="T37" fmla="*/ 45 h 47"/>
                  <a:gd name="T38" fmla="*/ 22 w 45"/>
                  <a:gd name="T39" fmla="*/ 47 h 47"/>
                  <a:gd name="T40" fmla="*/ 22 w 45"/>
                  <a:gd name="T41" fmla="*/ 6 h 47"/>
                  <a:gd name="T42" fmla="*/ 27 w 45"/>
                  <a:gd name="T43" fmla="*/ 6 h 47"/>
                  <a:gd name="T44" fmla="*/ 31 w 45"/>
                  <a:gd name="T45" fmla="*/ 8 h 47"/>
                  <a:gd name="T46" fmla="*/ 22 w 45"/>
                  <a:gd name="T47" fmla="*/ 13 h 47"/>
                  <a:gd name="T48" fmla="*/ 18 w 45"/>
                  <a:gd name="T49" fmla="*/ 14 h 47"/>
                  <a:gd name="T50" fmla="*/ 9 w 45"/>
                  <a:gd name="T51" fmla="*/ 11 h 47"/>
                  <a:gd name="T52" fmla="*/ 15 w 45"/>
                  <a:gd name="T53" fmla="*/ 7 h 47"/>
                  <a:gd name="T54" fmla="*/ 22 w 45"/>
                  <a:gd name="T55" fmla="*/ 6 h 47"/>
                  <a:gd name="T56" fmla="*/ 7 w 45"/>
                  <a:gd name="T57" fmla="*/ 14 h 47"/>
                  <a:gd name="T58" fmla="*/ 11 w 45"/>
                  <a:gd name="T59" fmla="*/ 17 h 47"/>
                  <a:gd name="T60" fmla="*/ 16 w 45"/>
                  <a:gd name="T61" fmla="*/ 18 h 47"/>
                  <a:gd name="T62" fmla="*/ 23 w 45"/>
                  <a:gd name="T63" fmla="*/ 15 h 47"/>
                  <a:gd name="T64" fmla="*/ 31 w 45"/>
                  <a:gd name="T65" fmla="*/ 13 h 47"/>
                  <a:gd name="T66" fmla="*/ 35 w 45"/>
                  <a:gd name="T67" fmla="*/ 13 h 47"/>
                  <a:gd name="T68" fmla="*/ 37 w 45"/>
                  <a:gd name="T69" fmla="*/ 13 h 47"/>
                  <a:gd name="T70" fmla="*/ 38 w 45"/>
                  <a:gd name="T71" fmla="*/ 18 h 47"/>
                  <a:gd name="T72" fmla="*/ 39 w 45"/>
                  <a:gd name="T73" fmla="*/ 23 h 47"/>
                  <a:gd name="T74" fmla="*/ 34 w 45"/>
                  <a:gd name="T75" fmla="*/ 36 h 47"/>
                  <a:gd name="T76" fmla="*/ 22 w 45"/>
                  <a:gd name="T77" fmla="*/ 41 h 47"/>
                  <a:gd name="T78" fmla="*/ 15 w 45"/>
                  <a:gd name="T79" fmla="*/ 40 h 47"/>
                  <a:gd name="T80" fmla="*/ 5 w 45"/>
                  <a:gd name="T81" fmla="*/ 30 h 47"/>
                  <a:gd name="T82" fmla="*/ 4 w 45"/>
                  <a:gd name="T83" fmla="*/ 23 h 47"/>
                  <a:gd name="T84" fmla="*/ 7 w 45"/>
                  <a:gd name="T85" fmla="*/ 14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5" h="47">
                    <a:moveTo>
                      <a:pt x="22" y="47"/>
                    </a:moveTo>
                    <a:lnTo>
                      <a:pt x="22" y="47"/>
                    </a:lnTo>
                    <a:lnTo>
                      <a:pt x="26" y="47"/>
                    </a:lnTo>
                    <a:lnTo>
                      <a:pt x="30" y="45"/>
                    </a:lnTo>
                    <a:lnTo>
                      <a:pt x="34" y="43"/>
                    </a:lnTo>
                    <a:lnTo>
                      <a:pt x="38" y="40"/>
                    </a:lnTo>
                    <a:lnTo>
                      <a:pt x="41" y="36"/>
                    </a:lnTo>
                    <a:lnTo>
                      <a:pt x="42" y="33"/>
                    </a:lnTo>
                    <a:lnTo>
                      <a:pt x="43" y="28"/>
                    </a:lnTo>
                    <a:lnTo>
                      <a:pt x="45" y="23"/>
                    </a:lnTo>
                    <a:lnTo>
                      <a:pt x="45" y="23"/>
                    </a:lnTo>
                    <a:lnTo>
                      <a:pt x="43" y="19"/>
                    </a:lnTo>
                    <a:lnTo>
                      <a:pt x="42" y="14"/>
                    </a:lnTo>
                    <a:lnTo>
                      <a:pt x="41" y="11"/>
                    </a:lnTo>
                    <a:lnTo>
                      <a:pt x="38" y="7"/>
                    </a:lnTo>
                    <a:lnTo>
                      <a:pt x="34" y="4"/>
                    </a:lnTo>
                    <a:lnTo>
                      <a:pt x="30" y="3"/>
                    </a:lnTo>
                    <a:lnTo>
                      <a:pt x="26" y="2"/>
                    </a:lnTo>
                    <a:lnTo>
                      <a:pt x="22" y="0"/>
                    </a:lnTo>
                    <a:lnTo>
                      <a:pt x="22" y="0"/>
                    </a:lnTo>
                    <a:lnTo>
                      <a:pt x="16" y="2"/>
                    </a:lnTo>
                    <a:lnTo>
                      <a:pt x="12" y="3"/>
                    </a:lnTo>
                    <a:lnTo>
                      <a:pt x="8" y="6"/>
                    </a:lnTo>
                    <a:lnTo>
                      <a:pt x="4" y="10"/>
                    </a:lnTo>
                    <a:lnTo>
                      <a:pt x="4" y="10"/>
                    </a:lnTo>
                    <a:lnTo>
                      <a:pt x="4" y="10"/>
                    </a:lnTo>
                    <a:lnTo>
                      <a:pt x="4" y="10"/>
                    </a:lnTo>
                    <a:lnTo>
                      <a:pt x="4" y="10"/>
                    </a:lnTo>
                    <a:lnTo>
                      <a:pt x="4" y="10"/>
                    </a:lnTo>
                    <a:lnTo>
                      <a:pt x="0" y="17"/>
                    </a:lnTo>
                    <a:lnTo>
                      <a:pt x="0" y="23"/>
                    </a:lnTo>
                    <a:lnTo>
                      <a:pt x="0" y="23"/>
                    </a:lnTo>
                    <a:lnTo>
                      <a:pt x="0" y="28"/>
                    </a:lnTo>
                    <a:lnTo>
                      <a:pt x="1" y="33"/>
                    </a:lnTo>
                    <a:lnTo>
                      <a:pt x="2" y="36"/>
                    </a:lnTo>
                    <a:lnTo>
                      <a:pt x="5" y="40"/>
                    </a:lnTo>
                    <a:lnTo>
                      <a:pt x="9" y="43"/>
                    </a:lnTo>
                    <a:lnTo>
                      <a:pt x="13" y="45"/>
                    </a:lnTo>
                    <a:lnTo>
                      <a:pt x="18" y="47"/>
                    </a:lnTo>
                    <a:lnTo>
                      <a:pt x="22" y="47"/>
                    </a:lnTo>
                    <a:lnTo>
                      <a:pt x="22" y="47"/>
                    </a:lnTo>
                    <a:close/>
                    <a:moveTo>
                      <a:pt x="22" y="6"/>
                    </a:moveTo>
                    <a:lnTo>
                      <a:pt x="22" y="6"/>
                    </a:lnTo>
                    <a:lnTo>
                      <a:pt x="27" y="6"/>
                    </a:lnTo>
                    <a:lnTo>
                      <a:pt x="31" y="8"/>
                    </a:lnTo>
                    <a:lnTo>
                      <a:pt x="31" y="8"/>
                    </a:lnTo>
                    <a:lnTo>
                      <a:pt x="27" y="10"/>
                    </a:lnTo>
                    <a:lnTo>
                      <a:pt x="22" y="13"/>
                    </a:lnTo>
                    <a:lnTo>
                      <a:pt x="22" y="13"/>
                    </a:lnTo>
                    <a:lnTo>
                      <a:pt x="18" y="14"/>
                    </a:lnTo>
                    <a:lnTo>
                      <a:pt x="15" y="14"/>
                    </a:lnTo>
                    <a:lnTo>
                      <a:pt x="9" y="11"/>
                    </a:lnTo>
                    <a:lnTo>
                      <a:pt x="9" y="11"/>
                    </a:lnTo>
                    <a:lnTo>
                      <a:pt x="15" y="7"/>
                    </a:lnTo>
                    <a:lnTo>
                      <a:pt x="18" y="6"/>
                    </a:lnTo>
                    <a:lnTo>
                      <a:pt x="22" y="6"/>
                    </a:lnTo>
                    <a:lnTo>
                      <a:pt x="22" y="6"/>
                    </a:lnTo>
                    <a:close/>
                    <a:moveTo>
                      <a:pt x="7" y="14"/>
                    </a:moveTo>
                    <a:lnTo>
                      <a:pt x="7" y="14"/>
                    </a:lnTo>
                    <a:lnTo>
                      <a:pt x="11" y="17"/>
                    </a:lnTo>
                    <a:lnTo>
                      <a:pt x="16" y="18"/>
                    </a:lnTo>
                    <a:lnTo>
                      <a:pt x="16" y="18"/>
                    </a:lnTo>
                    <a:lnTo>
                      <a:pt x="20" y="17"/>
                    </a:lnTo>
                    <a:lnTo>
                      <a:pt x="23" y="15"/>
                    </a:lnTo>
                    <a:lnTo>
                      <a:pt x="23" y="15"/>
                    </a:lnTo>
                    <a:lnTo>
                      <a:pt x="31" y="13"/>
                    </a:lnTo>
                    <a:lnTo>
                      <a:pt x="34" y="13"/>
                    </a:lnTo>
                    <a:lnTo>
                      <a:pt x="35" y="13"/>
                    </a:lnTo>
                    <a:lnTo>
                      <a:pt x="35" y="13"/>
                    </a:lnTo>
                    <a:lnTo>
                      <a:pt x="37" y="13"/>
                    </a:lnTo>
                    <a:lnTo>
                      <a:pt x="37" y="13"/>
                    </a:lnTo>
                    <a:lnTo>
                      <a:pt x="38" y="18"/>
                    </a:lnTo>
                    <a:lnTo>
                      <a:pt x="39" y="23"/>
                    </a:lnTo>
                    <a:lnTo>
                      <a:pt x="39" y="23"/>
                    </a:lnTo>
                    <a:lnTo>
                      <a:pt x="38" y="30"/>
                    </a:lnTo>
                    <a:lnTo>
                      <a:pt x="34" y="36"/>
                    </a:lnTo>
                    <a:lnTo>
                      <a:pt x="28" y="40"/>
                    </a:lnTo>
                    <a:lnTo>
                      <a:pt x="22" y="41"/>
                    </a:lnTo>
                    <a:lnTo>
                      <a:pt x="22" y="41"/>
                    </a:lnTo>
                    <a:lnTo>
                      <a:pt x="15" y="40"/>
                    </a:lnTo>
                    <a:lnTo>
                      <a:pt x="9" y="36"/>
                    </a:lnTo>
                    <a:lnTo>
                      <a:pt x="5" y="30"/>
                    </a:lnTo>
                    <a:lnTo>
                      <a:pt x="4" y="23"/>
                    </a:lnTo>
                    <a:lnTo>
                      <a:pt x="4" y="23"/>
                    </a:lnTo>
                    <a:lnTo>
                      <a:pt x="5" y="19"/>
                    </a:lnTo>
                    <a:lnTo>
                      <a:pt x="7" y="14"/>
                    </a:lnTo>
                    <a:lnTo>
                      <a:pt x="7" y="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155" name="Freeform 361"/>
              <p:cNvSpPr/>
              <p:nvPr/>
            </p:nvSpPr>
            <p:spPr bwMode="auto">
              <a:xfrm>
                <a:off x="4495801" y="1552576"/>
                <a:ext cx="28575" cy="34925"/>
              </a:xfrm>
              <a:custGeom>
                <a:avLst/>
                <a:gdLst>
                  <a:gd name="T0" fmla="*/ 1 w 35"/>
                  <a:gd name="T1" fmla="*/ 43 h 43"/>
                  <a:gd name="T2" fmla="*/ 30 w 35"/>
                  <a:gd name="T3" fmla="*/ 43 h 43"/>
                  <a:gd name="T4" fmla="*/ 30 w 35"/>
                  <a:gd name="T5" fmla="*/ 43 h 43"/>
                  <a:gd name="T6" fmla="*/ 31 w 35"/>
                  <a:gd name="T7" fmla="*/ 42 h 43"/>
                  <a:gd name="T8" fmla="*/ 35 w 35"/>
                  <a:gd name="T9" fmla="*/ 19 h 43"/>
                  <a:gd name="T10" fmla="*/ 35 w 35"/>
                  <a:gd name="T11" fmla="*/ 19 h 43"/>
                  <a:gd name="T12" fmla="*/ 35 w 35"/>
                  <a:gd name="T13" fmla="*/ 17 h 43"/>
                  <a:gd name="T14" fmla="*/ 35 w 35"/>
                  <a:gd name="T15" fmla="*/ 17 h 43"/>
                  <a:gd name="T16" fmla="*/ 32 w 35"/>
                  <a:gd name="T17" fmla="*/ 15 h 43"/>
                  <a:gd name="T18" fmla="*/ 32 w 35"/>
                  <a:gd name="T19" fmla="*/ 12 h 43"/>
                  <a:gd name="T20" fmla="*/ 32 w 35"/>
                  <a:gd name="T21" fmla="*/ 12 h 43"/>
                  <a:gd name="T22" fmla="*/ 32 w 35"/>
                  <a:gd name="T23" fmla="*/ 9 h 43"/>
                  <a:gd name="T24" fmla="*/ 34 w 35"/>
                  <a:gd name="T25" fmla="*/ 7 h 43"/>
                  <a:gd name="T26" fmla="*/ 34 w 35"/>
                  <a:gd name="T27" fmla="*/ 7 h 43"/>
                  <a:gd name="T28" fmla="*/ 35 w 35"/>
                  <a:gd name="T29" fmla="*/ 5 h 43"/>
                  <a:gd name="T30" fmla="*/ 35 w 35"/>
                  <a:gd name="T31" fmla="*/ 5 h 43"/>
                  <a:gd name="T32" fmla="*/ 34 w 35"/>
                  <a:gd name="T33" fmla="*/ 5 h 43"/>
                  <a:gd name="T34" fmla="*/ 34 w 35"/>
                  <a:gd name="T35" fmla="*/ 5 h 43"/>
                  <a:gd name="T36" fmla="*/ 28 w 35"/>
                  <a:gd name="T37" fmla="*/ 2 h 43"/>
                  <a:gd name="T38" fmla="*/ 23 w 35"/>
                  <a:gd name="T39" fmla="*/ 0 h 43"/>
                  <a:gd name="T40" fmla="*/ 23 w 35"/>
                  <a:gd name="T41" fmla="*/ 0 h 43"/>
                  <a:gd name="T42" fmla="*/ 23 w 35"/>
                  <a:gd name="T43" fmla="*/ 0 h 43"/>
                  <a:gd name="T44" fmla="*/ 23 w 35"/>
                  <a:gd name="T45" fmla="*/ 0 h 43"/>
                  <a:gd name="T46" fmla="*/ 17 w 35"/>
                  <a:gd name="T47" fmla="*/ 2 h 43"/>
                  <a:gd name="T48" fmla="*/ 13 w 35"/>
                  <a:gd name="T49" fmla="*/ 7 h 43"/>
                  <a:gd name="T50" fmla="*/ 9 w 35"/>
                  <a:gd name="T51" fmla="*/ 11 h 43"/>
                  <a:gd name="T52" fmla="*/ 7 w 35"/>
                  <a:gd name="T53" fmla="*/ 16 h 43"/>
                  <a:gd name="T54" fmla="*/ 2 w 35"/>
                  <a:gd name="T55" fmla="*/ 28 h 43"/>
                  <a:gd name="T56" fmla="*/ 0 w 35"/>
                  <a:gd name="T57" fmla="*/ 42 h 43"/>
                  <a:gd name="T58" fmla="*/ 0 w 35"/>
                  <a:gd name="T59" fmla="*/ 42 h 43"/>
                  <a:gd name="T60" fmla="*/ 1 w 35"/>
                  <a:gd name="T61" fmla="*/ 43 h 43"/>
                  <a:gd name="T62" fmla="*/ 1 w 35"/>
                  <a:gd name="T63" fmla="*/ 43 h 43"/>
                  <a:gd name="T64" fmla="*/ 1 w 35"/>
                  <a:gd name="T65" fmla="*/ 43 h 43"/>
                  <a:gd name="T66" fmla="*/ 1 w 35"/>
                  <a:gd name="T67"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 h="43">
                    <a:moveTo>
                      <a:pt x="1" y="43"/>
                    </a:moveTo>
                    <a:lnTo>
                      <a:pt x="30" y="43"/>
                    </a:lnTo>
                    <a:lnTo>
                      <a:pt x="30" y="43"/>
                    </a:lnTo>
                    <a:lnTo>
                      <a:pt x="31" y="42"/>
                    </a:lnTo>
                    <a:lnTo>
                      <a:pt x="35" y="19"/>
                    </a:lnTo>
                    <a:lnTo>
                      <a:pt x="35" y="19"/>
                    </a:lnTo>
                    <a:lnTo>
                      <a:pt x="35" y="17"/>
                    </a:lnTo>
                    <a:lnTo>
                      <a:pt x="35" y="17"/>
                    </a:lnTo>
                    <a:lnTo>
                      <a:pt x="32" y="15"/>
                    </a:lnTo>
                    <a:lnTo>
                      <a:pt x="32" y="12"/>
                    </a:lnTo>
                    <a:lnTo>
                      <a:pt x="32" y="12"/>
                    </a:lnTo>
                    <a:lnTo>
                      <a:pt x="32" y="9"/>
                    </a:lnTo>
                    <a:lnTo>
                      <a:pt x="34" y="7"/>
                    </a:lnTo>
                    <a:lnTo>
                      <a:pt x="34" y="7"/>
                    </a:lnTo>
                    <a:lnTo>
                      <a:pt x="35" y="5"/>
                    </a:lnTo>
                    <a:lnTo>
                      <a:pt x="35" y="5"/>
                    </a:lnTo>
                    <a:lnTo>
                      <a:pt x="34" y="5"/>
                    </a:lnTo>
                    <a:lnTo>
                      <a:pt x="34" y="5"/>
                    </a:lnTo>
                    <a:lnTo>
                      <a:pt x="28" y="2"/>
                    </a:lnTo>
                    <a:lnTo>
                      <a:pt x="23" y="0"/>
                    </a:lnTo>
                    <a:lnTo>
                      <a:pt x="23" y="0"/>
                    </a:lnTo>
                    <a:lnTo>
                      <a:pt x="23" y="0"/>
                    </a:lnTo>
                    <a:lnTo>
                      <a:pt x="23" y="0"/>
                    </a:lnTo>
                    <a:lnTo>
                      <a:pt x="17" y="2"/>
                    </a:lnTo>
                    <a:lnTo>
                      <a:pt x="13" y="7"/>
                    </a:lnTo>
                    <a:lnTo>
                      <a:pt x="9" y="11"/>
                    </a:lnTo>
                    <a:lnTo>
                      <a:pt x="7" y="16"/>
                    </a:lnTo>
                    <a:lnTo>
                      <a:pt x="2" y="28"/>
                    </a:lnTo>
                    <a:lnTo>
                      <a:pt x="0" y="42"/>
                    </a:lnTo>
                    <a:lnTo>
                      <a:pt x="0" y="42"/>
                    </a:lnTo>
                    <a:lnTo>
                      <a:pt x="1" y="43"/>
                    </a:lnTo>
                    <a:lnTo>
                      <a:pt x="1" y="43"/>
                    </a:lnTo>
                    <a:lnTo>
                      <a:pt x="1" y="43"/>
                    </a:lnTo>
                    <a:lnTo>
                      <a:pt x="1" y="4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156" name="Freeform 362"/>
              <p:cNvSpPr/>
              <p:nvPr/>
            </p:nvSpPr>
            <p:spPr bwMode="auto">
              <a:xfrm>
                <a:off x="4530726" y="1552576"/>
                <a:ext cx="22225" cy="34925"/>
              </a:xfrm>
              <a:custGeom>
                <a:avLst/>
                <a:gdLst>
                  <a:gd name="T0" fmla="*/ 12 w 29"/>
                  <a:gd name="T1" fmla="*/ 0 h 43"/>
                  <a:gd name="T2" fmla="*/ 12 w 29"/>
                  <a:gd name="T3" fmla="*/ 0 h 43"/>
                  <a:gd name="T4" fmla="*/ 7 w 29"/>
                  <a:gd name="T5" fmla="*/ 2 h 43"/>
                  <a:gd name="T6" fmla="*/ 1 w 29"/>
                  <a:gd name="T7" fmla="*/ 5 h 43"/>
                  <a:gd name="T8" fmla="*/ 1 w 29"/>
                  <a:gd name="T9" fmla="*/ 5 h 43"/>
                  <a:gd name="T10" fmla="*/ 1 w 29"/>
                  <a:gd name="T11" fmla="*/ 5 h 43"/>
                  <a:gd name="T12" fmla="*/ 1 w 29"/>
                  <a:gd name="T13" fmla="*/ 5 h 43"/>
                  <a:gd name="T14" fmla="*/ 1 w 29"/>
                  <a:gd name="T15" fmla="*/ 7 h 43"/>
                  <a:gd name="T16" fmla="*/ 1 w 29"/>
                  <a:gd name="T17" fmla="*/ 7 h 43"/>
                  <a:gd name="T18" fmla="*/ 3 w 29"/>
                  <a:gd name="T19" fmla="*/ 9 h 43"/>
                  <a:gd name="T20" fmla="*/ 4 w 29"/>
                  <a:gd name="T21" fmla="*/ 12 h 43"/>
                  <a:gd name="T22" fmla="*/ 4 w 29"/>
                  <a:gd name="T23" fmla="*/ 12 h 43"/>
                  <a:gd name="T24" fmla="*/ 3 w 29"/>
                  <a:gd name="T25" fmla="*/ 15 h 43"/>
                  <a:gd name="T26" fmla="*/ 1 w 29"/>
                  <a:gd name="T27" fmla="*/ 17 h 43"/>
                  <a:gd name="T28" fmla="*/ 1 w 29"/>
                  <a:gd name="T29" fmla="*/ 17 h 43"/>
                  <a:gd name="T30" fmla="*/ 0 w 29"/>
                  <a:gd name="T31" fmla="*/ 19 h 43"/>
                  <a:gd name="T32" fmla="*/ 4 w 29"/>
                  <a:gd name="T33" fmla="*/ 42 h 43"/>
                  <a:gd name="T34" fmla="*/ 4 w 29"/>
                  <a:gd name="T35" fmla="*/ 42 h 43"/>
                  <a:gd name="T36" fmla="*/ 5 w 29"/>
                  <a:gd name="T37" fmla="*/ 43 h 43"/>
                  <a:gd name="T38" fmla="*/ 8 w 29"/>
                  <a:gd name="T39" fmla="*/ 43 h 43"/>
                  <a:gd name="T40" fmla="*/ 8 w 29"/>
                  <a:gd name="T41" fmla="*/ 43 h 43"/>
                  <a:gd name="T42" fmla="*/ 12 w 29"/>
                  <a:gd name="T43" fmla="*/ 35 h 43"/>
                  <a:gd name="T44" fmla="*/ 16 w 29"/>
                  <a:gd name="T45" fmla="*/ 27 h 43"/>
                  <a:gd name="T46" fmla="*/ 22 w 29"/>
                  <a:gd name="T47" fmla="*/ 20 h 43"/>
                  <a:gd name="T48" fmla="*/ 29 w 29"/>
                  <a:gd name="T49" fmla="*/ 15 h 43"/>
                  <a:gd name="T50" fmla="*/ 29 w 29"/>
                  <a:gd name="T51" fmla="*/ 15 h 43"/>
                  <a:gd name="T52" fmla="*/ 22 w 29"/>
                  <a:gd name="T53" fmla="*/ 7 h 43"/>
                  <a:gd name="T54" fmla="*/ 18 w 29"/>
                  <a:gd name="T55" fmla="*/ 2 h 43"/>
                  <a:gd name="T56" fmla="*/ 14 w 29"/>
                  <a:gd name="T57" fmla="*/ 0 h 43"/>
                  <a:gd name="T58" fmla="*/ 14 w 29"/>
                  <a:gd name="T59" fmla="*/ 0 h 43"/>
                  <a:gd name="T60" fmla="*/ 12 w 29"/>
                  <a:gd name="T61" fmla="*/ 0 h 43"/>
                  <a:gd name="T62" fmla="*/ 12 w 29"/>
                  <a:gd name="T63"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 h="43">
                    <a:moveTo>
                      <a:pt x="12" y="0"/>
                    </a:moveTo>
                    <a:lnTo>
                      <a:pt x="12" y="0"/>
                    </a:lnTo>
                    <a:lnTo>
                      <a:pt x="7" y="2"/>
                    </a:lnTo>
                    <a:lnTo>
                      <a:pt x="1" y="5"/>
                    </a:lnTo>
                    <a:lnTo>
                      <a:pt x="1" y="5"/>
                    </a:lnTo>
                    <a:lnTo>
                      <a:pt x="1" y="5"/>
                    </a:lnTo>
                    <a:lnTo>
                      <a:pt x="1" y="5"/>
                    </a:lnTo>
                    <a:lnTo>
                      <a:pt x="1" y="7"/>
                    </a:lnTo>
                    <a:lnTo>
                      <a:pt x="1" y="7"/>
                    </a:lnTo>
                    <a:lnTo>
                      <a:pt x="3" y="9"/>
                    </a:lnTo>
                    <a:lnTo>
                      <a:pt x="4" y="12"/>
                    </a:lnTo>
                    <a:lnTo>
                      <a:pt x="4" y="12"/>
                    </a:lnTo>
                    <a:lnTo>
                      <a:pt x="3" y="15"/>
                    </a:lnTo>
                    <a:lnTo>
                      <a:pt x="1" y="17"/>
                    </a:lnTo>
                    <a:lnTo>
                      <a:pt x="1" y="17"/>
                    </a:lnTo>
                    <a:lnTo>
                      <a:pt x="0" y="19"/>
                    </a:lnTo>
                    <a:lnTo>
                      <a:pt x="4" y="42"/>
                    </a:lnTo>
                    <a:lnTo>
                      <a:pt x="4" y="42"/>
                    </a:lnTo>
                    <a:lnTo>
                      <a:pt x="5" y="43"/>
                    </a:lnTo>
                    <a:lnTo>
                      <a:pt x="8" y="43"/>
                    </a:lnTo>
                    <a:lnTo>
                      <a:pt x="8" y="43"/>
                    </a:lnTo>
                    <a:lnTo>
                      <a:pt x="12" y="35"/>
                    </a:lnTo>
                    <a:lnTo>
                      <a:pt x="16" y="27"/>
                    </a:lnTo>
                    <a:lnTo>
                      <a:pt x="22" y="20"/>
                    </a:lnTo>
                    <a:lnTo>
                      <a:pt x="29" y="15"/>
                    </a:lnTo>
                    <a:lnTo>
                      <a:pt x="29" y="15"/>
                    </a:lnTo>
                    <a:lnTo>
                      <a:pt x="22" y="7"/>
                    </a:lnTo>
                    <a:lnTo>
                      <a:pt x="18" y="2"/>
                    </a:lnTo>
                    <a:lnTo>
                      <a:pt x="14" y="0"/>
                    </a:lnTo>
                    <a:lnTo>
                      <a:pt x="14" y="0"/>
                    </a:lnTo>
                    <a:lnTo>
                      <a:pt x="12" y="0"/>
                    </a:lnTo>
                    <a:lnTo>
                      <a:pt x="1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158" name="Freeform 363"/>
              <p:cNvSpPr>
                <a:spLocks noEditPoints="1"/>
              </p:cNvSpPr>
              <p:nvPr/>
            </p:nvSpPr>
            <p:spPr bwMode="auto">
              <a:xfrm>
                <a:off x="4510088" y="1516063"/>
                <a:ext cx="34925" cy="36513"/>
              </a:xfrm>
              <a:custGeom>
                <a:avLst/>
                <a:gdLst>
                  <a:gd name="T0" fmla="*/ 23 w 45"/>
                  <a:gd name="T1" fmla="*/ 47 h 47"/>
                  <a:gd name="T2" fmla="*/ 31 w 45"/>
                  <a:gd name="T3" fmla="*/ 45 h 47"/>
                  <a:gd name="T4" fmla="*/ 38 w 45"/>
                  <a:gd name="T5" fmla="*/ 40 h 47"/>
                  <a:gd name="T6" fmla="*/ 44 w 45"/>
                  <a:gd name="T7" fmla="*/ 33 h 47"/>
                  <a:gd name="T8" fmla="*/ 45 w 45"/>
                  <a:gd name="T9" fmla="*/ 23 h 47"/>
                  <a:gd name="T10" fmla="*/ 45 w 45"/>
                  <a:gd name="T11" fmla="*/ 19 h 47"/>
                  <a:gd name="T12" fmla="*/ 41 w 45"/>
                  <a:gd name="T13" fmla="*/ 11 h 47"/>
                  <a:gd name="T14" fmla="*/ 36 w 45"/>
                  <a:gd name="T15" fmla="*/ 4 h 47"/>
                  <a:gd name="T16" fmla="*/ 27 w 45"/>
                  <a:gd name="T17" fmla="*/ 2 h 47"/>
                  <a:gd name="T18" fmla="*/ 23 w 45"/>
                  <a:gd name="T19" fmla="*/ 0 h 47"/>
                  <a:gd name="T20" fmla="*/ 12 w 45"/>
                  <a:gd name="T21" fmla="*/ 3 h 47"/>
                  <a:gd name="T22" fmla="*/ 6 w 45"/>
                  <a:gd name="T23" fmla="*/ 10 h 47"/>
                  <a:gd name="T24" fmla="*/ 4 w 45"/>
                  <a:gd name="T25" fmla="*/ 10 h 47"/>
                  <a:gd name="T26" fmla="*/ 4 w 45"/>
                  <a:gd name="T27" fmla="*/ 10 h 47"/>
                  <a:gd name="T28" fmla="*/ 1 w 45"/>
                  <a:gd name="T29" fmla="*/ 17 h 47"/>
                  <a:gd name="T30" fmla="*/ 0 w 45"/>
                  <a:gd name="T31" fmla="*/ 23 h 47"/>
                  <a:gd name="T32" fmla="*/ 1 w 45"/>
                  <a:gd name="T33" fmla="*/ 33 h 47"/>
                  <a:gd name="T34" fmla="*/ 7 w 45"/>
                  <a:gd name="T35" fmla="*/ 40 h 47"/>
                  <a:gd name="T36" fmla="*/ 14 w 45"/>
                  <a:gd name="T37" fmla="*/ 45 h 47"/>
                  <a:gd name="T38" fmla="*/ 23 w 45"/>
                  <a:gd name="T39" fmla="*/ 47 h 47"/>
                  <a:gd name="T40" fmla="*/ 23 w 45"/>
                  <a:gd name="T41" fmla="*/ 6 h 47"/>
                  <a:gd name="T42" fmla="*/ 27 w 45"/>
                  <a:gd name="T43" fmla="*/ 6 h 47"/>
                  <a:gd name="T44" fmla="*/ 33 w 45"/>
                  <a:gd name="T45" fmla="*/ 8 h 47"/>
                  <a:gd name="T46" fmla="*/ 22 w 45"/>
                  <a:gd name="T47" fmla="*/ 13 h 47"/>
                  <a:gd name="T48" fmla="*/ 19 w 45"/>
                  <a:gd name="T49" fmla="*/ 14 h 47"/>
                  <a:gd name="T50" fmla="*/ 10 w 45"/>
                  <a:gd name="T51" fmla="*/ 11 h 47"/>
                  <a:gd name="T52" fmla="*/ 15 w 45"/>
                  <a:gd name="T53" fmla="*/ 7 h 47"/>
                  <a:gd name="T54" fmla="*/ 23 w 45"/>
                  <a:gd name="T55" fmla="*/ 6 h 47"/>
                  <a:gd name="T56" fmla="*/ 8 w 45"/>
                  <a:gd name="T57" fmla="*/ 14 h 47"/>
                  <a:gd name="T58" fmla="*/ 12 w 45"/>
                  <a:gd name="T59" fmla="*/ 17 h 47"/>
                  <a:gd name="T60" fmla="*/ 18 w 45"/>
                  <a:gd name="T61" fmla="*/ 18 h 47"/>
                  <a:gd name="T62" fmla="*/ 23 w 45"/>
                  <a:gd name="T63" fmla="*/ 15 h 47"/>
                  <a:gd name="T64" fmla="*/ 33 w 45"/>
                  <a:gd name="T65" fmla="*/ 13 h 47"/>
                  <a:gd name="T66" fmla="*/ 37 w 45"/>
                  <a:gd name="T67" fmla="*/ 13 h 47"/>
                  <a:gd name="T68" fmla="*/ 37 w 45"/>
                  <a:gd name="T69" fmla="*/ 13 h 47"/>
                  <a:gd name="T70" fmla="*/ 40 w 45"/>
                  <a:gd name="T71" fmla="*/ 18 h 47"/>
                  <a:gd name="T72" fmla="*/ 40 w 45"/>
                  <a:gd name="T73" fmla="*/ 23 h 47"/>
                  <a:gd name="T74" fmla="*/ 36 w 45"/>
                  <a:gd name="T75" fmla="*/ 36 h 47"/>
                  <a:gd name="T76" fmla="*/ 23 w 45"/>
                  <a:gd name="T77" fmla="*/ 41 h 47"/>
                  <a:gd name="T78" fmla="*/ 16 w 45"/>
                  <a:gd name="T79" fmla="*/ 40 h 47"/>
                  <a:gd name="T80" fmla="*/ 7 w 45"/>
                  <a:gd name="T81" fmla="*/ 30 h 47"/>
                  <a:gd name="T82" fmla="*/ 6 w 45"/>
                  <a:gd name="T83" fmla="*/ 23 h 47"/>
                  <a:gd name="T84" fmla="*/ 8 w 45"/>
                  <a:gd name="T85" fmla="*/ 14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5" h="47">
                    <a:moveTo>
                      <a:pt x="23" y="47"/>
                    </a:moveTo>
                    <a:lnTo>
                      <a:pt x="23" y="47"/>
                    </a:lnTo>
                    <a:lnTo>
                      <a:pt x="27" y="47"/>
                    </a:lnTo>
                    <a:lnTo>
                      <a:pt x="31" y="45"/>
                    </a:lnTo>
                    <a:lnTo>
                      <a:pt x="36" y="43"/>
                    </a:lnTo>
                    <a:lnTo>
                      <a:pt x="38" y="40"/>
                    </a:lnTo>
                    <a:lnTo>
                      <a:pt x="41" y="36"/>
                    </a:lnTo>
                    <a:lnTo>
                      <a:pt x="44" y="33"/>
                    </a:lnTo>
                    <a:lnTo>
                      <a:pt x="45" y="28"/>
                    </a:lnTo>
                    <a:lnTo>
                      <a:pt x="45" y="23"/>
                    </a:lnTo>
                    <a:lnTo>
                      <a:pt x="45" y="23"/>
                    </a:lnTo>
                    <a:lnTo>
                      <a:pt x="45" y="19"/>
                    </a:lnTo>
                    <a:lnTo>
                      <a:pt x="44" y="14"/>
                    </a:lnTo>
                    <a:lnTo>
                      <a:pt x="41" y="11"/>
                    </a:lnTo>
                    <a:lnTo>
                      <a:pt x="38" y="7"/>
                    </a:lnTo>
                    <a:lnTo>
                      <a:pt x="36" y="4"/>
                    </a:lnTo>
                    <a:lnTo>
                      <a:pt x="31" y="3"/>
                    </a:lnTo>
                    <a:lnTo>
                      <a:pt x="27" y="2"/>
                    </a:lnTo>
                    <a:lnTo>
                      <a:pt x="23" y="0"/>
                    </a:lnTo>
                    <a:lnTo>
                      <a:pt x="23" y="0"/>
                    </a:lnTo>
                    <a:lnTo>
                      <a:pt x="18" y="2"/>
                    </a:lnTo>
                    <a:lnTo>
                      <a:pt x="12" y="3"/>
                    </a:lnTo>
                    <a:lnTo>
                      <a:pt x="8" y="6"/>
                    </a:lnTo>
                    <a:lnTo>
                      <a:pt x="6" y="10"/>
                    </a:lnTo>
                    <a:lnTo>
                      <a:pt x="6" y="10"/>
                    </a:lnTo>
                    <a:lnTo>
                      <a:pt x="4" y="10"/>
                    </a:lnTo>
                    <a:lnTo>
                      <a:pt x="4" y="10"/>
                    </a:lnTo>
                    <a:lnTo>
                      <a:pt x="4" y="10"/>
                    </a:lnTo>
                    <a:lnTo>
                      <a:pt x="4" y="10"/>
                    </a:lnTo>
                    <a:lnTo>
                      <a:pt x="1" y="17"/>
                    </a:lnTo>
                    <a:lnTo>
                      <a:pt x="0" y="23"/>
                    </a:lnTo>
                    <a:lnTo>
                      <a:pt x="0" y="23"/>
                    </a:lnTo>
                    <a:lnTo>
                      <a:pt x="1" y="28"/>
                    </a:lnTo>
                    <a:lnTo>
                      <a:pt x="1" y="33"/>
                    </a:lnTo>
                    <a:lnTo>
                      <a:pt x="4" y="36"/>
                    </a:lnTo>
                    <a:lnTo>
                      <a:pt x="7" y="40"/>
                    </a:lnTo>
                    <a:lnTo>
                      <a:pt x="10" y="43"/>
                    </a:lnTo>
                    <a:lnTo>
                      <a:pt x="14" y="45"/>
                    </a:lnTo>
                    <a:lnTo>
                      <a:pt x="18" y="47"/>
                    </a:lnTo>
                    <a:lnTo>
                      <a:pt x="23" y="47"/>
                    </a:lnTo>
                    <a:lnTo>
                      <a:pt x="23" y="47"/>
                    </a:lnTo>
                    <a:close/>
                    <a:moveTo>
                      <a:pt x="23" y="6"/>
                    </a:moveTo>
                    <a:lnTo>
                      <a:pt x="23" y="6"/>
                    </a:lnTo>
                    <a:lnTo>
                      <a:pt x="27" y="6"/>
                    </a:lnTo>
                    <a:lnTo>
                      <a:pt x="33" y="8"/>
                    </a:lnTo>
                    <a:lnTo>
                      <a:pt x="33" y="8"/>
                    </a:lnTo>
                    <a:lnTo>
                      <a:pt x="27" y="10"/>
                    </a:lnTo>
                    <a:lnTo>
                      <a:pt x="22" y="13"/>
                    </a:lnTo>
                    <a:lnTo>
                      <a:pt x="22" y="13"/>
                    </a:lnTo>
                    <a:lnTo>
                      <a:pt x="19" y="14"/>
                    </a:lnTo>
                    <a:lnTo>
                      <a:pt x="15" y="14"/>
                    </a:lnTo>
                    <a:lnTo>
                      <a:pt x="10" y="11"/>
                    </a:lnTo>
                    <a:lnTo>
                      <a:pt x="10" y="11"/>
                    </a:lnTo>
                    <a:lnTo>
                      <a:pt x="15" y="7"/>
                    </a:lnTo>
                    <a:lnTo>
                      <a:pt x="19" y="6"/>
                    </a:lnTo>
                    <a:lnTo>
                      <a:pt x="23" y="6"/>
                    </a:lnTo>
                    <a:lnTo>
                      <a:pt x="23" y="6"/>
                    </a:lnTo>
                    <a:close/>
                    <a:moveTo>
                      <a:pt x="8" y="14"/>
                    </a:moveTo>
                    <a:lnTo>
                      <a:pt x="8" y="14"/>
                    </a:lnTo>
                    <a:lnTo>
                      <a:pt x="12" y="17"/>
                    </a:lnTo>
                    <a:lnTo>
                      <a:pt x="18" y="18"/>
                    </a:lnTo>
                    <a:lnTo>
                      <a:pt x="18" y="18"/>
                    </a:lnTo>
                    <a:lnTo>
                      <a:pt x="21" y="17"/>
                    </a:lnTo>
                    <a:lnTo>
                      <a:pt x="23" y="15"/>
                    </a:lnTo>
                    <a:lnTo>
                      <a:pt x="23" y="15"/>
                    </a:lnTo>
                    <a:lnTo>
                      <a:pt x="33" y="13"/>
                    </a:lnTo>
                    <a:lnTo>
                      <a:pt x="34" y="13"/>
                    </a:lnTo>
                    <a:lnTo>
                      <a:pt x="37" y="13"/>
                    </a:lnTo>
                    <a:lnTo>
                      <a:pt x="37" y="13"/>
                    </a:lnTo>
                    <a:lnTo>
                      <a:pt x="37" y="13"/>
                    </a:lnTo>
                    <a:lnTo>
                      <a:pt x="37" y="13"/>
                    </a:lnTo>
                    <a:lnTo>
                      <a:pt x="40" y="18"/>
                    </a:lnTo>
                    <a:lnTo>
                      <a:pt x="40" y="23"/>
                    </a:lnTo>
                    <a:lnTo>
                      <a:pt x="40" y="23"/>
                    </a:lnTo>
                    <a:lnTo>
                      <a:pt x="38" y="30"/>
                    </a:lnTo>
                    <a:lnTo>
                      <a:pt x="36" y="36"/>
                    </a:lnTo>
                    <a:lnTo>
                      <a:pt x="30" y="40"/>
                    </a:lnTo>
                    <a:lnTo>
                      <a:pt x="23" y="41"/>
                    </a:lnTo>
                    <a:lnTo>
                      <a:pt x="23" y="41"/>
                    </a:lnTo>
                    <a:lnTo>
                      <a:pt x="16" y="40"/>
                    </a:lnTo>
                    <a:lnTo>
                      <a:pt x="11" y="36"/>
                    </a:lnTo>
                    <a:lnTo>
                      <a:pt x="7" y="30"/>
                    </a:lnTo>
                    <a:lnTo>
                      <a:pt x="6" y="23"/>
                    </a:lnTo>
                    <a:lnTo>
                      <a:pt x="6" y="23"/>
                    </a:lnTo>
                    <a:lnTo>
                      <a:pt x="6" y="19"/>
                    </a:lnTo>
                    <a:lnTo>
                      <a:pt x="8" y="14"/>
                    </a:lnTo>
                    <a:lnTo>
                      <a:pt x="8" y="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159" name="Freeform 364"/>
              <p:cNvSpPr/>
              <p:nvPr/>
            </p:nvSpPr>
            <p:spPr bwMode="auto">
              <a:xfrm>
                <a:off x="4537076" y="1565276"/>
                <a:ext cx="36513" cy="44450"/>
              </a:xfrm>
              <a:custGeom>
                <a:avLst/>
                <a:gdLst>
                  <a:gd name="T0" fmla="*/ 41 w 45"/>
                  <a:gd name="T1" fmla="*/ 16 h 56"/>
                  <a:gd name="T2" fmla="*/ 41 w 45"/>
                  <a:gd name="T3" fmla="*/ 16 h 56"/>
                  <a:gd name="T4" fmla="*/ 41 w 45"/>
                  <a:gd name="T5" fmla="*/ 12 h 56"/>
                  <a:gd name="T6" fmla="*/ 43 w 45"/>
                  <a:gd name="T7" fmla="*/ 9 h 56"/>
                  <a:gd name="T8" fmla="*/ 43 w 45"/>
                  <a:gd name="T9" fmla="*/ 9 h 56"/>
                  <a:gd name="T10" fmla="*/ 45 w 45"/>
                  <a:gd name="T11" fmla="*/ 8 h 56"/>
                  <a:gd name="T12" fmla="*/ 45 w 45"/>
                  <a:gd name="T13" fmla="*/ 8 h 56"/>
                  <a:gd name="T14" fmla="*/ 43 w 45"/>
                  <a:gd name="T15" fmla="*/ 7 h 56"/>
                  <a:gd name="T16" fmla="*/ 43 w 45"/>
                  <a:gd name="T17" fmla="*/ 7 h 56"/>
                  <a:gd name="T18" fmla="*/ 36 w 45"/>
                  <a:gd name="T19" fmla="*/ 4 h 56"/>
                  <a:gd name="T20" fmla="*/ 30 w 45"/>
                  <a:gd name="T21" fmla="*/ 0 h 56"/>
                  <a:gd name="T22" fmla="*/ 30 w 45"/>
                  <a:gd name="T23" fmla="*/ 0 h 56"/>
                  <a:gd name="T24" fmla="*/ 28 w 45"/>
                  <a:gd name="T25" fmla="*/ 0 h 56"/>
                  <a:gd name="T26" fmla="*/ 28 w 45"/>
                  <a:gd name="T27" fmla="*/ 0 h 56"/>
                  <a:gd name="T28" fmla="*/ 21 w 45"/>
                  <a:gd name="T29" fmla="*/ 4 h 56"/>
                  <a:gd name="T30" fmla="*/ 16 w 45"/>
                  <a:gd name="T31" fmla="*/ 8 h 56"/>
                  <a:gd name="T32" fmla="*/ 12 w 45"/>
                  <a:gd name="T33" fmla="*/ 15 h 56"/>
                  <a:gd name="T34" fmla="*/ 8 w 45"/>
                  <a:gd name="T35" fmla="*/ 22 h 56"/>
                  <a:gd name="T36" fmla="*/ 5 w 45"/>
                  <a:gd name="T37" fmla="*/ 28 h 56"/>
                  <a:gd name="T38" fmla="*/ 2 w 45"/>
                  <a:gd name="T39" fmla="*/ 37 h 56"/>
                  <a:gd name="T40" fmla="*/ 1 w 45"/>
                  <a:gd name="T41" fmla="*/ 45 h 56"/>
                  <a:gd name="T42" fmla="*/ 0 w 45"/>
                  <a:gd name="T43" fmla="*/ 54 h 56"/>
                  <a:gd name="T44" fmla="*/ 0 w 45"/>
                  <a:gd name="T45" fmla="*/ 54 h 56"/>
                  <a:gd name="T46" fmla="*/ 0 w 45"/>
                  <a:gd name="T47" fmla="*/ 56 h 56"/>
                  <a:gd name="T48" fmla="*/ 0 w 45"/>
                  <a:gd name="T49" fmla="*/ 56 h 56"/>
                  <a:gd name="T50" fmla="*/ 1 w 45"/>
                  <a:gd name="T51" fmla="*/ 56 h 56"/>
                  <a:gd name="T52" fmla="*/ 38 w 45"/>
                  <a:gd name="T53" fmla="*/ 56 h 56"/>
                  <a:gd name="T54" fmla="*/ 38 w 45"/>
                  <a:gd name="T55" fmla="*/ 56 h 56"/>
                  <a:gd name="T56" fmla="*/ 39 w 45"/>
                  <a:gd name="T57" fmla="*/ 54 h 56"/>
                  <a:gd name="T58" fmla="*/ 45 w 45"/>
                  <a:gd name="T59" fmla="*/ 24 h 56"/>
                  <a:gd name="T60" fmla="*/ 45 w 45"/>
                  <a:gd name="T61" fmla="*/ 24 h 56"/>
                  <a:gd name="T62" fmla="*/ 45 w 45"/>
                  <a:gd name="T63" fmla="*/ 23 h 56"/>
                  <a:gd name="T64" fmla="*/ 45 w 45"/>
                  <a:gd name="T65" fmla="*/ 23 h 56"/>
                  <a:gd name="T66" fmla="*/ 41 w 45"/>
                  <a:gd name="T67" fmla="*/ 20 h 56"/>
                  <a:gd name="T68" fmla="*/ 41 w 45"/>
                  <a:gd name="T69" fmla="*/ 16 h 56"/>
                  <a:gd name="T70" fmla="*/ 41 w 45"/>
                  <a:gd name="T71" fmla="*/ 1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5" h="56">
                    <a:moveTo>
                      <a:pt x="41" y="16"/>
                    </a:moveTo>
                    <a:lnTo>
                      <a:pt x="41" y="16"/>
                    </a:lnTo>
                    <a:lnTo>
                      <a:pt x="41" y="12"/>
                    </a:lnTo>
                    <a:lnTo>
                      <a:pt x="43" y="9"/>
                    </a:lnTo>
                    <a:lnTo>
                      <a:pt x="43" y="9"/>
                    </a:lnTo>
                    <a:lnTo>
                      <a:pt x="45" y="8"/>
                    </a:lnTo>
                    <a:lnTo>
                      <a:pt x="45" y="8"/>
                    </a:lnTo>
                    <a:lnTo>
                      <a:pt x="43" y="7"/>
                    </a:lnTo>
                    <a:lnTo>
                      <a:pt x="43" y="7"/>
                    </a:lnTo>
                    <a:lnTo>
                      <a:pt x="36" y="4"/>
                    </a:lnTo>
                    <a:lnTo>
                      <a:pt x="30" y="0"/>
                    </a:lnTo>
                    <a:lnTo>
                      <a:pt x="30" y="0"/>
                    </a:lnTo>
                    <a:lnTo>
                      <a:pt x="28" y="0"/>
                    </a:lnTo>
                    <a:lnTo>
                      <a:pt x="28" y="0"/>
                    </a:lnTo>
                    <a:lnTo>
                      <a:pt x="21" y="4"/>
                    </a:lnTo>
                    <a:lnTo>
                      <a:pt x="16" y="8"/>
                    </a:lnTo>
                    <a:lnTo>
                      <a:pt x="12" y="15"/>
                    </a:lnTo>
                    <a:lnTo>
                      <a:pt x="8" y="22"/>
                    </a:lnTo>
                    <a:lnTo>
                      <a:pt x="5" y="28"/>
                    </a:lnTo>
                    <a:lnTo>
                      <a:pt x="2" y="37"/>
                    </a:lnTo>
                    <a:lnTo>
                      <a:pt x="1" y="45"/>
                    </a:lnTo>
                    <a:lnTo>
                      <a:pt x="0" y="54"/>
                    </a:lnTo>
                    <a:lnTo>
                      <a:pt x="0" y="54"/>
                    </a:lnTo>
                    <a:lnTo>
                      <a:pt x="0" y="56"/>
                    </a:lnTo>
                    <a:lnTo>
                      <a:pt x="0" y="56"/>
                    </a:lnTo>
                    <a:lnTo>
                      <a:pt x="1" y="56"/>
                    </a:lnTo>
                    <a:lnTo>
                      <a:pt x="38" y="56"/>
                    </a:lnTo>
                    <a:lnTo>
                      <a:pt x="38" y="56"/>
                    </a:lnTo>
                    <a:lnTo>
                      <a:pt x="39" y="54"/>
                    </a:lnTo>
                    <a:lnTo>
                      <a:pt x="45" y="24"/>
                    </a:lnTo>
                    <a:lnTo>
                      <a:pt x="45" y="24"/>
                    </a:lnTo>
                    <a:lnTo>
                      <a:pt x="45" y="23"/>
                    </a:lnTo>
                    <a:lnTo>
                      <a:pt x="45" y="23"/>
                    </a:lnTo>
                    <a:lnTo>
                      <a:pt x="41" y="20"/>
                    </a:lnTo>
                    <a:lnTo>
                      <a:pt x="41" y="16"/>
                    </a:lnTo>
                    <a:lnTo>
                      <a:pt x="41" y="1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160" name="Freeform 365"/>
              <p:cNvSpPr/>
              <p:nvPr/>
            </p:nvSpPr>
            <p:spPr bwMode="auto">
              <a:xfrm>
                <a:off x="4581526" y="1565276"/>
                <a:ext cx="33338" cy="44450"/>
              </a:xfrm>
              <a:custGeom>
                <a:avLst/>
                <a:gdLst>
                  <a:gd name="T0" fmla="*/ 15 w 44"/>
                  <a:gd name="T1" fmla="*/ 0 h 56"/>
                  <a:gd name="T2" fmla="*/ 15 w 44"/>
                  <a:gd name="T3" fmla="*/ 0 h 56"/>
                  <a:gd name="T4" fmla="*/ 8 w 44"/>
                  <a:gd name="T5" fmla="*/ 4 h 56"/>
                  <a:gd name="T6" fmla="*/ 2 w 44"/>
                  <a:gd name="T7" fmla="*/ 7 h 56"/>
                  <a:gd name="T8" fmla="*/ 2 w 44"/>
                  <a:gd name="T9" fmla="*/ 7 h 56"/>
                  <a:gd name="T10" fmla="*/ 0 w 44"/>
                  <a:gd name="T11" fmla="*/ 8 h 56"/>
                  <a:gd name="T12" fmla="*/ 0 w 44"/>
                  <a:gd name="T13" fmla="*/ 8 h 56"/>
                  <a:gd name="T14" fmla="*/ 0 w 44"/>
                  <a:gd name="T15" fmla="*/ 9 h 56"/>
                  <a:gd name="T16" fmla="*/ 0 w 44"/>
                  <a:gd name="T17" fmla="*/ 9 h 56"/>
                  <a:gd name="T18" fmla="*/ 3 w 44"/>
                  <a:gd name="T19" fmla="*/ 12 h 56"/>
                  <a:gd name="T20" fmla="*/ 4 w 44"/>
                  <a:gd name="T21" fmla="*/ 16 h 56"/>
                  <a:gd name="T22" fmla="*/ 4 w 44"/>
                  <a:gd name="T23" fmla="*/ 16 h 56"/>
                  <a:gd name="T24" fmla="*/ 3 w 44"/>
                  <a:gd name="T25" fmla="*/ 20 h 56"/>
                  <a:gd name="T26" fmla="*/ 0 w 44"/>
                  <a:gd name="T27" fmla="*/ 23 h 56"/>
                  <a:gd name="T28" fmla="*/ 0 w 44"/>
                  <a:gd name="T29" fmla="*/ 23 h 56"/>
                  <a:gd name="T30" fmla="*/ 0 w 44"/>
                  <a:gd name="T31" fmla="*/ 24 h 56"/>
                  <a:gd name="T32" fmla="*/ 6 w 44"/>
                  <a:gd name="T33" fmla="*/ 54 h 56"/>
                  <a:gd name="T34" fmla="*/ 6 w 44"/>
                  <a:gd name="T35" fmla="*/ 54 h 56"/>
                  <a:gd name="T36" fmla="*/ 6 w 44"/>
                  <a:gd name="T37" fmla="*/ 56 h 56"/>
                  <a:gd name="T38" fmla="*/ 44 w 44"/>
                  <a:gd name="T39" fmla="*/ 56 h 56"/>
                  <a:gd name="T40" fmla="*/ 44 w 44"/>
                  <a:gd name="T41" fmla="*/ 56 h 56"/>
                  <a:gd name="T42" fmla="*/ 44 w 44"/>
                  <a:gd name="T43" fmla="*/ 56 h 56"/>
                  <a:gd name="T44" fmla="*/ 44 w 44"/>
                  <a:gd name="T45" fmla="*/ 56 h 56"/>
                  <a:gd name="T46" fmla="*/ 44 w 44"/>
                  <a:gd name="T47" fmla="*/ 54 h 56"/>
                  <a:gd name="T48" fmla="*/ 44 w 44"/>
                  <a:gd name="T49" fmla="*/ 54 h 56"/>
                  <a:gd name="T50" fmla="*/ 44 w 44"/>
                  <a:gd name="T51" fmla="*/ 45 h 56"/>
                  <a:gd name="T52" fmla="*/ 42 w 44"/>
                  <a:gd name="T53" fmla="*/ 37 h 56"/>
                  <a:gd name="T54" fmla="*/ 40 w 44"/>
                  <a:gd name="T55" fmla="*/ 28 h 56"/>
                  <a:gd name="T56" fmla="*/ 37 w 44"/>
                  <a:gd name="T57" fmla="*/ 22 h 56"/>
                  <a:gd name="T58" fmla="*/ 33 w 44"/>
                  <a:gd name="T59" fmla="*/ 15 h 56"/>
                  <a:gd name="T60" fmla="*/ 27 w 44"/>
                  <a:gd name="T61" fmla="*/ 8 h 56"/>
                  <a:gd name="T62" fmla="*/ 22 w 44"/>
                  <a:gd name="T63" fmla="*/ 4 h 56"/>
                  <a:gd name="T64" fmla="*/ 17 w 44"/>
                  <a:gd name="T65" fmla="*/ 0 h 56"/>
                  <a:gd name="T66" fmla="*/ 17 w 44"/>
                  <a:gd name="T67" fmla="*/ 0 h 56"/>
                  <a:gd name="T68" fmla="*/ 15 w 44"/>
                  <a:gd name="T69" fmla="*/ 0 h 56"/>
                  <a:gd name="T70" fmla="*/ 15 w 44"/>
                  <a:gd name="T71"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4" h="56">
                    <a:moveTo>
                      <a:pt x="15" y="0"/>
                    </a:moveTo>
                    <a:lnTo>
                      <a:pt x="15" y="0"/>
                    </a:lnTo>
                    <a:lnTo>
                      <a:pt x="8" y="4"/>
                    </a:lnTo>
                    <a:lnTo>
                      <a:pt x="2" y="7"/>
                    </a:lnTo>
                    <a:lnTo>
                      <a:pt x="2" y="7"/>
                    </a:lnTo>
                    <a:lnTo>
                      <a:pt x="0" y="8"/>
                    </a:lnTo>
                    <a:lnTo>
                      <a:pt x="0" y="8"/>
                    </a:lnTo>
                    <a:lnTo>
                      <a:pt x="0" y="9"/>
                    </a:lnTo>
                    <a:lnTo>
                      <a:pt x="0" y="9"/>
                    </a:lnTo>
                    <a:lnTo>
                      <a:pt x="3" y="12"/>
                    </a:lnTo>
                    <a:lnTo>
                      <a:pt x="4" y="16"/>
                    </a:lnTo>
                    <a:lnTo>
                      <a:pt x="4" y="16"/>
                    </a:lnTo>
                    <a:lnTo>
                      <a:pt x="3" y="20"/>
                    </a:lnTo>
                    <a:lnTo>
                      <a:pt x="0" y="23"/>
                    </a:lnTo>
                    <a:lnTo>
                      <a:pt x="0" y="23"/>
                    </a:lnTo>
                    <a:lnTo>
                      <a:pt x="0" y="24"/>
                    </a:lnTo>
                    <a:lnTo>
                      <a:pt x="6" y="54"/>
                    </a:lnTo>
                    <a:lnTo>
                      <a:pt x="6" y="54"/>
                    </a:lnTo>
                    <a:lnTo>
                      <a:pt x="6" y="56"/>
                    </a:lnTo>
                    <a:lnTo>
                      <a:pt x="44" y="56"/>
                    </a:lnTo>
                    <a:lnTo>
                      <a:pt x="44" y="56"/>
                    </a:lnTo>
                    <a:lnTo>
                      <a:pt x="44" y="56"/>
                    </a:lnTo>
                    <a:lnTo>
                      <a:pt x="44" y="56"/>
                    </a:lnTo>
                    <a:lnTo>
                      <a:pt x="44" y="54"/>
                    </a:lnTo>
                    <a:lnTo>
                      <a:pt x="44" y="54"/>
                    </a:lnTo>
                    <a:lnTo>
                      <a:pt x="44" y="45"/>
                    </a:lnTo>
                    <a:lnTo>
                      <a:pt x="42" y="37"/>
                    </a:lnTo>
                    <a:lnTo>
                      <a:pt x="40" y="28"/>
                    </a:lnTo>
                    <a:lnTo>
                      <a:pt x="37" y="22"/>
                    </a:lnTo>
                    <a:lnTo>
                      <a:pt x="33" y="15"/>
                    </a:lnTo>
                    <a:lnTo>
                      <a:pt x="27" y="8"/>
                    </a:lnTo>
                    <a:lnTo>
                      <a:pt x="22" y="4"/>
                    </a:lnTo>
                    <a:lnTo>
                      <a:pt x="17" y="0"/>
                    </a:lnTo>
                    <a:lnTo>
                      <a:pt x="17" y="0"/>
                    </a:lnTo>
                    <a:lnTo>
                      <a:pt x="15" y="0"/>
                    </a:lnTo>
                    <a:lnTo>
                      <a:pt x="1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grpSp>
      </p:gr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50"/>
                                        </p:tgtEl>
                                        <p:attrNameLst>
                                          <p:attrName>style.visibility</p:attrName>
                                        </p:attrNameLst>
                                      </p:cBhvr>
                                      <p:to>
                                        <p:strVal val="visible"/>
                                      </p:to>
                                    </p:set>
                                    <p:anim calcmode="lin" valueType="num">
                                      <p:cBhvr additive="base">
                                        <p:cTn id="7" dur="500" fill="hold"/>
                                        <p:tgtEl>
                                          <p:spTgt spid="150"/>
                                        </p:tgtEl>
                                        <p:attrNameLst>
                                          <p:attrName>ppt_x</p:attrName>
                                        </p:attrNameLst>
                                      </p:cBhvr>
                                      <p:tavLst>
                                        <p:tav tm="0">
                                          <p:val>
                                            <p:strVal val="0-#ppt_w/2"/>
                                          </p:val>
                                        </p:tav>
                                        <p:tav tm="100000">
                                          <p:val>
                                            <p:strVal val="#ppt_x"/>
                                          </p:val>
                                        </p:tav>
                                      </p:tavLst>
                                    </p:anim>
                                    <p:anim calcmode="lin" valueType="num">
                                      <p:cBhvr additive="base">
                                        <p:cTn id="8" dur="500" fill="hold"/>
                                        <p:tgtEl>
                                          <p:spTgt spid="15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70"/>
                                        </p:tgtEl>
                                        <p:attrNameLst>
                                          <p:attrName>style.visibility</p:attrName>
                                        </p:attrNameLst>
                                      </p:cBhvr>
                                      <p:to>
                                        <p:strVal val="visible"/>
                                      </p:to>
                                    </p:set>
                                    <p:anim calcmode="lin" valueType="num">
                                      <p:cBhvr additive="base">
                                        <p:cTn id="13" dur="500" fill="hold"/>
                                        <p:tgtEl>
                                          <p:spTgt spid="70"/>
                                        </p:tgtEl>
                                        <p:attrNameLst>
                                          <p:attrName>ppt_x</p:attrName>
                                        </p:attrNameLst>
                                      </p:cBhvr>
                                      <p:tavLst>
                                        <p:tav tm="0">
                                          <p:val>
                                            <p:strVal val="0-#ppt_w/2"/>
                                          </p:val>
                                        </p:tav>
                                        <p:tav tm="100000">
                                          <p:val>
                                            <p:strVal val="#ppt_x"/>
                                          </p:val>
                                        </p:tav>
                                      </p:tavLst>
                                    </p:anim>
                                    <p:anim calcmode="lin" valueType="num">
                                      <p:cBhvr additive="base">
                                        <p:cTn id="14" dur="500" fill="hold"/>
                                        <p:tgtEl>
                                          <p:spTgt spid="70"/>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110"/>
                                        </p:tgtEl>
                                        <p:attrNameLst>
                                          <p:attrName>style.visibility</p:attrName>
                                        </p:attrNameLst>
                                      </p:cBhvr>
                                      <p:to>
                                        <p:strVal val="visible"/>
                                      </p:to>
                                    </p:set>
                                    <p:animEffect transition="in" filter="fade">
                                      <p:cBhvr>
                                        <p:cTn id="19" dur="500"/>
                                        <p:tgtEl>
                                          <p:spTgt spid="110"/>
                                        </p:tgtEl>
                                      </p:cBhvr>
                                    </p:animEffect>
                                    <p:anim calcmode="lin" valueType="num">
                                      <p:cBhvr>
                                        <p:cTn id="20" dur="500" fill="hold"/>
                                        <p:tgtEl>
                                          <p:spTgt spid="110"/>
                                        </p:tgtEl>
                                        <p:attrNameLst>
                                          <p:attrName>ppt_x</p:attrName>
                                        </p:attrNameLst>
                                      </p:cBhvr>
                                      <p:tavLst>
                                        <p:tav tm="0">
                                          <p:val>
                                            <p:strVal val="#ppt_x"/>
                                          </p:val>
                                        </p:tav>
                                        <p:tav tm="100000">
                                          <p:val>
                                            <p:strVal val="#ppt_x"/>
                                          </p:val>
                                        </p:tav>
                                      </p:tavLst>
                                    </p:anim>
                                    <p:anim calcmode="lin" valueType="num">
                                      <p:cBhvr>
                                        <p:cTn id="21" dur="500" fill="hold"/>
                                        <p:tgtEl>
                                          <p:spTgt spid="110"/>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96"/>
                                        </p:tgtEl>
                                        <p:attrNameLst>
                                          <p:attrName>style.visibility</p:attrName>
                                        </p:attrNameLst>
                                      </p:cBhvr>
                                      <p:to>
                                        <p:strVal val="visible"/>
                                      </p:to>
                                    </p:set>
                                    <p:animEffect transition="in" filter="fade">
                                      <p:cBhvr>
                                        <p:cTn id="24" dur="500"/>
                                        <p:tgtEl>
                                          <p:spTgt spid="96"/>
                                        </p:tgtEl>
                                      </p:cBhvr>
                                    </p:animEffect>
                                    <p:anim calcmode="lin" valueType="num">
                                      <p:cBhvr>
                                        <p:cTn id="25" dur="500" fill="hold"/>
                                        <p:tgtEl>
                                          <p:spTgt spid="96"/>
                                        </p:tgtEl>
                                        <p:attrNameLst>
                                          <p:attrName>ppt_x</p:attrName>
                                        </p:attrNameLst>
                                      </p:cBhvr>
                                      <p:tavLst>
                                        <p:tav tm="0">
                                          <p:val>
                                            <p:strVal val="#ppt_x"/>
                                          </p:val>
                                        </p:tav>
                                        <p:tav tm="100000">
                                          <p:val>
                                            <p:strVal val="#ppt_x"/>
                                          </p:val>
                                        </p:tav>
                                      </p:tavLst>
                                    </p:anim>
                                    <p:anim calcmode="lin" valueType="num">
                                      <p:cBhvr>
                                        <p:cTn id="26" dur="500" fill="hold"/>
                                        <p:tgtEl>
                                          <p:spTgt spid="96"/>
                                        </p:tgtEl>
                                        <p:attrNameLst>
                                          <p:attrName>ppt_y</p:attrName>
                                        </p:attrNameLst>
                                      </p:cBhvr>
                                      <p:tavLst>
                                        <p:tav tm="0">
                                          <p:val>
                                            <p:strVal val="#ppt_y+.1"/>
                                          </p:val>
                                        </p:tav>
                                        <p:tav tm="100000">
                                          <p:val>
                                            <p:strVal val="#ppt_y"/>
                                          </p:val>
                                        </p:tav>
                                      </p:tavLst>
                                    </p:anim>
                                  </p:childTnLst>
                                </p:cTn>
                              </p:par>
                              <p:par>
                                <p:cTn id="27" presetID="47" presetClass="entr" presetSubtype="0" fill="hold" nodeType="withEffect">
                                  <p:stCondLst>
                                    <p:cond delay="0"/>
                                  </p:stCondLst>
                                  <p:childTnLst>
                                    <p:set>
                                      <p:cBhvr>
                                        <p:cTn id="28" dur="1" fill="hold">
                                          <p:stCondLst>
                                            <p:cond delay="0"/>
                                          </p:stCondLst>
                                        </p:cTn>
                                        <p:tgtEl>
                                          <p:spTgt spid="141"/>
                                        </p:tgtEl>
                                        <p:attrNameLst>
                                          <p:attrName>style.visibility</p:attrName>
                                        </p:attrNameLst>
                                      </p:cBhvr>
                                      <p:to>
                                        <p:strVal val="visible"/>
                                      </p:to>
                                    </p:set>
                                    <p:animEffect transition="in" filter="fade">
                                      <p:cBhvr>
                                        <p:cTn id="29" dur="1000"/>
                                        <p:tgtEl>
                                          <p:spTgt spid="141"/>
                                        </p:tgtEl>
                                      </p:cBhvr>
                                    </p:animEffect>
                                    <p:anim calcmode="lin" valueType="num">
                                      <p:cBhvr>
                                        <p:cTn id="30" dur="1000" fill="hold"/>
                                        <p:tgtEl>
                                          <p:spTgt spid="141"/>
                                        </p:tgtEl>
                                        <p:attrNameLst>
                                          <p:attrName>ppt_x</p:attrName>
                                        </p:attrNameLst>
                                      </p:cBhvr>
                                      <p:tavLst>
                                        <p:tav tm="0">
                                          <p:val>
                                            <p:strVal val="#ppt_x"/>
                                          </p:val>
                                        </p:tav>
                                        <p:tav tm="100000">
                                          <p:val>
                                            <p:strVal val="#ppt_x"/>
                                          </p:val>
                                        </p:tav>
                                      </p:tavLst>
                                    </p:anim>
                                    <p:anim calcmode="lin" valueType="num">
                                      <p:cBhvr>
                                        <p:cTn id="31" dur="1000" fill="hold"/>
                                        <p:tgtEl>
                                          <p:spTgt spid="141"/>
                                        </p:tgtEl>
                                        <p:attrNameLst>
                                          <p:attrName>ppt_y</p:attrName>
                                        </p:attrNameLst>
                                      </p:cBhvr>
                                      <p:tavLst>
                                        <p:tav tm="0">
                                          <p:val>
                                            <p:strVal val="#ppt_y-.1"/>
                                          </p:val>
                                        </p:tav>
                                        <p:tav tm="100000">
                                          <p:val>
                                            <p:strVal val="#ppt_y"/>
                                          </p:val>
                                        </p:tav>
                                      </p:tavLst>
                                    </p:anim>
                                  </p:childTnLst>
                                </p:cTn>
                              </p:par>
                              <p:par>
                                <p:cTn id="32" presetID="47" presetClass="entr" presetSubtype="0" fill="hold" nodeType="withEffect">
                                  <p:stCondLst>
                                    <p:cond delay="0"/>
                                  </p:stCondLst>
                                  <p:childTnLst>
                                    <p:set>
                                      <p:cBhvr>
                                        <p:cTn id="33" dur="1" fill="hold">
                                          <p:stCondLst>
                                            <p:cond delay="0"/>
                                          </p:stCondLst>
                                        </p:cTn>
                                        <p:tgtEl>
                                          <p:spTgt spid="130"/>
                                        </p:tgtEl>
                                        <p:attrNameLst>
                                          <p:attrName>style.visibility</p:attrName>
                                        </p:attrNameLst>
                                      </p:cBhvr>
                                      <p:to>
                                        <p:strVal val="visible"/>
                                      </p:to>
                                    </p:set>
                                    <p:animEffect transition="in" filter="fade">
                                      <p:cBhvr>
                                        <p:cTn id="34" dur="1000"/>
                                        <p:tgtEl>
                                          <p:spTgt spid="130"/>
                                        </p:tgtEl>
                                      </p:cBhvr>
                                    </p:animEffect>
                                    <p:anim calcmode="lin" valueType="num">
                                      <p:cBhvr>
                                        <p:cTn id="35" dur="1000" fill="hold"/>
                                        <p:tgtEl>
                                          <p:spTgt spid="130"/>
                                        </p:tgtEl>
                                        <p:attrNameLst>
                                          <p:attrName>ppt_x</p:attrName>
                                        </p:attrNameLst>
                                      </p:cBhvr>
                                      <p:tavLst>
                                        <p:tav tm="0">
                                          <p:val>
                                            <p:strVal val="#ppt_x"/>
                                          </p:val>
                                        </p:tav>
                                        <p:tav tm="100000">
                                          <p:val>
                                            <p:strVal val="#ppt_x"/>
                                          </p:val>
                                        </p:tav>
                                      </p:tavLst>
                                    </p:anim>
                                    <p:anim calcmode="lin" valueType="num">
                                      <p:cBhvr>
                                        <p:cTn id="36" dur="1000" fill="hold"/>
                                        <p:tgtEl>
                                          <p:spTgt spid="130"/>
                                        </p:tgtEl>
                                        <p:attrNameLst>
                                          <p:attrName>ppt_y</p:attrName>
                                        </p:attrNameLst>
                                      </p:cBhvr>
                                      <p:tavLst>
                                        <p:tav tm="0">
                                          <p:val>
                                            <p:strVal val="#ppt_y-.1"/>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2" fill="hold" grpId="0" nodeType="clickEffect">
                                  <p:stCondLst>
                                    <p:cond delay="0"/>
                                  </p:stCondLst>
                                  <p:childTnLst>
                                    <p:set>
                                      <p:cBhvr>
                                        <p:cTn id="40" dur="1" fill="hold">
                                          <p:stCondLst>
                                            <p:cond delay="0"/>
                                          </p:stCondLst>
                                        </p:cTn>
                                        <p:tgtEl>
                                          <p:spTgt spid="93"/>
                                        </p:tgtEl>
                                        <p:attrNameLst>
                                          <p:attrName>style.visibility</p:attrName>
                                        </p:attrNameLst>
                                      </p:cBhvr>
                                      <p:to>
                                        <p:strVal val="visible"/>
                                      </p:to>
                                    </p:set>
                                    <p:anim calcmode="lin" valueType="num">
                                      <p:cBhvr additive="base">
                                        <p:cTn id="41" dur="500" fill="hold"/>
                                        <p:tgtEl>
                                          <p:spTgt spid="93"/>
                                        </p:tgtEl>
                                        <p:attrNameLst>
                                          <p:attrName>ppt_x</p:attrName>
                                        </p:attrNameLst>
                                      </p:cBhvr>
                                      <p:tavLst>
                                        <p:tav tm="0">
                                          <p:val>
                                            <p:strVal val="1+#ppt_w/2"/>
                                          </p:val>
                                        </p:tav>
                                        <p:tav tm="100000">
                                          <p:val>
                                            <p:strVal val="#ppt_x"/>
                                          </p:val>
                                        </p:tav>
                                      </p:tavLst>
                                    </p:anim>
                                    <p:anim calcmode="lin" valueType="num">
                                      <p:cBhvr additive="base">
                                        <p:cTn id="42" dur="500" fill="hold"/>
                                        <p:tgtEl>
                                          <p:spTgt spid="93"/>
                                        </p:tgtEl>
                                        <p:attrNameLst>
                                          <p:attrName>ppt_y</p:attrName>
                                        </p:attrNameLst>
                                      </p:cBhvr>
                                      <p:tavLst>
                                        <p:tav tm="0">
                                          <p:val>
                                            <p:strVal val="#ppt_y"/>
                                          </p:val>
                                        </p:tav>
                                        <p:tav tm="100000">
                                          <p:val>
                                            <p:strVal val="#ppt_y"/>
                                          </p:val>
                                        </p:tav>
                                      </p:tavLst>
                                    </p:anim>
                                  </p:childTnLst>
                                </p:cTn>
                              </p:par>
                              <p:par>
                                <p:cTn id="43" presetID="2" presetClass="entr" presetSubtype="2" fill="hold" grpId="0" nodeType="withEffect">
                                  <p:stCondLst>
                                    <p:cond delay="0"/>
                                  </p:stCondLst>
                                  <p:childTnLst>
                                    <p:set>
                                      <p:cBhvr>
                                        <p:cTn id="44" dur="1" fill="hold">
                                          <p:stCondLst>
                                            <p:cond delay="0"/>
                                          </p:stCondLst>
                                        </p:cTn>
                                        <p:tgtEl>
                                          <p:spTgt spid="92"/>
                                        </p:tgtEl>
                                        <p:attrNameLst>
                                          <p:attrName>style.visibility</p:attrName>
                                        </p:attrNameLst>
                                      </p:cBhvr>
                                      <p:to>
                                        <p:strVal val="visible"/>
                                      </p:to>
                                    </p:set>
                                    <p:anim calcmode="lin" valueType="num">
                                      <p:cBhvr additive="base">
                                        <p:cTn id="45" dur="500" fill="hold"/>
                                        <p:tgtEl>
                                          <p:spTgt spid="92"/>
                                        </p:tgtEl>
                                        <p:attrNameLst>
                                          <p:attrName>ppt_x</p:attrName>
                                        </p:attrNameLst>
                                      </p:cBhvr>
                                      <p:tavLst>
                                        <p:tav tm="0">
                                          <p:val>
                                            <p:strVal val="1+#ppt_w/2"/>
                                          </p:val>
                                        </p:tav>
                                        <p:tav tm="100000">
                                          <p:val>
                                            <p:strVal val="#ppt_x"/>
                                          </p:val>
                                        </p:tav>
                                      </p:tavLst>
                                    </p:anim>
                                    <p:anim calcmode="lin" valueType="num">
                                      <p:cBhvr additive="base">
                                        <p:cTn id="46" dur="500" fill="hold"/>
                                        <p:tgtEl>
                                          <p:spTgt spid="92"/>
                                        </p:tgtEl>
                                        <p:attrNameLst>
                                          <p:attrName>ppt_y</p:attrName>
                                        </p:attrNameLst>
                                      </p:cBhvr>
                                      <p:tavLst>
                                        <p:tav tm="0">
                                          <p:val>
                                            <p:strVal val="#ppt_y"/>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2" presetClass="entr" presetSubtype="8" fill="hold" grpId="0" nodeType="clickEffect">
                                  <p:stCondLst>
                                    <p:cond delay="0"/>
                                  </p:stCondLst>
                                  <p:childTnLst>
                                    <p:set>
                                      <p:cBhvr>
                                        <p:cTn id="50" dur="1" fill="hold">
                                          <p:stCondLst>
                                            <p:cond delay="0"/>
                                          </p:stCondLst>
                                        </p:cTn>
                                        <p:tgtEl>
                                          <p:spTgt spid="94"/>
                                        </p:tgtEl>
                                        <p:attrNameLst>
                                          <p:attrName>style.visibility</p:attrName>
                                        </p:attrNameLst>
                                      </p:cBhvr>
                                      <p:to>
                                        <p:strVal val="visible"/>
                                      </p:to>
                                    </p:set>
                                    <p:anim calcmode="lin" valueType="num">
                                      <p:cBhvr additive="base">
                                        <p:cTn id="51" dur="500" fill="hold"/>
                                        <p:tgtEl>
                                          <p:spTgt spid="94"/>
                                        </p:tgtEl>
                                        <p:attrNameLst>
                                          <p:attrName>ppt_x</p:attrName>
                                        </p:attrNameLst>
                                      </p:cBhvr>
                                      <p:tavLst>
                                        <p:tav tm="0">
                                          <p:val>
                                            <p:strVal val="0-#ppt_w/2"/>
                                          </p:val>
                                        </p:tav>
                                        <p:tav tm="100000">
                                          <p:val>
                                            <p:strVal val="#ppt_x"/>
                                          </p:val>
                                        </p:tav>
                                      </p:tavLst>
                                    </p:anim>
                                    <p:anim calcmode="lin" valueType="num">
                                      <p:cBhvr additive="base">
                                        <p:cTn id="52" dur="500" fill="hold"/>
                                        <p:tgtEl>
                                          <p:spTgt spid="94"/>
                                        </p:tgtEl>
                                        <p:attrNameLst>
                                          <p:attrName>ppt_y</p:attrName>
                                        </p:attrNameLst>
                                      </p:cBhvr>
                                      <p:tavLst>
                                        <p:tav tm="0">
                                          <p:val>
                                            <p:strVal val="#ppt_y"/>
                                          </p:val>
                                        </p:tav>
                                        <p:tav tm="100000">
                                          <p:val>
                                            <p:strVal val="#ppt_y"/>
                                          </p:val>
                                        </p:tav>
                                      </p:tavLst>
                                    </p:anim>
                                  </p:childTnLst>
                                </p:cTn>
                              </p:par>
                              <p:par>
                                <p:cTn id="53" presetID="2" presetClass="entr" presetSubtype="8" fill="hold" grpId="0" nodeType="withEffect">
                                  <p:stCondLst>
                                    <p:cond delay="0"/>
                                  </p:stCondLst>
                                  <p:childTnLst>
                                    <p:set>
                                      <p:cBhvr>
                                        <p:cTn id="54" dur="1" fill="hold">
                                          <p:stCondLst>
                                            <p:cond delay="0"/>
                                          </p:stCondLst>
                                        </p:cTn>
                                        <p:tgtEl>
                                          <p:spTgt spid="95"/>
                                        </p:tgtEl>
                                        <p:attrNameLst>
                                          <p:attrName>style.visibility</p:attrName>
                                        </p:attrNameLst>
                                      </p:cBhvr>
                                      <p:to>
                                        <p:strVal val="visible"/>
                                      </p:to>
                                    </p:set>
                                    <p:anim calcmode="lin" valueType="num">
                                      <p:cBhvr additive="base">
                                        <p:cTn id="55" dur="500" fill="hold"/>
                                        <p:tgtEl>
                                          <p:spTgt spid="95"/>
                                        </p:tgtEl>
                                        <p:attrNameLst>
                                          <p:attrName>ppt_x</p:attrName>
                                        </p:attrNameLst>
                                      </p:cBhvr>
                                      <p:tavLst>
                                        <p:tav tm="0">
                                          <p:val>
                                            <p:strVal val="0-#ppt_w/2"/>
                                          </p:val>
                                        </p:tav>
                                        <p:tav tm="100000">
                                          <p:val>
                                            <p:strVal val="#ppt_x"/>
                                          </p:val>
                                        </p:tav>
                                      </p:tavLst>
                                    </p:anim>
                                    <p:anim calcmode="lin" valueType="num">
                                      <p:cBhvr additive="base">
                                        <p:cTn id="56" dur="500" fill="hold"/>
                                        <p:tgtEl>
                                          <p:spTgt spid="9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 grpId="0"/>
      <p:bldP spid="93" grpId="0"/>
      <p:bldP spid="94" grpId="0"/>
      <p:bldP spid="9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0" name="组合 149"/>
          <p:cNvGrpSpPr/>
          <p:nvPr/>
        </p:nvGrpSpPr>
        <p:grpSpPr>
          <a:xfrm>
            <a:off x="568443" y="319365"/>
            <a:ext cx="3809921" cy="420564"/>
            <a:chOff x="568442" y="319364"/>
            <a:chExt cx="3809924" cy="420565"/>
          </a:xfrm>
        </p:grpSpPr>
        <p:sp>
          <p:nvSpPr>
            <p:cNvPr id="151" name="文本框 23"/>
            <p:cNvSpPr txBox="1"/>
            <p:nvPr/>
          </p:nvSpPr>
          <p:spPr>
            <a:xfrm>
              <a:off x="665958" y="319364"/>
              <a:ext cx="1909498" cy="420565"/>
            </a:xfrm>
            <a:prstGeom prst="rect">
              <a:avLst/>
            </a:prstGeom>
            <a:noFill/>
          </p:spPr>
          <p:txBody>
            <a:bodyPr wrap="none" rtlCol="0">
              <a:spAutoFit/>
            </a:bodyPr>
            <a:lstStyle/>
            <a:p>
              <a:r>
                <a:rPr lang="zh-CN" altLang="en-US" sz="2135" dirty="0">
                  <a:solidFill>
                    <a:schemeClr val="bg1"/>
                  </a:solidFill>
                  <a:latin typeface="微软雅黑" panose="020B0503020204020204" charset="-122"/>
                </a:rPr>
                <a:t>标题文字内容 </a:t>
              </a:r>
              <a:endParaRPr lang="zh-CN" altLang="en-US" sz="2135" dirty="0">
                <a:solidFill>
                  <a:schemeClr val="bg1"/>
                </a:solidFill>
                <a:latin typeface="微软雅黑" panose="020B0503020204020204" charset="-122"/>
              </a:endParaRPr>
            </a:p>
          </p:txBody>
        </p:sp>
        <p:sp>
          <p:nvSpPr>
            <p:cNvPr id="152" name="等腰三角形 151"/>
            <p:cNvSpPr/>
            <p:nvPr/>
          </p:nvSpPr>
          <p:spPr>
            <a:xfrm rot="16200000" flipH="1" flipV="1">
              <a:off x="492508" y="454911"/>
              <a:ext cx="304323" cy="152455"/>
            </a:xfrm>
            <a:prstGeom prst="triangle">
              <a:avLst/>
            </a:prstGeom>
            <a:solidFill>
              <a:schemeClr val="tx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微软雅黑" panose="020B0503020204020204" charset="-122"/>
              </a:endParaRPr>
            </a:p>
          </p:txBody>
        </p:sp>
        <p:sp>
          <p:nvSpPr>
            <p:cNvPr id="153" name="文本框 23"/>
            <p:cNvSpPr txBox="1"/>
            <p:nvPr/>
          </p:nvSpPr>
          <p:spPr>
            <a:xfrm>
              <a:off x="2306003" y="429775"/>
              <a:ext cx="2072363" cy="297455"/>
            </a:xfrm>
            <a:prstGeom prst="rect">
              <a:avLst/>
            </a:prstGeom>
            <a:noFill/>
          </p:spPr>
          <p:txBody>
            <a:bodyPr wrap="none" rtlCol="0">
              <a:spAutoFit/>
            </a:bodyPr>
            <a:lstStyle/>
            <a:p>
              <a:r>
                <a:rPr lang="en-US" altLang="zh-CN" sz="1335" dirty="0">
                  <a:solidFill>
                    <a:schemeClr val="bg1"/>
                  </a:solidFill>
                  <a:latin typeface="微软雅黑" panose="020B0503020204020204" charset="-122"/>
                </a:rPr>
                <a:t>  Click here to add Title</a:t>
              </a:r>
              <a:endParaRPr lang="zh-CN" altLang="en-US" sz="1335" dirty="0">
                <a:solidFill>
                  <a:schemeClr val="bg1"/>
                </a:solidFill>
                <a:latin typeface="微软雅黑" panose="020B0503020204020204" charset="-122"/>
              </a:endParaRPr>
            </a:p>
          </p:txBody>
        </p:sp>
      </p:grpSp>
      <p:sp>
        <p:nvSpPr>
          <p:cNvPr id="33" name="椭圆 32"/>
          <p:cNvSpPr/>
          <p:nvPr/>
        </p:nvSpPr>
        <p:spPr bwMode="auto">
          <a:xfrm>
            <a:off x="3281535" y="2110630"/>
            <a:ext cx="3380872" cy="3370140"/>
          </a:xfrm>
          <a:prstGeom prst="ellipse">
            <a:avLst/>
          </a:prstGeom>
          <a:noFill/>
          <a:ln w="25400" cap="flat" cmpd="sng" algn="ctr">
            <a:solidFill>
              <a:schemeClr val="bg1"/>
            </a:solidFill>
            <a:prstDash val="solid"/>
          </a:ln>
          <a:effectLst/>
        </p:spPr>
        <p:txBody>
          <a:bodyPr lIns="100693" tIns="50347" rIns="100693" bIns="50347" anchor="ctr"/>
          <a:lstStyle/>
          <a:p>
            <a:pPr algn="ctr">
              <a:defRPr/>
            </a:pPr>
            <a:endParaRPr lang="zh-CN" altLang="en-US" sz="2400" kern="0" dirty="0">
              <a:solidFill>
                <a:sysClr val="window" lastClr="FFFFFF"/>
              </a:solidFill>
              <a:latin typeface="Calibri" panose="020F0502020204030204"/>
            </a:endParaRPr>
          </a:p>
        </p:txBody>
      </p:sp>
      <p:sp>
        <p:nvSpPr>
          <p:cNvPr id="34" name="椭圆 33"/>
          <p:cNvSpPr/>
          <p:nvPr/>
        </p:nvSpPr>
        <p:spPr bwMode="auto">
          <a:xfrm>
            <a:off x="5304467" y="2110630"/>
            <a:ext cx="3382344" cy="3370140"/>
          </a:xfrm>
          <a:prstGeom prst="ellipse">
            <a:avLst/>
          </a:prstGeom>
          <a:noFill/>
          <a:ln w="25400" cap="flat" cmpd="sng" algn="ctr">
            <a:solidFill>
              <a:schemeClr val="bg1"/>
            </a:solidFill>
            <a:prstDash val="solid"/>
          </a:ln>
          <a:effectLst/>
        </p:spPr>
        <p:txBody>
          <a:bodyPr lIns="100693" tIns="50347" rIns="100693" bIns="50347" anchor="ctr"/>
          <a:lstStyle/>
          <a:p>
            <a:pPr algn="ctr">
              <a:defRPr/>
            </a:pPr>
            <a:endParaRPr lang="zh-CN" altLang="en-US" sz="2400" kern="0" dirty="0">
              <a:solidFill>
                <a:sysClr val="window" lastClr="FFFFFF"/>
              </a:solidFill>
              <a:latin typeface="Calibri" panose="020F0502020204030204"/>
            </a:endParaRPr>
          </a:p>
        </p:txBody>
      </p:sp>
      <p:cxnSp>
        <p:nvCxnSpPr>
          <p:cNvPr id="35" name="直接连接符 34"/>
          <p:cNvCxnSpPr>
            <a:cxnSpLocks noChangeShapeType="1"/>
          </p:cNvCxnSpPr>
          <p:nvPr/>
        </p:nvCxnSpPr>
        <p:spPr bwMode="auto">
          <a:xfrm>
            <a:off x="4209877" y="2933367"/>
            <a:ext cx="529641" cy="247847"/>
          </a:xfrm>
          <a:prstGeom prst="line">
            <a:avLst/>
          </a:prstGeom>
          <a:noFill/>
          <a:ln w="28575" algn="ctr">
            <a:solidFill>
              <a:schemeClr val="bg1"/>
            </a:solidFill>
            <a:round/>
            <a:headEnd type="none" w="med" len="med"/>
            <a:tailEnd type="arrow" w="med" len="med"/>
          </a:ln>
        </p:spPr>
      </p:cxnSp>
      <p:cxnSp>
        <p:nvCxnSpPr>
          <p:cNvPr id="36" name="直接连接符 35"/>
          <p:cNvCxnSpPr>
            <a:cxnSpLocks noChangeShapeType="1"/>
          </p:cNvCxnSpPr>
          <p:nvPr/>
        </p:nvCxnSpPr>
        <p:spPr bwMode="auto">
          <a:xfrm>
            <a:off x="3927400" y="3694507"/>
            <a:ext cx="547296" cy="0"/>
          </a:xfrm>
          <a:prstGeom prst="line">
            <a:avLst/>
          </a:prstGeom>
          <a:noFill/>
          <a:ln w="28575" algn="ctr">
            <a:solidFill>
              <a:schemeClr val="bg1"/>
            </a:solidFill>
            <a:round/>
            <a:headEnd type="none" w="med" len="med"/>
            <a:tailEnd type="arrow" w="med" len="med"/>
          </a:ln>
        </p:spPr>
      </p:cxnSp>
      <p:cxnSp>
        <p:nvCxnSpPr>
          <p:cNvPr id="37" name="直接连接符 36"/>
          <p:cNvCxnSpPr>
            <a:cxnSpLocks noChangeShapeType="1"/>
          </p:cNvCxnSpPr>
          <p:nvPr/>
        </p:nvCxnSpPr>
        <p:spPr bwMode="auto">
          <a:xfrm flipV="1">
            <a:off x="4209876" y="4187268"/>
            <a:ext cx="547296" cy="288912"/>
          </a:xfrm>
          <a:prstGeom prst="line">
            <a:avLst/>
          </a:prstGeom>
          <a:noFill/>
          <a:ln w="28575" algn="ctr">
            <a:solidFill>
              <a:schemeClr val="bg1"/>
            </a:solidFill>
            <a:round/>
            <a:headEnd type="none" w="med" len="med"/>
            <a:tailEnd type="arrow" w="med" len="med"/>
          </a:ln>
        </p:spPr>
      </p:cxnSp>
      <p:cxnSp>
        <p:nvCxnSpPr>
          <p:cNvPr id="38" name="直接连接符 37"/>
          <p:cNvCxnSpPr>
            <a:cxnSpLocks noChangeShapeType="1"/>
          </p:cNvCxnSpPr>
          <p:nvPr/>
        </p:nvCxnSpPr>
        <p:spPr bwMode="auto">
          <a:xfrm flipH="1" flipV="1">
            <a:off x="7297973" y="4175536"/>
            <a:ext cx="547296" cy="288912"/>
          </a:xfrm>
          <a:prstGeom prst="line">
            <a:avLst/>
          </a:prstGeom>
          <a:noFill/>
          <a:ln w="28575" algn="ctr">
            <a:solidFill>
              <a:schemeClr val="bg1"/>
            </a:solidFill>
            <a:round/>
            <a:headEnd type="none" w="med" len="med"/>
            <a:tailEnd type="arrow" w="med" len="med"/>
          </a:ln>
        </p:spPr>
      </p:cxnSp>
      <p:cxnSp>
        <p:nvCxnSpPr>
          <p:cNvPr id="39" name="直接连接符 38"/>
          <p:cNvCxnSpPr>
            <a:cxnSpLocks noChangeShapeType="1"/>
          </p:cNvCxnSpPr>
          <p:nvPr/>
        </p:nvCxnSpPr>
        <p:spPr bwMode="auto">
          <a:xfrm flipH="1">
            <a:off x="7571621" y="3691575"/>
            <a:ext cx="547296" cy="0"/>
          </a:xfrm>
          <a:prstGeom prst="line">
            <a:avLst/>
          </a:prstGeom>
          <a:noFill/>
          <a:ln w="28575" algn="ctr">
            <a:solidFill>
              <a:schemeClr val="bg1"/>
            </a:solidFill>
            <a:round/>
            <a:headEnd type="none" w="med" len="med"/>
            <a:tailEnd type="arrow" w="med" len="med"/>
          </a:ln>
        </p:spPr>
      </p:cxnSp>
      <p:cxnSp>
        <p:nvCxnSpPr>
          <p:cNvPr id="40" name="直接连接符 39"/>
          <p:cNvCxnSpPr>
            <a:cxnSpLocks noChangeShapeType="1"/>
          </p:cNvCxnSpPr>
          <p:nvPr/>
        </p:nvCxnSpPr>
        <p:spPr bwMode="auto">
          <a:xfrm flipH="1">
            <a:off x="7315629" y="2933367"/>
            <a:ext cx="529641" cy="247847"/>
          </a:xfrm>
          <a:prstGeom prst="line">
            <a:avLst/>
          </a:prstGeom>
          <a:noFill/>
          <a:ln w="28575" algn="ctr">
            <a:solidFill>
              <a:schemeClr val="bg1"/>
            </a:solidFill>
            <a:round/>
            <a:headEnd type="none" w="med" len="med"/>
            <a:tailEnd type="arrow" w="med" len="med"/>
          </a:ln>
        </p:spPr>
      </p:cxnSp>
      <p:sp>
        <p:nvSpPr>
          <p:cNvPr id="44" name="Oval 19"/>
          <p:cNvSpPr>
            <a:spLocks noChangeArrowheads="1"/>
          </p:cNvSpPr>
          <p:nvPr/>
        </p:nvSpPr>
        <p:spPr bwMode="auto">
          <a:xfrm>
            <a:off x="3297717" y="2189824"/>
            <a:ext cx="919516" cy="916595"/>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prstClr val="white"/>
              </a:solidFill>
              <a:latin typeface="微软雅黑" panose="020B0503020204020204" charset="-122"/>
            </a:endParaRPr>
          </a:p>
        </p:txBody>
      </p:sp>
      <p:sp>
        <p:nvSpPr>
          <p:cNvPr id="45" name="Oval 19"/>
          <p:cNvSpPr>
            <a:spLocks noChangeArrowheads="1"/>
          </p:cNvSpPr>
          <p:nvPr/>
        </p:nvSpPr>
        <p:spPr bwMode="auto">
          <a:xfrm>
            <a:off x="7798191" y="2204490"/>
            <a:ext cx="919515" cy="918063"/>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prstClr val="white"/>
              </a:solidFill>
              <a:latin typeface="微软雅黑" panose="020B0503020204020204" charset="-122"/>
            </a:endParaRPr>
          </a:p>
        </p:txBody>
      </p:sp>
      <p:sp>
        <p:nvSpPr>
          <p:cNvPr id="46" name="Oval 19"/>
          <p:cNvSpPr>
            <a:spLocks noChangeArrowheads="1"/>
          </p:cNvSpPr>
          <p:nvPr/>
        </p:nvSpPr>
        <p:spPr bwMode="auto">
          <a:xfrm>
            <a:off x="8216019" y="3269207"/>
            <a:ext cx="920987" cy="918063"/>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prstClr val="white"/>
              </a:solidFill>
              <a:latin typeface="微软雅黑" panose="020B0503020204020204" charset="-122"/>
            </a:endParaRPr>
          </a:p>
        </p:txBody>
      </p:sp>
      <p:sp>
        <p:nvSpPr>
          <p:cNvPr id="47" name="Oval 19"/>
          <p:cNvSpPr>
            <a:spLocks noChangeArrowheads="1"/>
          </p:cNvSpPr>
          <p:nvPr/>
        </p:nvSpPr>
        <p:spPr bwMode="auto">
          <a:xfrm>
            <a:off x="7843797" y="4322193"/>
            <a:ext cx="920987" cy="918063"/>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prstClr val="white"/>
              </a:solidFill>
              <a:latin typeface="微软雅黑" panose="020B0503020204020204" charset="-122"/>
            </a:endParaRPr>
          </a:p>
        </p:txBody>
      </p:sp>
      <p:sp>
        <p:nvSpPr>
          <p:cNvPr id="48" name="Oval 19"/>
          <p:cNvSpPr>
            <a:spLocks noChangeArrowheads="1"/>
          </p:cNvSpPr>
          <p:nvPr/>
        </p:nvSpPr>
        <p:spPr bwMode="auto">
          <a:xfrm>
            <a:off x="2885775" y="3234011"/>
            <a:ext cx="920987" cy="918063"/>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prstClr val="white"/>
              </a:solidFill>
              <a:latin typeface="微软雅黑" panose="020B0503020204020204" charset="-122"/>
            </a:endParaRPr>
          </a:p>
        </p:txBody>
      </p:sp>
      <p:sp>
        <p:nvSpPr>
          <p:cNvPr id="50" name="Oval 19"/>
          <p:cNvSpPr>
            <a:spLocks noChangeArrowheads="1"/>
          </p:cNvSpPr>
          <p:nvPr/>
        </p:nvSpPr>
        <p:spPr bwMode="auto">
          <a:xfrm>
            <a:off x="3262408" y="4316326"/>
            <a:ext cx="920987" cy="918063"/>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prstClr val="white"/>
              </a:solidFill>
              <a:latin typeface="微软雅黑" panose="020B0503020204020204" charset="-122"/>
            </a:endParaRPr>
          </a:p>
        </p:txBody>
      </p:sp>
      <p:grpSp>
        <p:nvGrpSpPr>
          <p:cNvPr id="3" name="组合 2"/>
          <p:cNvGrpSpPr/>
          <p:nvPr/>
        </p:nvGrpSpPr>
        <p:grpSpPr>
          <a:xfrm>
            <a:off x="5010221" y="2728049"/>
            <a:ext cx="1950843" cy="1944649"/>
            <a:chOff x="3757666" y="2046036"/>
            <a:chExt cx="1463132" cy="1458487"/>
          </a:xfrm>
        </p:grpSpPr>
        <p:sp>
          <p:nvSpPr>
            <p:cNvPr id="42" name="Oval 19"/>
            <p:cNvSpPr>
              <a:spLocks noChangeArrowheads="1"/>
            </p:cNvSpPr>
            <p:nvPr/>
          </p:nvSpPr>
          <p:spPr bwMode="auto">
            <a:xfrm>
              <a:off x="3757666" y="2046036"/>
              <a:ext cx="1463132" cy="1458487"/>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prstClr val="white"/>
                </a:solidFill>
                <a:latin typeface="微软雅黑" panose="020B0503020204020204" charset="-122"/>
              </a:endParaRPr>
            </a:p>
          </p:txBody>
        </p:sp>
        <p:sp>
          <p:nvSpPr>
            <p:cNvPr id="60" name="Oval 19"/>
            <p:cNvSpPr>
              <a:spLocks noChangeArrowheads="1"/>
            </p:cNvSpPr>
            <p:nvPr/>
          </p:nvSpPr>
          <p:spPr bwMode="auto">
            <a:xfrm>
              <a:off x="3853663" y="2136525"/>
              <a:ext cx="1271137" cy="1267102"/>
            </a:xfrm>
            <a:prstGeom prst="ellipse">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2400" dirty="0">
                <a:solidFill>
                  <a:srgbClr val="7F7F7F"/>
                </a:solidFill>
              </a:endParaRPr>
            </a:p>
          </p:txBody>
        </p:sp>
      </p:grpSp>
      <p:grpSp>
        <p:nvGrpSpPr>
          <p:cNvPr id="61" name="组合 60"/>
          <p:cNvGrpSpPr/>
          <p:nvPr/>
        </p:nvGrpSpPr>
        <p:grpSpPr>
          <a:xfrm>
            <a:off x="665960" y="2302243"/>
            <a:ext cx="2357633" cy="1026724"/>
            <a:chOff x="1256119" y="1638320"/>
            <a:chExt cx="1923767" cy="770043"/>
          </a:xfrm>
        </p:grpSpPr>
        <p:sp>
          <p:nvSpPr>
            <p:cNvPr id="62" name="TextBox 61"/>
            <p:cNvSpPr txBox="1"/>
            <p:nvPr/>
          </p:nvSpPr>
          <p:spPr>
            <a:xfrm>
              <a:off x="1256119" y="1958240"/>
              <a:ext cx="1923767" cy="450123"/>
            </a:xfrm>
            <a:prstGeom prst="rect">
              <a:avLst/>
            </a:prstGeom>
            <a:noFill/>
          </p:spPr>
          <p:txBody>
            <a:bodyPr wrap="square" lIns="0" tIns="0" rtlCol="0" anchor="t">
              <a:spAutoFit/>
            </a:bodyPr>
            <a:lstStyle/>
            <a:p>
              <a:r>
                <a:rPr lang="zh-CN" altLang="en-US" sz="1200" dirty="0">
                  <a:solidFill>
                    <a:schemeClr val="bg1"/>
                  </a:solidFill>
                  <a:latin typeface="微软雅黑" panose="020B0503020204020204" charset="-122"/>
                </a:rPr>
                <a:t>单击此处添加文本单击此处添加</a:t>
              </a:r>
              <a:endParaRPr lang="en-US" altLang="zh-CN" sz="1200" dirty="0">
                <a:solidFill>
                  <a:schemeClr val="bg1"/>
                </a:solidFill>
                <a:latin typeface="微软雅黑" panose="020B0503020204020204" charset="-122"/>
              </a:endParaRPr>
            </a:p>
            <a:p>
              <a:r>
                <a:rPr lang="zh-CN" altLang="en-US" sz="1200" dirty="0">
                  <a:solidFill>
                    <a:schemeClr val="bg1"/>
                  </a:solidFill>
                  <a:latin typeface="微软雅黑" panose="020B0503020204020204" charset="-122"/>
                </a:rPr>
                <a:t>单击此处添加文本单击此处添加</a:t>
              </a:r>
              <a:endParaRPr lang="en-US" altLang="zh-CN" sz="1200" dirty="0">
                <a:solidFill>
                  <a:schemeClr val="bg1"/>
                </a:solidFill>
                <a:latin typeface="微软雅黑" panose="020B0503020204020204" charset="-122"/>
              </a:endParaRPr>
            </a:p>
            <a:p>
              <a:r>
                <a:rPr lang="zh-CN" altLang="en-US" sz="1200" dirty="0">
                  <a:solidFill>
                    <a:schemeClr val="bg1"/>
                  </a:solidFill>
                  <a:latin typeface="微软雅黑" panose="020B0503020204020204" charset="-122"/>
                </a:rPr>
                <a:t>单击此处添加文本单击此处添加</a:t>
              </a:r>
              <a:endParaRPr lang="en-US" altLang="zh-CN" sz="1200" dirty="0">
                <a:solidFill>
                  <a:schemeClr val="bg1"/>
                </a:solidFill>
                <a:latin typeface="微软雅黑" panose="020B0503020204020204" charset="-122"/>
              </a:endParaRPr>
            </a:p>
          </p:txBody>
        </p:sp>
        <p:sp>
          <p:nvSpPr>
            <p:cNvPr id="64" name="TextBox 63"/>
            <p:cNvSpPr txBox="1"/>
            <p:nvPr/>
          </p:nvSpPr>
          <p:spPr>
            <a:xfrm>
              <a:off x="1571677" y="1638320"/>
              <a:ext cx="894678" cy="246173"/>
            </a:xfrm>
            <a:prstGeom prst="rect">
              <a:avLst/>
            </a:prstGeom>
            <a:noFill/>
          </p:spPr>
          <p:txBody>
            <a:bodyPr wrap="none" lIns="0" tIns="0" rIns="0" bIns="0" rtlCol="0" anchor="t">
              <a:spAutoFit/>
            </a:bodyPr>
            <a:lstStyle/>
            <a:p>
              <a:pPr algn="ctr"/>
              <a:r>
                <a:rPr lang="zh-CN" altLang="en-US" sz="2135" dirty="0">
                  <a:solidFill>
                    <a:schemeClr val="bg1"/>
                  </a:solidFill>
                  <a:latin typeface="微软雅黑" panose="020B0503020204020204" charset="-122"/>
                </a:rPr>
                <a:t>标题文字</a:t>
              </a:r>
              <a:endParaRPr lang="en-US" sz="2135" dirty="0">
                <a:solidFill>
                  <a:schemeClr val="bg1"/>
                </a:solidFill>
                <a:latin typeface="微软雅黑" panose="020B0503020204020204" charset="-122"/>
              </a:endParaRPr>
            </a:p>
          </p:txBody>
        </p:sp>
      </p:grpSp>
      <p:grpSp>
        <p:nvGrpSpPr>
          <p:cNvPr id="65" name="组合 64"/>
          <p:cNvGrpSpPr/>
          <p:nvPr/>
        </p:nvGrpSpPr>
        <p:grpSpPr>
          <a:xfrm>
            <a:off x="665960" y="4151640"/>
            <a:ext cx="2357633" cy="1026724"/>
            <a:chOff x="1256119" y="1638320"/>
            <a:chExt cx="1923767" cy="770043"/>
          </a:xfrm>
        </p:grpSpPr>
        <p:sp>
          <p:nvSpPr>
            <p:cNvPr id="70" name="TextBox 69"/>
            <p:cNvSpPr txBox="1"/>
            <p:nvPr/>
          </p:nvSpPr>
          <p:spPr>
            <a:xfrm>
              <a:off x="1256119" y="1958240"/>
              <a:ext cx="1923767" cy="450123"/>
            </a:xfrm>
            <a:prstGeom prst="rect">
              <a:avLst/>
            </a:prstGeom>
            <a:noFill/>
          </p:spPr>
          <p:txBody>
            <a:bodyPr wrap="square" lIns="0" tIns="0" rtlCol="0" anchor="t">
              <a:spAutoFit/>
            </a:bodyPr>
            <a:lstStyle/>
            <a:p>
              <a:r>
                <a:rPr lang="zh-CN" altLang="en-US" sz="1200" dirty="0">
                  <a:solidFill>
                    <a:schemeClr val="bg1"/>
                  </a:solidFill>
                  <a:latin typeface="微软雅黑" panose="020B0503020204020204" charset="-122"/>
                </a:rPr>
                <a:t>单击此处添加文本单击此处添加</a:t>
              </a:r>
              <a:endParaRPr lang="en-US" altLang="zh-CN" sz="1200" dirty="0">
                <a:solidFill>
                  <a:schemeClr val="bg1"/>
                </a:solidFill>
                <a:latin typeface="微软雅黑" panose="020B0503020204020204" charset="-122"/>
              </a:endParaRPr>
            </a:p>
            <a:p>
              <a:r>
                <a:rPr lang="zh-CN" altLang="en-US" sz="1200" dirty="0">
                  <a:solidFill>
                    <a:schemeClr val="bg1"/>
                  </a:solidFill>
                  <a:latin typeface="微软雅黑" panose="020B0503020204020204" charset="-122"/>
                </a:rPr>
                <a:t>单击此处添加文本单击此处添加</a:t>
              </a:r>
              <a:endParaRPr lang="en-US" altLang="zh-CN" sz="1200" dirty="0">
                <a:solidFill>
                  <a:schemeClr val="bg1"/>
                </a:solidFill>
                <a:latin typeface="微软雅黑" panose="020B0503020204020204" charset="-122"/>
              </a:endParaRPr>
            </a:p>
            <a:p>
              <a:r>
                <a:rPr lang="zh-CN" altLang="en-US" sz="1200" dirty="0">
                  <a:solidFill>
                    <a:schemeClr val="bg1"/>
                  </a:solidFill>
                  <a:latin typeface="微软雅黑" panose="020B0503020204020204" charset="-122"/>
                </a:rPr>
                <a:t>单击此处添加文本单击此处添加</a:t>
              </a:r>
              <a:endParaRPr lang="en-US" altLang="zh-CN" sz="1200" dirty="0">
                <a:solidFill>
                  <a:schemeClr val="bg1"/>
                </a:solidFill>
                <a:latin typeface="微软雅黑" panose="020B0503020204020204" charset="-122"/>
              </a:endParaRPr>
            </a:p>
          </p:txBody>
        </p:sp>
        <p:sp>
          <p:nvSpPr>
            <p:cNvPr id="71" name="TextBox 70"/>
            <p:cNvSpPr txBox="1"/>
            <p:nvPr/>
          </p:nvSpPr>
          <p:spPr>
            <a:xfrm>
              <a:off x="1571677" y="1638320"/>
              <a:ext cx="894678" cy="246173"/>
            </a:xfrm>
            <a:prstGeom prst="rect">
              <a:avLst/>
            </a:prstGeom>
            <a:noFill/>
          </p:spPr>
          <p:txBody>
            <a:bodyPr wrap="none" lIns="0" tIns="0" rIns="0" bIns="0" rtlCol="0" anchor="t">
              <a:spAutoFit/>
            </a:bodyPr>
            <a:lstStyle/>
            <a:p>
              <a:pPr algn="ctr"/>
              <a:r>
                <a:rPr lang="zh-CN" altLang="en-US" sz="2135" dirty="0">
                  <a:solidFill>
                    <a:schemeClr val="bg1"/>
                  </a:solidFill>
                  <a:latin typeface="微软雅黑" panose="020B0503020204020204" charset="-122"/>
                </a:rPr>
                <a:t>标题文字</a:t>
              </a:r>
              <a:endParaRPr lang="en-US" sz="2135" dirty="0">
                <a:solidFill>
                  <a:schemeClr val="bg1"/>
                </a:solidFill>
                <a:latin typeface="微软雅黑" panose="020B0503020204020204" charset="-122"/>
              </a:endParaRPr>
            </a:p>
          </p:txBody>
        </p:sp>
      </p:grpSp>
      <p:grpSp>
        <p:nvGrpSpPr>
          <p:cNvPr id="73" name="组合 72"/>
          <p:cNvGrpSpPr/>
          <p:nvPr/>
        </p:nvGrpSpPr>
        <p:grpSpPr>
          <a:xfrm>
            <a:off x="9325829" y="2302243"/>
            <a:ext cx="2357633" cy="1026724"/>
            <a:chOff x="1256119" y="1638320"/>
            <a:chExt cx="1923767" cy="770043"/>
          </a:xfrm>
        </p:grpSpPr>
        <p:sp>
          <p:nvSpPr>
            <p:cNvPr id="74" name="TextBox 73"/>
            <p:cNvSpPr txBox="1"/>
            <p:nvPr/>
          </p:nvSpPr>
          <p:spPr>
            <a:xfrm>
              <a:off x="1256119" y="1958240"/>
              <a:ext cx="1923767" cy="450123"/>
            </a:xfrm>
            <a:prstGeom prst="rect">
              <a:avLst/>
            </a:prstGeom>
            <a:noFill/>
          </p:spPr>
          <p:txBody>
            <a:bodyPr wrap="square" lIns="0" tIns="0" rtlCol="0" anchor="t">
              <a:spAutoFit/>
            </a:bodyPr>
            <a:lstStyle/>
            <a:p>
              <a:r>
                <a:rPr lang="zh-CN" altLang="en-US" sz="1200" dirty="0">
                  <a:solidFill>
                    <a:schemeClr val="bg1"/>
                  </a:solidFill>
                  <a:latin typeface="微软雅黑" panose="020B0503020204020204" charset="-122"/>
                </a:rPr>
                <a:t>单击此处添加文本单击此处添加</a:t>
              </a:r>
              <a:endParaRPr lang="en-US" altLang="zh-CN" sz="1200" dirty="0">
                <a:solidFill>
                  <a:schemeClr val="bg1"/>
                </a:solidFill>
                <a:latin typeface="微软雅黑" panose="020B0503020204020204" charset="-122"/>
              </a:endParaRPr>
            </a:p>
            <a:p>
              <a:r>
                <a:rPr lang="zh-CN" altLang="en-US" sz="1200" dirty="0">
                  <a:solidFill>
                    <a:schemeClr val="bg1"/>
                  </a:solidFill>
                  <a:latin typeface="微软雅黑" panose="020B0503020204020204" charset="-122"/>
                </a:rPr>
                <a:t>单击此处添加文本单击此处添加</a:t>
              </a:r>
              <a:endParaRPr lang="en-US" altLang="zh-CN" sz="1200" dirty="0">
                <a:solidFill>
                  <a:schemeClr val="bg1"/>
                </a:solidFill>
                <a:latin typeface="微软雅黑" panose="020B0503020204020204" charset="-122"/>
              </a:endParaRPr>
            </a:p>
            <a:p>
              <a:r>
                <a:rPr lang="zh-CN" altLang="en-US" sz="1200" dirty="0">
                  <a:solidFill>
                    <a:schemeClr val="bg1"/>
                  </a:solidFill>
                  <a:latin typeface="微软雅黑" panose="020B0503020204020204" charset="-122"/>
                </a:rPr>
                <a:t>单击此处添加文本单击此处添加</a:t>
              </a:r>
              <a:endParaRPr lang="en-US" altLang="zh-CN" sz="1200" dirty="0">
                <a:solidFill>
                  <a:schemeClr val="bg1"/>
                </a:solidFill>
                <a:latin typeface="微软雅黑" panose="020B0503020204020204" charset="-122"/>
              </a:endParaRPr>
            </a:p>
          </p:txBody>
        </p:sp>
        <p:sp>
          <p:nvSpPr>
            <p:cNvPr id="78" name="TextBox 77"/>
            <p:cNvSpPr txBox="1"/>
            <p:nvPr/>
          </p:nvSpPr>
          <p:spPr>
            <a:xfrm>
              <a:off x="1571677" y="1638320"/>
              <a:ext cx="894678" cy="246173"/>
            </a:xfrm>
            <a:prstGeom prst="rect">
              <a:avLst/>
            </a:prstGeom>
            <a:noFill/>
          </p:spPr>
          <p:txBody>
            <a:bodyPr wrap="none" lIns="0" tIns="0" rIns="0" bIns="0" rtlCol="0" anchor="t">
              <a:spAutoFit/>
            </a:bodyPr>
            <a:lstStyle/>
            <a:p>
              <a:pPr algn="ctr"/>
              <a:r>
                <a:rPr lang="zh-CN" altLang="en-US" sz="2135" dirty="0">
                  <a:solidFill>
                    <a:schemeClr val="bg1"/>
                  </a:solidFill>
                  <a:latin typeface="微软雅黑" panose="020B0503020204020204" charset="-122"/>
                </a:rPr>
                <a:t>标题文字</a:t>
              </a:r>
              <a:endParaRPr lang="en-US" sz="2135" dirty="0">
                <a:solidFill>
                  <a:schemeClr val="bg1"/>
                </a:solidFill>
                <a:latin typeface="微软雅黑" panose="020B0503020204020204" charset="-122"/>
              </a:endParaRPr>
            </a:p>
          </p:txBody>
        </p:sp>
      </p:grpSp>
      <p:grpSp>
        <p:nvGrpSpPr>
          <p:cNvPr id="79" name="组合 78"/>
          <p:cNvGrpSpPr/>
          <p:nvPr/>
        </p:nvGrpSpPr>
        <p:grpSpPr>
          <a:xfrm>
            <a:off x="9325829" y="4151640"/>
            <a:ext cx="2357633" cy="1026724"/>
            <a:chOff x="1256119" y="1638320"/>
            <a:chExt cx="1923767" cy="770043"/>
          </a:xfrm>
        </p:grpSpPr>
        <p:sp>
          <p:nvSpPr>
            <p:cNvPr id="84" name="TextBox 83"/>
            <p:cNvSpPr txBox="1"/>
            <p:nvPr/>
          </p:nvSpPr>
          <p:spPr>
            <a:xfrm>
              <a:off x="1256119" y="1958240"/>
              <a:ext cx="1923767" cy="450123"/>
            </a:xfrm>
            <a:prstGeom prst="rect">
              <a:avLst/>
            </a:prstGeom>
            <a:noFill/>
          </p:spPr>
          <p:txBody>
            <a:bodyPr wrap="square" lIns="0" tIns="0" rtlCol="0" anchor="t">
              <a:spAutoFit/>
            </a:bodyPr>
            <a:lstStyle/>
            <a:p>
              <a:r>
                <a:rPr lang="zh-CN" altLang="en-US" sz="1200" dirty="0">
                  <a:solidFill>
                    <a:schemeClr val="bg1"/>
                  </a:solidFill>
                  <a:latin typeface="微软雅黑" panose="020B0503020204020204" charset="-122"/>
                </a:rPr>
                <a:t>单击此处添加文本单击此处添加</a:t>
              </a:r>
              <a:endParaRPr lang="en-US" altLang="zh-CN" sz="1200" dirty="0">
                <a:solidFill>
                  <a:schemeClr val="bg1"/>
                </a:solidFill>
                <a:latin typeface="微软雅黑" panose="020B0503020204020204" charset="-122"/>
              </a:endParaRPr>
            </a:p>
            <a:p>
              <a:r>
                <a:rPr lang="zh-CN" altLang="en-US" sz="1200" dirty="0">
                  <a:solidFill>
                    <a:schemeClr val="bg1"/>
                  </a:solidFill>
                  <a:latin typeface="微软雅黑" panose="020B0503020204020204" charset="-122"/>
                </a:rPr>
                <a:t>单击此处添加文本单击此处添加</a:t>
              </a:r>
              <a:endParaRPr lang="en-US" altLang="zh-CN" sz="1200" dirty="0">
                <a:solidFill>
                  <a:schemeClr val="bg1"/>
                </a:solidFill>
                <a:latin typeface="微软雅黑" panose="020B0503020204020204" charset="-122"/>
              </a:endParaRPr>
            </a:p>
            <a:p>
              <a:r>
                <a:rPr lang="zh-CN" altLang="en-US" sz="1200" dirty="0">
                  <a:solidFill>
                    <a:schemeClr val="bg1"/>
                  </a:solidFill>
                  <a:latin typeface="微软雅黑" panose="020B0503020204020204" charset="-122"/>
                </a:rPr>
                <a:t>单击此处添加文本单击此处添加</a:t>
              </a:r>
              <a:endParaRPr lang="en-US" altLang="zh-CN" sz="1200" dirty="0">
                <a:solidFill>
                  <a:schemeClr val="bg1"/>
                </a:solidFill>
                <a:latin typeface="微软雅黑" panose="020B0503020204020204" charset="-122"/>
              </a:endParaRPr>
            </a:p>
          </p:txBody>
        </p:sp>
        <p:sp>
          <p:nvSpPr>
            <p:cNvPr id="85" name="TextBox 84"/>
            <p:cNvSpPr txBox="1"/>
            <p:nvPr/>
          </p:nvSpPr>
          <p:spPr>
            <a:xfrm>
              <a:off x="1571677" y="1638320"/>
              <a:ext cx="894678" cy="246173"/>
            </a:xfrm>
            <a:prstGeom prst="rect">
              <a:avLst/>
            </a:prstGeom>
            <a:noFill/>
          </p:spPr>
          <p:txBody>
            <a:bodyPr wrap="none" lIns="0" tIns="0" rIns="0" bIns="0" rtlCol="0" anchor="t">
              <a:spAutoFit/>
            </a:bodyPr>
            <a:lstStyle/>
            <a:p>
              <a:pPr algn="ctr"/>
              <a:r>
                <a:rPr lang="zh-CN" altLang="en-US" sz="2135" dirty="0">
                  <a:solidFill>
                    <a:schemeClr val="bg1"/>
                  </a:solidFill>
                  <a:latin typeface="微软雅黑" panose="020B0503020204020204" charset="-122"/>
                </a:rPr>
                <a:t>标题文字</a:t>
              </a:r>
              <a:endParaRPr lang="en-US" sz="2135" dirty="0">
                <a:solidFill>
                  <a:schemeClr val="bg1"/>
                </a:solidFill>
                <a:latin typeface="微软雅黑" panose="020B0503020204020204" charset="-122"/>
              </a:endParaRPr>
            </a:p>
          </p:txBody>
        </p:sp>
      </p:grpSp>
      <p:sp>
        <p:nvSpPr>
          <p:cNvPr id="90" name="TextBox 89"/>
          <p:cNvSpPr txBox="1"/>
          <p:nvPr/>
        </p:nvSpPr>
        <p:spPr>
          <a:xfrm>
            <a:off x="5544326" y="3310773"/>
            <a:ext cx="892853" cy="877315"/>
          </a:xfrm>
          <a:prstGeom prst="rect">
            <a:avLst/>
          </a:prstGeom>
          <a:noFill/>
        </p:spPr>
        <p:txBody>
          <a:bodyPr wrap="none" lIns="137309" tIns="68655" rIns="137309" bIns="68655" rtlCol="0">
            <a:spAutoFit/>
          </a:bodyPr>
          <a:lstStyle/>
          <a:p>
            <a:r>
              <a:rPr lang="zh-CN" altLang="en-US" sz="2400" dirty="0">
                <a:solidFill>
                  <a:prstClr val="white"/>
                </a:solidFill>
                <a:latin typeface="微软雅黑" panose="020B0503020204020204" charset="-122"/>
              </a:rPr>
              <a:t>标题</a:t>
            </a:r>
            <a:endParaRPr lang="en-US" altLang="zh-CN" sz="2400" dirty="0">
              <a:solidFill>
                <a:prstClr val="white"/>
              </a:solidFill>
              <a:latin typeface="微软雅黑" panose="020B0503020204020204" charset="-122"/>
            </a:endParaRPr>
          </a:p>
          <a:p>
            <a:r>
              <a:rPr lang="zh-CN" altLang="en-US" sz="2400" dirty="0">
                <a:solidFill>
                  <a:prstClr val="white"/>
                </a:solidFill>
                <a:latin typeface="微软雅黑" panose="020B0503020204020204" charset="-122"/>
              </a:rPr>
              <a:t>文字</a:t>
            </a:r>
            <a:endParaRPr lang="zh-CN" altLang="en-US" sz="2400" dirty="0">
              <a:solidFill>
                <a:prstClr val="white"/>
              </a:solidFill>
              <a:latin typeface="微软雅黑" panose="020B0503020204020204" charset="-122"/>
            </a:endParaRPr>
          </a:p>
        </p:txBody>
      </p:sp>
      <p:sp>
        <p:nvSpPr>
          <p:cNvPr id="91" name="TextBox 90"/>
          <p:cNvSpPr txBox="1"/>
          <p:nvPr/>
        </p:nvSpPr>
        <p:spPr>
          <a:xfrm>
            <a:off x="3422409" y="2345399"/>
            <a:ext cx="687669" cy="631093"/>
          </a:xfrm>
          <a:prstGeom prst="rect">
            <a:avLst/>
          </a:prstGeom>
          <a:noFill/>
        </p:spPr>
        <p:txBody>
          <a:bodyPr wrap="none" lIns="137309" tIns="68655" rIns="137309" bIns="68655" rtlCol="0">
            <a:spAutoFit/>
          </a:bodyPr>
          <a:lstStyle/>
          <a:p>
            <a:r>
              <a:rPr lang="zh-CN" altLang="en-US" sz="1600" dirty="0">
                <a:solidFill>
                  <a:schemeClr val="tx2"/>
                </a:solidFill>
                <a:latin typeface="微软雅黑" panose="020B0503020204020204" charset="-122"/>
              </a:rPr>
              <a:t>标题</a:t>
            </a:r>
            <a:endParaRPr lang="en-US" altLang="zh-CN" sz="1600" dirty="0">
              <a:solidFill>
                <a:schemeClr val="tx2"/>
              </a:solidFill>
              <a:latin typeface="微软雅黑" panose="020B0503020204020204" charset="-122"/>
            </a:endParaRPr>
          </a:p>
          <a:p>
            <a:r>
              <a:rPr lang="zh-CN" altLang="en-US" sz="1600" dirty="0">
                <a:solidFill>
                  <a:schemeClr val="tx2"/>
                </a:solidFill>
                <a:latin typeface="微软雅黑" panose="020B0503020204020204" charset="-122"/>
              </a:rPr>
              <a:t>文字</a:t>
            </a:r>
            <a:endParaRPr lang="zh-CN" altLang="en-US" sz="1600" dirty="0">
              <a:solidFill>
                <a:schemeClr val="tx2"/>
              </a:solidFill>
              <a:latin typeface="微软雅黑" panose="020B0503020204020204" charset="-122"/>
            </a:endParaRPr>
          </a:p>
        </p:txBody>
      </p:sp>
      <p:sp>
        <p:nvSpPr>
          <p:cNvPr id="92" name="TextBox 91"/>
          <p:cNvSpPr txBox="1"/>
          <p:nvPr/>
        </p:nvSpPr>
        <p:spPr>
          <a:xfrm>
            <a:off x="2976121" y="3384825"/>
            <a:ext cx="687669" cy="631093"/>
          </a:xfrm>
          <a:prstGeom prst="rect">
            <a:avLst/>
          </a:prstGeom>
          <a:noFill/>
        </p:spPr>
        <p:txBody>
          <a:bodyPr wrap="none" lIns="137309" tIns="68655" rIns="137309" bIns="68655" rtlCol="0">
            <a:spAutoFit/>
          </a:bodyPr>
          <a:lstStyle/>
          <a:p>
            <a:r>
              <a:rPr lang="zh-CN" altLang="en-US" sz="1600" dirty="0">
                <a:solidFill>
                  <a:schemeClr val="bg2"/>
                </a:solidFill>
                <a:latin typeface="微软雅黑" panose="020B0503020204020204" charset="-122"/>
              </a:rPr>
              <a:t>标题</a:t>
            </a:r>
            <a:endParaRPr lang="en-US" altLang="zh-CN" sz="1600" dirty="0">
              <a:solidFill>
                <a:schemeClr val="bg2"/>
              </a:solidFill>
              <a:latin typeface="微软雅黑" panose="020B0503020204020204" charset="-122"/>
            </a:endParaRPr>
          </a:p>
          <a:p>
            <a:r>
              <a:rPr lang="zh-CN" altLang="en-US" sz="1600" dirty="0">
                <a:solidFill>
                  <a:schemeClr val="bg2"/>
                </a:solidFill>
                <a:latin typeface="微软雅黑" panose="020B0503020204020204" charset="-122"/>
              </a:rPr>
              <a:t>文字</a:t>
            </a:r>
            <a:endParaRPr lang="zh-CN" altLang="en-US" sz="1600" dirty="0">
              <a:solidFill>
                <a:schemeClr val="bg2"/>
              </a:solidFill>
              <a:latin typeface="微软雅黑" panose="020B0503020204020204" charset="-122"/>
            </a:endParaRPr>
          </a:p>
        </p:txBody>
      </p:sp>
      <p:sp>
        <p:nvSpPr>
          <p:cNvPr id="93" name="TextBox 92"/>
          <p:cNvSpPr txBox="1"/>
          <p:nvPr/>
        </p:nvSpPr>
        <p:spPr>
          <a:xfrm>
            <a:off x="3352244" y="4476180"/>
            <a:ext cx="687669" cy="631093"/>
          </a:xfrm>
          <a:prstGeom prst="rect">
            <a:avLst/>
          </a:prstGeom>
          <a:noFill/>
        </p:spPr>
        <p:txBody>
          <a:bodyPr wrap="none" lIns="137309" tIns="68655" rIns="137309" bIns="68655" rtlCol="0">
            <a:spAutoFit/>
          </a:bodyPr>
          <a:lstStyle/>
          <a:p>
            <a:r>
              <a:rPr lang="zh-CN" altLang="en-US" sz="1600" dirty="0">
                <a:solidFill>
                  <a:schemeClr val="tx2"/>
                </a:solidFill>
                <a:latin typeface="微软雅黑" panose="020B0503020204020204" charset="-122"/>
              </a:rPr>
              <a:t>标题</a:t>
            </a:r>
            <a:endParaRPr lang="en-US" altLang="zh-CN" sz="1600" dirty="0">
              <a:solidFill>
                <a:schemeClr val="tx2"/>
              </a:solidFill>
              <a:latin typeface="微软雅黑" panose="020B0503020204020204" charset="-122"/>
            </a:endParaRPr>
          </a:p>
          <a:p>
            <a:r>
              <a:rPr lang="zh-CN" altLang="en-US" sz="1600" dirty="0">
                <a:solidFill>
                  <a:schemeClr val="tx2"/>
                </a:solidFill>
                <a:latin typeface="微软雅黑" panose="020B0503020204020204" charset="-122"/>
              </a:rPr>
              <a:t>文字</a:t>
            </a:r>
            <a:endParaRPr lang="zh-CN" altLang="en-US" sz="1600" dirty="0">
              <a:solidFill>
                <a:schemeClr val="tx2"/>
              </a:solidFill>
              <a:latin typeface="微软雅黑" panose="020B0503020204020204" charset="-122"/>
            </a:endParaRPr>
          </a:p>
        </p:txBody>
      </p:sp>
      <p:sp>
        <p:nvSpPr>
          <p:cNvPr id="94" name="TextBox 93"/>
          <p:cNvSpPr txBox="1"/>
          <p:nvPr/>
        </p:nvSpPr>
        <p:spPr>
          <a:xfrm>
            <a:off x="7914113" y="2345399"/>
            <a:ext cx="687669" cy="631093"/>
          </a:xfrm>
          <a:prstGeom prst="rect">
            <a:avLst/>
          </a:prstGeom>
          <a:noFill/>
        </p:spPr>
        <p:txBody>
          <a:bodyPr wrap="none" lIns="137309" tIns="68655" rIns="137309" bIns="68655" rtlCol="0">
            <a:spAutoFit/>
          </a:bodyPr>
          <a:lstStyle/>
          <a:p>
            <a:r>
              <a:rPr lang="zh-CN" altLang="en-US" sz="1600" dirty="0">
                <a:solidFill>
                  <a:schemeClr val="tx2"/>
                </a:solidFill>
                <a:latin typeface="微软雅黑" panose="020B0503020204020204" charset="-122"/>
              </a:rPr>
              <a:t>标题</a:t>
            </a:r>
            <a:endParaRPr lang="en-US" altLang="zh-CN" sz="1600" dirty="0">
              <a:solidFill>
                <a:schemeClr val="tx2"/>
              </a:solidFill>
              <a:latin typeface="微软雅黑" panose="020B0503020204020204" charset="-122"/>
            </a:endParaRPr>
          </a:p>
          <a:p>
            <a:r>
              <a:rPr lang="zh-CN" altLang="en-US" sz="1600" dirty="0">
                <a:solidFill>
                  <a:schemeClr val="tx2"/>
                </a:solidFill>
                <a:latin typeface="微软雅黑" panose="020B0503020204020204" charset="-122"/>
              </a:rPr>
              <a:t>文字</a:t>
            </a:r>
            <a:endParaRPr lang="zh-CN" altLang="en-US" sz="1600" dirty="0">
              <a:solidFill>
                <a:schemeClr val="tx2"/>
              </a:solidFill>
              <a:latin typeface="微软雅黑" panose="020B0503020204020204" charset="-122"/>
            </a:endParaRPr>
          </a:p>
        </p:txBody>
      </p:sp>
      <p:sp>
        <p:nvSpPr>
          <p:cNvPr id="95" name="TextBox 94"/>
          <p:cNvSpPr txBox="1"/>
          <p:nvPr/>
        </p:nvSpPr>
        <p:spPr>
          <a:xfrm>
            <a:off x="8347559" y="3384825"/>
            <a:ext cx="687669" cy="631093"/>
          </a:xfrm>
          <a:prstGeom prst="rect">
            <a:avLst/>
          </a:prstGeom>
          <a:noFill/>
        </p:spPr>
        <p:txBody>
          <a:bodyPr wrap="none" lIns="137309" tIns="68655" rIns="137309" bIns="68655" rtlCol="0">
            <a:spAutoFit/>
          </a:bodyPr>
          <a:lstStyle/>
          <a:p>
            <a:r>
              <a:rPr lang="zh-CN" altLang="en-US" sz="1600" dirty="0">
                <a:solidFill>
                  <a:schemeClr val="bg2"/>
                </a:solidFill>
                <a:latin typeface="微软雅黑" panose="020B0503020204020204" charset="-122"/>
              </a:rPr>
              <a:t>标题</a:t>
            </a:r>
            <a:endParaRPr lang="en-US" altLang="zh-CN" sz="1600" dirty="0">
              <a:solidFill>
                <a:schemeClr val="bg2"/>
              </a:solidFill>
              <a:latin typeface="微软雅黑" panose="020B0503020204020204" charset="-122"/>
            </a:endParaRPr>
          </a:p>
          <a:p>
            <a:r>
              <a:rPr lang="zh-CN" altLang="en-US" sz="1600" dirty="0">
                <a:solidFill>
                  <a:schemeClr val="bg2"/>
                </a:solidFill>
                <a:latin typeface="微软雅黑" panose="020B0503020204020204" charset="-122"/>
              </a:rPr>
              <a:t>文字</a:t>
            </a:r>
            <a:endParaRPr lang="zh-CN" altLang="en-US" sz="1600" dirty="0">
              <a:solidFill>
                <a:schemeClr val="bg2"/>
              </a:solidFill>
              <a:latin typeface="微软雅黑" panose="020B0503020204020204" charset="-122"/>
            </a:endParaRPr>
          </a:p>
        </p:txBody>
      </p:sp>
      <p:sp>
        <p:nvSpPr>
          <p:cNvPr id="96" name="TextBox 95"/>
          <p:cNvSpPr txBox="1"/>
          <p:nvPr/>
        </p:nvSpPr>
        <p:spPr>
          <a:xfrm>
            <a:off x="7972829" y="4476180"/>
            <a:ext cx="687669" cy="631093"/>
          </a:xfrm>
          <a:prstGeom prst="rect">
            <a:avLst/>
          </a:prstGeom>
          <a:noFill/>
        </p:spPr>
        <p:txBody>
          <a:bodyPr wrap="none" lIns="137309" tIns="68655" rIns="137309" bIns="68655" rtlCol="0">
            <a:spAutoFit/>
          </a:bodyPr>
          <a:lstStyle/>
          <a:p>
            <a:r>
              <a:rPr lang="zh-CN" altLang="en-US" sz="1600" dirty="0">
                <a:solidFill>
                  <a:schemeClr val="tx2"/>
                </a:solidFill>
                <a:latin typeface="微软雅黑" panose="020B0503020204020204" charset="-122"/>
              </a:rPr>
              <a:t>标题</a:t>
            </a:r>
            <a:endParaRPr lang="en-US" altLang="zh-CN" sz="1600" dirty="0">
              <a:solidFill>
                <a:schemeClr val="tx2"/>
              </a:solidFill>
              <a:latin typeface="微软雅黑" panose="020B0503020204020204" charset="-122"/>
            </a:endParaRPr>
          </a:p>
          <a:p>
            <a:r>
              <a:rPr lang="zh-CN" altLang="en-US" sz="1600" dirty="0">
                <a:solidFill>
                  <a:schemeClr val="tx2"/>
                </a:solidFill>
                <a:latin typeface="微软雅黑" panose="020B0503020204020204" charset="-122"/>
              </a:rPr>
              <a:t>文字</a:t>
            </a:r>
            <a:endParaRPr lang="zh-CN" altLang="en-US" sz="1600" dirty="0">
              <a:solidFill>
                <a:schemeClr val="tx2"/>
              </a:solidFill>
              <a:latin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50"/>
                                        </p:tgtEl>
                                        <p:attrNameLst>
                                          <p:attrName>style.visibility</p:attrName>
                                        </p:attrNameLst>
                                      </p:cBhvr>
                                      <p:to>
                                        <p:strVal val="visible"/>
                                      </p:to>
                                    </p:set>
                                    <p:anim calcmode="lin" valueType="num">
                                      <p:cBhvr additive="base">
                                        <p:cTn id="7" dur="500" fill="hold"/>
                                        <p:tgtEl>
                                          <p:spTgt spid="150"/>
                                        </p:tgtEl>
                                        <p:attrNameLst>
                                          <p:attrName>ppt_x</p:attrName>
                                        </p:attrNameLst>
                                      </p:cBhvr>
                                      <p:tavLst>
                                        <p:tav tm="0">
                                          <p:val>
                                            <p:strVal val="0-#ppt_w/2"/>
                                          </p:val>
                                        </p:tav>
                                        <p:tav tm="100000">
                                          <p:val>
                                            <p:strVal val="#ppt_x"/>
                                          </p:val>
                                        </p:tav>
                                      </p:tavLst>
                                    </p:anim>
                                    <p:anim calcmode="lin" valueType="num">
                                      <p:cBhvr additive="base">
                                        <p:cTn id="8" dur="500" fill="hold"/>
                                        <p:tgtEl>
                                          <p:spTgt spid="15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grpId="0" nodeType="clickEffect">
                                  <p:stCondLst>
                                    <p:cond delay="0"/>
                                  </p:stCondLst>
                                  <p:childTnLst>
                                    <p:set>
                                      <p:cBhvr>
                                        <p:cTn id="12" dur="1" fill="hold">
                                          <p:stCondLst>
                                            <p:cond delay="0"/>
                                          </p:stCondLst>
                                        </p:cTn>
                                        <p:tgtEl>
                                          <p:spTgt spid="90"/>
                                        </p:tgtEl>
                                        <p:attrNameLst>
                                          <p:attrName>style.visibility</p:attrName>
                                        </p:attrNameLst>
                                      </p:cBhvr>
                                      <p:to>
                                        <p:strVal val="visible"/>
                                      </p:to>
                                    </p:set>
                                    <p:anim calcmode="lin" valueType="num">
                                      <p:cBhvr>
                                        <p:cTn id="13" dur="500" fill="hold"/>
                                        <p:tgtEl>
                                          <p:spTgt spid="90"/>
                                        </p:tgtEl>
                                        <p:attrNameLst>
                                          <p:attrName>ppt_w</p:attrName>
                                        </p:attrNameLst>
                                      </p:cBhvr>
                                      <p:tavLst>
                                        <p:tav tm="0">
                                          <p:val>
                                            <p:fltVal val="0"/>
                                          </p:val>
                                        </p:tav>
                                        <p:tav tm="100000">
                                          <p:val>
                                            <p:strVal val="#ppt_w"/>
                                          </p:val>
                                        </p:tav>
                                      </p:tavLst>
                                    </p:anim>
                                    <p:anim calcmode="lin" valueType="num">
                                      <p:cBhvr>
                                        <p:cTn id="14" dur="500" fill="hold"/>
                                        <p:tgtEl>
                                          <p:spTgt spid="90"/>
                                        </p:tgtEl>
                                        <p:attrNameLst>
                                          <p:attrName>ppt_h</p:attrName>
                                        </p:attrNameLst>
                                      </p:cBhvr>
                                      <p:tavLst>
                                        <p:tav tm="0">
                                          <p:val>
                                            <p:fltVal val="0"/>
                                          </p:val>
                                        </p:tav>
                                        <p:tav tm="100000">
                                          <p:val>
                                            <p:strVal val="#ppt_h"/>
                                          </p:val>
                                        </p:tav>
                                      </p:tavLst>
                                    </p:anim>
                                    <p:animEffect transition="in" filter="fade">
                                      <p:cBhvr>
                                        <p:cTn id="15" dur="500"/>
                                        <p:tgtEl>
                                          <p:spTgt spid="90"/>
                                        </p:tgtEl>
                                      </p:cBhvr>
                                    </p:animEffect>
                                  </p:childTnLst>
                                </p:cTn>
                              </p:par>
                              <p:par>
                                <p:cTn id="16" presetID="53" presetClass="entr" presetSubtype="16" fill="hold" grpId="0" nodeType="withEffect">
                                  <p:stCondLst>
                                    <p:cond delay="0"/>
                                  </p:stCondLst>
                                  <p:childTnLst>
                                    <p:set>
                                      <p:cBhvr>
                                        <p:cTn id="17" dur="1" fill="hold">
                                          <p:stCondLst>
                                            <p:cond delay="0"/>
                                          </p:stCondLst>
                                        </p:cTn>
                                        <p:tgtEl>
                                          <p:spTgt spid="91"/>
                                        </p:tgtEl>
                                        <p:attrNameLst>
                                          <p:attrName>style.visibility</p:attrName>
                                        </p:attrNameLst>
                                      </p:cBhvr>
                                      <p:to>
                                        <p:strVal val="visible"/>
                                      </p:to>
                                    </p:set>
                                    <p:anim calcmode="lin" valueType="num">
                                      <p:cBhvr>
                                        <p:cTn id="18" dur="500" fill="hold"/>
                                        <p:tgtEl>
                                          <p:spTgt spid="91"/>
                                        </p:tgtEl>
                                        <p:attrNameLst>
                                          <p:attrName>ppt_w</p:attrName>
                                        </p:attrNameLst>
                                      </p:cBhvr>
                                      <p:tavLst>
                                        <p:tav tm="0">
                                          <p:val>
                                            <p:fltVal val="0"/>
                                          </p:val>
                                        </p:tav>
                                        <p:tav tm="100000">
                                          <p:val>
                                            <p:strVal val="#ppt_w"/>
                                          </p:val>
                                        </p:tav>
                                      </p:tavLst>
                                    </p:anim>
                                    <p:anim calcmode="lin" valueType="num">
                                      <p:cBhvr>
                                        <p:cTn id="19" dur="500" fill="hold"/>
                                        <p:tgtEl>
                                          <p:spTgt spid="91"/>
                                        </p:tgtEl>
                                        <p:attrNameLst>
                                          <p:attrName>ppt_h</p:attrName>
                                        </p:attrNameLst>
                                      </p:cBhvr>
                                      <p:tavLst>
                                        <p:tav tm="0">
                                          <p:val>
                                            <p:fltVal val="0"/>
                                          </p:val>
                                        </p:tav>
                                        <p:tav tm="100000">
                                          <p:val>
                                            <p:strVal val="#ppt_h"/>
                                          </p:val>
                                        </p:tav>
                                      </p:tavLst>
                                    </p:anim>
                                    <p:animEffect transition="in" filter="fade">
                                      <p:cBhvr>
                                        <p:cTn id="20" dur="500"/>
                                        <p:tgtEl>
                                          <p:spTgt spid="91"/>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92"/>
                                        </p:tgtEl>
                                        <p:attrNameLst>
                                          <p:attrName>style.visibility</p:attrName>
                                        </p:attrNameLst>
                                      </p:cBhvr>
                                      <p:to>
                                        <p:strVal val="visible"/>
                                      </p:to>
                                    </p:set>
                                    <p:anim calcmode="lin" valueType="num">
                                      <p:cBhvr>
                                        <p:cTn id="23" dur="500" fill="hold"/>
                                        <p:tgtEl>
                                          <p:spTgt spid="92"/>
                                        </p:tgtEl>
                                        <p:attrNameLst>
                                          <p:attrName>ppt_w</p:attrName>
                                        </p:attrNameLst>
                                      </p:cBhvr>
                                      <p:tavLst>
                                        <p:tav tm="0">
                                          <p:val>
                                            <p:fltVal val="0"/>
                                          </p:val>
                                        </p:tav>
                                        <p:tav tm="100000">
                                          <p:val>
                                            <p:strVal val="#ppt_w"/>
                                          </p:val>
                                        </p:tav>
                                      </p:tavLst>
                                    </p:anim>
                                    <p:anim calcmode="lin" valueType="num">
                                      <p:cBhvr>
                                        <p:cTn id="24" dur="500" fill="hold"/>
                                        <p:tgtEl>
                                          <p:spTgt spid="92"/>
                                        </p:tgtEl>
                                        <p:attrNameLst>
                                          <p:attrName>ppt_h</p:attrName>
                                        </p:attrNameLst>
                                      </p:cBhvr>
                                      <p:tavLst>
                                        <p:tav tm="0">
                                          <p:val>
                                            <p:fltVal val="0"/>
                                          </p:val>
                                        </p:tav>
                                        <p:tav tm="100000">
                                          <p:val>
                                            <p:strVal val="#ppt_h"/>
                                          </p:val>
                                        </p:tav>
                                      </p:tavLst>
                                    </p:anim>
                                    <p:animEffect transition="in" filter="fade">
                                      <p:cBhvr>
                                        <p:cTn id="25" dur="500"/>
                                        <p:tgtEl>
                                          <p:spTgt spid="92"/>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93"/>
                                        </p:tgtEl>
                                        <p:attrNameLst>
                                          <p:attrName>style.visibility</p:attrName>
                                        </p:attrNameLst>
                                      </p:cBhvr>
                                      <p:to>
                                        <p:strVal val="visible"/>
                                      </p:to>
                                    </p:set>
                                    <p:anim calcmode="lin" valueType="num">
                                      <p:cBhvr>
                                        <p:cTn id="28" dur="500" fill="hold"/>
                                        <p:tgtEl>
                                          <p:spTgt spid="93"/>
                                        </p:tgtEl>
                                        <p:attrNameLst>
                                          <p:attrName>ppt_w</p:attrName>
                                        </p:attrNameLst>
                                      </p:cBhvr>
                                      <p:tavLst>
                                        <p:tav tm="0">
                                          <p:val>
                                            <p:fltVal val="0"/>
                                          </p:val>
                                        </p:tav>
                                        <p:tav tm="100000">
                                          <p:val>
                                            <p:strVal val="#ppt_w"/>
                                          </p:val>
                                        </p:tav>
                                      </p:tavLst>
                                    </p:anim>
                                    <p:anim calcmode="lin" valueType="num">
                                      <p:cBhvr>
                                        <p:cTn id="29" dur="500" fill="hold"/>
                                        <p:tgtEl>
                                          <p:spTgt spid="93"/>
                                        </p:tgtEl>
                                        <p:attrNameLst>
                                          <p:attrName>ppt_h</p:attrName>
                                        </p:attrNameLst>
                                      </p:cBhvr>
                                      <p:tavLst>
                                        <p:tav tm="0">
                                          <p:val>
                                            <p:fltVal val="0"/>
                                          </p:val>
                                        </p:tav>
                                        <p:tav tm="100000">
                                          <p:val>
                                            <p:strVal val="#ppt_h"/>
                                          </p:val>
                                        </p:tav>
                                      </p:tavLst>
                                    </p:anim>
                                    <p:animEffect transition="in" filter="fade">
                                      <p:cBhvr>
                                        <p:cTn id="30" dur="500"/>
                                        <p:tgtEl>
                                          <p:spTgt spid="93"/>
                                        </p:tgtEl>
                                      </p:cBhvr>
                                    </p:animEffect>
                                  </p:childTnLst>
                                </p:cTn>
                              </p:par>
                              <p:par>
                                <p:cTn id="31" presetID="53" presetClass="entr" presetSubtype="16" fill="hold" grpId="0" nodeType="withEffect">
                                  <p:stCondLst>
                                    <p:cond delay="0"/>
                                  </p:stCondLst>
                                  <p:childTnLst>
                                    <p:set>
                                      <p:cBhvr>
                                        <p:cTn id="32" dur="1" fill="hold">
                                          <p:stCondLst>
                                            <p:cond delay="0"/>
                                          </p:stCondLst>
                                        </p:cTn>
                                        <p:tgtEl>
                                          <p:spTgt spid="94"/>
                                        </p:tgtEl>
                                        <p:attrNameLst>
                                          <p:attrName>style.visibility</p:attrName>
                                        </p:attrNameLst>
                                      </p:cBhvr>
                                      <p:to>
                                        <p:strVal val="visible"/>
                                      </p:to>
                                    </p:set>
                                    <p:anim calcmode="lin" valueType="num">
                                      <p:cBhvr>
                                        <p:cTn id="33" dur="500" fill="hold"/>
                                        <p:tgtEl>
                                          <p:spTgt spid="94"/>
                                        </p:tgtEl>
                                        <p:attrNameLst>
                                          <p:attrName>ppt_w</p:attrName>
                                        </p:attrNameLst>
                                      </p:cBhvr>
                                      <p:tavLst>
                                        <p:tav tm="0">
                                          <p:val>
                                            <p:fltVal val="0"/>
                                          </p:val>
                                        </p:tav>
                                        <p:tav tm="100000">
                                          <p:val>
                                            <p:strVal val="#ppt_w"/>
                                          </p:val>
                                        </p:tav>
                                      </p:tavLst>
                                    </p:anim>
                                    <p:anim calcmode="lin" valueType="num">
                                      <p:cBhvr>
                                        <p:cTn id="34" dur="500" fill="hold"/>
                                        <p:tgtEl>
                                          <p:spTgt spid="94"/>
                                        </p:tgtEl>
                                        <p:attrNameLst>
                                          <p:attrName>ppt_h</p:attrName>
                                        </p:attrNameLst>
                                      </p:cBhvr>
                                      <p:tavLst>
                                        <p:tav tm="0">
                                          <p:val>
                                            <p:fltVal val="0"/>
                                          </p:val>
                                        </p:tav>
                                        <p:tav tm="100000">
                                          <p:val>
                                            <p:strVal val="#ppt_h"/>
                                          </p:val>
                                        </p:tav>
                                      </p:tavLst>
                                    </p:anim>
                                    <p:animEffect transition="in" filter="fade">
                                      <p:cBhvr>
                                        <p:cTn id="35" dur="500"/>
                                        <p:tgtEl>
                                          <p:spTgt spid="94"/>
                                        </p:tgtEl>
                                      </p:cBhvr>
                                    </p:animEffect>
                                  </p:childTnLst>
                                </p:cTn>
                              </p:par>
                              <p:par>
                                <p:cTn id="36" presetID="53" presetClass="entr" presetSubtype="16" fill="hold" grpId="0" nodeType="withEffect">
                                  <p:stCondLst>
                                    <p:cond delay="0"/>
                                  </p:stCondLst>
                                  <p:childTnLst>
                                    <p:set>
                                      <p:cBhvr>
                                        <p:cTn id="37" dur="1" fill="hold">
                                          <p:stCondLst>
                                            <p:cond delay="0"/>
                                          </p:stCondLst>
                                        </p:cTn>
                                        <p:tgtEl>
                                          <p:spTgt spid="95"/>
                                        </p:tgtEl>
                                        <p:attrNameLst>
                                          <p:attrName>style.visibility</p:attrName>
                                        </p:attrNameLst>
                                      </p:cBhvr>
                                      <p:to>
                                        <p:strVal val="visible"/>
                                      </p:to>
                                    </p:set>
                                    <p:anim calcmode="lin" valueType="num">
                                      <p:cBhvr>
                                        <p:cTn id="38" dur="500" fill="hold"/>
                                        <p:tgtEl>
                                          <p:spTgt spid="95"/>
                                        </p:tgtEl>
                                        <p:attrNameLst>
                                          <p:attrName>ppt_w</p:attrName>
                                        </p:attrNameLst>
                                      </p:cBhvr>
                                      <p:tavLst>
                                        <p:tav tm="0">
                                          <p:val>
                                            <p:fltVal val="0"/>
                                          </p:val>
                                        </p:tav>
                                        <p:tav tm="100000">
                                          <p:val>
                                            <p:strVal val="#ppt_w"/>
                                          </p:val>
                                        </p:tav>
                                      </p:tavLst>
                                    </p:anim>
                                    <p:anim calcmode="lin" valueType="num">
                                      <p:cBhvr>
                                        <p:cTn id="39" dur="500" fill="hold"/>
                                        <p:tgtEl>
                                          <p:spTgt spid="95"/>
                                        </p:tgtEl>
                                        <p:attrNameLst>
                                          <p:attrName>ppt_h</p:attrName>
                                        </p:attrNameLst>
                                      </p:cBhvr>
                                      <p:tavLst>
                                        <p:tav tm="0">
                                          <p:val>
                                            <p:fltVal val="0"/>
                                          </p:val>
                                        </p:tav>
                                        <p:tav tm="100000">
                                          <p:val>
                                            <p:strVal val="#ppt_h"/>
                                          </p:val>
                                        </p:tav>
                                      </p:tavLst>
                                    </p:anim>
                                    <p:animEffect transition="in" filter="fade">
                                      <p:cBhvr>
                                        <p:cTn id="40" dur="500"/>
                                        <p:tgtEl>
                                          <p:spTgt spid="95"/>
                                        </p:tgtEl>
                                      </p:cBhvr>
                                    </p:animEffect>
                                  </p:childTnLst>
                                </p:cTn>
                              </p:par>
                              <p:par>
                                <p:cTn id="41" presetID="53" presetClass="entr" presetSubtype="16" fill="hold" grpId="0" nodeType="withEffect">
                                  <p:stCondLst>
                                    <p:cond delay="0"/>
                                  </p:stCondLst>
                                  <p:childTnLst>
                                    <p:set>
                                      <p:cBhvr>
                                        <p:cTn id="42" dur="1" fill="hold">
                                          <p:stCondLst>
                                            <p:cond delay="0"/>
                                          </p:stCondLst>
                                        </p:cTn>
                                        <p:tgtEl>
                                          <p:spTgt spid="96"/>
                                        </p:tgtEl>
                                        <p:attrNameLst>
                                          <p:attrName>style.visibility</p:attrName>
                                        </p:attrNameLst>
                                      </p:cBhvr>
                                      <p:to>
                                        <p:strVal val="visible"/>
                                      </p:to>
                                    </p:set>
                                    <p:anim calcmode="lin" valueType="num">
                                      <p:cBhvr>
                                        <p:cTn id="43" dur="500" fill="hold"/>
                                        <p:tgtEl>
                                          <p:spTgt spid="96"/>
                                        </p:tgtEl>
                                        <p:attrNameLst>
                                          <p:attrName>ppt_w</p:attrName>
                                        </p:attrNameLst>
                                      </p:cBhvr>
                                      <p:tavLst>
                                        <p:tav tm="0">
                                          <p:val>
                                            <p:fltVal val="0"/>
                                          </p:val>
                                        </p:tav>
                                        <p:tav tm="100000">
                                          <p:val>
                                            <p:strVal val="#ppt_w"/>
                                          </p:val>
                                        </p:tav>
                                      </p:tavLst>
                                    </p:anim>
                                    <p:anim calcmode="lin" valueType="num">
                                      <p:cBhvr>
                                        <p:cTn id="44" dur="500" fill="hold"/>
                                        <p:tgtEl>
                                          <p:spTgt spid="96"/>
                                        </p:tgtEl>
                                        <p:attrNameLst>
                                          <p:attrName>ppt_h</p:attrName>
                                        </p:attrNameLst>
                                      </p:cBhvr>
                                      <p:tavLst>
                                        <p:tav tm="0">
                                          <p:val>
                                            <p:fltVal val="0"/>
                                          </p:val>
                                        </p:tav>
                                        <p:tav tm="100000">
                                          <p:val>
                                            <p:strVal val="#ppt_h"/>
                                          </p:val>
                                        </p:tav>
                                      </p:tavLst>
                                    </p:anim>
                                    <p:animEffect transition="in" filter="fade">
                                      <p:cBhvr>
                                        <p:cTn id="45" dur="500"/>
                                        <p:tgtEl>
                                          <p:spTgt spid="96"/>
                                        </p:tgtEl>
                                      </p:cBhvr>
                                    </p:animEffect>
                                  </p:childTnLst>
                                </p:cTn>
                              </p:par>
                              <p:par>
                                <p:cTn id="46" presetID="53" presetClass="entr" presetSubtype="16" fill="hold" grpId="0" nodeType="withEffect">
                                  <p:stCondLst>
                                    <p:cond delay="0"/>
                                  </p:stCondLst>
                                  <p:childTnLst>
                                    <p:set>
                                      <p:cBhvr>
                                        <p:cTn id="47" dur="1" fill="hold">
                                          <p:stCondLst>
                                            <p:cond delay="0"/>
                                          </p:stCondLst>
                                        </p:cTn>
                                        <p:tgtEl>
                                          <p:spTgt spid="33"/>
                                        </p:tgtEl>
                                        <p:attrNameLst>
                                          <p:attrName>style.visibility</p:attrName>
                                        </p:attrNameLst>
                                      </p:cBhvr>
                                      <p:to>
                                        <p:strVal val="visible"/>
                                      </p:to>
                                    </p:set>
                                    <p:anim calcmode="lin" valueType="num">
                                      <p:cBhvr>
                                        <p:cTn id="48" dur="500" fill="hold"/>
                                        <p:tgtEl>
                                          <p:spTgt spid="33"/>
                                        </p:tgtEl>
                                        <p:attrNameLst>
                                          <p:attrName>ppt_w</p:attrName>
                                        </p:attrNameLst>
                                      </p:cBhvr>
                                      <p:tavLst>
                                        <p:tav tm="0">
                                          <p:val>
                                            <p:fltVal val="0"/>
                                          </p:val>
                                        </p:tav>
                                        <p:tav tm="100000">
                                          <p:val>
                                            <p:strVal val="#ppt_w"/>
                                          </p:val>
                                        </p:tav>
                                      </p:tavLst>
                                    </p:anim>
                                    <p:anim calcmode="lin" valueType="num">
                                      <p:cBhvr>
                                        <p:cTn id="49" dur="500" fill="hold"/>
                                        <p:tgtEl>
                                          <p:spTgt spid="33"/>
                                        </p:tgtEl>
                                        <p:attrNameLst>
                                          <p:attrName>ppt_h</p:attrName>
                                        </p:attrNameLst>
                                      </p:cBhvr>
                                      <p:tavLst>
                                        <p:tav tm="0">
                                          <p:val>
                                            <p:fltVal val="0"/>
                                          </p:val>
                                        </p:tav>
                                        <p:tav tm="100000">
                                          <p:val>
                                            <p:strVal val="#ppt_h"/>
                                          </p:val>
                                        </p:tav>
                                      </p:tavLst>
                                    </p:anim>
                                    <p:animEffect transition="in" filter="fade">
                                      <p:cBhvr>
                                        <p:cTn id="50" dur="500"/>
                                        <p:tgtEl>
                                          <p:spTgt spid="33"/>
                                        </p:tgtEl>
                                      </p:cBhvr>
                                    </p:animEffect>
                                  </p:childTnLst>
                                </p:cTn>
                              </p:par>
                              <p:par>
                                <p:cTn id="51" presetID="53" presetClass="entr" presetSubtype="16" fill="hold" grpId="0" nodeType="withEffect">
                                  <p:stCondLst>
                                    <p:cond delay="0"/>
                                  </p:stCondLst>
                                  <p:childTnLst>
                                    <p:set>
                                      <p:cBhvr>
                                        <p:cTn id="52" dur="1" fill="hold">
                                          <p:stCondLst>
                                            <p:cond delay="0"/>
                                          </p:stCondLst>
                                        </p:cTn>
                                        <p:tgtEl>
                                          <p:spTgt spid="34"/>
                                        </p:tgtEl>
                                        <p:attrNameLst>
                                          <p:attrName>style.visibility</p:attrName>
                                        </p:attrNameLst>
                                      </p:cBhvr>
                                      <p:to>
                                        <p:strVal val="visible"/>
                                      </p:to>
                                    </p:set>
                                    <p:anim calcmode="lin" valueType="num">
                                      <p:cBhvr>
                                        <p:cTn id="53" dur="500" fill="hold"/>
                                        <p:tgtEl>
                                          <p:spTgt spid="34"/>
                                        </p:tgtEl>
                                        <p:attrNameLst>
                                          <p:attrName>ppt_w</p:attrName>
                                        </p:attrNameLst>
                                      </p:cBhvr>
                                      <p:tavLst>
                                        <p:tav tm="0">
                                          <p:val>
                                            <p:fltVal val="0"/>
                                          </p:val>
                                        </p:tav>
                                        <p:tav tm="100000">
                                          <p:val>
                                            <p:strVal val="#ppt_w"/>
                                          </p:val>
                                        </p:tav>
                                      </p:tavLst>
                                    </p:anim>
                                    <p:anim calcmode="lin" valueType="num">
                                      <p:cBhvr>
                                        <p:cTn id="54" dur="500" fill="hold"/>
                                        <p:tgtEl>
                                          <p:spTgt spid="34"/>
                                        </p:tgtEl>
                                        <p:attrNameLst>
                                          <p:attrName>ppt_h</p:attrName>
                                        </p:attrNameLst>
                                      </p:cBhvr>
                                      <p:tavLst>
                                        <p:tav tm="0">
                                          <p:val>
                                            <p:fltVal val="0"/>
                                          </p:val>
                                        </p:tav>
                                        <p:tav tm="100000">
                                          <p:val>
                                            <p:strVal val="#ppt_h"/>
                                          </p:val>
                                        </p:tav>
                                      </p:tavLst>
                                    </p:anim>
                                    <p:animEffect transition="in" filter="fade">
                                      <p:cBhvr>
                                        <p:cTn id="55" dur="500"/>
                                        <p:tgtEl>
                                          <p:spTgt spid="34"/>
                                        </p:tgtEl>
                                      </p:cBhvr>
                                    </p:animEffect>
                                  </p:childTnLst>
                                </p:cTn>
                              </p:par>
                              <p:par>
                                <p:cTn id="56" presetID="53" presetClass="entr" presetSubtype="16" fill="hold" nodeType="withEffect">
                                  <p:stCondLst>
                                    <p:cond delay="0"/>
                                  </p:stCondLst>
                                  <p:childTnLst>
                                    <p:set>
                                      <p:cBhvr>
                                        <p:cTn id="57" dur="1" fill="hold">
                                          <p:stCondLst>
                                            <p:cond delay="0"/>
                                          </p:stCondLst>
                                        </p:cTn>
                                        <p:tgtEl>
                                          <p:spTgt spid="35"/>
                                        </p:tgtEl>
                                        <p:attrNameLst>
                                          <p:attrName>style.visibility</p:attrName>
                                        </p:attrNameLst>
                                      </p:cBhvr>
                                      <p:to>
                                        <p:strVal val="visible"/>
                                      </p:to>
                                    </p:set>
                                    <p:anim calcmode="lin" valueType="num">
                                      <p:cBhvr>
                                        <p:cTn id="58" dur="500" fill="hold"/>
                                        <p:tgtEl>
                                          <p:spTgt spid="35"/>
                                        </p:tgtEl>
                                        <p:attrNameLst>
                                          <p:attrName>ppt_w</p:attrName>
                                        </p:attrNameLst>
                                      </p:cBhvr>
                                      <p:tavLst>
                                        <p:tav tm="0">
                                          <p:val>
                                            <p:fltVal val="0"/>
                                          </p:val>
                                        </p:tav>
                                        <p:tav tm="100000">
                                          <p:val>
                                            <p:strVal val="#ppt_w"/>
                                          </p:val>
                                        </p:tav>
                                      </p:tavLst>
                                    </p:anim>
                                    <p:anim calcmode="lin" valueType="num">
                                      <p:cBhvr>
                                        <p:cTn id="59" dur="500" fill="hold"/>
                                        <p:tgtEl>
                                          <p:spTgt spid="35"/>
                                        </p:tgtEl>
                                        <p:attrNameLst>
                                          <p:attrName>ppt_h</p:attrName>
                                        </p:attrNameLst>
                                      </p:cBhvr>
                                      <p:tavLst>
                                        <p:tav tm="0">
                                          <p:val>
                                            <p:fltVal val="0"/>
                                          </p:val>
                                        </p:tav>
                                        <p:tav tm="100000">
                                          <p:val>
                                            <p:strVal val="#ppt_h"/>
                                          </p:val>
                                        </p:tav>
                                      </p:tavLst>
                                    </p:anim>
                                    <p:animEffect transition="in" filter="fade">
                                      <p:cBhvr>
                                        <p:cTn id="60" dur="500"/>
                                        <p:tgtEl>
                                          <p:spTgt spid="35"/>
                                        </p:tgtEl>
                                      </p:cBhvr>
                                    </p:animEffect>
                                  </p:childTnLst>
                                </p:cTn>
                              </p:par>
                              <p:par>
                                <p:cTn id="61" presetID="53" presetClass="entr" presetSubtype="16" fill="hold" nodeType="withEffect">
                                  <p:stCondLst>
                                    <p:cond delay="0"/>
                                  </p:stCondLst>
                                  <p:childTnLst>
                                    <p:set>
                                      <p:cBhvr>
                                        <p:cTn id="62" dur="1" fill="hold">
                                          <p:stCondLst>
                                            <p:cond delay="0"/>
                                          </p:stCondLst>
                                        </p:cTn>
                                        <p:tgtEl>
                                          <p:spTgt spid="36"/>
                                        </p:tgtEl>
                                        <p:attrNameLst>
                                          <p:attrName>style.visibility</p:attrName>
                                        </p:attrNameLst>
                                      </p:cBhvr>
                                      <p:to>
                                        <p:strVal val="visible"/>
                                      </p:to>
                                    </p:set>
                                    <p:anim calcmode="lin" valueType="num">
                                      <p:cBhvr>
                                        <p:cTn id="63" dur="500" fill="hold"/>
                                        <p:tgtEl>
                                          <p:spTgt spid="36"/>
                                        </p:tgtEl>
                                        <p:attrNameLst>
                                          <p:attrName>ppt_w</p:attrName>
                                        </p:attrNameLst>
                                      </p:cBhvr>
                                      <p:tavLst>
                                        <p:tav tm="0">
                                          <p:val>
                                            <p:fltVal val="0"/>
                                          </p:val>
                                        </p:tav>
                                        <p:tav tm="100000">
                                          <p:val>
                                            <p:strVal val="#ppt_w"/>
                                          </p:val>
                                        </p:tav>
                                      </p:tavLst>
                                    </p:anim>
                                    <p:anim calcmode="lin" valueType="num">
                                      <p:cBhvr>
                                        <p:cTn id="64" dur="500" fill="hold"/>
                                        <p:tgtEl>
                                          <p:spTgt spid="36"/>
                                        </p:tgtEl>
                                        <p:attrNameLst>
                                          <p:attrName>ppt_h</p:attrName>
                                        </p:attrNameLst>
                                      </p:cBhvr>
                                      <p:tavLst>
                                        <p:tav tm="0">
                                          <p:val>
                                            <p:fltVal val="0"/>
                                          </p:val>
                                        </p:tav>
                                        <p:tav tm="100000">
                                          <p:val>
                                            <p:strVal val="#ppt_h"/>
                                          </p:val>
                                        </p:tav>
                                      </p:tavLst>
                                    </p:anim>
                                    <p:animEffect transition="in" filter="fade">
                                      <p:cBhvr>
                                        <p:cTn id="65" dur="500"/>
                                        <p:tgtEl>
                                          <p:spTgt spid="36"/>
                                        </p:tgtEl>
                                      </p:cBhvr>
                                    </p:animEffect>
                                  </p:childTnLst>
                                </p:cTn>
                              </p:par>
                              <p:par>
                                <p:cTn id="66" presetID="53" presetClass="entr" presetSubtype="16" fill="hold" nodeType="withEffect">
                                  <p:stCondLst>
                                    <p:cond delay="0"/>
                                  </p:stCondLst>
                                  <p:childTnLst>
                                    <p:set>
                                      <p:cBhvr>
                                        <p:cTn id="67" dur="1" fill="hold">
                                          <p:stCondLst>
                                            <p:cond delay="0"/>
                                          </p:stCondLst>
                                        </p:cTn>
                                        <p:tgtEl>
                                          <p:spTgt spid="37"/>
                                        </p:tgtEl>
                                        <p:attrNameLst>
                                          <p:attrName>style.visibility</p:attrName>
                                        </p:attrNameLst>
                                      </p:cBhvr>
                                      <p:to>
                                        <p:strVal val="visible"/>
                                      </p:to>
                                    </p:set>
                                    <p:anim calcmode="lin" valueType="num">
                                      <p:cBhvr>
                                        <p:cTn id="68" dur="500" fill="hold"/>
                                        <p:tgtEl>
                                          <p:spTgt spid="37"/>
                                        </p:tgtEl>
                                        <p:attrNameLst>
                                          <p:attrName>ppt_w</p:attrName>
                                        </p:attrNameLst>
                                      </p:cBhvr>
                                      <p:tavLst>
                                        <p:tav tm="0">
                                          <p:val>
                                            <p:fltVal val="0"/>
                                          </p:val>
                                        </p:tav>
                                        <p:tav tm="100000">
                                          <p:val>
                                            <p:strVal val="#ppt_w"/>
                                          </p:val>
                                        </p:tav>
                                      </p:tavLst>
                                    </p:anim>
                                    <p:anim calcmode="lin" valueType="num">
                                      <p:cBhvr>
                                        <p:cTn id="69" dur="500" fill="hold"/>
                                        <p:tgtEl>
                                          <p:spTgt spid="37"/>
                                        </p:tgtEl>
                                        <p:attrNameLst>
                                          <p:attrName>ppt_h</p:attrName>
                                        </p:attrNameLst>
                                      </p:cBhvr>
                                      <p:tavLst>
                                        <p:tav tm="0">
                                          <p:val>
                                            <p:fltVal val="0"/>
                                          </p:val>
                                        </p:tav>
                                        <p:tav tm="100000">
                                          <p:val>
                                            <p:strVal val="#ppt_h"/>
                                          </p:val>
                                        </p:tav>
                                      </p:tavLst>
                                    </p:anim>
                                    <p:animEffect transition="in" filter="fade">
                                      <p:cBhvr>
                                        <p:cTn id="70" dur="500"/>
                                        <p:tgtEl>
                                          <p:spTgt spid="37"/>
                                        </p:tgtEl>
                                      </p:cBhvr>
                                    </p:animEffect>
                                  </p:childTnLst>
                                </p:cTn>
                              </p:par>
                              <p:par>
                                <p:cTn id="71" presetID="53" presetClass="entr" presetSubtype="16" fill="hold" nodeType="withEffect">
                                  <p:stCondLst>
                                    <p:cond delay="0"/>
                                  </p:stCondLst>
                                  <p:childTnLst>
                                    <p:set>
                                      <p:cBhvr>
                                        <p:cTn id="72" dur="1" fill="hold">
                                          <p:stCondLst>
                                            <p:cond delay="0"/>
                                          </p:stCondLst>
                                        </p:cTn>
                                        <p:tgtEl>
                                          <p:spTgt spid="38"/>
                                        </p:tgtEl>
                                        <p:attrNameLst>
                                          <p:attrName>style.visibility</p:attrName>
                                        </p:attrNameLst>
                                      </p:cBhvr>
                                      <p:to>
                                        <p:strVal val="visible"/>
                                      </p:to>
                                    </p:set>
                                    <p:anim calcmode="lin" valueType="num">
                                      <p:cBhvr>
                                        <p:cTn id="73" dur="500" fill="hold"/>
                                        <p:tgtEl>
                                          <p:spTgt spid="38"/>
                                        </p:tgtEl>
                                        <p:attrNameLst>
                                          <p:attrName>ppt_w</p:attrName>
                                        </p:attrNameLst>
                                      </p:cBhvr>
                                      <p:tavLst>
                                        <p:tav tm="0">
                                          <p:val>
                                            <p:fltVal val="0"/>
                                          </p:val>
                                        </p:tav>
                                        <p:tav tm="100000">
                                          <p:val>
                                            <p:strVal val="#ppt_w"/>
                                          </p:val>
                                        </p:tav>
                                      </p:tavLst>
                                    </p:anim>
                                    <p:anim calcmode="lin" valueType="num">
                                      <p:cBhvr>
                                        <p:cTn id="74" dur="500" fill="hold"/>
                                        <p:tgtEl>
                                          <p:spTgt spid="38"/>
                                        </p:tgtEl>
                                        <p:attrNameLst>
                                          <p:attrName>ppt_h</p:attrName>
                                        </p:attrNameLst>
                                      </p:cBhvr>
                                      <p:tavLst>
                                        <p:tav tm="0">
                                          <p:val>
                                            <p:fltVal val="0"/>
                                          </p:val>
                                        </p:tav>
                                        <p:tav tm="100000">
                                          <p:val>
                                            <p:strVal val="#ppt_h"/>
                                          </p:val>
                                        </p:tav>
                                      </p:tavLst>
                                    </p:anim>
                                    <p:animEffect transition="in" filter="fade">
                                      <p:cBhvr>
                                        <p:cTn id="75" dur="500"/>
                                        <p:tgtEl>
                                          <p:spTgt spid="38"/>
                                        </p:tgtEl>
                                      </p:cBhvr>
                                    </p:animEffect>
                                  </p:childTnLst>
                                </p:cTn>
                              </p:par>
                              <p:par>
                                <p:cTn id="76" presetID="53" presetClass="entr" presetSubtype="16" fill="hold" nodeType="withEffect">
                                  <p:stCondLst>
                                    <p:cond delay="0"/>
                                  </p:stCondLst>
                                  <p:childTnLst>
                                    <p:set>
                                      <p:cBhvr>
                                        <p:cTn id="77" dur="1" fill="hold">
                                          <p:stCondLst>
                                            <p:cond delay="0"/>
                                          </p:stCondLst>
                                        </p:cTn>
                                        <p:tgtEl>
                                          <p:spTgt spid="39"/>
                                        </p:tgtEl>
                                        <p:attrNameLst>
                                          <p:attrName>style.visibility</p:attrName>
                                        </p:attrNameLst>
                                      </p:cBhvr>
                                      <p:to>
                                        <p:strVal val="visible"/>
                                      </p:to>
                                    </p:set>
                                    <p:anim calcmode="lin" valueType="num">
                                      <p:cBhvr>
                                        <p:cTn id="78" dur="500" fill="hold"/>
                                        <p:tgtEl>
                                          <p:spTgt spid="39"/>
                                        </p:tgtEl>
                                        <p:attrNameLst>
                                          <p:attrName>ppt_w</p:attrName>
                                        </p:attrNameLst>
                                      </p:cBhvr>
                                      <p:tavLst>
                                        <p:tav tm="0">
                                          <p:val>
                                            <p:fltVal val="0"/>
                                          </p:val>
                                        </p:tav>
                                        <p:tav tm="100000">
                                          <p:val>
                                            <p:strVal val="#ppt_w"/>
                                          </p:val>
                                        </p:tav>
                                      </p:tavLst>
                                    </p:anim>
                                    <p:anim calcmode="lin" valueType="num">
                                      <p:cBhvr>
                                        <p:cTn id="79" dur="500" fill="hold"/>
                                        <p:tgtEl>
                                          <p:spTgt spid="39"/>
                                        </p:tgtEl>
                                        <p:attrNameLst>
                                          <p:attrName>ppt_h</p:attrName>
                                        </p:attrNameLst>
                                      </p:cBhvr>
                                      <p:tavLst>
                                        <p:tav tm="0">
                                          <p:val>
                                            <p:fltVal val="0"/>
                                          </p:val>
                                        </p:tav>
                                        <p:tav tm="100000">
                                          <p:val>
                                            <p:strVal val="#ppt_h"/>
                                          </p:val>
                                        </p:tav>
                                      </p:tavLst>
                                    </p:anim>
                                    <p:animEffect transition="in" filter="fade">
                                      <p:cBhvr>
                                        <p:cTn id="80" dur="500"/>
                                        <p:tgtEl>
                                          <p:spTgt spid="39"/>
                                        </p:tgtEl>
                                      </p:cBhvr>
                                    </p:animEffect>
                                  </p:childTnLst>
                                </p:cTn>
                              </p:par>
                              <p:par>
                                <p:cTn id="81" presetID="53" presetClass="entr" presetSubtype="16" fill="hold" nodeType="withEffect">
                                  <p:stCondLst>
                                    <p:cond delay="0"/>
                                  </p:stCondLst>
                                  <p:childTnLst>
                                    <p:set>
                                      <p:cBhvr>
                                        <p:cTn id="82" dur="1" fill="hold">
                                          <p:stCondLst>
                                            <p:cond delay="0"/>
                                          </p:stCondLst>
                                        </p:cTn>
                                        <p:tgtEl>
                                          <p:spTgt spid="40"/>
                                        </p:tgtEl>
                                        <p:attrNameLst>
                                          <p:attrName>style.visibility</p:attrName>
                                        </p:attrNameLst>
                                      </p:cBhvr>
                                      <p:to>
                                        <p:strVal val="visible"/>
                                      </p:to>
                                    </p:set>
                                    <p:anim calcmode="lin" valueType="num">
                                      <p:cBhvr>
                                        <p:cTn id="83" dur="500" fill="hold"/>
                                        <p:tgtEl>
                                          <p:spTgt spid="40"/>
                                        </p:tgtEl>
                                        <p:attrNameLst>
                                          <p:attrName>ppt_w</p:attrName>
                                        </p:attrNameLst>
                                      </p:cBhvr>
                                      <p:tavLst>
                                        <p:tav tm="0">
                                          <p:val>
                                            <p:fltVal val="0"/>
                                          </p:val>
                                        </p:tav>
                                        <p:tav tm="100000">
                                          <p:val>
                                            <p:strVal val="#ppt_w"/>
                                          </p:val>
                                        </p:tav>
                                      </p:tavLst>
                                    </p:anim>
                                    <p:anim calcmode="lin" valueType="num">
                                      <p:cBhvr>
                                        <p:cTn id="84" dur="500" fill="hold"/>
                                        <p:tgtEl>
                                          <p:spTgt spid="40"/>
                                        </p:tgtEl>
                                        <p:attrNameLst>
                                          <p:attrName>ppt_h</p:attrName>
                                        </p:attrNameLst>
                                      </p:cBhvr>
                                      <p:tavLst>
                                        <p:tav tm="0">
                                          <p:val>
                                            <p:fltVal val="0"/>
                                          </p:val>
                                        </p:tav>
                                        <p:tav tm="100000">
                                          <p:val>
                                            <p:strVal val="#ppt_h"/>
                                          </p:val>
                                        </p:tav>
                                      </p:tavLst>
                                    </p:anim>
                                    <p:animEffect transition="in" filter="fade">
                                      <p:cBhvr>
                                        <p:cTn id="85" dur="500"/>
                                        <p:tgtEl>
                                          <p:spTgt spid="40"/>
                                        </p:tgtEl>
                                      </p:cBhvr>
                                    </p:animEffect>
                                  </p:childTnLst>
                                </p:cTn>
                              </p:par>
                              <p:par>
                                <p:cTn id="86" presetID="53" presetClass="entr" presetSubtype="16" fill="hold" grpId="0" nodeType="withEffect">
                                  <p:stCondLst>
                                    <p:cond delay="0"/>
                                  </p:stCondLst>
                                  <p:childTnLst>
                                    <p:set>
                                      <p:cBhvr>
                                        <p:cTn id="87" dur="1" fill="hold">
                                          <p:stCondLst>
                                            <p:cond delay="0"/>
                                          </p:stCondLst>
                                        </p:cTn>
                                        <p:tgtEl>
                                          <p:spTgt spid="44"/>
                                        </p:tgtEl>
                                        <p:attrNameLst>
                                          <p:attrName>style.visibility</p:attrName>
                                        </p:attrNameLst>
                                      </p:cBhvr>
                                      <p:to>
                                        <p:strVal val="visible"/>
                                      </p:to>
                                    </p:set>
                                    <p:anim calcmode="lin" valueType="num">
                                      <p:cBhvr>
                                        <p:cTn id="88" dur="500" fill="hold"/>
                                        <p:tgtEl>
                                          <p:spTgt spid="44"/>
                                        </p:tgtEl>
                                        <p:attrNameLst>
                                          <p:attrName>ppt_w</p:attrName>
                                        </p:attrNameLst>
                                      </p:cBhvr>
                                      <p:tavLst>
                                        <p:tav tm="0">
                                          <p:val>
                                            <p:fltVal val="0"/>
                                          </p:val>
                                        </p:tav>
                                        <p:tav tm="100000">
                                          <p:val>
                                            <p:strVal val="#ppt_w"/>
                                          </p:val>
                                        </p:tav>
                                      </p:tavLst>
                                    </p:anim>
                                    <p:anim calcmode="lin" valueType="num">
                                      <p:cBhvr>
                                        <p:cTn id="89" dur="500" fill="hold"/>
                                        <p:tgtEl>
                                          <p:spTgt spid="44"/>
                                        </p:tgtEl>
                                        <p:attrNameLst>
                                          <p:attrName>ppt_h</p:attrName>
                                        </p:attrNameLst>
                                      </p:cBhvr>
                                      <p:tavLst>
                                        <p:tav tm="0">
                                          <p:val>
                                            <p:fltVal val="0"/>
                                          </p:val>
                                        </p:tav>
                                        <p:tav tm="100000">
                                          <p:val>
                                            <p:strVal val="#ppt_h"/>
                                          </p:val>
                                        </p:tav>
                                      </p:tavLst>
                                    </p:anim>
                                    <p:animEffect transition="in" filter="fade">
                                      <p:cBhvr>
                                        <p:cTn id="90" dur="500"/>
                                        <p:tgtEl>
                                          <p:spTgt spid="44"/>
                                        </p:tgtEl>
                                      </p:cBhvr>
                                    </p:animEffect>
                                  </p:childTnLst>
                                </p:cTn>
                              </p:par>
                              <p:par>
                                <p:cTn id="91" presetID="53" presetClass="entr" presetSubtype="16" fill="hold" grpId="0" nodeType="withEffect">
                                  <p:stCondLst>
                                    <p:cond delay="0"/>
                                  </p:stCondLst>
                                  <p:childTnLst>
                                    <p:set>
                                      <p:cBhvr>
                                        <p:cTn id="92" dur="1" fill="hold">
                                          <p:stCondLst>
                                            <p:cond delay="0"/>
                                          </p:stCondLst>
                                        </p:cTn>
                                        <p:tgtEl>
                                          <p:spTgt spid="45"/>
                                        </p:tgtEl>
                                        <p:attrNameLst>
                                          <p:attrName>style.visibility</p:attrName>
                                        </p:attrNameLst>
                                      </p:cBhvr>
                                      <p:to>
                                        <p:strVal val="visible"/>
                                      </p:to>
                                    </p:set>
                                    <p:anim calcmode="lin" valueType="num">
                                      <p:cBhvr>
                                        <p:cTn id="93" dur="500" fill="hold"/>
                                        <p:tgtEl>
                                          <p:spTgt spid="45"/>
                                        </p:tgtEl>
                                        <p:attrNameLst>
                                          <p:attrName>ppt_w</p:attrName>
                                        </p:attrNameLst>
                                      </p:cBhvr>
                                      <p:tavLst>
                                        <p:tav tm="0">
                                          <p:val>
                                            <p:fltVal val="0"/>
                                          </p:val>
                                        </p:tav>
                                        <p:tav tm="100000">
                                          <p:val>
                                            <p:strVal val="#ppt_w"/>
                                          </p:val>
                                        </p:tav>
                                      </p:tavLst>
                                    </p:anim>
                                    <p:anim calcmode="lin" valueType="num">
                                      <p:cBhvr>
                                        <p:cTn id="94" dur="500" fill="hold"/>
                                        <p:tgtEl>
                                          <p:spTgt spid="45"/>
                                        </p:tgtEl>
                                        <p:attrNameLst>
                                          <p:attrName>ppt_h</p:attrName>
                                        </p:attrNameLst>
                                      </p:cBhvr>
                                      <p:tavLst>
                                        <p:tav tm="0">
                                          <p:val>
                                            <p:fltVal val="0"/>
                                          </p:val>
                                        </p:tav>
                                        <p:tav tm="100000">
                                          <p:val>
                                            <p:strVal val="#ppt_h"/>
                                          </p:val>
                                        </p:tav>
                                      </p:tavLst>
                                    </p:anim>
                                    <p:animEffect transition="in" filter="fade">
                                      <p:cBhvr>
                                        <p:cTn id="95" dur="500"/>
                                        <p:tgtEl>
                                          <p:spTgt spid="45"/>
                                        </p:tgtEl>
                                      </p:cBhvr>
                                    </p:animEffect>
                                  </p:childTnLst>
                                </p:cTn>
                              </p:par>
                              <p:par>
                                <p:cTn id="96" presetID="53" presetClass="entr" presetSubtype="16" fill="hold" grpId="0" nodeType="withEffect">
                                  <p:stCondLst>
                                    <p:cond delay="0"/>
                                  </p:stCondLst>
                                  <p:childTnLst>
                                    <p:set>
                                      <p:cBhvr>
                                        <p:cTn id="97" dur="1" fill="hold">
                                          <p:stCondLst>
                                            <p:cond delay="0"/>
                                          </p:stCondLst>
                                        </p:cTn>
                                        <p:tgtEl>
                                          <p:spTgt spid="46"/>
                                        </p:tgtEl>
                                        <p:attrNameLst>
                                          <p:attrName>style.visibility</p:attrName>
                                        </p:attrNameLst>
                                      </p:cBhvr>
                                      <p:to>
                                        <p:strVal val="visible"/>
                                      </p:to>
                                    </p:set>
                                    <p:anim calcmode="lin" valueType="num">
                                      <p:cBhvr>
                                        <p:cTn id="98" dur="500" fill="hold"/>
                                        <p:tgtEl>
                                          <p:spTgt spid="46"/>
                                        </p:tgtEl>
                                        <p:attrNameLst>
                                          <p:attrName>ppt_w</p:attrName>
                                        </p:attrNameLst>
                                      </p:cBhvr>
                                      <p:tavLst>
                                        <p:tav tm="0">
                                          <p:val>
                                            <p:fltVal val="0"/>
                                          </p:val>
                                        </p:tav>
                                        <p:tav tm="100000">
                                          <p:val>
                                            <p:strVal val="#ppt_w"/>
                                          </p:val>
                                        </p:tav>
                                      </p:tavLst>
                                    </p:anim>
                                    <p:anim calcmode="lin" valueType="num">
                                      <p:cBhvr>
                                        <p:cTn id="99" dur="500" fill="hold"/>
                                        <p:tgtEl>
                                          <p:spTgt spid="46"/>
                                        </p:tgtEl>
                                        <p:attrNameLst>
                                          <p:attrName>ppt_h</p:attrName>
                                        </p:attrNameLst>
                                      </p:cBhvr>
                                      <p:tavLst>
                                        <p:tav tm="0">
                                          <p:val>
                                            <p:fltVal val="0"/>
                                          </p:val>
                                        </p:tav>
                                        <p:tav tm="100000">
                                          <p:val>
                                            <p:strVal val="#ppt_h"/>
                                          </p:val>
                                        </p:tav>
                                      </p:tavLst>
                                    </p:anim>
                                    <p:animEffect transition="in" filter="fade">
                                      <p:cBhvr>
                                        <p:cTn id="100" dur="500"/>
                                        <p:tgtEl>
                                          <p:spTgt spid="46"/>
                                        </p:tgtEl>
                                      </p:cBhvr>
                                    </p:animEffect>
                                  </p:childTnLst>
                                </p:cTn>
                              </p:par>
                              <p:par>
                                <p:cTn id="101" presetID="53" presetClass="entr" presetSubtype="16" fill="hold" grpId="0" nodeType="withEffect">
                                  <p:stCondLst>
                                    <p:cond delay="0"/>
                                  </p:stCondLst>
                                  <p:childTnLst>
                                    <p:set>
                                      <p:cBhvr>
                                        <p:cTn id="102" dur="1" fill="hold">
                                          <p:stCondLst>
                                            <p:cond delay="0"/>
                                          </p:stCondLst>
                                        </p:cTn>
                                        <p:tgtEl>
                                          <p:spTgt spid="47"/>
                                        </p:tgtEl>
                                        <p:attrNameLst>
                                          <p:attrName>style.visibility</p:attrName>
                                        </p:attrNameLst>
                                      </p:cBhvr>
                                      <p:to>
                                        <p:strVal val="visible"/>
                                      </p:to>
                                    </p:set>
                                    <p:anim calcmode="lin" valueType="num">
                                      <p:cBhvr>
                                        <p:cTn id="103" dur="500" fill="hold"/>
                                        <p:tgtEl>
                                          <p:spTgt spid="47"/>
                                        </p:tgtEl>
                                        <p:attrNameLst>
                                          <p:attrName>ppt_w</p:attrName>
                                        </p:attrNameLst>
                                      </p:cBhvr>
                                      <p:tavLst>
                                        <p:tav tm="0">
                                          <p:val>
                                            <p:fltVal val="0"/>
                                          </p:val>
                                        </p:tav>
                                        <p:tav tm="100000">
                                          <p:val>
                                            <p:strVal val="#ppt_w"/>
                                          </p:val>
                                        </p:tav>
                                      </p:tavLst>
                                    </p:anim>
                                    <p:anim calcmode="lin" valueType="num">
                                      <p:cBhvr>
                                        <p:cTn id="104" dur="500" fill="hold"/>
                                        <p:tgtEl>
                                          <p:spTgt spid="47"/>
                                        </p:tgtEl>
                                        <p:attrNameLst>
                                          <p:attrName>ppt_h</p:attrName>
                                        </p:attrNameLst>
                                      </p:cBhvr>
                                      <p:tavLst>
                                        <p:tav tm="0">
                                          <p:val>
                                            <p:fltVal val="0"/>
                                          </p:val>
                                        </p:tav>
                                        <p:tav tm="100000">
                                          <p:val>
                                            <p:strVal val="#ppt_h"/>
                                          </p:val>
                                        </p:tav>
                                      </p:tavLst>
                                    </p:anim>
                                    <p:animEffect transition="in" filter="fade">
                                      <p:cBhvr>
                                        <p:cTn id="105" dur="500"/>
                                        <p:tgtEl>
                                          <p:spTgt spid="47"/>
                                        </p:tgtEl>
                                      </p:cBhvr>
                                    </p:animEffect>
                                  </p:childTnLst>
                                </p:cTn>
                              </p:par>
                              <p:par>
                                <p:cTn id="106" presetID="53" presetClass="entr" presetSubtype="16" fill="hold" grpId="0" nodeType="withEffect">
                                  <p:stCondLst>
                                    <p:cond delay="0"/>
                                  </p:stCondLst>
                                  <p:childTnLst>
                                    <p:set>
                                      <p:cBhvr>
                                        <p:cTn id="107" dur="1" fill="hold">
                                          <p:stCondLst>
                                            <p:cond delay="0"/>
                                          </p:stCondLst>
                                        </p:cTn>
                                        <p:tgtEl>
                                          <p:spTgt spid="48"/>
                                        </p:tgtEl>
                                        <p:attrNameLst>
                                          <p:attrName>style.visibility</p:attrName>
                                        </p:attrNameLst>
                                      </p:cBhvr>
                                      <p:to>
                                        <p:strVal val="visible"/>
                                      </p:to>
                                    </p:set>
                                    <p:anim calcmode="lin" valueType="num">
                                      <p:cBhvr>
                                        <p:cTn id="108" dur="500" fill="hold"/>
                                        <p:tgtEl>
                                          <p:spTgt spid="48"/>
                                        </p:tgtEl>
                                        <p:attrNameLst>
                                          <p:attrName>ppt_w</p:attrName>
                                        </p:attrNameLst>
                                      </p:cBhvr>
                                      <p:tavLst>
                                        <p:tav tm="0">
                                          <p:val>
                                            <p:fltVal val="0"/>
                                          </p:val>
                                        </p:tav>
                                        <p:tav tm="100000">
                                          <p:val>
                                            <p:strVal val="#ppt_w"/>
                                          </p:val>
                                        </p:tav>
                                      </p:tavLst>
                                    </p:anim>
                                    <p:anim calcmode="lin" valueType="num">
                                      <p:cBhvr>
                                        <p:cTn id="109" dur="500" fill="hold"/>
                                        <p:tgtEl>
                                          <p:spTgt spid="48"/>
                                        </p:tgtEl>
                                        <p:attrNameLst>
                                          <p:attrName>ppt_h</p:attrName>
                                        </p:attrNameLst>
                                      </p:cBhvr>
                                      <p:tavLst>
                                        <p:tav tm="0">
                                          <p:val>
                                            <p:fltVal val="0"/>
                                          </p:val>
                                        </p:tav>
                                        <p:tav tm="100000">
                                          <p:val>
                                            <p:strVal val="#ppt_h"/>
                                          </p:val>
                                        </p:tav>
                                      </p:tavLst>
                                    </p:anim>
                                    <p:animEffect transition="in" filter="fade">
                                      <p:cBhvr>
                                        <p:cTn id="110" dur="500"/>
                                        <p:tgtEl>
                                          <p:spTgt spid="48"/>
                                        </p:tgtEl>
                                      </p:cBhvr>
                                    </p:animEffect>
                                  </p:childTnLst>
                                </p:cTn>
                              </p:par>
                              <p:par>
                                <p:cTn id="111" presetID="53" presetClass="entr" presetSubtype="16" fill="hold" grpId="0" nodeType="withEffect">
                                  <p:stCondLst>
                                    <p:cond delay="0"/>
                                  </p:stCondLst>
                                  <p:childTnLst>
                                    <p:set>
                                      <p:cBhvr>
                                        <p:cTn id="112" dur="1" fill="hold">
                                          <p:stCondLst>
                                            <p:cond delay="0"/>
                                          </p:stCondLst>
                                        </p:cTn>
                                        <p:tgtEl>
                                          <p:spTgt spid="50"/>
                                        </p:tgtEl>
                                        <p:attrNameLst>
                                          <p:attrName>style.visibility</p:attrName>
                                        </p:attrNameLst>
                                      </p:cBhvr>
                                      <p:to>
                                        <p:strVal val="visible"/>
                                      </p:to>
                                    </p:set>
                                    <p:anim calcmode="lin" valueType="num">
                                      <p:cBhvr>
                                        <p:cTn id="113" dur="500" fill="hold"/>
                                        <p:tgtEl>
                                          <p:spTgt spid="50"/>
                                        </p:tgtEl>
                                        <p:attrNameLst>
                                          <p:attrName>ppt_w</p:attrName>
                                        </p:attrNameLst>
                                      </p:cBhvr>
                                      <p:tavLst>
                                        <p:tav tm="0">
                                          <p:val>
                                            <p:fltVal val="0"/>
                                          </p:val>
                                        </p:tav>
                                        <p:tav tm="100000">
                                          <p:val>
                                            <p:strVal val="#ppt_w"/>
                                          </p:val>
                                        </p:tav>
                                      </p:tavLst>
                                    </p:anim>
                                    <p:anim calcmode="lin" valueType="num">
                                      <p:cBhvr>
                                        <p:cTn id="114" dur="500" fill="hold"/>
                                        <p:tgtEl>
                                          <p:spTgt spid="50"/>
                                        </p:tgtEl>
                                        <p:attrNameLst>
                                          <p:attrName>ppt_h</p:attrName>
                                        </p:attrNameLst>
                                      </p:cBhvr>
                                      <p:tavLst>
                                        <p:tav tm="0">
                                          <p:val>
                                            <p:fltVal val="0"/>
                                          </p:val>
                                        </p:tav>
                                        <p:tav tm="100000">
                                          <p:val>
                                            <p:strVal val="#ppt_h"/>
                                          </p:val>
                                        </p:tav>
                                      </p:tavLst>
                                    </p:anim>
                                    <p:animEffect transition="in" filter="fade">
                                      <p:cBhvr>
                                        <p:cTn id="115" dur="500"/>
                                        <p:tgtEl>
                                          <p:spTgt spid="50"/>
                                        </p:tgtEl>
                                      </p:cBhvr>
                                    </p:animEffect>
                                  </p:childTnLst>
                                </p:cTn>
                              </p:par>
                              <p:par>
                                <p:cTn id="116" presetID="53" presetClass="entr" presetSubtype="16" fill="hold" nodeType="withEffect">
                                  <p:stCondLst>
                                    <p:cond delay="0"/>
                                  </p:stCondLst>
                                  <p:childTnLst>
                                    <p:set>
                                      <p:cBhvr>
                                        <p:cTn id="117" dur="1" fill="hold">
                                          <p:stCondLst>
                                            <p:cond delay="0"/>
                                          </p:stCondLst>
                                        </p:cTn>
                                        <p:tgtEl>
                                          <p:spTgt spid="3"/>
                                        </p:tgtEl>
                                        <p:attrNameLst>
                                          <p:attrName>style.visibility</p:attrName>
                                        </p:attrNameLst>
                                      </p:cBhvr>
                                      <p:to>
                                        <p:strVal val="visible"/>
                                      </p:to>
                                    </p:set>
                                    <p:anim calcmode="lin" valueType="num">
                                      <p:cBhvr>
                                        <p:cTn id="118" dur="500" fill="hold"/>
                                        <p:tgtEl>
                                          <p:spTgt spid="3"/>
                                        </p:tgtEl>
                                        <p:attrNameLst>
                                          <p:attrName>ppt_w</p:attrName>
                                        </p:attrNameLst>
                                      </p:cBhvr>
                                      <p:tavLst>
                                        <p:tav tm="0">
                                          <p:val>
                                            <p:fltVal val="0"/>
                                          </p:val>
                                        </p:tav>
                                        <p:tav tm="100000">
                                          <p:val>
                                            <p:strVal val="#ppt_w"/>
                                          </p:val>
                                        </p:tav>
                                      </p:tavLst>
                                    </p:anim>
                                    <p:anim calcmode="lin" valueType="num">
                                      <p:cBhvr>
                                        <p:cTn id="119" dur="500" fill="hold"/>
                                        <p:tgtEl>
                                          <p:spTgt spid="3"/>
                                        </p:tgtEl>
                                        <p:attrNameLst>
                                          <p:attrName>ppt_h</p:attrName>
                                        </p:attrNameLst>
                                      </p:cBhvr>
                                      <p:tavLst>
                                        <p:tav tm="0">
                                          <p:val>
                                            <p:fltVal val="0"/>
                                          </p:val>
                                        </p:tav>
                                        <p:tav tm="100000">
                                          <p:val>
                                            <p:strVal val="#ppt_h"/>
                                          </p:val>
                                        </p:tav>
                                      </p:tavLst>
                                    </p:anim>
                                    <p:animEffect transition="in" filter="fade">
                                      <p:cBhvr>
                                        <p:cTn id="120" dur="500"/>
                                        <p:tgtEl>
                                          <p:spTgt spid="3"/>
                                        </p:tgtEl>
                                      </p:cBhvr>
                                    </p:animEffect>
                                  </p:childTnLst>
                                </p:cTn>
                              </p:par>
                              <p:par>
                                <p:cTn id="121" presetID="2" presetClass="entr" presetSubtype="8" fill="hold" nodeType="withEffect">
                                  <p:stCondLst>
                                    <p:cond delay="0"/>
                                  </p:stCondLst>
                                  <p:childTnLst>
                                    <p:set>
                                      <p:cBhvr>
                                        <p:cTn id="122" dur="1" fill="hold">
                                          <p:stCondLst>
                                            <p:cond delay="0"/>
                                          </p:stCondLst>
                                        </p:cTn>
                                        <p:tgtEl>
                                          <p:spTgt spid="61"/>
                                        </p:tgtEl>
                                        <p:attrNameLst>
                                          <p:attrName>style.visibility</p:attrName>
                                        </p:attrNameLst>
                                      </p:cBhvr>
                                      <p:to>
                                        <p:strVal val="visible"/>
                                      </p:to>
                                    </p:set>
                                    <p:anim calcmode="lin" valueType="num">
                                      <p:cBhvr additive="base">
                                        <p:cTn id="123" dur="500" fill="hold"/>
                                        <p:tgtEl>
                                          <p:spTgt spid="61"/>
                                        </p:tgtEl>
                                        <p:attrNameLst>
                                          <p:attrName>ppt_x</p:attrName>
                                        </p:attrNameLst>
                                      </p:cBhvr>
                                      <p:tavLst>
                                        <p:tav tm="0">
                                          <p:val>
                                            <p:strVal val="0-#ppt_w/2"/>
                                          </p:val>
                                        </p:tav>
                                        <p:tav tm="100000">
                                          <p:val>
                                            <p:strVal val="#ppt_x"/>
                                          </p:val>
                                        </p:tav>
                                      </p:tavLst>
                                    </p:anim>
                                    <p:anim calcmode="lin" valueType="num">
                                      <p:cBhvr additive="base">
                                        <p:cTn id="124" dur="500" fill="hold"/>
                                        <p:tgtEl>
                                          <p:spTgt spid="61"/>
                                        </p:tgtEl>
                                        <p:attrNameLst>
                                          <p:attrName>ppt_y</p:attrName>
                                        </p:attrNameLst>
                                      </p:cBhvr>
                                      <p:tavLst>
                                        <p:tav tm="0">
                                          <p:val>
                                            <p:strVal val="#ppt_y"/>
                                          </p:val>
                                        </p:tav>
                                        <p:tav tm="100000">
                                          <p:val>
                                            <p:strVal val="#ppt_y"/>
                                          </p:val>
                                        </p:tav>
                                      </p:tavLst>
                                    </p:anim>
                                  </p:childTnLst>
                                </p:cTn>
                              </p:par>
                              <p:par>
                                <p:cTn id="125" presetID="2" presetClass="entr" presetSubtype="8" fill="hold" nodeType="withEffect">
                                  <p:stCondLst>
                                    <p:cond delay="0"/>
                                  </p:stCondLst>
                                  <p:childTnLst>
                                    <p:set>
                                      <p:cBhvr>
                                        <p:cTn id="126" dur="1" fill="hold">
                                          <p:stCondLst>
                                            <p:cond delay="0"/>
                                          </p:stCondLst>
                                        </p:cTn>
                                        <p:tgtEl>
                                          <p:spTgt spid="65"/>
                                        </p:tgtEl>
                                        <p:attrNameLst>
                                          <p:attrName>style.visibility</p:attrName>
                                        </p:attrNameLst>
                                      </p:cBhvr>
                                      <p:to>
                                        <p:strVal val="visible"/>
                                      </p:to>
                                    </p:set>
                                    <p:anim calcmode="lin" valueType="num">
                                      <p:cBhvr additive="base">
                                        <p:cTn id="127" dur="500" fill="hold"/>
                                        <p:tgtEl>
                                          <p:spTgt spid="65"/>
                                        </p:tgtEl>
                                        <p:attrNameLst>
                                          <p:attrName>ppt_x</p:attrName>
                                        </p:attrNameLst>
                                      </p:cBhvr>
                                      <p:tavLst>
                                        <p:tav tm="0">
                                          <p:val>
                                            <p:strVal val="0-#ppt_w/2"/>
                                          </p:val>
                                        </p:tav>
                                        <p:tav tm="100000">
                                          <p:val>
                                            <p:strVal val="#ppt_x"/>
                                          </p:val>
                                        </p:tav>
                                      </p:tavLst>
                                    </p:anim>
                                    <p:anim calcmode="lin" valueType="num">
                                      <p:cBhvr additive="base">
                                        <p:cTn id="128" dur="500" fill="hold"/>
                                        <p:tgtEl>
                                          <p:spTgt spid="65"/>
                                        </p:tgtEl>
                                        <p:attrNameLst>
                                          <p:attrName>ppt_y</p:attrName>
                                        </p:attrNameLst>
                                      </p:cBhvr>
                                      <p:tavLst>
                                        <p:tav tm="0">
                                          <p:val>
                                            <p:strVal val="#ppt_y"/>
                                          </p:val>
                                        </p:tav>
                                        <p:tav tm="100000">
                                          <p:val>
                                            <p:strVal val="#ppt_y"/>
                                          </p:val>
                                        </p:tav>
                                      </p:tavLst>
                                    </p:anim>
                                  </p:childTnLst>
                                </p:cTn>
                              </p:par>
                              <p:par>
                                <p:cTn id="129" presetID="2" presetClass="entr" presetSubtype="2" fill="hold" nodeType="withEffect">
                                  <p:stCondLst>
                                    <p:cond delay="0"/>
                                  </p:stCondLst>
                                  <p:childTnLst>
                                    <p:set>
                                      <p:cBhvr>
                                        <p:cTn id="130" dur="1" fill="hold">
                                          <p:stCondLst>
                                            <p:cond delay="0"/>
                                          </p:stCondLst>
                                        </p:cTn>
                                        <p:tgtEl>
                                          <p:spTgt spid="73"/>
                                        </p:tgtEl>
                                        <p:attrNameLst>
                                          <p:attrName>style.visibility</p:attrName>
                                        </p:attrNameLst>
                                      </p:cBhvr>
                                      <p:to>
                                        <p:strVal val="visible"/>
                                      </p:to>
                                    </p:set>
                                    <p:anim calcmode="lin" valueType="num">
                                      <p:cBhvr additive="base">
                                        <p:cTn id="131" dur="500" fill="hold"/>
                                        <p:tgtEl>
                                          <p:spTgt spid="73"/>
                                        </p:tgtEl>
                                        <p:attrNameLst>
                                          <p:attrName>ppt_x</p:attrName>
                                        </p:attrNameLst>
                                      </p:cBhvr>
                                      <p:tavLst>
                                        <p:tav tm="0">
                                          <p:val>
                                            <p:strVal val="1+#ppt_w/2"/>
                                          </p:val>
                                        </p:tav>
                                        <p:tav tm="100000">
                                          <p:val>
                                            <p:strVal val="#ppt_x"/>
                                          </p:val>
                                        </p:tav>
                                      </p:tavLst>
                                    </p:anim>
                                    <p:anim calcmode="lin" valueType="num">
                                      <p:cBhvr additive="base">
                                        <p:cTn id="132" dur="500" fill="hold"/>
                                        <p:tgtEl>
                                          <p:spTgt spid="73"/>
                                        </p:tgtEl>
                                        <p:attrNameLst>
                                          <p:attrName>ppt_y</p:attrName>
                                        </p:attrNameLst>
                                      </p:cBhvr>
                                      <p:tavLst>
                                        <p:tav tm="0">
                                          <p:val>
                                            <p:strVal val="#ppt_y"/>
                                          </p:val>
                                        </p:tav>
                                        <p:tav tm="100000">
                                          <p:val>
                                            <p:strVal val="#ppt_y"/>
                                          </p:val>
                                        </p:tav>
                                      </p:tavLst>
                                    </p:anim>
                                  </p:childTnLst>
                                </p:cTn>
                              </p:par>
                              <p:par>
                                <p:cTn id="133" presetID="2" presetClass="entr" presetSubtype="2" fill="hold" nodeType="withEffect">
                                  <p:stCondLst>
                                    <p:cond delay="0"/>
                                  </p:stCondLst>
                                  <p:childTnLst>
                                    <p:set>
                                      <p:cBhvr>
                                        <p:cTn id="134" dur="1" fill="hold">
                                          <p:stCondLst>
                                            <p:cond delay="0"/>
                                          </p:stCondLst>
                                        </p:cTn>
                                        <p:tgtEl>
                                          <p:spTgt spid="79"/>
                                        </p:tgtEl>
                                        <p:attrNameLst>
                                          <p:attrName>style.visibility</p:attrName>
                                        </p:attrNameLst>
                                      </p:cBhvr>
                                      <p:to>
                                        <p:strVal val="visible"/>
                                      </p:to>
                                    </p:set>
                                    <p:anim calcmode="lin" valueType="num">
                                      <p:cBhvr additive="base">
                                        <p:cTn id="135" dur="500" fill="hold"/>
                                        <p:tgtEl>
                                          <p:spTgt spid="79"/>
                                        </p:tgtEl>
                                        <p:attrNameLst>
                                          <p:attrName>ppt_x</p:attrName>
                                        </p:attrNameLst>
                                      </p:cBhvr>
                                      <p:tavLst>
                                        <p:tav tm="0">
                                          <p:val>
                                            <p:strVal val="1+#ppt_w/2"/>
                                          </p:val>
                                        </p:tav>
                                        <p:tav tm="100000">
                                          <p:val>
                                            <p:strVal val="#ppt_x"/>
                                          </p:val>
                                        </p:tav>
                                      </p:tavLst>
                                    </p:anim>
                                    <p:anim calcmode="lin" valueType="num">
                                      <p:cBhvr additive="base">
                                        <p:cTn id="136" dur="500" fill="hold"/>
                                        <p:tgtEl>
                                          <p:spTgt spid="7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34" grpId="0" animBg="1"/>
      <p:bldP spid="44" grpId="0" animBg="1"/>
      <p:bldP spid="45" grpId="0" animBg="1"/>
      <p:bldP spid="46" grpId="0" animBg="1"/>
      <p:bldP spid="47" grpId="0" animBg="1"/>
      <p:bldP spid="48" grpId="0" animBg="1"/>
      <p:bldP spid="50" grpId="0" animBg="1"/>
      <p:bldP spid="90" grpId="0"/>
      <p:bldP spid="91" grpId="0"/>
      <p:bldP spid="92" grpId="0"/>
      <p:bldP spid="93" grpId="0"/>
      <p:bldP spid="94" grpId="0"/>
      <p:bldP spid="95" grpId="0"/>
      <p:bldP spid="9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0" name="组合 149"/>
          <p:cNvGrpSpPr/>
          <p:nvPr/>
        </p:nvGrpSpPr>
        <p:grpSpPr>
          <a:xfrm>
            <a:off x="568443" y="319365"/>
            <a:ext cx="3809921" cy="420564"/>
            <a:chOff x="568442" y="319364"/>
            <a:chExt cx="3809924" cy="420565"/>
          </a:xfrm>
        </p:grpSpPr>
        <p:sp>
          <p:nvSpPr>
            <p:cNvPr id="151" name="文本框 23"/>
            <p:cNvSpPr txBox="1"/>
            <p:nvPr/>
          </p:nvSpPr>
          <p:spPr>
            <a:xfrm>
              <a:off x="665958" y="319364"/>
              <a:ext cx="1909498" cy="420565"/>
            </a:xfrm>
            <a:prstGeom prst="rect">
              <a:avLst/>
            </a:prstGeom>
            <a:noFill/>
          </p:spPr>
          <p:txBody>
            <a:bodyPr wrap="none" rtlCol="0">
              <a:spAutoFit/>
            </a:bodyPr>
            <a:lstStyle/>
            <a:p>
              <a:r>
                <a:rPr lang="zh-CN" altLang="en-US" sz="2135" dirty="0">
                  <a:solidFill>
                    <a:schemeClr val="bg1"/>
                  </a:solidFill>
                  <a:latin typeface="微软雅黑" panose="020B0503020204020204" charset="-122"/>
                </a:rPr>
                <a:t>标题文字内容 </a:t>
              </a:r>
              <a:endParaRPr lang="zh-CN" altLang="en-US" sz="2135" dirty="0">
                <a:solidFill>
                  <a:schemeClr val="bg1"/>
                </a:solidFill>
                <a:latin typeface="微软雅黑" panose="020B0503020204020204" charset="-122"/>
              </a:endParaRPr>
            </a:p>
          </p:txBody>
        </p:sp>
        <p:sp>
          <p:nvSpPr>
            <p:cNvPr id="152" name="等腰三角形 151"/>
            <p:cNvSpPr/>
            <p:nvPr/>
          </p:nvSpPr>
          <p:spPr>
            <a:xfrm rot="16200000" flipH="1" flipV="1">
              <a:off x="492508" y="454911"/>
              <a:ext cx="304323" cy="152455"/>
            </a:xfrm>
            <a:prstGeom prst="triangle">
              <a:avLst/>
            </a:prstGeom>
            <a:solidFill>
              <a:schemeClr val="tx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微软雅黑" panose="020B0503020204020204" charset="-122"/>
              </a:endParaRPr>
            </a:p>
          </p:txBody>
        </p:sp>
        <p:sp>
          <p:nvSpPr>
            <p:cNvPr id="153" name="文本框 23"/>
            <p:cNvSpPr txBox="1"/>
            <p:nvPr/>
          </p:nvSpPr>
          <p:spPr>
            <a:xfrm>
              <a:off x="2306003" y="429775"/>
              <a:ext cx="2072363" cy="297455"/>
            </a:xfrm>
            <a:prstGeom prst="rect">
              <a:avLst/>
            </a:prstGeom>
            <a:noFill/>
          </p:spPr>
          <p:txBody>
            <a:bodyPr wrap="none" rtlCol="0">
              <a:spAutoFit/>
            </a:bodyPr>
            <a:lstStyle/>
            <a:p>
              <a:r>
                <a:rPr lang="en-US" altLang="zh-CN" sz="1335" dirty="0">
                  <a:solidFill>
                    <a:schemeClr val="bg1"/>
                  </a:solidFill>
                  <a:latin typeface="微软雅黑" panose="020B0503020204020204" charset="-122"/>
                </a:rPr>
                <a:t>  Click here to add Title</a:t>
              </a:r>
              <a:endParaRPr lang="zh-CN" altLang="en-US" sz="1335" dirty="0">
                <a:solidFill>
                  <a:schemeClr val="bg1"/>
                </a:solidFill>
                <a:latin typeface="微软雅黑" panose="020B0503020204020204" charset="-122"/>
              </a:endParaRPr>
            </a:p>
          </p:txBody>
        </p:sp>
      </p:grpSp>
      <p:sp>
        <p:nvSpPr>
          <p:cNvPr id="49" name="TextBox 48"/>
          <p:cNvSpPr txBox="1"/>
          <p:nvPr/>
        </p:nvSpPr>
        <p:spPr>
          <a:xfrm>
            <a:off x="2502929" y="1954279"/>
            <a:ext cx="2123959" cy="507983"/>
          </a:xfrm>
          <a:prstGeom prst="rect">
            <a:avLst/>
          </a:prstGeom>
          <a:noFill/>
        </p:spPr>
        <p:txBody>
          <a:bodyPr wrap="none" lIns="137309" tIns="68655" rIns="137309" bIns="68655" rtlCol="0">
            <a:spAutoFit/>
          </a:bodyPr>
          <a:lstStyle/>
          <a:p>
            <a:r>
              <a:rPr lang="zh-CN" altLang="en-US" sz="2400" dirty="0">
                <a:solidFill>
                  <a:schemeClr val="bg1"/>
                </a:solidFill>
                <a:latin typeface="微软雅黑" panose="020B0503020204020204" charset="-122"/>
              </a:rPr>
              <a:t>点击添加标题</a:t>
            </a:r>
            <a:endParaRPr lang="zh-CN" altLang="en-US" sz="2400" dirty="0">
              <a:solidFill>
                <a:schemeClr val="bg1"/>
              </a:solidFill>
              <a:latin typeface="微软雅黑" panose="020B0503020204020204" charset="-122"/>
            </a:endParaRPr>
          </a:p>
        </p:txBody>
      </p:sp>
      <p:sp>
        <p:nvSpPr>
          <p:cNvPr id="53" name="TextBox 52"/>
          <p:cNvSpPr txBox="1"/>
          <p:nvPr/>
        </p:nvSpPr>
        <p:spPr>
          <a:xfrm>
            <a:off x="1299180" y="2782253"/>
            <a:ext cx="1415772" cy="461665"/>
          </a:xfrm>
          <a:prstGeom prst="rect">
            <a:avLst/>
          </a:prstGeom>
          <a:noFill/>
        </p:spPr>
        <p:txBody>
          <a:bodyPr wrap="none" rtlCol="0">
            <a:spAutoFit/>
          </a:bodyPr>
          <a:lstStyle/>
          <a:p>
            <a:r>
              <a:rPr lang="zh-CN" altLang="en-US" sz="2400" dirty="0">
                <a:solidFill>
                  <a:schemeClr val="bg1"/>
                </a:solidFill>
                <a:latin typeface="微软雅黑" panose="020B0503020204020204" charset="-122"/>
              </a:rPr>
              <a:t>添加标题</a:t>
            </a:r>
            <a:endParaRPr lang="zh-CN" altLang="en-US" sz="2400" dirty="0">
              <a:solidFill>
                <a:schemeClr val="bg1"/>
              </a:solidFill>
              <a:latin typeface="微软雅黑" panose="020B0503020204020204" charset="-122"/>
            </a:endParaRPr>
          </a:p>
        </p:txBody>
      </p:sp>
      <p:sp>
        <p:nvSpPr>
          <p:cNvPr id="55" name="右箭头 54"/>
          <p:cNvSpPr/>
          <p:nvPr/>
        </p:nvSpPr>
        <p:spPr>
          <a:xfrm>
            <a:off x="2583309" y="2692635"/>
            <a:ext cx="6999312" cy="560155"/>
          </a:xfrm>
          <a:prstGeom prst="rightArrow">
            <a:avLst/>
          </a:prstGeom>
          <a:solidFill>
            <a:schemeClr val="tx2"/>
          </a:soli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微软雅黑" panose="020B0503020204020204" charset="-122"/>
            </a:endParaRPr>
          </a:p>
        </p:txBody>
      </p:sp>
      <p:sp>
        <p:nvSpPr>
          <p:cNvPr id="63" name="TextBox 62"/>
          <p:cNvSpPr txBox="1"/>
          <p:nvPr/>
        </p:nvSpPr>
        <p:spPr>
          <a:xfrm>
            <a:off x="2746683" y="2816867"/>
            <a:ext cx="1415772" cy="338554"/>
          </a:xfrm>
          <a:prstGeom prst="rect">
            <a:avLst/>
          </a:prstGeom>
          <a:noFill/>
        </p:spPr>
        <p:txBody>
          <a:bodyPr wrap="none" rtlCol="0">
            <a:spAutoFit/>
          </a:bodyPr>
          <a:lstStyle/>
          <a:p>
            <a:r>
              <a:rPr lang="zh-CN" altLang="en-US" sz="1600" dirty="0">
                <a:solidFill>
                  <a:schemeClr val="bg1"/>
                </a:solidFill>
                <a:latin typeface="微软雅黑" panose="020B0503020204020204" charset="-122"/>
              </a:rPr>
              <a:t>点击添加文字</a:t>
            </a:r>
            <a:endParaRPr lang="zh-CN" altLang="en-US" sz="1600" dirty="0">
              <a:solidFill>
                <a:schemeClr val="bg1"/>
              </a:solidFill>
              <a:latin typeface="微软雅黑" panose="020B0503020204020204" charset="-122"/>
            </a:endParaRPr>
          </a:p>
        </p:txBody>
      </p:sp>
      <p:sp>
        <p:nvSpPr>
          <p:cNvPr id="52" name="TextBox 51"/>
          <p:cNvSpPr txBox="1"/>
          <p:nvPr/>
        </p:nvSpPr>
        <p:spPr>
          <a:xfrm>
            <a:off x="9720290" y="2744556"/>
            <a:ext cx="713657" cy="400110"/>
          </a:xfrm>
          <a:prstGeom prst="rect">
            <a:avLst/>
          </a:prstGeom>
          <a:noFill/>
        </p:spPr>
        <p:txBody>
          <a:bodyPr wrap="none" rtlCol="0">
            <a:spAutoFit/>
          </a:bodyPr>
          <a:lstStyle/>
          <a:p>
            <a:r>
              <a:rPr lang="en-US" altLang="zh-CN" sz="2000" dirty="0">
                <a:solidFill>
                  <a:schemeClr val="bg1"/>
                </a:solidFill>
                <a:latin typeface="微软雅黑" panose="020B0503020204020204" charset="-122"/>
              </a:rPr>
              <a:t>95%</a:t>
            </a:r>
            <a:endParaRPr lang="zh-CN" altLang="en-US" sz="2000" dirty="0">
              <a:solidFill>
                <a:schemeClr val="bg1"/>
              </a:solidFill>
              <a:latin typeface="微软雅黑" panose="020B0503020204020204" charset="-122"/>
            </a:endParaRPr>
          </a:p>
        </p:txBody>
      </p:sp>
      <p:sp>
        <p:nvSpPr>
          <p:cNvPr id="67" name="TextBox 66"/>
          <p:cNvSpPr txBox="1"/>
          <p:nvPr/>
        </p:nvSpPr>
        <p:spPr>
          <a:xfrm>
            <a:off x="1303361" y="3422006"/>
            <a:ext cx="1415772" cy="461665"/>
          </a:xfrm>
          <a:prstGeom prst="rect">
            <a:avLst/>
          </a:prstGeom>
          <a:noFill/>
        </p:spPr>
        <p:txBody>
          <a:bodyPr wrap="none" rtlCol="0">
            <a:spAutoFit/>
          </a:bodyPr>
          <a:lstStyle/>
          <a:p>
            <a:r>
              <a:rPr lang="zh-CN" altLang="en-US" sz="2400" dirty="0">
                <a:solidFill>
                  <a:schemeClr val="bg1"/>
                </a:solidFill>
                <a:latin typeface="微软雅黑" panose="020B0503020204020204" charset="-122"/>
              </a:rPr>
              <a:t>添加标题</a:t>
            </a:r>
            <a:endParaRPr lang="zh-CN" altLang="en-US" sz="2400" dirty="0">
              <a:solidFill>
                <a:schemeClr val="bg1"/>
              </a:solidFill>
              <a:latin typeface="微软雅黑" panose="020B0503020204020204" charset="-122"/>
            </a:endParaRPr>
          </a:p>
        </p:txBody>
      </p:sp>
      <p:sp>
        <p:nvSpPr>
          <p:cNvPr id="68" name="右箭头 67"/>
          <p:cNvSpPr/>
          <p:nvPr/>
        </p:nvSpPr>
        <p:spPr>
          <a:xfrm>
            <a:off x="2583313" y="3314801"/>
            <a:ext cx="4923699" cy="560155"/>
          </a:xfrm>
          <a:prstGeom prst="rightArrow">
            <a:avLst/>
          </a:prstGeom>
          <a:solidFill>
            <a:schemeClr val="bg2"/>
          </a:soli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微软雅黑" panose="020B0503020204020204" charset="-122"/>
            </a:endParaRPr>
          </a:p>
        </p:txBody>
      </p:sp>
      <p:sp>
        <p:nvSpPr>
          <p:cNvPr id="69" name="TextBox 68"/>
          <p:cNvSpPr txBox="1"/>
          <p:nvPr/>
        </p:nvSpPr>
        <p:spPr>
          <a:xfrm>
            <a:off x="2746685" y="3421727"/>
            <a:ext cx="1415772" cy="338554"/>
          </a:xfrm>
          <a:prstGeom prst="rect">
            <a:avLst/>
          </a:prstGeom>
          <a:noFill/>
        </p:spPr>
        <p:txBody>
          <a:bodyPr wrap="none" rtlCol="0">
            <a:spAutoFit/>
          </a:bodyPr>
          <a:lstStyle/>
          <a:p>
            <a:r>
              <a:rPr lang="zh-CN" altLang="en-US" sz="1600" dirty="0">
                <a:solidFill>
                  <a:schemeClr val="bg1"/>
                </a:solidFill>
                <a:latin typeface="微软雅黑" panose="020B0503020204020204" charset="-122"/>
              </a:rPr>
              <a:t>点击添加文字</a:t>
            </a:r>
            <a:endParaRPr lang="zh-CN" altLang="en-US" sz="1600" dirty="0">
              <a:solidFill>
                <a:schemeClr val="bg1"/>
              </a:solidFill>
              <a:latin typeface="微软雅黑" panose="020B0503020204020204" charset="-122"/>
            </a:endParaRPr>
          </a:p>
        </p:txBody>
      </p:sp>
      <p:sp>
        <p:nvSpPr>
          <p:cNvPr id="66" name="TextBox 65"/>
          <p:cNvSpPr txBox="1"/>
          <p:nvPr/>
        </p:nvSpPr>
        <p:spPr>
          <a:xfrm>
            <a:off x="7558727" y="3388356"/>
            <a:ext cx="713657" cy="400110"/>
          </a:xfrm>
          <a:prstGeom prst="rect">
            <a:avLst/>
          </a:prstGeom>
          <a:noFill/>
        </p:spPr>
        <p:txBody>
          <a:bodyPr wrap="none" rtlCol="0">
            <a:spAutoFit/>
          </a:bodyPr>
          <a:lstStyle/>
          <a:p>
            <a:r>
              <a:rPr lang="en-US" altLang="zh-CN" sz="2000" dirty="0">
                <a:solidFill>
                  <a:schemeClr val="bg1"/>
                </a:solidFill>
                <a:latin typeface="微软雅黑" panose="020B0503020204020204" charset="-122"/>
              </a:rPr>
              <a:t>75%</a:t>
            </a:r>
            <a:endParaRPr lang="zh-CN" altLang="en-US" sz="2000" dirty="0">
              <a:solidFill>
                <a:schemeClr val="bg1"/>
              </a:solidFill>
              <a:latin typeface="微软雅黑" panose="020B0503020204020204" charset="-122"/>
            </a:endParaRPr>
          </a:p>
        </p:txBody>
      </p:sp>
      <p:sp>
        <p:nvSpPr>
          <p:cNvPr id="75" name="TextBox 74"/>
          <p:cNvSpPr txBox="1"/>
          <p:nvPr/>
        </p:nvSpPr>
        <p:spPr>
          <a:xfrm>
            <a:off x="1323821" y="4052553"/>
            <a:ext cx="1415772" cy="461665"/>
          </a:xfrm>
          <a:prstGeom prst="rect">
            <a:avLst/>
          </a:prstGeom>
          <a:noFill/>
        </p:spPr>
        <p:txBody>
          <a:bodyPr wrap="none" rtlCol="0">
            <a:spAutoFit/>
          </a:bodyPr>
          <a:lstStyle/>
          <a:p>
            <a:r>
              <a:rPr lang="zh-CN" altLang="en-US" sz="2400" dirty="0">
                <a:solidFill>
                  <a:schemeClr val="bg1"/>
                </a:solidFill>
                <a:latin typeface="微软雅黑" panose="020B0503020204020204" charset="-122"/>
              </a:rPr>
              <a:t>添加标题</a:t>
            </a:r>
            <a:endParaRPr lang="zh-CN" altLang="en-US" sz="2400" dirty="0">
              <a:solidFill>
                <a:schemeClr val="bg1"/>
              </a:solidFill>
              <a:latin typeface="微软雅黑" panose="020B0503020204020204" charset="-122"/>
            </a:endParaRPr>
          </a:p>
        </p:txBody>
      </p:sp>
      <p:sp>
        <p:nvSpPr>
          <p:cNvPr id="76" name="右箭头 75"/>
          <p:cNvSpPr/>
          <p:nvPr/>
        </p:nvSpPr>
        <p:spPr>
          <a:xfrm>
            <a:off x="2583316" y="3936975"/>
            <a:ext cx="5695816" cy="560155"/>
          </a:xfrm>
          <a:prstGeom prst="rightArrow">
            <a:avLst/>
          </a:prstGeom>
          <a:solidFill>
            <a:schemeClr val="tx2"/>
          </a:soli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微软雅黑" panose="020B0503020204020204" charset="-122"/>
            </a:endParaRPr>
          </a:p>
        </p:txBody>
      </p:sp>
      <p:sp>
        <p:nvSpPr>
          <p:cNvPr id="77" name="TextBox 76"/>
          <p:cNvSpPr txBox="1"/>
          <p:nvPr/>
        </p:nvSpPr>
        <p:spPr>
          <a:xfrm>
            <a:off x="2746688" y="4043900"/>
            <a:ext cx="1415772" cy="338554"/>
          </a:xfrm>
          <a:prstGeom prst="rect">
            <a:avLst/>
          </a:prstGeom>
          <a:noFill/>
        </p:spPr>
        <p:txBody>
          <a:bodyPr wrap="none" rtlCol="0">
            <a:spAutoFit/>
          </a:bodyPr>
          <a:lstStyle/>
          <a:p>
            <a:r>
              <a:rPr lang="zh-CN" altLang="en-US" sz="1600" dirty="0">
                <a:solidFill>
                  <a:schemeClr val="bg1"/>
                </a:solidFill>
                <a:latin typeface="微软雅黑" panose="020B0503020204020204" charset="-122"/>
              </a:rPr>
              <a:t>点击添加文字</a:t>
            </a:r>
            <a:endParaRPr lang="zh-CN" altLang="en-US" sz="1600" dirty="0">
              <a:solidFill>
                <a:schemeClr val="bg1"/>
              </a:solidFill>
              <a:latin typeface="微软雅黑" panose="020B0503020204020204" charset="-122"/>
            </a:endParaRPr>
          </a:p>
        </p:txBody>
      </p:sp>
      <p:sp>
        <p:nvSpPr>
          <p:cNvPr id="72" name="TextBox 71"/>
          <p:cNvSpPr txBox="1"/>
          <p:nvPr/>
        </p:nvSpPr>
        <p:spPr>
          <a:xfrm>
            <a:off x="8406061" y="4014857"/>
            <a:ext cx="713657" cy="400110"/>
          </a:xfrm>
          <a:prstGeom prst="rect">
            <a:avLst/>
          </a:prstGeom>
          <a:noFill/>
        </p:spPr>
        <p:txBody>
          <a:bodyPr wrap="none" rtlCol="0">
            <a:spAutoFit/>
          </a:bodyPr>
          <a:lstStyle/>
          <a:p>
            <a:r>
              <a:rPr lang="en-US" altLang="zh-CN" sz="2000" dirty="0">
                <a:solidFill>
                  <a:schemeClr val="bg1"/>
                </a:solidFill>
                <a:latin typeface="微软雅黑" panose="020B0503020204020204" charset="-122"/>
              </a:rPr>
              <a:t>85%</a:t>
            </a:r>
            <a:endParaRPr lang="zh-CN" altLang="en-US" sz="2000" dirty="0">
              <a:solidFill>
                <a:schemeClr val="bg1"/>
              </a:solidFill>
              <a:latin typeface="微软雅黑" panose="020B0503020204020204" charset="-122"/>
            </a:endParaRPr>
          </a:p>
        </p:txBody>
      </p:sp>
      <p:sp>
        <p:nvSpPr>
          <p:cNvPr id="81" name="TextBox 80"/>
          <p:cNvSpPr txBox="1"/>
          <p:nvPr/>
        </p:nvSpPr>
        <p:spPr>
          <a:xfrm>
            <a:off x="1311123" y="4675722"/>
            <a:ext cx="1415772" cy="461665"/>
          </a:xfrm>
          <a:prstGeom prst="rect">
            <a:avLst/>
          </a:prstGeom>
          <a:noFill/>
        </p:spPr>
        <p:txBody>
          <a:bodyPr wrap="none" rtlCol="0">
            <a:spAutoFit/>
          </a:bodyPr>
          <a:lstStyle/>
          <a:p>
            <a:r>
              <a:rPr lang="zh-CN" altLang="en-US" sz="2400" dirty="0">
                <a:solidFill>
                  <a:schemeClr val="bg1"/>
                </a:solidFill>
                <a:latin typeface="微软雅黑" panose="020B0503020204020204" charset="-122"/>
              </a:rPr>
              <a:t>添加标题</a:t>
            </a:r>
            <a:endParaRPr lang="zh-CN" altLang="en-US" sz="2400" dirty="0">
              <a:solidFill>
                <a:schemeClr val="bg1"/>
              </a:solidFill>
              <a:latin typeface="微软雅黑" panose="020B0503020204020204" charset="-122"/>
            </a:endParaRPr>
          </a:p>
        </p:txBody>
      </p:sp>
      <p:sp>
        <p:nvSpPr>
          <p:cNvPr id="82" name="右箭头 81"/>
          <p:cNvSpPr/>
          <p:nvPr/>
        </p:nvSpPr>
        <p:spPr>
          <a:xfrm>
            <a:off x="2583317" y="4559137"/>
            <a:ext cx="3894200" cy="560155"/>
          </a:xfrm>
          <a:prstGeom prst="rightArrow">
            <a:avLst/>
          </a:prstGeom>
          <a:solidFill>
            <a:schemeClr val="bg2"/>
          </a:soli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微软雅黑" panose="020B0503020204020204" charset="-122"/>
            </a:endParaRPr>
          </a:p>
        </p:txBody>
      </p:sp>
      <p:sp>
        <p:nvSpPr>
          <p:cNvPr id="83" name="TextBox 82"/>
          <p:cNvSpPr txBox="1"/>
          <p:nvPr/>
        </p:nvSpPr>
        <p:spPr>
          <a:xfrm>
            <a:off x="2746689" y="4666063"/>
            <a:ext cx="1415772" cy="338554"/>
          </a:xfrm>
          <a:prstGeom prst="rect">
            <a:avLst/>
          </a:prstGeom>
          <a:noFill/>
        </p:spPr>
        <p:txBody>
          <a:bodyPr wrap="none" rtlCol="0">
            <a:spAutoFit/>
          </a:bodyPr>
          <a:lstStyle/>
          <a:p>
            <a:r>
              <a:rPr lang="zh-CN" altLang="en-US" sz="1600" dirty="0">
                <a:solidFill>
                  <a:schemeClr val="bg1"/>
                </a:solidFill>
                <a:latin typeface="微软雅黑" panose="020B0503020204020204" charset="-122"/>
              </a:rPr>
              <a:t>点击添加文字</a:t>
            </a:r>
            <a:endParaRPr lang="zh-CN" altLang="en-US" sz="1600" dirty="0">
              <a:solidFill>
                <a:schemeClr val="bg1"/>
              </a:solidFill>
              <a:latin typeface="微软雅黑" panose="020B0503020204020204" charset="-122"/>
            </a:endParaRPr>
          </a:p>
        </p:txBody>
      </p:sp>
      <p:sp>
        <p:nvSpPr>
          <p:cNvPr id="80" name="TextBox 79"/>
          <p:cNvSpPr txBox="1"/>
          <p:nvPr/>
        </p:nvSpPr>
        <p:spPr>
          <a:xfrm>
            <a:off x="6590349" y="4641345"/>
            <a:ext cx="713657" cy="400110"/>
          </a:xfrm>
          <a:prstGeom prst="rect">
            <a:avLst/>
          </a:prstGeom>
          <a:noFill/>
        </p:spPr>
        <p:txBody>
          <a:bodyPr wrap="none" rtlCol="0">
            <a:spAutoFit/>
          </a:bodyPr>
          <a:lstStyle/>
          <a:p>
            <a:r>
              <a:rPr lang="en-US" altLang="zh-CN" sz="2000" dirty="0">
                <a:solidFill>
                  <a:schemeClr val="bg1"/>
                </a:solidFill>
                <a:latin typeface="微软雅黑" panose="020B0503020204020204" charset="-122"/>
              </a:rPr>
              <a:t>52%</a:t>
            </a:r>
            <a:endParaRPr lang="zh-CN" altLang="en-US" sz="2000" dirty="0">
              <a:solidFill>
                <a:schemeClr val="bg1"/>
              </a:solidFill>
              <a:latin typeface="微软雅黑" panose="020B0503020204020204" charset="-122"/>
            </a:endParaRPr>
          </a:p>
        </p:txBody>
      </p:sp>
      <p:sp>
        <p:nvSpPr>
          <p:cNvPr id="87" name="TextBox 86"/>
          <p:cNvSpPr txBox="1"/>
          <p:nvPr/>
        </p:nvSpPr>
        <p:spPr>
          <a:xfrm>
            <a:off x="1311123" y="5340156"/>
            <a:ext cx="1415772" cy="461665"/>
          </a:xfrm>
          <a:prstGeom prst="rect">
            <a:avLst/>
          </a:prstGeom>
          <a:noFill/>
        </p:spPr>
        <p:txBody>
          <a:bodyPr wrap="none" rtlCol="0">
            <a:spAutoFit/>
          </a:bodyPr>
          <a:lstStyle/>
          <a:p>
            <a:r>
              <a:rPr lang="zh-CN" altLang="en-US" sz="2400" dirty="0">
                <a:solidFill>
                  <a:schemeClr val="bg1"/>
                </a:solidFill>
                <a:latin typeface="微软雅黑" panose="020B0503020204020204" charset="-122"/>
              </a:rPr>
              <a:t>添加标题</a:t>
            </a:r>
            <a:endParaRPr lang="zh-CN" altLang="en-US" sz="2400" dirty="0">
              <a:solidFill>
                <a:schemeClr val="bg1"/>
              </a:solidFill>
              <a:latin typeface="微软雅黑" panose="020B0503020204020204" charset="-122"/>
            </a:endParaRPr>
          </a:p>
        </p:txBody>
      </p:sp>
      <p:sp>
        <p:nvSpPr>
          <p:cNvPr id="88" name="右箭头 87"/>
          <p:cNvSpPr/>
          <p:nvPr/>
        </p:nvSpPr>
        <p:spPr>
          <a:xfrm>
            <a:off x="2583318" y="5181309"/>
            <a:ext cx="6467937" cy="560155"/>
          </a:xfrm>
          <a:prstGeom prst="rightArrow">
            <a:avLst/>
          </a:prstGeom>
          <a:solidFill>
            <a:schemeClr val="tx2"/>
          </a:soli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微软雅黑" panose="020B0503020204020204" charset="-122"/>
            </a:endParaRPr>
          </a:p>
        </p:txBody>
      </p:sp>
      <p:sp>
        <p:nvSpPr>
          <p:cNvPr id="89" name="TextBox 88"/>
          <p:cNvSpPr txBox="1"/>
          <p:nvPr/>
        </p:nvSpPr>
        <p:spPr>
          <a:xfrm>
            <a:off x="2746689" y="5305542"/>
            <a:ext cx="1415772" cy="338554"/>
          </a:xfrm>
          <a:prstGeom prst="rect">
            <a:avLst/>
          </a:prstGeom>
          <a:noFill/>
        </p:spPr>
        <p:txBody>
          <a:bodyPr wrap="none" rtlCol="0">
            <a:spAutoFit/>
          </a:bodyPr>
          <a:lstStyle/>
          <a:p>
            <a:r>
              <a:rPr lang="zh-CN" altLang="en-US" sz="1600" dirty="0">
                <a:solidFill>
                  <a:schemeClr val="bg1"/>
                </a:solidFill>
                <a:latin typeface="微软雅黑" panose="020B0503020204020204" charset="-122"/>
              </a:rPr>
              <a:t>点击添加文字</a:t>
            </a:r>
            <a:endParaRPr lang="zh-CN" altLang="en-US" sz="1600" dirty="0">
              <a:solidFill>
                <a:schemeClr val="bg1"/>
              </a:solidFill>
              <a:latin typeface="微软雅黑" panose="020B0503020204020204" charset="-122"/>
            </a:endParaRPr>
          </a:p>
        </p:txBody>
      </p:sp>
      <p:sp>
        <p:nvSpPr>
          <p:cNvPr id="86" name="TextBox 85"/>
          <p:cNvSpPr txBox="1"/>
          <p:nvPr/>
        </p:nvSpPr>
        <p:spPr>
          <a:xfrm>
            <a:off x="9149639" y="5233229"/>
            <a:ext cx="776149" cy="400110"/>
          </a:xfrm>
          <a:prstGeom prst="rect">
            <a:avLst/>
          </a:prstGeom>
          <a:noFill/>
        </p:spPr>
        <p:txBody>
          <a:bodyPr wrap="square" rtlCol="0">
            <a:spAutoFit/>
          </a:bodyPr>
          <a:lstStyle/>
          <a:p>
            <a:r>
              <a:rPr lang="en-US" altLang="zh-CN" sz="2000">
                <a:solidFill>
                  <a:schemeClr val="bg1"/>
                </a:solidFill>
                <a:latin typeface="微软雅黑" panose="020B0503020204020204" charset="-122"/>
              </a:rPr>
              <a:t>87%</a:t>
            </a:r>
            <a:endParaRPr lang="zh-CN" altLang="en-US" sz="2000" dirty="0">
              <a:solidFill>
                <a:schemeClr val="bg1"/>
              </a:solidFill>
              <a:latin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50"/>
                                        </p:tgtEl>
                                        <p:attrNameLst>
                                          <p:attrName>style.visibility</p:attrName>
                                        </p:attrNameLst>
                                      </p:cBhvr>
                                      <p:to>
                                        <p:strVal val="visible"/>
                                      </p:to>
                                    </p:set>
                                    <p:anim calcmode="lin" valueType="num">
                                      <p:cBhvr additive="base">
                                        <p:cTn id="7" dur="500" fill="hold"/>
                                        <p:tgtEl>
                                          <p:spTgt spid="150"/>
                                        </p:tgtEl>
                                        <p:attrNameLst>
                                          <p:attrName>ppt_x</p:attrName>
                                        </p:attrNameLst>
                                      </p:cBhvr>
                                      <p:tavLst>
                                        <p:tav tm="0">
                                          <p:val>
                                            <p:strVal val="0-#ppt_w/2"/>
                                          </p:val>
                                        </p:tav>
                                        <p:tav tm="100000">
                                          <p:val>
                                            <p:strVal val="#ppt_x"/>
                                          </p:val>
                                        </p:tav>
                                      </p:tavLst>
                                    </p:anim>
                                    <p:anim calcmode="lin" valueType="num">
                                      <p:cBhvr additive="base">
                                        <p:cTn id="8" dur="500" fill="hold"/>
                                        <p:tgtEl>
                                          <p:spTgt spid="15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49"/>
                                        </p:tgtEl>
                                        <p:attrNameLst>
                                          <p:attrName>style.visibility</p:attrName>
                                        </p:attrNameLst>
                                      </p:cBhvr>
                                      <p:to>
                                        <p:strVal val="visible"/>
                                      </p:to>
                                    </p:set>
                                    <p:anim calcmode="lin" valueType="num">
                                      <p:cBhvr additive="base">
                                        <p:cTn id="13" dur="500" fill="hold"/>
                                        <p:tgtEl>
                                          <p:spTgt spid="49"/>
                                        </p:tgtEl>
                                        <p:attrNameLst>
                                          <p:attrName>ppt_x</p:attrName>
                                        </p:attrNameLst>
                                      </p:cBhvr>
                                      <p:tavLst>
                                        <p:tav tm="0">
                                          <p:val>
                                            <p:strVal val="0-#ppt_w/2"/>
                                          </p:val>
                                        </p:tav>
                                        <p:tav tm="100000">
                                          <p:val>
                                            <p:strVal val="#ppt_x"/>
                                          </p:val>
                                        </p:tav>
                                      </p:tavLst>
                                    </p:anim>
                                    <p:anim calcmode="lin" valueType="num">
                                      <p:cBhvr additive="base">
                                        <p:cTn id="14" dur="500" fill="hold"/>
                                        <p:tgtEl>
                                          <p:spTgt spid="49"/>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53"/>
                                        </p:tgtEl>
                                        <p:attrNameLst>
                                          <p:attrName>style.visibility</p:attrName>
                                        </p:attrNameLst>
                                      </p:cBhvr>
                                      <p:to>
                                        <p:strVal val="visible"/>
                                      </p:to>
                                    </p:set>
                                    <p:anim calcmode="lin" valueType="num">
                                      <p:cBhvr additive="base">
                                        <p:cTn id="19" dur="500" fill="hold"/>
                                        <p:tgtEl>
                                          <p:spTgt spid="53"/>
                                        </p:tgtEl>
                                        <p:attrNameLst>
                                          <p:attrName>ppt_x</p:attrName>
                                        </p:attrNameLst>
                                      </p:cBhvr>
                                      <p:tavLst>
                                        <p:tav tm="0">
                                          <p:val>
                                            <p:strVal val="0-#ppt_w/2"/>
                                          </p:val>
                                        </p:tav>
                                        <p:tav tm="100000">
                                          <p:val>
                                            <p:strVal val="#ppt_x"/>
                                          </p:val>
                                        </p:tav>
                                      </p:tavLst>
                                    </p:anim>
                                    <p:anim calcmode="lin" valueType="num">
                                      <p:cBhvr additive="base">
                                        <p:cTn id="20" dur="500" fill="hold"/>
                                        <p:tgtEl>
                                          <p:spTgt spid="53"/>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55"/>
                                        </p:tgtEl>
                                        <p:attrNameLst>
                                          <p:attrName>style.visibility</p:attrName>
                                        </p:attrNameLst>
                                      </p:cBhvr>
                                      <p:to>
                                        <p:strVal val="visible"/>
                                      </p:to>
                                    </p:set>
                                    <p:anim calcmode="lin" valueType="num">
                                      <p:cBhvr additive="base">
                                        <p:cTn id="23" dur="500" fill="hold"/>
                                        <p:tgtEl>
                                          <p:spTgt spid="55"/>
                                        </p:tgtEl>
                                        <p:attrNameLst>
                                          <p:attrName>ppt_x</p:attrName>
                                        </p:attrNameLst>
                                      </p:cBhvr>
                                      <p:tavLst>
                                        <p:tav tm="0">
                                          <p:val>
                                            <p:strVal val="0-#ppt_w/2"/>
                                          </p:val>
                                        </p:tav>
                                        <p:tav tm="100000">
                                          <p:val>
                                            <p:strVal val="#ppt_x"/>
                                          </p:val>
                                        </p:tav>
                                      </p:tavLst>
                                    </p:anim>
                                    <p:anim calcmode="lin" valueType="num">
                                      <p:cBhvr additive="base">
                                        <p:cTn id="24" dur="500" fill="hold"/>
                                        <p:tgtEl>
                                          <p:spTgt spid="55"/>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63"/>
                                        </p:tgtEl>
                                        <p:attrNameLst>
                                          <p:attrName>style.visibility</p:attrName>
                                        </p:attrNameLst>
                                      </p:cBhvr>
                                      <p:to>
                                        <p:strVal val="visible"/>
                                      </p:to>
                                    </p:set>
                                    <p:anim calcmode="lin" valueType="num">
                                      <p:cBhvr additive="base">
                                        <p:cTn id="27" dur="500" fill="hold"/>
                                        <p:tgtEl>
                                          <p:spTgt spid="63"/>
                                        </p:tgtEl>
                                        <p:attrNameLst>
                                          <p:attrName>ppt_x</p:attrName>
                                        </p:attrNameLst>
                                      </p:cBhvr>
                                      <p:tavLst>
                                        <p:tav tm="0">
                                          <p:val>
                                            <p:strVal val="0-#ppt_w/2"/>
                                          </p:val>
                                        </p:tav>
                                        <p:tav tm="100000">
                                          <p:val>
                                            <p:strVal val="#ppt_x"/>
                                          </p:val>
                                        </p:tav>
                                      </p:tavLst>
                                    </p:anim>
                                    <p:anim calcmode="lin" valueType="num">
                                      <p:cBhvr additive="base">
                                        <p:cTn id="28" dur="500" fill="hold"/>
                                        <p:tgtEl>
                                          <p:spTgt spid="63"/>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0"/>
                                  </p:stCondLst>
                                  <p:childTnLst>
                                    <p:set>
                                      <p:cBhvr>
                                        <p:cTn id="30" dur="1" fill="hold">
                                          <p:stCondLst>
                                            <p:cond delay="0"/>
                                          </p:stCondLst>
                                        </p:cTn>
                                        <p:tgtEl>
                                          <p:spTgt spid="52"/>
                                        </p:tgtEl>
                                        <p:attrNameLst>
                                          <p:attrName>style.visibility</p:attrName>
                                        </p:attrNameLst>
                                      </p:cBhvr>
                                      <p:to>
                                        <p:strVal val="visible"/>
                                      </p:to>
                                    </p:set>
                                    <p:anim calcmode="lin" valueType="num">
                                      <p:cBhvr additive="base">
                                        <p:cTn id="31" dur="500" fill="hold"/>
                                        <p:tgtEl>
                                          <p:spTgt spid="52"/>
                                        </p:tgtEl>
                                        <p:attrNameLst>
                                          <p:attrName>ppt_x</p:attrName>
                                        </p:attrNameLst>
                                      </p:cBhvr>
                                      <p:tavLst>
                                        <p:tav tm="0">
                                          <p:val>
                                            <p:strVal val="0-#ppt_w/2"/>
                                          </p:val>
                                        </p:tav>
                                        <p:tav tm="100000">
                                          <p:val>
                                            <p:strVal val="#ppt_x"/>
                                          </p:val>
                                        </p:tav>
                                      </p:tavLst>
                                    </p:anim>
                                    <p:anim calcmode="lin" valueType="num">
                                      <p:cBhvr additive="base">
                                        <p:cTn id="32" dur="500" fill="hold"/>
                                        <p:tgtEl>
                                          <p:spTgt spid="52"/>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67"/>
                                        </p:tgtEl>
                                        <p:attrNameLst>
                                          <p:attrName>style.visibility</p:attrName>
                                        </p:attrNameLst>
                                      </p:cBhvr>
                                      <p:to>
                                        <p:strVal val="visible"/>
                                      </p:to>
                                    </p:set>
                                    <p:anim calcmode="lin" valueType="num">
                                      <p:cBhvr additive="base">
                                        <p:cTn id="35" dur="500" fill="hold"/>
                                        <p:tgtEl>
                                          <p:spTgt spid="67"/>
                                        </p:tgtEl>
                                        <p:attrNameLst>
                                          <p:attrName>ppt_x</p:attrName>
                                        </p:attrNameLst>
                                      </p:cBhvr>
                                      <p:tavLst>
                                        <p:tav tm="0">
                                          <p:val>
                                            <p:strVal val="0-#ppt_w/2"/>
                                          </p:val>
                                        </p:tav>
                                        <p:tav tm="100000">
                                          <p:val>
                                            <p:strVal val="#ppt_x"/>
                                          </p:val>
                                        </p:tav>
                                      </p:tavLst>
                                    </p:anim>
                                    <p:anim calcmode="lin" valueType="num">
                                      <p:cBhvr additive="base">
                                        <p:cTn id="36" dur="500" fill="hold"/>
                                        <p:tgtEl>
                                          <p:spTgt spid="67"/>
                                        </p:tgtEl>
                                        <p:attrNameLst>
                                          <p:attrName>ppt_y</p:attrName>
                                        </p:attrNameLst>
                                      </p:cBhvr>
                                      <p:tavLst>
                                        <p:tav tm="0">
                                          <p:val>
                                            <p:strVal val="#ppt_y"/>
                                          </p:val>
                                        </p:tav>
                                        <p:tav tm="100000">
                                          <p:val>
                                            <p:strVal val="#ppt_y"/>
                                          </p:val>
                                        </p:tav>
                                      </p:tavLst>
                                    </p:anim>
                                  </p:childTnLst>
                                </p:cTn>
                              </p:par>
                              <p:par>
                                <p:cTn id="37" presetID="2" presetClass="entr" presetSubtype="8" fill="hold" grpId="0" nodeType="withEffect">
                                  <p:stCondLst>
                                    <p:cond delay="0"/>
                                  </p:stCondLst>
                                  <p:childTnLst>
                                    <p:set>
                                      <p:cBhvr>
                                        <p:cTn id="38" dur="1" fill="hold">
                                          <p:stCondLst>
                                            <p:cond delay="0"/>
                                          </p:stCondLst>
                                        </p:cTn>
                                        <p:tgtEl>
                                          <p:spTgt spid="68"/>
                                        </p:tgtEl>
                                        <p:attrNameLst>
                                          <p:attrName>style.visibility</p:attrName>
                                        </p:attrNameLst>
                                      </p:cBhvr>
                                      <p:to>
                                        <p:strVal val="visible"/>
                                      </p:to>
                                    </p:set>
                                    <p:anim calcmode="lin" valueType="num">
                                      <p:cBhvr additive="base">
                                        <p:cTn id="39" dur="500" fill="hold"/>
                                        <p:tgtEl>
                                          <p:spTgt spid="68"/>
                                        </p:tgtEl>
                                        <p:attrNameLst>
                                          <p:attrName>ppt_x</p:attrName>
                                        </p:attrNameLst>
                                      </p:cBhvr>
                                      <p:tavLst>
                                        <p:tav tm="0">
                                          <p:val>
                                            <p:strVal val="0-#ppt_w/2"/>
                                          </p:val>
                                        </p:tav>
                                        <p:tav tm="100000">
                                          <p:val>
                                            <p:strVal val="#ppt_x"/>
                                          </p:val>
                                        </p:tav>
                                      </p:tavLst>
                                    </p:anim>
                                    <p:anim calcmode="lin" valueType="num">
                                      <p:cBhvr additive="base">
                                        <p:cTn id="40" dur="500" fill="hold"/>
                                        <p:tgtEl>
                                          <p:spTgt spid="68"/>
                                        </p:tgtEl>
                                        <p:attrNameLst>
                                          <p:attrName>ppt_y</p:attrName>
                                        </p:attrNameLst>
                                      </p:cBhvr>
                                      <p:tavLst>
                                        <p:tav tm="0">
                                          <p:val>
                                            <p:strVal val="#ppt_y"/>
                                          </p:val>
                                        </p:tav>
                                        <p:tav tm="100000">
                                          <p:val>
                                            <p:strVal val="#ppt_y"/>
                                          </p:val>
                                        </p:tav>
                                      </p:tavLst>
                                    </p:anim>
                                  </p:childTnLst>
                                </p:cTn>
                              </p:par>
                              <p:par>
                                <p:cTn id="41" presetID="2" presetClass="entr" presetSubtype="8" fill="hold" grpId="0" nodeType="withEffect">
                                  <p:stCondLst>
                                    <p:cond delay="0"/>
                                  </p:stCondLst>
                                  <p:childTnLst>
                                    <p:set>
                                      <p:cBhvr>
                                        <p:cTn id="42" dur="1" fill="hold">
                                          <p:stCondLst>
                                            <p:cond delay="0"/>
                                          </p:stCondLst>
                                        </p:cTn>
                                        <p:tgtEl>
                                          <p:spTgt spid="69"/>
                                        </p:tgtEl>
                                        <p:attrNameLst>
                                          <p:attrName>style.visibility</p:attrName>
                                        </p:attrNameLst>
                                      </p:cBhvr>
                                      <p:to>
                                        <p:strVal val="visible"/>
                                      </p:to>
                                    </p:set>
                                    <p:anim calcmode="lin" valueType="num">
                                      <p:cBhvr additive="base">
                                        <p:cTn id="43" dur="500" fill="hold"/>
                                        <p:tgtEl>
                                          <p:spTgt spid="69"/>
                                        </p:tgtEl>
                                        <p:attrNameLst>
                                          <p:attrName>ppt_x</p:attrName>
                                        </p:attrNameLst>
                                      </p:cBhvr>
                                      <p:tavLst>
                                        <p:tav tm="0">
                                          <p:val>
                                            <p:strVal val="0-#ppt_w/2"/>
                                          </p:val>
                                        </p:tav>
                                        <p:tav tm="100000">
                                          <p:val>
                                            <p:strVal val="#ppt_x"/>
                                          </p:val>
                                        </p:tav>
                                      </p:tavLst>
                                    </p:anim>
                                    <p:anim calcmode="lin" valueType="num">
                                      <p:cBhvr additive="base">
                                        <p:cTn id="44" dur="500" fill="hold"/>
                                        <p:tgtEl>
                                          <p:spTgt spid="69"/>
                                        </p:tgtEl>
                                        <p:attrNameLst>
                                          <p:attrName>ppt_y</p:attrName>
                                        </p:attrNameLst>
                                      </p:cBhvr>
                                      <p:tavLst>
                                        <p:tav tm="0">
                                          <p:val>
                                            <p:strVal val="#ppt_y"/>
                                          </p:val>
                                        </p:tav>
                                        <p:tav tm="100000">
                                          <p:val>
                                            <p:strVal val="#ppt_y"/>
                                          </p:val>
                                        </p:tav>
                                      </p:tavLst>
                                    </p:anim>
                                  </p:childTnLst>
                                </p:cTn>
                              </p:par>
                              <p:par>
                                <p:cTn id="45" presetID="2" presetClass="entr" presetSubtype="8" fill="hold" grpId="0" nodeType="withEffect">
                                  <p:stCondLst>
                                    <p:cond delay="0"/>
                                  </p:stCondLst>
                                  <p:childTnLst>
                                    <p:set>
                                      <p:cBhvr>
                                        <p:cTn id="46" dur="1" fill="hold">
                                          <p:stCondLst>
                                            <p:cond delay="0"/>
                                          </p:stCondLst>
                                        </p:cTn>
                                        <p:tgtEl>
                                          <p:spTgt spid="66"/>
                                        </p:tgtEl>
                                        <p:attrNameLst>
                                          <p:attrName>style.visibility</p:attrName>
                                        </p:attrNameLst>
                                      </p:cBhvr>
                                      <p:to>
                                        <p:strVal val="visible"/>
                                      </p:to>
                                    </p:set>
                                    <p:anim calcmode="lin" valueType="num">
                                      <p:cBhvr additive="base">
                                        <p:cTn id="47" dur="500" fill="hold"/>
                                        <p:tgtEl>
                                          <p:spTgt spid="66"/>
                                        </p:tgtEl>
                                        <p:attrNameLst>
                                          <p:attrName>ppt_x</p:attrName>
                                        </p:attrNameLst>
                                      </p:cBhvr>
                                      <p:tavLst>
                                        <p:tav tm="0">
                                          <p:val>
                                            <p:strVal val="0-#ppt_w/2"/>
                                          </p:val>
                                        </p:tav>
                                        <p:tav tm="100000">
                                          <p:val>
                                            <p:strVal val="#ppt_x"/>
                                          </p:val>
                                        </p:tav>
                                      </p:tavLst>
                                    </p:anim>
                                    <p:anim calcmode="lin" valueType="num">
                                      <p:cBhvr additive="base">
                                        <p:cTn id="48" dur="500" fill="hold"/>
                                        <p:tgtEl>
                                          <p:spTgt spid="66"/>
                                        </p:tgtEl>
                                        <p:attrNameLst>
                                          <p:attrName>ppt_y</p:attrName>
                                        </p:attrNameLst>
                                      </p:cBhvr>
                                      <p:tavLst>
                                        <p:tav tm="0">
                                          <p:val>
                                            <p:strVal val="#ppt_y"/>
                                          </p:val>
                                        </p:tav>
                                        <p:tav tm="100000">
                                          <p:val>
                                            <p:strVal val="#ppt_y"/>
                                          </p:val>
                                        </p:tav>
                                      </p:tavLst>
                                    </p:anim>
                                  </p:childTnLst>
                                </p:cTn>
                              </p:par>
                              <p:par>
                                <p:cTn id="49" presetID="2" presetClass="entr" presetSubtype="8" fill="hold" grpId="0" nodeType="withEffect">
                                  <p:stCondLst>
                                    <p:cond delay="0"/>
                                  </p:stCondLst>
                                  <p:childTnLst>
                                    <p:set>
                                      <p:cBhvr>
                                        <p:cTn id="50" dur="1" fill="hold">
                                          <p:stCondLst>
                                            <p:cond delay="0"/>
                                          </p:stCondLst>
                                        </p:cTn>
                                        <p:tgtEl>
                                          <p:spTgt spid="75"/>
                                        </p:tgtEl>
                                        <p:attrNameLst>
                                          <p:attrName>style.visibility</p:attrName>
                                        </p:attrNameLst>
                                      </p:cBhvr>
                                      <p:to>
                                        <p:strVal val="visible"/>
                                      </p:to>
                                    </p:set>
                                    <p:anim calcmode="lin" valueType="num">
                                      <p:cBhvr additive="base">
                                        <p:cTn id="51" dur="500" fill="hold"/>
                                        <p:tgtEl>
                                          <p:spTgt spid="75"/>
                                        </p:tgtEl>
                                        <p:attrNameLst>
                                          <p:attrName>ppt_x</p:attrName>
                                        </p:attrNameLst>
                                      </p:cBhvr>
                                      <p:tavLst>
                                        <p:tav tm="0">
                                          <p:val>
                                            <p:strVal val="0-#ppt_w/2"/>
                                          </p:val>
                                        </p:tav>
                                        <p:tav tm="100000">
                                          <p:val>
                                            <p:strVal val="#ppt_x"/>
                                          </p:val>
                                        </p:tav>
                                      </p:tavLst>
                                    </p:anim>
                                    <p:anim calcmode="lin" valueType="num">
                                      <p:cBhvr additive="base">
                                        <p:cTn id="52" dur="500" fill="hold"/>
                                        <p:tgtEl>
                                          <p:spTgt spid="75"/>
                                        </p:tgtEl>
                                        <p:attrNameLst>
                                          <p:attrName>ppt_y</p:attrName>
                                        </p:attrNameLst>
                                      </p:cBhvr>
                                      <p:tavLst>
                                        <p:tav tm="0">
                                          <p:val>
                                            <p:strVal val="#ppt_y"/>
                                          </p:val>
                                        </p:tav>
                                        <p:tav tm="100000">
                                          <p:val>
                                            <p:strVal val="#ppt_y"/>
                                          </p:val>
                                        </p:tav>
                                      </p:tavLst>
                                    </p:anim>
                                  </p:childTnLst>
                                </p:cTn>
                              </p:par>
                              <p:par>
                                <p:cTn id="53" presetID="2" presetClass="entr" presetSubtype="8" fill="hold" grpId="0" nodeType="withEffect">
                                  <p:stCondLst>
                                    <p:cond delay="0"/>
                                  </p:stCondLst>
                                  <p:childTnLst>
                                    <p:set>
                                      <p:cBhvr>
                                        <p:cTn id="54" dur="1" fill="hold">
                                          <p:stCondLst>
                                            <p:cond delay="0"/>
                                          </p:stCondLst>
                                        </p:cTn>
                                        <p:tgtEl>
                                          <p:spTgt spid="76"/>
                                        </p:tgtEl>
                                        <p:attrNameLst>
                                          <p:attrName>style.visibility</p:attrName>
                                        </p:attrNameLst>
                                      </p:cBhvr>
                                      <p:to>
                                        <p:strVal val="visible"/>
                                      </p:to>
                                    </p:set>
                                    <p:anim calcmode="lin" valueType="num">
                                      <p:cBhvr additive="base">
                                        <p:cTn id="55" dur="500" fill="hold"/>
                                        <p:tgtEl>
                                          <p:spTgt spid="76"/>
                                        </p:tgtEl>
                                        <p:attrNameLst>
                                          <p:attrName>ppt_x</p:attrName>
                                        </p:attrNameLst>
                                      </p:cBhvr>
                                      <p:tavLst>
                                        <p:tav tm="0">
                                          <p:val>
                                            <p:strVal val="0-#ppt_w/2"/>
                                          </p:val>
                                        </p:tav>
                                        <p:tav tm="100000">
                                          <p:val>
                                            <p:strVal val="#ppt_x"/>
                                          </p:val>
                                        </p:tav>
                                      </p:tavLst>
                                    </p:anim>
                                    <p:anim calcmode="lin" valueType="num">
                                      <p:cBhvr additive="base">
                                        <p:cTn id="56" dur="500" fill="hold"/>
                                        <p:tgtEl>
                                          <p:spTgt spid="76"/>
                                        </p:tgtEl>
                                        <p:attrNameLst>
                                          <p:attrName>ppt_y</p:attrName>
                                        </p:attrNameLst>
                                      </p:cBhvr>
                                      <p:tavLst>
                                        <p:tav tm="0">
                                          <p:val>
                                            <p:strVal val="#ppt_y"/>
                                          </p:val>
                                        </p:tav>
                                        <p:tav tm="100000">
                                          <p:val>
                                            <p:strVal val="#ppt_y"/>
                                          </p:val>
                                        </p:tav>
                                      </p:tavLst>
                                    </p:anim>
                                  </p:childTnLst>
                                </p:cTn>
                              </p:par>
                              <p:par>
                                <p:cTn id="57" presetID="2" presetClass="entr" presetSubtype="8" fill="hold" grpId="0" nodeType="withEffect">
                                  <p:stCondLst>
                                    <p:cond delay="0"/>
                                  </p:stCondLst>
                                  <p:childTnLst>
                                    <p:set>
                                      <p:cBhvr>
                                        <p:cTn id="58" dur="1" fill="hold">
                                          <p:stCondLst>
                                            <p:cond delay="0"/>
                                          </p:stCondLst>
                                        </p:cTn>
                                        <p:tgtEl>
                                          <p:spTgt spid="77"/>
                                        </p:tgtEl>
                                        <p:attrNameLst>
                                          <p:attrName>style.visibility</p:attrName>
                                        </p:attrNameLst>
                                      </p:cBhvr>
                                      <p:to>
                                        <p:strVal val="visible"/>
                                      </p:to>
                                    </p:set>
                                    <p:anim calcmode="lin" valueType="num">
                                      <p:cBhvr additive="base">
                                        <p:cTn id="59" dur="500" fill="hold"/>
                                        <p:tgtEl>
                                          <p:spTgt spid="77"/>
                                        </p:tgtEl>
                                        <p:attrNameLst>
                                          <p:attrName>ppt_x</p:attrName>
                                        </p:attrNameLst>
                                      </p:cBhvr>
                                      <p:tavLst>
                                        <p:tav tm="0">
                                          <p:val>
                                            <p:strVal val="0-#ppt_w/2"/>
                                          </p:val>
                                        </p:tav>
                                        <p:tav tm="100000">
                                          <p:val>
                                            <p:strVal val="#ppt_x"/>
                                          </p:val>
                                        </p:tav>
                                      </p:tavLst>
                                    </p:anim>
                                    <p:anim calcmode="lin" valueType="num">
                                      <p:cBhvr additive="base">
                                        <p:cTn id="60" dur="500" fill="hold"/>
                                        <p:tgtEl>
                                          <p:spTgt spid="77"/>
                                        </p:tgtEl>
                                        <p:attrNameLst>
                                          <p:attrName>ppt_y</p:attrName>
                                        </p:attrNameLst>
                                      </p:cBhvr>
                                      <p:tavLst>
                                        <p:tav tm="0">
                                          <p:val>
                                            <p:strVal val="#ppt_y"/>
                                          </p:val>
                                        </p:tav>
                                        <p:tav tm="100000">
                                          <p:val>
                                            <p:strVal val="#ppt_y"/>
                                          </p:val>
                                        </p:tav>
                                      </p:tavLst>
                                    </p:anim>
                                  </p:childTnLst>
                                </p:cTn>
                              </p:par>
                              <p:par>
                                <p:cTn id="61" presetID="2" presetClass="entr" presetSubtype="8" fill="hold" grpId="0" nodeType="withEffect">
                                  <p:stCondLst>
                                    <p:cond delay="0"/>
                                  </p:stCondLst>
                                  <p:childTnLst>
                                    <p:set>
                                      <p:cBhvr>
                                        <p:cTn id="62" dur="1" fill="hold">
                                          <p:stCondLst>
                                            <p:cond delay="0"/>
                                          </p:stCondLst>
                                        </p:cTn>
                                        <p:tgtEl>
                                          <p:spTgt spid="72"/>
                                        </p:tgtEl>
                                        <p:attrNameLst>
                                          <p:attrName>style.visibility</p:attrName>
                                        </p:attrNameLst>
                                      </p:cBhvr>
                                      <p:to>
                                        <p:strVal val="visible"/>
                                      </p:to>
                                    </p:set>
                                    <p:anim calcmode="lin" valueType="num">
                                      <p:cBhvr additive="base">
                                        <p:cTn id="63" dur="500" fill="hold"/>
                                        <p:tgtEl>
                                          <p:spTgt spid="72"/>
                                        </p:tgtEl>
                                        <p:attrNameLst>
                                          <p:attrName>ppt_x</p:attrName>
                                        </p:attrNameLst>
                                      </p:cBhvr>
                                      <p:tavLst>
                                        <p:tav tm="0">
                                          <p:val>
                                            <p:strVal val="0-#ppt_w/2"/>
                                          </p:val>
                                        </p:tav>
                                        <p:tav tm="100000">
                                          <p:val>
                                            <p:strVal val="#ppt_x"/>
                                          </p:val>
                                        </p:tav>
                                      </p:tavLst>
                                    </p:anim>
                                    <p:anim calcmode="lin" valueType="num">
                                      <p:cBhvr additive="base">
                                        <p:cTn id="64" dur="500" fill="hold"/>
                                        <p:tgtEl>
                                          <p:spTgt spid="72"/>
                                        </p:tgtEl>
                                        <p:attrNameLst>
                                          <p:attrName>ppt_y</p:attrName>
                                        </p:attrNameLst>
                                      </p:cBhvr>
                                      <p:tavLst>
                                        <p:tav tm="0">
                                          <p:val>
                                            <p:strVal val="#ppt_y"/>
                                          </p:val>
                                        </p:tav>
                                        <p:tav tm="100000">
                                          <p:val>
                                            <p:strVal val="#ppt_y"/>
                                          </p:val>
                                        </p:tav>
                                      </p:tavLst>
                                    </p:anim>
                                  </p:childTnLst>
                                </p:cTn>
                              </p:par>
                              <p:par>
                                <p:cTn id="65" presetID="2" presetClass="entr" presetSubtype="8" fill="hold" grpId="0" nodeType="withEffect">
                                  <p:stCondLst>
                                    <p:cond delay="0"/>
                                  </p:stCondLst>
                                  <p:childTnLst>
                                    <p:set>
                                      <p:cBhvr>
                                        <p:cTn id="66" dur="1" fill="hold">
                                          <p:stCondLst>
                                            <p:cond delay="0"/>
                                          </p:stCondLst>
                                        </p:cTn>
                                        <p:tgtEl>
                                          <p:spTgt spid="81"/>
                                        </p:tgtEl>
                                        <p:attrNameLst>
                                          <p:attrName>style.visibility</p:attrName>
                                        </p:attrNameLst>
                                      </p:cBhvr>
                                      <p:to>
                                        <p:strVal val="visible"/>
                                      </p:to>
                                    </p:set>
                                    <p:anim calcmode="lin" valueType="num">
                                      <p:cBhvr additive="base">
                                        <p:cTn id="67" dur="500" fill="hold"/>
                                        <p:tgtEl>
                                          <p:spTgt spid="81"/>
                                        </p:tgtEl>
                                        <p:attrNameLst>
                                          <p:attrName>ppt_x</p:attrName>
                                        </p:attrNameLst>
                                      </p:cBhvr>
                                      <p:tavLst>
                                        <p:tav tm="0">
                                          <p:val>
                                            <p:strVal val="0-#ppt_w/2"/>
                                          </p:val>
                                        </p:tav>
                                        <p:tav tm="100000">
                                          <p:val>
                                            <p:strVal val="#ppt_x"/>
                                          </p:val>
                                        </p:tav>
                                      </p:tavLst>
                                    </p:anim>
                                    <p:anim calcmode="lin" valueType="num">
                                      <p:cBhvr additive="base">
                                        <p:cTn id="68" dur="500" fill="hold"/>
                                        <p:tgtEl>
                                          <p:spTgt spid="81"/>
                                        </p:tgtEl>
                                        <p:attrNameLst>
                                          <p:attrName>ppt_y</p:attrName>
                                        </p:attrNameLst>
                                      </p:cBhvr>
                                      <p:tavLst>
                                        <p:tav tm="0">
                                          <p:val>
                                            <p:strVal val="#ppt_y"/>
                                          </p:val>
                                        </p:tav>
                                        <p:tav tm="100000">
                                          <p:val>
                                            <p:strVal val="#ppt_y"/>
                                          </p:val>
                                        </p:tav>
                                      </p:tavLst>
                                    </p:anim>
                                  </p:childTnLst>
                                </p:cTn>
                              </p:par>
                              <p:par>
                                <p:cTn id="69" presetID="2" presetClass="entr" presetSubtype="8" fill="hold" grpId="0" nodeType="withEffect">
                                  <p:stCondLst>
                                    <p:cond delay="0"/>
                                  </p:stCondLst>
                                  <p:childTnLst>
                                    <p:set>
                                      <p:cBhvr>
                                        <p:cTn id="70" dur="1" fill="hold">
                                          <p:stCondLst>
                                            <p:cond delay="0"/>
                                          </p:stCondLst>
                                        </p:cTn>
                                        <p:tgtEl>
                                          <p:spTgt spid="82"/>
                                        </p:tgtEl>
                                        <p:attrNameLst>
                                          <p:attrName>style.visibility</p:attrName>
                                        </p:attrNameLst>
                                      </p:cBhvr>
                                      <p:to>
                                        <p:strVal val="visible"/>
                                      </p:to>
                                    </p:set>
                                    <p:anim calcmode="lin" valueType="num">
                                      <p:cBhvr additive="base">
                                        <p:cTn id="71" dur="500" fill="hold"/>
                                        <p:tgtEl>
                                          <p:spTgt spid="82"/>
                                        </p:tgtEl>
                                        <p:attrNameLst>
                                          <p:attrName>ppt_x</p:attrName>
                                        </p:attrNameLst>
                                      </p:cBhvr>
                                      <p:tavLst>
                                        <p:tav tm="0">
                                          <p:val>
                                            <p:strVal val="0-#ppt_w/2"/>
                                          </p:val>
                                        </p:tav>
                                        <p:tav tm="100000">
                                          <p:val>
                                            <p:strVal val="#ppt_x"/>
                                          </p:val>
                                        </p:tav>
                                      </p:tavLst>
                                    </p:anim>
                                    <p:anim calcmode="lin" valueType="num">
                                      <p:cBhvr additive="base">
                                        <p:cTn id="72" dur="500" fill="hold"/>
                                        <p:tgtEl>
                                          <p:spTgt spid="82"/>
                                        </p:tgtEl>
                                        <p:attrNameLst>
                                          <p:attrName>ppt_y</p:attrName>
                                        </p:attrNameLst>
                                      </p:cBhvr>
                                      <p:tavLst>
                                        <p:tav tm="0">
                                          <p:val>
                                            <p:strVal val="#ppt_y"/>
                                          </p:val>
                                        </p:tav>
                                        <p:tav tm="100000">
                                          <p:val>
                                            <p:strVal val="#ppt_y"/>
                                          </p:val>
                                        </p:tav>
                                      </p:tavLst>
                                    </p:anim>
                                  </p:childTnLst>
                                </p:cTn>
                              </p:par>
                              <p:par>
                                <p:cTn id="73" presetID="2" presetClass="entr" presetSubtype="8" fill="hold" grpId="0" nodeType="withEffect">
                                  <p:stCondLst>
                                    <p:cond delay="0"/>
                                  </p:stCondLst>
                                  <p:childTnLst>
                                    <p:set>
                                      <p:cBhvr>
                                        <p:cTn id="74" dur="1" fill="hold">
                                          <p:stCondLst>
                                            <p:cond delay="0"/>
                                          </p:stCondLst>
                                        </p:cTn>
                                        <p:tgtEl>
                                          <p:spTgt spid="83"/>
                                        </p:tgtEl>
                                        <p:attrNameLst>
                                          <p:attrName>style.visibility</p:attrName>
                                        </p:attrNameLst>
                                      </p:cBhvr>
                                      <p:to>
                                        <p:strVal val="visible"/>
                                      </p:to>
                                    </p:set>
                                    <p:anim calcmode="lin" valueType="num">
                                      <p:cBhvr additive="base">
                                        <p:cTn id="75" dur="500" fill="hold"/>
                                        <p:tgtEl>
                                          <p:spTgt spid="83"/>
                                        </p:tgtEl>
                                        <p:attrNameLst>
                                          <p:attrName>ppt_x</p:attrName>
                                        </p:attrNameLst>
                                      </p:cBhvr>
                                      <p:tavLst>
                                        <p:tav tm="0">
                                          <p:val>
                                            <p:strVal val="0-#ppt_w/2"/>
                                          </p:val>
                                        </p:tav>
                                        <p:tav tm="100000">
                                          <p:val>
                                            <p:strVal val="#ppt_x"/>
                                          </p:val>
                                        </p:tav>
                                      </p:tavLst>
                                    </p:anim>
                                    <p:anim calcmode="lin" valueType="num">
                                      <p:cBhvr additive="base">
                                        <p:cTn id="76" dur="500" fill="hold"/>
                                        <p:tgtEl>
                                          <p:spTgt spid="83"/>
                                        </p:tgtEl>
                                        <p:attrNameLst>
                                          <p:attrName>ppt_y</p:attrName>
                                        </p:attrNameLst>
                                      </p:cBhvr>
                                      <p:tavLst>
                                        <p:tav tm="0">
                                          <p:val>
                                            <p:strVal val="#ppt_y"/>
                                          </p:val>
                                        </p:tav>
                                        <p:tav tm="100000">
                                          <p:val>
                                            <p:strVal val="#ppt_y"/>
                                          </p:val>
                                        </p:tav>
                                      </p:tavLst>
                                    </p:anim>
                                  </p:childTnLst>
                                </p:cTn>
                              </p:par>
                              <p:par>
                                <p:cTn id="77" presetID="2" presetClass="entr" presetSubtype="8" fill="hold" grpId="0" nodeType="withEffect">
                                  <p:stCondLst>
                                    <p:cond delay="0"/>
                                  </p:stCondLst>
                                  <p:childTnLst>
                                    <p:set>
                                      <p:cBhvr>
                                        <p:cTn id="78" dur="1" fill="hold">
                                          <p:stCondLst>
                                            <p:cond delay="0"/>
                                          </p:stCondLst>
                                        </p:cTn>
                                        <p:tgtEl>
                                          <p:spTgt spid="80"/>
                                        </p:tgtEl>
                                        <p:attrNameLst>
                                          <p:attrName>style.visibility</p:attrName>
                                        </p:attrNameLst>
                                      </p:cBhvr>
                                      <p:to>
                                        <p:strVal val="visible"/>
                                      </p:to>
                                    </p:set>
                                    <p:anim calcmode="lin" valueType="num">
                                      <p:cBhvr additive="base">
                                        <p:cTn id="79" dur="500" fill="hold"/>
                                        <p:tgtEl>
                                          <p:spTgt spid="80"/>
                                        </p:tgtEl>
                                        <p:attrNameLst>
                                          <p:attrName>ppt_x</p:attrName>
                                        </p:attrNameLst>
                                      </p:cBhvr>
                                      <p:tavLst>
                                        <p:tav tm="0">
                                          <p:val>
                                            <p:strVal val="0-#ppt_w/2"/>
                                          </p:val>
                                        </p:tav>
                                        <p:tav tm="100000">
                                          <p:val>
                                            <p:strVal val="#ppt_x"/>
                                          </p:val>
                                        </p:tav>
                                      </p:tavLst>
                                    </p:anim>
                                    <p:anim calcmode="lin" valueType="num">
                                      <p:cBhvr additive="base">
                                        <p:cTn id="80" dur="500" fill="hold"/>
                                        <p:tgtEl>
                                          <p:spTgt spid="80"/>
                                        </p:tgtEl>
                                        <p:attrNameLst>
                                          <p:attrName>ppt_y</p:attrName>
                                        </p:attrNameLst>
                                      </p:cBhvr>
                                      <p:tavLst>
                                        <p:tav tm="0">
                                          <p:val>
                                            <p:strVal val="#ppt_y"/>
                                          </p:val>
                                        </p:tav>
                                        <p:tav tm="100000">
                                          <p:val>
                                            <p:strVal val="#ppt_y"/>
                                          </p:val>
                                        </p:tav>
                                      </p:tavLst>
                                    </p:anim>
                                  </p:childTnLst>
                                </p:cTn>
                              </p:par>
                              <p:par>
                                <p:cTn id="81" presetID="2" presetClass="entr" presetSubtype="8" fill="hold" grpId="0" nodeType="withEffect">
                                  <p:stCondLst>
                                    <p:cond delay="0"/>
                                  </p:stCondLst>
                                  <p:childTnLst>
                                    <p:set>
                                      <p:cBhvr>
                                        <p:cTn id="82" dur="1" fill="hold">
                                          <p:stCondLst>
                                            <p:cond delay="0"/>
                                          </p:stCondLst>
                                        </p:cTn>
                                        <p:tgtEl>
                                          <p:spTgt spid="87"/>
                                        </p:tgtEl>
                                        <p:attrNameLst>
                                          <p:attrName>style.visibility</p:attrName>
                                        </p:attrNameLst>
                                      </p:cBhvr>
                                      <p:to>
                                        <p:strVal val="visible"/>
                                      </p:to>
                                    </p:set>
                                    <p:anim calcmode="lin" valueType="num">
                                      <p:cBhvr additive="base">
                                        <p:cTn id="83" dur="500" fill="hold"/>
                                        <p:tgtEl>
                                          <p:spTgt spid="87"/>
                                        </p:tgtEl>
                                        <p:attrNameLst>
                                          <p:attrName>ppt_x</p:attrName>
                                        </p:attrNameLst>
                                      </p:cBhvr>
                                      <p:tavLst>
                                        <p:tav tm="0">
                                          <p:val>
                                            <p:strVal val="0-#ppt_w/2"/>
                                          </p:val>
                                        </p:tav>
                                        <p:tav tm="100000">
                                          <p:val>
                                            <p:strVal val="#ppt_x"/>
                                          </p:val>
                                        </p:tav>
                                      </p:tavLst>
                                    </p:anim>
                                    <p:anim calcmode="lin" valueType="num">
                                      <p:cBhvr additive="base">
                                        <p:cTn id="84" dur="500" fill="hold"/>
                                        <p:tgtEl>
                                          <p:spTgt spid="87"/>
                                        </p:tgtEl>
                                        <p:attrNameLst>
                                          <p:attrName>ppt_y</p:attrName>
                                        </p:attrNameLst>
                                      </p:cBhvr>
                                      <p:tavLst>
                                        <p:tav tm="0">
                                          <p:val>
                                            <p:strVal val="#ppt_y"/>
                                          </p:val>
                                        </p:tav>
                                        <p:tav tm="100000">
                                          <p:val>
                                            <p:strVal val="#ppt_y"/>
                                          </p:val>
                                        </p:tav>
                                      </p:tavLst>
                                    </p:anim>
                                  </p:childTnLst>
                                </p:cTn>
                              </p:par>
                              <p:par>
                                <p:cTn id="85" presetID="2" presetClass="entr" presetSubtype="8" fill="hold" grpId="0" nodeType="withEffect">
                                  <p:stCondLst>
                                    <p:cond delay="0"/>
                                  </p:stCondLst>
                                  <p:childTnLst>
                                    <p:set>
                                      <p:cBhvr>
                                        <p:cTn id="86" dur="1" fill="hold">
                                          <p:stCondLst>
                                            <p:cond delay="0"/>
                                          </p:stCondLst>
                                        </p:cTn>
                                        <p:tgtEl>
                                          <p:spTgt spid="88"/>
                                        </p:tgtEl>
                                        <p:attrNameLst>
                                          <p:attrName>style.visibility</p:attrName>
                                        </p:attrNameLst>
                                      </p:cBhvr>
                                      <p:to>
                                        <p:strVal val="visible"/>
                                      </p:to>
                                    </p:set>
                                    <p:anim calcmode="lin" valueType="num">
                                      <p:cBhvr additive="base">
                                        <p:cTn id="87" dur="500" fill="hold"/>
                                        <p:tgtEl>
                                          <p:spTgt spid="88"/>
                                        </p:tgtEl>
                                        <p:attrNameLst>
                                          <p:attrName>ppt_x</p:attrName>
                                        </p:attrNameLst>
                                      </p:cBhvr>
                                      <p:tavLst>
                                        <p:tav tm="0">
                                          <p:val>
                                            <p:strVal val="0-#ppt_w/2"/>
                                          </p:val>
                                        </p:tav>
                                        <p:tav tm="100000">
                                          <p:val>
                                            <p:strVal val="#ppt_x"/>
                                          </p:val>
                                        </p:tav>
                                      </p:tavLst>
                                    </p:anim>
                                    <p:anim calcmode="lin" valueType="num">
                                      <p:cBhvr additive="base">
                                        <p:cTn id="88" dur="500" fill="hold"/>
                                        <p:tgtEl>
                                          <p:spTgt spid="88"/>
                                        </p:tgtEl>
                                        <p:attrNameLst>
                                          <p:attrName>ppt_y</p:attrName>
                                        </p:attrNameLst>
                                      </p:cBhvr>
                                      <p:tavLst>
                                        <p:tav tm="0">
                                          <p:val>
                                            <p:strVal val="#ppt_y"/>
                                          </p:val>
                                        </p:tav>
                                        <p:tav tm="100000">
                                          <p:val>
                                            <p:strVal val="#ppt_y"/>
                                          </p:val>
                                        </p:tav>
                                      </p:tavLst>
                                    </p:anim>
                                  </p:childTnLst>
                                </p:cTn>
                              </p:par>
                              <p:par>
                                <p:cTn id="89" presetID="2" presetClass="entr" presetSubtype="8" fill="hold" grpId="0" nodeType="withEffect">
                                  <p:stCondLst>
                                    <p:cond delay="0"/>
                                  </p:stCondLst>
                                  <p:childTnLst>
                                    <p:set>
                                      <p:cBhvr>
                                        <p:cTn id="90" dur="1" fill="hold">
                                          <p:stCondLst>
                                            <p:cond delay="0"/>
                                          </p:stCondLst>
                                        </p:cTn>
                                        <p:tgtEl>
                                          <p:spTgt spid="89"/>
                                        </p:tgtEl>
                                        <p:attrNameLst>
                                          <p:attrName>style.visibility</p:attrName>
                                        </p:attrNameLst>
                                      </p:cBhvr>
                                      <p:to>
                                        <p:strVal val="visible"/>
                                      </p:to>
                                    </p:set>
                                    <p:anim calcmode="lin" valueType="num">
                                      <p:cBhvr additive="base">
                                        <p:cTn id="91" dur="500" fill="hold"/>
                                        <p:tgtEl>
                                          <p:spTgt spid="89"/>
                                        </p:tgtEl>
                                        <p:attrNameLst>
                                          <p:attrName>ppt_x</p:attrName>
                                        </p:attrNameLst>
                                      </p:cBhvr>
                                      <p:tavLst>
                                        <p:tav tm="0">
                                          <p:val>
                                            <p:strVal val="0-#ppt_w/2"/>
                                          </p:val>
                                        </p:tav>
                                        <p:tav tm="100000">
                                          <p:val>
                                            <p:strVal val="#ppt_x"/>
                                          </p:val>
                                        </p:tav>
                                      </p:tavLst>
                                    </p:anim>
                                    <p:anim calcmode="lin" valueType="num">
                                      <p:cBhvr additive="base">
                                        <p:cTn id="92" dur="500" fill="hold"/>
                                        <p:tgtEl>
                                          <p:spTgt spid="89"/>
                                        </p:tgtEl>
                                        <p:attrNameLst>
                                          <p:attrName>ppt_y</p:attrName>
                                        </p:attrNameLst>
                                      </p:cBhvr>
                                      <p:tavLst>
                                        <p:tav tm="0">
                                          <p:val>
                                            <p:strVal val="#ppt_y"/>
                                          </p:val>
                                        </p:tav>
                                        <p:tav tm="100000">
                                          <p:val>
                                            <p:strVal val="#ppt_y"/>
                                          </p:val>
                                        </p:tav>
                                      </p:tavLst>
                                    </p:anim>
                                  </p:childTnLst>
                                </p:cTn>
                              </p:par>
                              <p:par>
                                <p:cTn id="93" presetID="2" presetClass="entr" presetSubtype="8" fill="hold" grpId="0" nodeType="withEffect">
                                  <p:stCondLst>
                                    <p:cond delay="0"/>
                                  </p:stCondLst>
                                  <p:childTnLst>
                                    <p:set>
                                      <p:cBhvr>
                                        <p:cTn id="94" dur="1" fill="hold">
                                          <p:stCondLst>
                                            <p:cond delay="0"/>
                                          </p:stCondLst>
                                        </p:cTn>
                                        <p:tgtEl>
                                          <p:spTgt spid="86"/>
                                        </p:tgtEl>
                                        <p:attrNameLst>
                                          <p:attrName>style.visibility</p:attrName>
                                        </p:attrNameLst>
                                      </p:cBhvr>
                                      <p:to>
                                        <p:strVal val="visible"/>
                                      </p:to>
                                    </p:set>
                                    <p:anim calcmode="lin" valueType="num">
                                      <p:cBhvr additive="base">
                                        <p:cTn id="95" dur="500" fill="hold"/>
                                        <p:tgtEl>
                                          <p:spTgt spid="86"/>
                                        </p:tgtEl>
                                        <p:attrNameLst>
                                          <p:attrName>ppt_x</p:attrName>
                                        </p:attrNameLst>
                                      </p:cBhvr>
                                      <p:tavLst>
                                        <p:tav tm="0">
                                          <p:val>
                                            <p:strVal val="0-#ppt_w/2"/>
                                          </p:val>
                                        </p:tav>
                                        <p:tav tm="100000">
                                          <p:val>
                                            <p:strVal val="#ppt_x"/>
                                          </p:val>
                                        </p:tav>
                                      </p:tavLst>
                                    </p:anim>
                                    <p:anim calcmode="lin" valueType="num">
                                      <p:cBhvr additive="base">
                                        <p:cTn id="96" dur="500" fill="hold"/>
                                        <p:tgtEl>
                                          <p:spTgt spid="8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53" grpId="0"/>
      <p:bldP spid="55" grpId="0" animBg="1"/>
      <p:bldP spid="63" grpId="0"/>
      <p:bldP spid="52" grpId="0"/>
      <p:bldP spid="67" grpId="0"/>
      <p:bldP spid="68" grpId="0" animBg="1"/>
      <p:bldP spid="69" grpId="0"/>
      <p:bldP spid="66" grpId="0"/>
      <p:bldP spid="75" grpId="0"/>
      <p:bldP spid="76" grpId="0" animBg="1"/>
      <p:bldP spid="77" grpId="0"/>
      <p:bldP spid="72" grpId="0"/>
      <p:bldP spid="81" grpId="0"/>
      <p:bldP spid="82" grpId="0" animBg="1"/>
      <p:bldP spid="83" grpId="0"/>
      <p:bldP spid="80" grpId="0"/>
      <p:bldP spid="87" grpId="0"/>
      <p:bldP spid="88" grpId="0" animBg="1"/>
      <p:bldP spid="89" grpId="0"/>
      <p:bldP spid="8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0" name="组合 149"/>
          <p:cNvGrpSpPr/>
          <p:nvPr/>
        </p:nvGrpSpPr>
        <p:grpSpPr>
          <a:xfrm>
            <a:off x="568443" y="319365"/>
            <a:ext cx="3809921" cy="420564"/>
            <a:chOff x="568442" y="319364"/>
            <a:chExt cx="3809924" cy="420565"/>
          </a:xfrm>
        </p:grpSpPr>
        <p:sp>
          <p:nvSpPr>
            <p:cNvPr id="151" name="文本框 23"/>
            <p:cNvSpPr txBox="1"/>
            <p:nvPr/>
          </p:nvSpPr>
          <p:spPr>
            <a:xfrm>
              <a:off x="665958" y="319364"/>
              <a:ext cx="1909498" cy="420565"/>
            </a:xfrm>
            <a:prstGeom prst="rect">
              <a:avLst/>
            </a:prstGeom>
            <a:noFill/>
          </p:spPr>
          <p:txBody>
            <a:bodyPr wrap="none" rtlCol="0">
              <a:spAutoFit/>
            </a:bodyPr>
            <a:lstStyle/>
            <a:p>
              <a:r>
                <a:rPr lang="zh-CN" altLang="en-US" sz="2135" dirty="0">
                  <a:solidFill>
                    <a:schemeClr val="bg1"/>
                  </a:solidFill>
                  <a:latin typeface="微软雅黑" panose="020B0503020204020204" charset="-122"/>
                </a:rPr>
                <a:t>标题文字内容 </a:t>
              </a:r>
              <a:endParaRPr lang="zh-CN" altLang="en-US" sz="2135" dirty="0">
                <a:solidFill>
                  <a:schemeClr val="bg1"/>
                </a:solidFill>
                <a:latin typeface="微软雅黑" panose="020B0503020204020204" charset="-122"/>
              </a:endParaRPr>
            </a:p>
          </p:txBody>
        </p:sp>
        <p:sp>
          <p:nvSpPr>
            <p:cNvPr id="152" name="等腰三角形 151"/>
            <p:cNvSpPr/>
            <p:nvPr/>
          </p:nvSpPr>
          <p:spPr>
            <a:xfrm rot="16200000" flipH="1" flipV="1">
              <a:off x="492508" y="454911"/>
              <a:ext cx="304323" cy="152455"/>
            </a:xfrm>
            <a:prstGeom prst="triangle">
              <a:avLst/>
            </a:prstGeom>
            <a:solidFill>
              <a:schemeClr val="tx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微软雅黑" panose="020B0503020204020204" charset="-122"/>
              </a:endParaRPr>
            </a:p>
          </p:txBody>
        </p:sp>
        <p:sp>
          <p:nvSpPr>
            <p:cNvPr id="153" name="文本框 23"/>
            <p:cNvSpPr txBox="1"/>
            <p:nvPr/>
          </p:nvSpPr>
          <p:spPr>
            <a:xfrm>
              <a:off x="2306003" y="429775"/>
              <a:ext cx="2072363" cy="297455"/>
            </a:xfrm>
            <a:prstGeom prst="rect">
              <a:avLst/>
            </a:prstGeom>
            <a:noFill/>
          </p:spPr>
          <p:txBody>
            <a:bodyPr wrap="none" rtlCol="0">
              <a:spAutoFit/>
            </a:bodyPr>
            <a:lstStyle/>
            <a:p>
              <a:r>
                <a:rPr lang="en-US" altLang="zh-CN" sz="1335" dirty="0">
                  <a:solidFill>
                    <a:schemeClr val="bg1"/>
                  </a:solidFill>
                  <a:latin typeface="微软雅黑" panose="020B0503020204020204" charset="-122"/>
                </a:rPr>
                <a:t>  Click here to add Title</a:t>
              </a:r>
              <a:endParaRPr lang="zh-CN" altLang="en-US" sz="1335" dirty="0">
                <a:solidFill>
                  <a:schemeClr val="bg1"/>
                </a:solidFill>
                <a:latin typeface="微软雅黑" panose="020B0503020204020204" charset="-122"/>
              </a:endParaRPr>
            </a:p>
          </p:txBody>
        </p:sp>
      </p:grpSp>
      <p:grpSp>
        <p:nvGrpSpPr>
          <p:cNvPr id="4" name="组合 3"/>
          <p:cNvGrpSpPr/>
          <p:nvPr/>
        </p:nvGrpSpPr>
        <p:grpSpPr>
          <a:xfrm>
            <a:off x="1132419" y="3393545"/>
            <a:ext cx="1922240" cy="1657001"/>
            <a:chOff x="849314" y="2545158"/>
            <a:chExt cx="1441680" cy="1242751"/>
          </a:xfrm>
        </p:grpSpPr>
        <p:sp>
          <p:nvSpPr>
            <p:cNvPr id="39" name="六边形 38"/>
            <p:cNvSpPr/>
            <p:nvPr/>
          </p:nvSpPr>
          <p:spPr>
            <a:xfrm>
              <a:off x="849314" y="2545158"/>
              <a:ext cx="1441680" cy="1242751"/>
            </a:xfrm>
            <a:prstGeom prst="hexagon">
              <a:avLst/>
            </a:prstGeom>
            <a:solidFill>
              <a:schemeClr val="tx2"/>
            </a:soli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微软雅黑" panose="020B0503020204020204" charset="-122"/>
              </a:endParaRPr>
            </a:p>
          </p:txBody>
        </p:sp>
        <p:sp>
          <p:nvSpPr>
            <p:cNvPr id="40" name="Freeform 2345"/>
            <p:cNvSpPr>
              <a:spLocks noEditPoints="1"/>
            </p:cNvSpPr>
            <p:nvPr/>
          </p:nvSpPr>
          <p:spPr bwMode="auto">
            <a:xfrm>
              <a:off x="1368989" y="2843553"/>
              <a:ext cx="412388" cy="763308"/>
            </a:xfrm>
            <a:custGeom>
              <a:avLst/>
              <a:gdLst>
                <a:gd name="T0" fmla="*/ 292714 w 86"/>
                <a:gd name="T1" fmla="*/ 0 h 164"/>
                <a:gd name="T2" fmla="*/ 197411 w 86"/>
                <a:gd name="T3" fmla="*/ 72758 h 164"/>
                <a:gd name="T4" fmla="*/ 81687 w 86"/>
                <a:gd name="T5" fmla="*/ 85987 h 164"/>
                <a:gd name="T6" fmla="*/ 68073 w 86"/>
                <a:gd name="T7" fmla="*/ 198432 h 164"/>
                <a:gd name="T8" fmla="*/ 0 w 86"/>
                <a:gd name="T9" fmla="*/ 291034 h 164"/>
                <a:gd name="T10" fmla="*/ 68073 w 86"/>
                <a:gd name="T11" fmla="*/ 377021 h 164"/>
                <a:gd name="T12" fmla="*/ 81687 w 86"/>
                <a:gd name="T13" fmla="*/ 489466 h 164"/>
                <a:gd name="T14" fmla="*/ 197411 w 86"/>
                <a:gd name="T15" fmla="*/ 509309 h 164"/>
                <a:gd name="T16" fmla="*/ 292714 w 86"/>
                <a:gd name="T17" fmla="*/ 575453 h 164"/>
                <a:gd name="T18" fmla="*/ 388016 w 86"/>
                <a:gd name="T19" fmla="*/ 509309 h 164"/>
                <a:gd name="T20" fmla="*/ 503740 w 86"/>
                <a:gd name="T21" fmla="*/ 489466 h 164"/>
                <a:gd name="T22" fmla="*/ 517354 w 86"/>
                <a:gd name="T23" fmla="*/ 377021 h 164"/>
                <a:gd name="T24" fmla="*/ 585427 w 86"/>
                <a:gd name="T25" fmla="*/ 291034 h 164"/>
                <a:gd name="T26" fmla="*/ 517354 w 86"/>
                <a:gd name="T27" fmla="*/ 198432 h 164"/>
                <a:gd name="T28" fmla="*/ 503740 w 86"/>
                <a:gd name="T29" fmla="*/ 85987 h 164"/>
                <a:gd name="T30" fmla="*/ 388016 w 86"/>
                <a:gd name="T31" fmla="*/ 72758 h 164"/>
                <a:gd name="T32" fmla="*/ 292714 w 86"/>
                <a:gd name="T33" fmla="*/ 0 h 164"/>
                <a:gd name="T34" fmla="*/ 292714 w 86"/>
                <a:gd name="T35" fmla="*/ 158746 h 164"/>
                <a:gd name="T36" fmla="*/ 422052 w 86"/>
                <a:gd name="T37" fmla="*/ 291034 h 164"/>
                <a:gd name="T38" fmla="*/ 292714 w 86"/>
                <a:gd name="T39" fmla="*/ 416707 h 164"/>
                <a:gd name="T40" fmla="*/ 163375 w 86"/>
                <a:gd name="T41" fmla="*/ 291034 h 164"/>
                <a:gd name="T42" fmla="*/ 292714 w 86"/>
                <a:gd name="T43" fmla="*/ 158746 h 164"/>
                <a:gd name="T44" fmla="*/ 197411 w 86"/>
                <a:gd name="T45" fmla="*/ 601911 h 164"/>
                <a:gd name="T46" fmla="*/ 129339 w 86"/>
                <a:gd name="T47" fmla="*/ 608525 h 164"/>
                <a:gd name="T48" fmla="*/ 129339 w 86"/>
                <a:gd name="T49" fmla="*/ 1084762 h 164"/>
                <a:gd name="T50" fmla="*/ 456089 w 86"/>
                <a:gd name="T51" fmla="*/ 1084762 h 164"/>
                <a:gd name="T52" fmla="*/ 456089 w 86"/>
                <a:gd name="T53" fmla="*/ 608525 h 164"/>
                <a:gd name="T54" fmla="*/ 388016 w 86"/>
                <a:gd name="T55" fmla="*/ 601911 h 164"/>
                <a:gd name="T56" fmla="*/ 292714 w 86"/>
                <a:gd name="T57" fmla="*/ 668055 h 164"/>
                <a:gd name="T58" fmla="*/ 197411 w 86"/>
                <a:gd name="T59" fmla="*/ 601911 h 164"/>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86"/>
                <a:gd name="T91" fmla="*/ 0 h 164"/>
                <a:gd name="T92" fmla="*/ 86 w 86"/>
                <a:gd name="T93" fmla="*/ 164 h 164"/>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86" h="164">
                  <a:moveTo>
                    <a:pt x="43" y="0"/>
                  </a:moveTo>
                  <a:cubicBezTo>
                    <a:pt x="37" y="0"/>
                    <a:pt x="31" y="5"/>
                    <a:pt x="29" y="11"/>
                  </a:cubicBezTo>
                  <a:cubicBezTo>
                    <a:pt x="24" y="8"/>
                    <a:pt x="17" y="8"/>
                    <a:pt x="12" y="13"/>
                  </a:cubicBezTo>
                  <a:cubicBezTo>
                    <a:pt x="8" y="18"/>
                    <a:pt x="7" y="25"/>
                    <a:pt x="10" y="30"/>
                  </a:cubicBezTo>
                  <a:cubicBezTo>
                    <a:pt x="4" y="32"/>
                    <a:pt x="0" y="37"/>
                    <a:pt x="0" y="44"/>
                  </a:cubicBezTo>
                  <a:cubicBezTo>
                    <a:pt x="0" y="50"/>
                    <a:pt x="4" y="55"/>
                    <a:pt x="10" y="57"/>
                  </a:cubicBezTo>
                  <a:cubicBezTo>
                    <a:pt x="7" y="63"/>
                    <a:pt x="8" y="70"/>
                    <a:pt x="12" y="74"/>
                  </a:cubicBezTo>
                  <a:cubicBezTo>
                    <a:pt x="17" y="79"/>
                    <a:pt x="24" y="80"/>
                    <a:pt x="29" y="77"/>
                  </a:cubicBezTo>
                  <a:cubicBezTo>
                    <a:pt x="31" y="82"/>
                    <a:pt x="37" y="87"/>
                    <a:pt x="43" y="87"/>
                  </a:cubicBezTo>
                  <a:cubicBezTo>
                    <a:pt x="49" y="87"/>
                    <a:pt x="55" y="82"/>
                    <a:pt x="57" y="77"/>
                  </a:cubicBezTo>
                  <a:cubicBezTo>
                    <a:pt x="62" y="80"/>
                    <a:pt x="69" y="79"/>
                    <a:pt x="74" y="74"/>
                  </a:cubicBezTo>
                  <a:cubicBezTo>
                    <a:pt x="78" y="70"/>
                    <a:pt x="79" y="63"/>
                    <a:pt x="76" y="57"/>
                  </a:cubicBezTo>
                  <a:cubicBezTo>
                    <a:pt x="82" y="55"/>
                    <a:pt x="86" y="50"/>
                    <a:pt x="86" y="44"/>
                  </a:cubicBezTo>
                  <a:cubicBezTo>
                    <a:pt x="86" y="37"/>
                    <a:pt x="82" y="32"/>
                    <a:pt x="76" y="30"/>
                  </a:cubicBezTo>
                  <a:cubicBezTo>
                    <a:pt x="79" y="25"/>
                    <a:pt x="78" y="18"/>
                    <a:pt x="74" y="13"/>
                  </a:cubicBezTo>
                  <a:cubicBezTo>
                    <a:pt x="69" y="8"/>
                    <a:pt x="62" y="8"/>
                    <a:pt x="57" y="11"/>
                  </a:cubicBezTo>
                  <a:cubicBezTo>
                    <a:pt x="55" y="5"/>
                    <a:pt x="49" y="0"/>
                    <a:pt x="43" y="0"/>
                  </a:cubicBezTo>
                  <a:close/>
                  <a:moveTo>
                    <a:pt x="43" y="24"/>
                  </a:moveTo>
                  <a:cubicBezTo>
                    <a:pt x="54" y="24"/>
                    <a:pt x="62" y="33"/>
                    <a:pt x="62" y="44"/>
                  </a:cubicBezTo>
                  <a:cubicBezTo>
                    <a:pt x="62" y="54"/>
                    <a:pt x="54" y="63"/>
                    <a:pt x="43" y="63"/>
                  </a:cubicBezTo>
                  <a:cubicBezTo>
                    <a:pt x="32" y="63"/>
                    <a:pt x="24" y="54"/>
                    <a:pt x="24" y="44"/>
                  </a:cubicBezTo>
                  <a:cubicBezTo>
                    <a:pt x="24" y="33"/>
                    <a:pt x="32" y="24"/>
                    <a:pt x="43" y="24"/>
                  </a:cubicBezTo>
                  <a:close/>
                  <a:moveTo>
                    <a:pt x="29" y="91"/>
                  </a:moveTo>
                  <a:cubicBezTo>
                    <a:pt x="26" y="93"/>
                    <a:pt x="22" y="93"/>
                    <a:pt x="19" y="92"/>
                  </a:cubicBezTo>
                  <a:cubicBezTo>
                    <a:pt x="19" y="164"/>
                    <a:pt x="19" y="164"/>
                    <a:pt x="19" y="164"/>
                  </a:cubicBezTo>
                  <a:cubicBezTo>
                    <a:pt x="45" y="136"/>
                    <a:pt x="42" y="138"/>
                    <a:pt x="67" y="164"/>
                  </a:cubicBezTo>
                  <a:cubicBezTo>
                    <a:pt x="67" y="92"/>
                    <a:pt x="67" y="92"/>
                    <a:pt x="67" y="92"/>
                  </a:cubicBezTo>
                  <a:cubicBezTo>
                    <a:pt x="64" y="93"/>
                    <a:pt x="60" y="93"/>
                    <a:pt x="57" y="91"/>
                  </a:cubicBezTo>
                  <a:cubicBezTo>
                    <a:pt x="55" y="97"/>
                    <a:pt x="49" y="101"/>
                    <a:pt x="43" y="101"/>
                  </a:cubicBezTo>
                  <a:cubicBezTo>
                    <a:pt x="37" y="101"/>
                    <a:pt x="31" y="97"/>
                    <a:pt x="29" y="91"/>
                  </a:cubicBezTo>
                  <a:close/>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微软雅黑" panose="020B0503020204020204" charset="-122"/>
              </a:endParaRPr>
            </a:p>
          </p:txBody>
        </p:sp>
      </p:grpSp>
      <p:grpSp>
        <p:nvGrpSpPr>
          <p:cNvPr id="9" name="组合 8"/>
          <p:cNvGrpSpPr/>
          <p:nvPr/>
        </p:nvGrpSpPr>
        <p:grpSpPr>
          <a:xfrm>
            <a:off x="8986781" y="2588886"/>
            <a:ext cx="1922240" cy="1657001"/>
            <a:chOff x="6740086" y="1941664"/>
            <a:chExt cx="1441680" cy="1242751"/>
          </a:xfrm>
        </p:grpSpPr>
        <p:sp>
          <p:nvSpPr>
            <p:cNvPr id="42" name="六边形 41"/>
            <p:cNvSpPr/>
            <p:nvPr/>
          </p:nvSpPr>
          <p:spPr>
            <a:xfrm>
              <a:off x="6740086" y="1941664"/>
              <a:ext cx="1441680" cy="1242751"/>
            </a:xfrm>
            <a:prstGeom prst="hexagon">
              <a:avLst/>
            </a:prstGeom>
            <a:solidFill>
              <a:schemeClr val="bg2"/>
            </a:soli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微软雅黑" panose="020B0503020204020204" charset="-122"/>
              </a:endParaRPr>
            </a:p>
          </p:txBody>
        </p:sp>
        <p:sp>
          <p:nvSpPr>
            <p:cNvPr id="43" name="Freeform 2345"/>
            <p:cNvSpPr>
              <a:spLocks noEditPoints="1"/>
            </p:cNvSpPr>
            <p:nvPr/>
          </p:nvSpPr>
          <p:spPr bwMode="auto">
            <a:xfrm>
              <a:off x="7244116" y="2213237"/>
              <a:ext cx="411270" cy="763308"/>
            </a:xfrm>
            <a:custGeom>
              <a:avLst/>
              <a:gdLst>
                <a:gd name="T0" fmla="*/ 292714 w 86"/>
                <a:gd name="T1" fmla="*/ 0 h 164"/>
                <a:gd name="T2" fmla="*/ 197411 w 86"/>
                <a:gd name="T3" fmla="*/ 72758 h 164"/>
                <a:gd name="T4" fmla="*/ 81687 w 86"/>
                <a:gd name="T5" fmla="*/ 85987 h 164"/>
                <a:gd name="T6" fmla="*/ 68073 w 86"/>
                <a:gd name="T7" fmla="*/ 198432 h 164"/>
                <a:gd name="T8" fmla="*/ 0 w 86"/>
                <a:gd name="T9" fmla="*/ 291034 h 164"/>
                <a:gd name="T10" fmla="*/ 68073 w 86"/>
                <a:gd name="T11" fmla="*/ 377021 h 164"/>
                <a:gd name="T12" fmla="*/ 81687 w 86"/>
                <a:gd name="T13" fmla="*/ 489466 h 164"/>
                <a:gd name="T14" fmla="*/ 197411 w 86"/>
                <a:gd name="T15" fmla="*/ 509309 h 164"/>
                <a:gd name="T16" fmla="*/ 292714 w 86"/>
                <a:gd name="T17" fmla="*/ 575453 h 164"/>
                <a:gd name="T18" fmla="*/ 388016 w 86"/>
                <a:gd name="T19" fmla="*/ 509309 h 164"/>
                <a:gd name="T20" fmla="*/ 503740 w 86"/>
                <a:gd name="T21" fmla="*/ 489466 h 164"/>
                <a:gd name="T22" fmla="*/ 517354 w 86"/>
                <a:gd name="T23" fmla="*/ 377021 h 164"/>
                <a:gd name="T24" fmla="*/ 585427 w 86"/>
                <a:gd name="T25" fmla="*/ 291034 h 164"/>
                <a:gd name="T26" fmla="*/ 517354 w 86"/>
                <a:gd name="T27" fmla="*/ 198432 h 164"/>
                <a:gd name="T28" fmla="*/ 503740 w 86"/>
                <a:gd name="T29" fmla="*/ 85987 h 164"/>
                <a:gd name="T30" fmla="*/ 388016 w 86"/>
                <a:gd name="T31" fmla="*/ 72758 h 164"/>
                <a:gd name="T32" fmla="*/ 292714 w 86"/>
                <a:gd name="T33" fmla="*/ 0 h 164"/>
                <a:gd name="T34" fmla="*/ 292714 w 86"/>
                <a:gd name="T35" fmla="*/ 158746 h 164"/>
                <a:gd name="T36" fmla="*/ 422052 w 86"/>
                <a:gd name="T37" fmla="*/ 291034 h 164"/>
                <a:gd name="T38" fmla="*/ 292714 w 86"/>
                <a:gd name="T39" fmla="*/ 416707 h 164"/>
                <a:gd name="T40" fmla="*/ 163375 w 86"/>
                <a:gd name="T41" fmla="*/ 291034 h 164"/>
                <a:gd name="T42" fmla="*/ 292714 w 86"/>
                <a:gd name="T43" fmla="*/ 158746 h 164"/>
                <a:gd name="T44" fmla="*/ 197411 w 86"/>
                <a:gd name="T45" fmla="*/ 601911 h 164"/>
                <a:gd name="T46" fmla="*/ 129339 w 86"/>
                <a:gd name="T47" fmla="*/ 608525 h 164"/>
                <a:gd name="T48" fmla="*/ 129339 w 86"/>
                <a:gd name="T49" fmla="*/ 1084762 h 164"/>
                <a:gd name="T50" fmla="*/ 456089 w 86"/>
                <a:gd name="T51" fmla="*/ 1084762 h 164"/>
                <a:gd name="T52" fmla="*/ 456089 w 86"/>
                <a:gd name="T53" fmla="*/ 608525 h 164"/>
                <a:gd name="T54" fmla="*/ 388016 w 86"/>
                <a:gd name="T55" fmla="*/ 601911 h 164"/>
                <a:gd name="T56" fmla="*/ 292714 w 86"/>
                <a:gd name="T57" fmla="*/ 668055 h 164"/>
                <a:gd name="T58" fmla="*/ 197411 w 86"/>
                <a:gd name="T59" fmla="*/ 601911 h 164"/>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86"/>
                <a:gd name="T91" fmla="*/ 0 h 164"/>
                <a:gd name="T92" fmla="*/ 86 w 86"/>
                <a:gd name="T93" fmla="*/ 164 h 164"/>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86" h="164">
                  <a:moveTo>
                    <a:pt x="43" y="0"/>
                  </a:moveTo>
                  <a:cubicBezTo>
                    <a:pt x="37" y="0"/>
                    <a:pt x="31" y="5"/>
                    <a:pt x="29" y="11"/>
                  </a:cubicBezTo>
                  <a:cubicBezTo>
                    <a:pt x="24" y="8"/>
                    <a:pt x="17" y="8"/>
                    <a:pt x="12" y="13"/>
                  </a:cubicBezTo>
                  <a:cubicBezTo>
                    <a:pt x="8" y="18"/>
                    <a:pt x="7" y="25"/>
                    <a:pt x="10" y="30"/>
                  </a:cubicBezTo>
                  <a:cubicBezTo>
                    <a:pt x="4" y="32"/>
                    <a:pt x="0" y="37"/>
                    <a:pt x="0" y="44"/>
                  </a:cubicBezTo>
                  <a:cubicBezTo>
                    <a:pt x="0" y="50"/>
                    <a:pt x="4" y="55"/>
                    <a:pt x="10" y="57"/>
                  </a:cubicBezTo>
                  <a:cubicBezTo>
                    <a:pt x="7" y="63"/>
                    <a:pt x="8" y="70"/>
                    <a:pt x="12" y="74"/>
                  </a:cubicBezTo>
                  <a:cubicBezTo>
                    <a:pt x="17" y="79"/>
                    <a:pt x="24" y="80"/>
                    <a:pt x="29" y="77"/>
                  </a:cubicBezTo>
                  <a:cubicBezTo>
                    <a:pt x="31" y="82"/>
                    <a:pt x="37" y="87"/>
                    <a:pt x="43" y="87"/>
                  </a:cubicBezTo>
                  <a:cubicBezTo>
                    <a:pt x="49" y="87"/>
                    <a:pt x="55" y="82"/>
                    <a:pt x="57" y="77"/>
                  </a:cubicBezTo>
                  <a:cubicBezTo>
                    <a:pt x="62" y="80"/>
                    <a:pt x="69" y="79"/>
                    <a:pt x="74" y="74"/>
                  </a:cubicBezTo>
                  <a:cubicBezTo>
                    <a:pt x="78" y="70"/>
                    <a:pt x="79" y="63"/>
                    <a:pt x="76" y="57"/>
                  </a:cubicBezTo>
                  <a:cubicBezTo>
                    <a:pt x="82" y="55"/>
                    <a:pt x="86" y="50"/>
                    <a:pt x="86" y="44"/>
                  </a:cubicBezTo>
                  <a:cubicBezTo>
                    <a:pt x="86" y="37"/>
                    <a:pt x="82" y="32"/>
                    <a:pt x="76" y="30"/>
                  </a:cubicBezTo>
                  <a:cubicBezTo>
                    <a:pt x="79" y="25"/>
                    <a:pt x="78" y="18"/>
                    <a:pt x="74" y="13"/>
                  </a:cubicBezTo>
                  <a:cubicBezTo>
                    <a:pt x="69" y="8"/>
                    <a:pt x="62" y="8"/>
                    <a:pt x="57" y="11"/>
                  </a:cubicBezTo>
                  <a:cubicBezTo>
                    <a:pt x="55" y="5"/>
                    <a:pt x="49" y="0"/>
                    <a:pt x="43" y="0"/>
                  </a:cubicBezTo>
                  <a:close/>
                  <a:moveTo>
                    <a:pt x="43" y="24"/>
                  </a:moveTo>
                  <a:cubicBezTo>
                    <a:pt x="54" y="24"/>
                    <a:pt x="62" y="33"/>
                    <a:pt x="62" y="44"/>
                  </a:cubicBezTo>
                  <a:cubicBezTo>
                    <a:pt x="62" y="54"/>
                    <a:pt x="54" y="63"/>
                    <a:pt x="43" y="63"/>
                  </a:cubicBezTo>
                  <a:cubicBezTo>
                    <a:pt x="32" y="63"/>
                    <a:pt x="24" y="54"/>
                    <a:pt x="24" y="44"/>
                  </a:cubicBezTo>
                  <a:cubicBezTo>
                    <a:pt x="24" y="33"/>
                    <a:pt x="32" y="24"/>
                    <a:pt x="43" y="24"/>
                  </a:cubicBezTo>
                  <a:close/>
                  <a:moveTo>
                    <a:pt x="29" y="91"/>
                  </a:moveTo>
                  <a:cubicBezTo>
                    <a:pt x="26" y="93"/>
                    <a:pt x="22" y="93"/>
                    <a:pt x="19" y="92"/>
                  </a:cubicBezTo>
                  <a:cubicBezTo>
                    <a:pt x="19" y="164"/>
                    <a:pt x="19" y="164"/>
                    <a:pt x="19" y="164"/>
                  </a:cubicBezTo>
                  <a:cubicBezTo>
                    <a:pt x="45" y="136"/>
                    <a:pt x="42" y="138"/>
                    <a:pt x="67" y="164"/>
                  </a:cubicBezTo>
                  <a:cubicBezTo>
                    <a:pt x="67" y="92"/>
                    <a:pt x="67" y="92"/>
                    <a:pt x="67" y="92"/>
                  </a:cubicBezTo>
                  <a:cubicBezTo>
                    <a:pt x="64" y="93"/>
                    <a:pt x="60" y="93"/>
                    <a:pt x="57" y="91"/>
                  </a:cubicBezTo>
                  <a:cubicBezTo>
                    <a:pt x="55" y="97"/>
                    <a:pt x="49" y="101"/>
                    <a:pt x="43" y="101"/>
                  </a:cubicBezTo>
                  <a:cubicBezTo>
                    <a:pt x="37" y="101"/>
                    <a:pt x="31" y="97"/>
                    <a:pt x="29" y="91"/>
                  </a:cubicBezTo>
                  <a:close/>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微软雅黑" panose="020B0503020204020204" charset="-122"/>
              </a:endParaRPr>
            </a:p>
          </p:txBody>
        </p:sp>
      </p:grpSp>
      <p:grpSp>
        <p:nvGrpSpPr>
          <p:cNvPr id="5" name="组合 4"/>
          <p:cNvGrpSpPr/>
          <p:nvPr/>
        </p:nvGrpSpPr>
        <p:grpSpPr>
          <a:xfrm>
            <a:off x="2702993" y="2565045"/>
            <a:ext cx="1922240" cy="1657001"/>
            <a:chOff x="2027245" y="1923783"/>
            <a:chExt cx="1441680" cy="1242751"/>
          </a:xfrm>
        </p:grpSpPr>
        <p:sp>
          <p:nvSpPr>
            <p:cNvPr id="27" name="六边形 26"/>
            <p:cNvSpPr/>
            <p:nvPr/>
          </p:nvSpPr>
          <p:spPr bwMode="auto">
            <a:xfrm>
              <a:off x="2027245" y="1923783"/>
              <a:ext cx="1441680" cy="1242751"/>
            </a:xfrm>
            <a:prstGeom prst="hexagon">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微软雅黑" panose="020B0503020204020204" charset="-122"/>
              </a:endParaRPr>
            </a:p>
          </p:txBody>
        </p:sp>
        <p:sp>
          <p:nvSpPr>
            <p:cNvPr id="3" name="矩形 2"/>
            <p:cNvSpPr/>
            <p:nvPr/>
          </p:nvSpPr>
          <p:spPr>
            <a:xfrm>
              <a:off x="2406094" y="2239194"/>
              <a:ext cx="600164" cy="623248"/>
            </a:xfrm>
            <a:prstGeom prst="rect">
              <a:avLst/>
            </a:prstGeom>
          </p:spPr>
          <p:txBody>
            <a:bodyPr wrap="none">
              <a:spAutoFit/>
            </a:bodyPr>
            <a:lstStyle/>
            <a:p>
              <a:r>
                <a:rPr lang="zh-CN" altLang="en-US" sz="2400" dirty="0">
                  <a:solidFill>
                    <a:schemeClr val="tx2"/>
                  </a:solidFill>
                  <a:latin typeface="微软雅黑" panose="020B0503020204020204" charset="-122"/>
                </a:rPr>
                <a:t>标题</a:t>
              </a:r>
              <a:endParaRPr lang="en-US" altLang="zh-CN" sz="2400" dirty="0">
                <a:solidFill>
                  <a:schemeClr val="tx2"/>
                </a:solidFill>
                <a:latin typeface="微软雅黑" panose="020B0503020204020204" charset="-122"/>
              </a:endParaRPr>
            </a:p>
            <a:p>
              <a:r>
                <a:rPr lang="zh-CN" altLang="en-US" sz="2400" dirty="0">
                  <a:solidFill>
                    <a:schemeClr val="tx2"/>
                  </a:solidFill>
                  <a:latin typeface="微软雅黑" panose="020B0503020204020204" charset="-122"/>
                </a:rPr>
                <a:t>文字</a:t>
              </a:r>
              <a:endParaRPr lang="zh-CN" altLang="en-US" sz="2400" dirty="0">
                <a:solidFill>
                  <a:schemeClr val="tx2"/>
                </a:solidFill>
                <a:latin typeface="微软雅黑" panose="020B0503020204020204" charset="-122"/>
              </a:endParaRPr>
            </a:p>
          </p:txBody>
        </p:sp>
      </p:grpSp>
      <p:grpSp>
        <p:nvGrpSpPr>
          <p:cNvPr id="7" name="组合 6"/>
          <p:cNvGrpSpPr/>
          <p:nvPr/>
        </p:nvGrpSpPr>
        <p:grpSpPr>
          <a:xfrm>
            <a:off x="5844143" y="2565045"/>
            <a:ext cx="1922240" cy="1657001"/>
            <a:chOff x="4383107" y="1923783"/>
            <a:chExt cx="1441680" cy="1242751"/>
          </a:xfrm>
        </p:grpSpPr>
        <p:sp>
          <p:nvSpPr>
            <p:cNvPr id="33" name="六边形 32"/>
            <p:cNvSpPr/>
            <p:nvPr/>
          </p:nvSpPr>
          <p:spPr bwMode="auto">
            <a:xfrm>
              <a:off x="4383107" y="1923783"/>
              <a:ext cx="1441680" cy="1242751"/>
            </a:xfrm>
            <a:prstGeom prst="hexagon">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微软雅黑" panose="020B0503020204020204" charset="-122"/>
              </a:endParaRPr>
            </a:p>
          </p:txBody>
        </p:sp>
        <p:sp>
          <p:nvSpPr>
            <p:cNvPr id="58" name="矩形 57"/>
            <p:cNvSpPr/>
            <p:nvPr/>
          </p:nvSpPr>
          <p:spPr>
            <a:xfrm>
              <a:off x="4780781" y="2239194"/>
              <a:ext cx="600164" cy="623248"/>
            </a:xfrm>
            <a:prstGeom prst="rect">
              <a:avLst/>
            </a:prstGeom>
          </p:spPr>
          <p:txBody>
            <a:bodyPr wrap="none">
              <a:spAutoFit/>
            </a:bodyPr>
            <a:lstStyle/>
            <a:p>
              <a:r>
                <a:rPr lang="zh-CN" altLang="en-US" sz="2400" dirty="0">
                  <a:solidFill>
                    <a:schemeClr val="tx2"/>
                  </a:solidFill>
                  <a:latin typeface="微软雅黑" panose="020B0503020204020204" charset="-122"/>
                </a:rPr>
                <a:t>标题</a:t>
              </a:r>
              <a:endParaRPr lang="en-US" altLang="zh-CN" sz="2400" dirty="0">
                <a:solidFill>
                  <a:schemeClr val="tx2"/>
                </a:solidFill>
                <a:latin typeface="微软雅黑" panose="020B0503020204020204" charset="-122"/>
              </a:endParaRPr>
            </a:p>
            <a:p>
              <a:r>
                <a:rPr lang="zh-CN" altLang="en-US" sz="2400" dirty="0">
                  <a:solidFill>
                    <a:schemeClr val="tx2"/>
                  </a:solidFill>
                  <a:latin typeface="微软雅黑" panose="020B0503020204020204" charset="-122"/>
                </a:rPr>
                <a:t>文字</a:t>
              </a:r>
              <a:endParaRPr lang="zh-CN" altLang="en-US" sz="2400" dirty="0">
                <a:solidFill>
                  <a:schemeClr val="tx2"/>
                </a:solidFill>
                <a:latin typeface="微软雅黑" panose="020B0503020204020204" charset="-122"/>
              </a:endParaRPr>
            </a:p>
          </p:txBody>
        </p:sp>
      </p:grpSp>
      <p:grpSp>
        <p:nvGrpSpPr>
          <p:cNvPr id="6" name="组合 5"/>
          <p:cNvGrpSpPr/>
          <p:nvPr/>
        </p:nvGrpSpPr>
        <p:grpSpPr>
          <a:xfrm>
            <a:off x="4273568" y="3393545"/>
            <a:ext cx="1922240" cy="1657001"/>
            <a:chOff x="3205176" y="2545158"/>
            <a:chExt cx="1441680" cy="1242751"/>
          </a:xfrm>
        </p:grpSpPr>
        <p:sp>
          <p:nvSpPr>
            <p:cNvPr id="30" name="六边形 29"/>
            <p:cNvSpPr/>
            <p:nvPr/>
          </p:nvSpPr>
          <p:spPr bwMode="auto">
            <a:xfrm>
              <a:off x="3205176" y="2545158"/>
              <a:ext cx="1441680" cy="1242751"/>
            </a:xfrm>
            <a:prstGeom prst="hexagon">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微软雅黑" panose="020B0503020204020204" charset="-122"/>
              </a:endParaRPr>
            </a:p>
          </p:txBody>
        </p:sp>
        <p:sp>
          <p:nvSpPr>
            <p:cNvPr id="59" name="矩形 58"/>
            <p:cNvSpPr/>
            <p:nvPr/>
          </p:nvSpPr>
          <p:spPr>
            <a:xfrm>
              <a:off x="3602850" y="2843367"/>
              <a:ext cx="600164" cy="623248"/>
            </a:xfrm>
            <a:prstGeom prst="rect">
              <a:avLst/>
            </a:prstGeom>
          </p:spPr>
          <p:txBody>
            <a:bodyPr wrap="none">
              <a:spAutoFit/>
            </a:bodyPr>
            <a:lstStyle/>
            <a:p>
              <a:r>
                <a:rPr lang="zh-CN" altLang="en-US" sz="2400" dirty="0">
                  <a:solidFill>
                    <a:schemeClr val="bg2"/>
                  </a:solidFill>
                  <a:latin typeface="微软雅黑" panose="020B0503020204020204" charset="-122"/>
                </a:rPr>
                <a:t>标题</a:t>
              </a:r>
              <a:endParaRPr lang="en-US" altLang="zh-CN" sz="2400" dirty="0">
                <a:solidFill>
                  <a:schemeClr val="bg2"/>
                </a:solidFill>
                <a:latin typeface="微软雅黑" panose="020B0503020204020204" charset="-122"/>
              </a:endParaRPr>
            </a:p>
            <a:p>
              <a:r>
                <a:rPr lang="zh-CN" altLang="en-US" sz="2400" dirty="0">
                  <a:solidFill>
                    <a:schemeClr val="bg2"/>
                  </a:solidFill>
                  <a:latin typeface="微软雅黑" panose="020B0503020204020204" charset="-122"/>
                </a:rPr>
                <a:t>文字</a:t>
              </a:r>
              <a:endParaRPr lang="zh-CN" altLang="en-US" sz="2400" dirty="0">
                <a:solidFill>
                  <a:schemeClr val="bg2"/>
                </a:solidFill>
                <a:latin typeface="微软雅黑" panose="020B0503020204020204" charset="-122"/>
              </a:endParaRPr>
            </a:p>
          </p:txBody>
        </p:sp>
      </p:grpSp>
      <p:grpSp>
        <p:nvGrpSpPr>
          <p:cNvPr id="8" name="组合 7"/>
          <p:cNvGrpSpPr/>
          <p:nvPr/>
        </p:nvGrpSpPr>
        <p:grpSpPr>
          <a:xfrm>
            <a:off x="7414717" y="3393545"/>
            <a:ext cx="1922240" cy="1657001"/>
            <a:chOff x="5561038" y="2545158"/>
            <a:chExt cx="1441680" cy="1242751"/>
          </a:xfrm>
        </p:grpSpPr>
        <p:sp>
          <p:nvSpPr>
            <p:cNvPr id="36" name="六边形 35"/>
            <p:cNvSpPr/>
            <p:nvPr/>
          </p:nvSpPr>
          <p:spPr bwMode="auto">
            <a:xfrm>
              <a:off x="5561038" y="2545158"/>
              <a:ext cx="1441680" cy="1242751"/>
            </a:xfrm>
            <a:prstGeom prst="hexagon">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微软雅黑" panose="020B0503020204020204" charset="-122"/>
              </a:endParaRPr>
            </a:p>
          </p:txBody>
        </p:sp>
        <p:sp>
          <p:nvSpPr>
            <p:cNvPr id="60" name="矩形 59"/>
            <p:cNvSpPr/>
            <p:nvPr/>
          </p:nvSpPr>
          <p:spPr>
            <a:xfrm>
              <a:off x="5977537" y="2843367"/>
              <a:ext cx="600164" cy="623248"/>
            </a:xfrm>
            <a:prstGeom prst="rect">
              <a:avLst/>
            </a:prstGeom>
          </p:spPr>
          <p:txBody>
            <a:bodyPr wrap="none">
              <a:spAutoFit/>
            </a:bodyPr>
            <a:lstStyle/>
            <a:p>
              <a:r>
                <a:rPr lang="zh-CN" altLang="en-US" sz="2400" dirty="0">
                  <a:solidFill>
                    <a:schemeClr val="bg2"/>
                  </a:solidFill>
                  <a:latin typeface="微软雅黑" panose="020B0503020204020204" charset="-122"/>
                </a:rPr>
                <a:t>标题</a:t>
              </a:r>
              <a:endParaRPr lang="en-US" altLang="zh-CN" sz="2400" dirty="0">
                <a:solidFill>
                  <a:schemeClr val="bg2"/>
                </a:solidFill>
                <a:latin typeface="微软雅黑" panose="020B0503020204020204" charset="-122"/>
              </a:endParaRPr>
            </a:p>
            <a:p>
              <a:r>
                <a:rPr lang="zh-CN" altLang="en-US" sz="2400" dirty="0">
                  <a:solidFill>
                    <a:schemeClr val="bg2"/>
                  </a:solidFill>
                  <a:latin typeface="微软雅黑" panose="020B0503020204020204" charset="-122"/>
                </a:rPr>
                <a:t>文字</a:t>
              </a:r>
              <a:endParaRPr lang="zh-CN" altLang="en-US" sz="2400" dirty="0">
                <a:solidFill>
                  <a:schemeClr val="bg2"/>
                </a:solidFill>
                <a:latin typeface="微软雅黑" panose="020B0503020204020204" charset="-122"/>
              </a:endParaRPr>
            </a:p>
          </p:txBody>
        </p:sp>
      </p:grpSp>
      <p:grpSp>
        <p:nvGrpSpPr>
          <p:cNvPr id="61" name="组合 60"/>
          <p:cNvGrpSpPr/>
          <p:nvPr/>
        </p:nvGrpSpPr>
        <p:grpSpPr>
          <a:xfrm>
            <a:off x="1168673" y="5307115"/>
            <a:ext cx="2357633" cy="1026724"/>
            <a:chOff x="1256119" y="1638320"/>
            <a:chExt cx="1923767" cy="770043"/>
          </a:xfrm>
        </p:grpSpPr>
        <p:sp>
          <p:nvSpPr>
            <p:cNvPr id="62" name="TextBox 61"/>
            <p:cNvSpPr txBox="1"/>
            <p:nvPr/>
          </p:nvSpPr>
          <p:spPr>
            <a:xfrm>
              <a:off x="1256119" y="1958240"/>
              <a:ext cx="1923767" cy="450123"/>
            </a:xfrm>
            <a:prstGeom prst="rect">
              <a:avLst/>
            </a:prstGeom>
            <a:noFill/>
          </p:spPr>
          <p:txBody>
            <a:bodyPr wrap="square" lIns="0" tIns="0" rtlCol="0" anchor="t">
              <a:spAutoFit/>
            </a:bodyPr>
            <a:lstStyle/>
            <a:p>
              <a:r>
                <a:rPr lang="zh-CN" altLang="en-US" sz="1200" dirty="0">
                  <a:solidFill>
                    <a:schemeClr val="bg1"/>
                  </a:solidFill>
                  <a:latin typeface="微软雅黑" panose="020B0503020204020204" charset="-122"/>
                </a:rPr>
                <a:t>单击此处添加文本单击此处添加</a:t>
              </a:r>
              <a:endParaRPr lang="en-US" altLang="zh-CN" sz="1200" dirty="0">
                <a:solidFill>
                  <a:schemeClr val="bg1"/>
                </a:solidFill>
                <a:latin typeface="微软雅黑" panose="020B0503020204020204" charset="-122"/>
              </a:endParaRPr>
            </a:p>
            <a:p>
              <a:r>
                <a:rPr lang="zh-CN" altLang="en-US" sz="1200" dirty="0">
                  <a:solidFill>
                    <a:schemeClr val="bg1"/>
                  </a:solidFill>
                  <a:latin typeface="微软雅黑" panose="020B0503020204020204" charset="-122"/>
                </a:rPr>
                <a:t>单击此处添加文本单击此处添加</a:t>
              </a:r>
              <a:endParaRPr lang="en-US" altLang="zh-CN" sz="1200" dirty="0">
                <a:solidFill>
                  <a:schemeClr val="bg1"/>
                </a:solidFill>
                <a:latin typeface="微软雅黑" panose="020B0503020204020204" charset="-122"/>
              </a:endParaRPr>
            </a:p>
            <a:p>
              <a:r>
                <a:rPr lang="zh-CN" altLang="en-US" sz="1200" dirty="0">
                  <a:solidFill>
                    <a:schemeClr val="bg1"/>
                  </a:solidFill>
                  <a:latin typeface="微软雅黑" panose="020B0503020204020204" charset="-122"/>
                </a:rPr>
                <a:t>单击此处添加文本单击此处添加</a:t>
              </a:r>
              <a:endParaRPr lang="en-US" altLang="zh-CN" sz="1200" dirty="0">
                <a:solidFill>
                  <a:schemeClr val="bg1"/>
                </a:solidFill>
                <a:latin typeface="微软雅黑" panose="020B0503020204020204" charset="-122"/>
              </a:endParaRPr>
            </a:p>
          </p:txBody>
        </p:sp>
        <p:sp>
          <p:nvSpPr>
            <p:cNvPr id="63" name="TextBox 62"/>
            <p:cNvSpPr txBox="1"/>
            <p:nvPr/>
          </p:nvSpPr>
          <p:spPr>
            <a:xfrm>
              <a:off x="1571677" y="1638320"/>
              <a:ext cx="894678" cy="246173"/>
            </a:xfrm>
            <a:prstGeom prst="rect">
              <a:avLst/>
            </a:prstGeom>
            <a:noFill/>
          </p:spPr>
          <p:txBody>
            <a:bodyPr wrap="none" lIns="0" tIns="0" rIns="0" bIns="0" rtlCol="0" anchor="t">
              <a:spAutoFit/>
            </a:bodyPr>
            <a:lstStyle/>
            <a:p>
              <a:pPr algn="ctr"/>
              <a:r>
                <a:rPr lang="zh-CN" altLang="en-US" sz="2135" dirty="0">
                  <a:solidFill>
                    <a:schemeClr val="bg1"/>
                  </a:solidFill>
                  <a:latin typeface="微软雅黑" panose="020B0503020204020204" charset="-122"/>
                </a:rPr>
                <a:t>标题文字</a:t>
              </a:r>
              <a:endParaRPr lang="en-US" sz="2135" dirty="0">
                <a:solidFill>
                  <a:schemeClr val="bg1"/>
                </a:solidFill>
                <a:latin typeface="微软雅黑" panose="020B0503020204020204" charset="-122"/>
              </a:endParaRPr>
            </a:p>
          </p:txBody>
        </p:sp>
      </p:grpSp>
      <p:grpSp>
        <p:nvGrpSpPr>
          <p:cNvPr id="73" name="组合 72"/>
          <p:cNvGrpSpPr/>
          <p:nvPr/>
        </p:nvGrpSpPr>
        <p:grpSpPr>
          <a:xfrm>
            <a:off x="4273569" y="5307115"/>
            <a:ext cx="2357633" cy="1026724"/>
            <a:chOff x="1256119" y="1638320"/>
            <a:chExt cx="1923767" cy="770043"/>
          </a:xfrm>
        </p:grpSpPr>
        <p:sp>
          <p:nvSpPr>
            <p:cNvPr id="74" name="TextBox 73"/>
            <p:cNvSpPr txBox="1"/>
            <p:nvPr/>
          </p:nvSpPr>
          <p:spPr>
            <a:xfrm>
              <a:off x="1256119" y="1958240"/>
              <a:ext cx="1923767" cy="450123"/>
            </a:xfrm>
            <a:prstGeom prst="rect">
              <a:avLst/>
            </a:prstGeom>
            <a:noFill/>
          </p:spPr>
          <p:txBody>
            <a:bodyPr wrap="square" lIns="0" tIns="0" rtlCol="0" anchor="t">
              <a:spAutoFit/>
            </a:bodyPr>
            <a:lstStyle/>
            <a:p>
              <a:r>
                <a:rPr lang="zh-CN" altLang="en-US" sz="1200" dirty="0">
                  <a:solidFill>
                    <a:schemeClr val="bg1"/>
                  </a:solidFill>
                  <a:latin typeface="微软雅黑" panose="020B0503020204020204" charset="-122"/>
                </a:rPr>
                <a:t>单击此处添加文本单击此处添加</a:t>
              </a:r>
              <a:endParaRPr lang="en-US" altLang="zh-CN" sz="1200" dirty="0">
                <a:solidFill>
                  <a:schemeClr val="bg1"/>
                </a:solidFill>
                <a:latin typeface="微软雅黑" panose="020B0503020204020204" charset="-122"/>
              </a:endParaRPr>
            </a:p>
            <a:p>
              <a:r>
                <a:rPr lang="zh-CN" altLang="en-US" sz="1200" dirty="0">
                  <a:solidFill>
                    <a:schemeClr val="bg1"/>
                  </a:solidFill>
                  <a:latin typeface="微软雅黑" panose="020B0503020204020204" charset="-122"/>
                </a:rPr>
                <a:t>单击此处添加文本单击此处添加</a:t>
              </a:r>
              <a:endParaRPr lang="en-US" altLang="zh-CN" sz="1200" dirty="0">
                <a:solidFill>
                  <a:schemeClr val="bg1"/>
                </a:solidFill>
                <a:latin typeface="微软雅黑" panose="020B0503020204020204" charset="-122"/>
              </a:endParaRPr>
            </a:p>
            <a:p>
              <a:r>
                <a:rPr lang="zh-CN" altLang="en-US" sz="1200" dirty="0">
                  <a:solidFill>
                    <a:schemeClr val="bg1"/>
                  </a:solidFill>
                  <a:latin typeface="微软雅黑" panose="020B0503020204020204" charset="-122"/>
                </a:rPr>
                <a:t>单击此处添加文本单击此处添加</a:t>
              </a:r>
              <a:endParaRPr lang="en-US" altLang="zh-CN" sz="1200" dirty="0">
                <a:solidFill>
                  <a:schemeClr val="bg1"/>
                </a:solidFill>
                <a:latin typeface="微软雅黑" panose="020B0503020204020204" charset="-122"/>
              </a:endParaRPr>
            </a:p>
          </p:txBody>
        </p:sp>
        <p:sp>
          <p:nvSpPr>
            <p:cNvPr id="75" name="TextBox 74"/>
            <p:cNvSpPr txBox="1"/>
            <p:nvPr/>
          </p:nvSpPr>
          <p:spPr>
            <a:xfrm>
              <a:off x="1571677" y="1638320"/>
              <a:ext cx="894678" cy="246173"/>
            </a:xfrm>
            <a:prstGeom prst="rect">
              <a:avLst/>
            </a:prstGeom>
            <a:noFill/>
          </p:spPr>
          <p:txBody>
            <a:bodyPr wrap="none" lIns="0" tIns="0" rIns="0" bIns="0" rtlCol="0" anchor="t">
              <a:spAutoFit/>
            </a:bodyPr>
            <a:lstStyle/>
            <a:p>
              <a:pPr algn="ctr"/>
              <a:r>
                <a:rPr lang="zh-CN" altLang="en-US" sz="2135" dirty="0">
                  <a:solidFill>
                    <a:schemeClr val="bg1"/>
                  </a:solidFill>
                  <a:latin typeface="微软雅黑" panose="020B0503020204020204" charset="-122"/>
                </a:rPr>
                <a:t>标题文字</a:t>
              </a:r>
              <a:endParaRPr lang="en-US" sz="2135" dirty="0">
                <a:solidFill>
                  <a:schemeClr val="bg1"/>
                </a:solidFill>
                <a:latin typeface="微软雅黑" panose="020B0503020204020204" charset="-122"/>
              </a:endParaRPr>
            </a:p>
          </p:txBody>
        </p:sp>
      </p:grpSp>
      <p:grpSp>
        <p:nvGrpSpPr>
          <p:cNvPr id="76" name="组合 75"/>
          <p:cNvGrpSpPr/>
          <p:nvPr/>
        </p:nvGrpSpPr>
        <p:grpSpPr>
          <a:xfrm>
            <a:off x="7414718" y="5307115"/>
            <a:ext cx="2357633" cy="1026724"/>
            <a:chOff x="1256119" y="1638320"/>
            <a:chExt cx="1923767" cy="770043"/>
          </a:xfrm>
        </p:grpSpPr>
        <p:sp>
          <p:nvSpPr>
            <p:cNvPr id="77" name="TextBox 76"/>
            <p:cNvSpPr txBox="1"/>
            <p:nvPr/>
          </p:nvSpPr>
          <p:spPr>
            <a:xfrm>
              <a:off x="1256119" y="1958240"/>
              <a:ext cx="1923767" cy="450123"/>
            </a:xfrm>
            <a:prstGeom prst="rect">
              <a:avLst/>
            </a:prstGeom>
            <a:noFill/>
          </p:spPr>
          <p:txBody>
            <a:bodyPr wrap="square" lIns="0" tIns="0" rtlCol="0" anchor="t">
              <a:spAutoFit/>
            </a:bodyPr>
            <a:lstStyle/>
            <a:p>
              <a:r>
                <a:rPr lang="zh-CN" altLang="en-US" sz="1200" dirty="0">
                  <a:solidFill>
                    <a:schemeClr val="bg1"/>
                  </a:solidFill>
                  <a:latin typeface="微软雅黑" panose="020B0503020204020204" charset="-122"/>
                </a:rPr>
                <a:t>单击此处添加文本单击此处添加</a:t>
              </a:r>
              <a:endParaRPr lang="en-US" altLang="zh-CN" sz="1200" dirty="0">
                <a:solidFill>
                  <a:schemeClr val="bg1"/>
                </a:solidFill>
                <a:latin typeface="微软雅黑" panose="020B0503020204020204" charset="-122"/>
              </a:endParaRPr>
            </a:p>
            <a:p>
              <a:r>
                <a:rPr lang="zh-CN" altLang="en-US" sz="1200" dirty="0">
                  <a:solidFill>
                    <a:schemeClr val="bg1"/>
                  </a:solidFill>
                  <a:latin typeface="微软雅黑" panose="020B0503020204020204" charset="-122"/>
                </a:rPr>
                <a:t>单击此处添加文本单击此处添加</a:t>
              </a:r>
              <a:endParaRPr lang="en-US" altLang="zh-CN" sz="1200" dirty="0">
                <a:solidFill>
                  <a:schemeClr val="bg1"/>
                </a:solidFill>
                <a:latin typeface="微软雅黑" panose="020B0503020204020204" charset="-122"/>
              </a:endParaRPr>
            </a:p>
            <a:p>
              <a:r>
                <a:rPr lang="zh-CN" altLang="en-US" sz="1200" dirty="0">
                  <a:solidFill>
                    <a:schemeClr val="bg1"/>
                  </a:solidFill>
                  <a:latin typeface="微软雅黑" panose="020B0503020204020204" charset="-122"/>
                </a:rPr>
                <a:t>单击此处添加文本单击此处添加</a:t>
              </a:r>
              <a:endParaRPr lang="en-US" altLang="zh-CN" sz="1200" dirty="0">
                <a:solidFill>
                  <a:schemeClr val="bg1"/>
                </a:solidFill>
                <a:latin typeface="微软雅黑" panose="020B0503020204020204" charset="-122"/>
              </a:endParaRPr>
            </a:p>
          </p:txBody>
        </p:sp>
        <p:sp>
          <p:nvSpPr>
            <p:cNvPr id="78" name="TextBox 77"/>
            <p:cNvSpPr txBox="1"/>
            <p:nvPr/>
          </p:nvSpPr>
          <p:spPr>
            <a:xfrm>
              <a:off x="1571677" y="1638320"/>
              <a:ext cx="894678" cy="246173"/>
            </a:xfrm>
            <a:prstGeom prst="rect">
              <a:avLst/>
            </a:prstGeom>
            <a:noFill/>
          </p:spPr>
          <p:txBody>
            <a:bodyPr wrap="none" lIns="0" tIns="0" rIns="0" bIns="0" rtlCol="0" anchor="t">
              <a:spAutoFit/>
            </a:bodyPr>
            <a:lstStyle/>
            <a:p>
              <a:pPr algn="ctr"/>
              <a:r>
                <a:rPr lang="zh-CN" altLang="en-US" sz="2135" dirty="0">
                  <a:solidFill>
                    <a:schemeClr val="bg1"/>
                  </a:solidFill>
                  <a:latin typeface="微软雅黑" panose="020B0503020204020204" charset="-122"/>
                </a:rPr>
                <a:t>标题文字</a:t>
              </a:r>
              <a:endParaRPr lang="en-US" sz="2135" dirty="0">
                <a:solidFill>
                  <a:schemeClr val="bg1"/>
                </a:solidFill>
                <a:latin typeface="微软雅黑" panose="020B0503020204020204" charset="-122"/>
              </a:endParaRPr>
            </a:p>
          </p:txBody>
        </p:sp>
      </p:grpSp>
      <p:grpSp>
        <p:nvGrpSpPr>
          <p:cNvPr id="79" name="组合 78"/>
          <p:cNvGrpSpPr/>
          <p:nvPr/>
        </p:nvGrpSpPr>
        <p:grpSpPr>
          <a:xfrm>
            <a:off x="1216247" y="1332431"/>
            <a:ext cx="5282173" cy="1026724"/>
            <a:chOff x="-1130229" y="1638320"/>
            <a:chExt cx="4310115" cy="770043"/>
          </a:xfrm>
        </p:grpSpPr>
        <p:sp>
          <p:nvSpPr>
            <p:cNvPr id="80" name="TextBox 79"/>
            <p:cNvSpPr txBox="1"/>
            <p:nvPr/>
          </p:nvSpPr>
          <p:spPr>
            <a:xfrm>
              <a:off x="1256119" y="1958240"/>
              <a:ext cx="1923767" cy="450123"/>
            </a:xfrm>
            <a:prstGeom prst="rect">
              <a:avLst/>
            </a:prstGeom>
            <a:noFill/>
          </p:spPr>
          <p:txBody>
            <a:bodyPr wrap="square" lIns="0" tIns="0" rtlCol="0" anchor="t">
              <a:spAutoFit/>
            </a:bodyPr>
            <a:lstStyle/>
            <a:p>
              <a:r>
                <a:rPr lang="zh-CN" altLang="en-US" sz="1200" dirty="0">
                  <a:solidFill>
                    <a:schemeClr val="bg1"/>
                  </a:solidFill>
                  <a:latin typeface="微软雅黑" panose="020B0503020204020204" charset="-122"/>
                </a:rPr>
                <a:t>单击此处添加文本单击此处添加</a:t>
              </a:r>
              <a:endParaRPr lang="en-US" altLang="zh-CN" sz="1200" dirty="0">
                <a:solidFill>
                  <a:schemeClr val="bg1"/>
                </a:solidFill>
                <a:latin typeface="微软雅黑" panose="020B0503020204020204" charset="-122"/>
              </a:endParaRPr>
            </a:p>
            <a:p>
              <a:r>
                <a:rPr lang="zh-CN" altLang="en-US" sz="1200" dirty="0">
                  <a:solidFill>
                    <a:schemeClr val="bg1"/>
                  </a:solidFill>
                  <a:latin typeface="微软雅黑" panose="020B0503020204020204" charset="-122"/>
                </a:rPr>
                <a:t>单击此处添加文本单击此处添加</a:t>
              </a:r>
              <a:endParaRPr lang="en-US" altLang="zh-CN" sz="1200" dirty="0">
                <a:solidFill>
                  <a:schemeClr val="bg1"/>
                </a:solidFill>
                <a:latin typeface="微软雅黑" panose="020B0503020204020204" charset="-122"/>
              </a:endParaRPr>
            </a:p>
            <a:p>
              <a:r>
                <a:rPr lang="zh-CN" altLang="en-US" sz="1200" dirty="0">
                  <a:solidFill>
                    <a:schemeClr val="bg1"/>
                  </a:solidFill>
                  <a:latin typeface="微软雅黑" panose="020B0503020204020204" charset="-122"/>
                </a:rPr>
                <a:t>单击此处添加文本单击此处添加</a:t>
              </a:r>
              <a:endParaRPr lang="en-US" altLang="zh-CN" sz="1200" dirty="0">
                <a:solidFill>
                  <a:schemeClr val="bg1"/>
                </a:solidFill>
                <a:latin typeface="微软雅黑" panose="020B0503020204020204" charset="-122"/>
              </a:endParaRPr>
            </a:p>
          </p:txBody>
        </p:sp>
        <p:sp>
          <p:nvSpPr>
            <p:cNvPr id="81" name="TextBox 80"/>
            <p:cNvSpPr txBox="1"/>
            <p:nvPr/>
          </p:nvSpPr>
          <p:spPr>
            <a:xfrm>
              <a:off x="1571677" y="1638320"/>
              <a:ext cx="894678" cy="246173"/>
            </a:xfrm>
            <a:prstGeom prst="rect">
              <a:avLst/>
            </a:prstGeom>
            <a:noFill/>
          </p:spPr>
          <p:txBody>
            <a:bodyPr wrap="none" lIns="0" tIns="0" rIns="0" bIns="0" rtlCol="0" anchor="t">
              <a:spAutoFit/>
            </a:bodyPr>
            <a:lstStyle/>
            <a:p>
              <a:pPr algn="ctr"/>
              <a:r>
                <a:rPr lang="zh-CN" altLang="en-US" sz="2135" dirty="0">
                  <a:solidFill>
                    <a:schemeClr val="bg1"/>
                  </a:solidFill>
                  <a:latin typeface="微软雅黑" panose="020B0503020204020204" charset="-122"/>
                </a:rPr>
                <a:t>标题文字</a:t>
              </a:r>
              <a:endParaRPr lang="en-US" sz="2135" dirty="0">
                <a:solidFill>
                  <a:schemeClr val="bg1"/>
                </a:solidFill>
                <a:latin typeface="微软雅黑" panose="020B0503020204020204" charset="-122"/>
              </a:endParaRPr>
            </a:p>
          </p:txBody>
        </p:sp>
        <p:sp>
          <p:nvSpPr>
            <p:cNvPr id="85" name="TextBox 84"/>
            <p:cNvSpPr txBox="1"/>
            <p:nvPr/>
          </p:nvSpPr>
          <p:spPr>
            <a:xfrm>
              <a:off x="-1130229" y="1958240"/>
              <a:ext cx="1923767" cy="450123"/>
            </a:xfrm>
            <a:prstGeom prst="rect">
              <a:avLst/>
            </a:prstGeom>
            <a:noFill/>
          </p:spPr>
          <p:txBody>
            <a:bodyPr wrap="square" lIns="0" tIns="0" rtlCol="0" anchor="t">
              <a:spAutoFit/>
            </a:bodyPr>
            <a:lstStyle/>
            <a:p>
              <a:r>
                <a:rPr lang="zh-CN" altLang="en-US" sz="1200" dirty="0">
                  <a:solidFill>
                    <a:schemeClr val="bg1"/>
                  </a:solidFill>
                  <a:latin typeface="微软雅黑" panose="020B0503020204020204" charset="-122"/>
                </a:rPr>
                <a:t>单击此处添加文本单击此处添加</a:t>
              </a:r>
              <a:endParaRPr lang="en-US" altLang="zh-CN" sz="1200" dirty="0">
                <a:solidFill>
                  <a:schemeClr val="bg1"/>
                </a:solidFill>
                <a:latin typeface="微软雅黑" panose="020B0503020204020204" charset="-122"/>
              </a:endParaRPr>
            </a:p>
            <a:p>
              <a:r>
                <a:rPr lang="zh-CN" altLang="en-US" sz="1200" dirty="0">
                  <a:solidFill>
                    <a:schemeClr val="bg1"/>
                  </a:solidFill>
                  <a:latin typeface="微软雅黑" panose="020B0503020204020204" charset="-122"/>
                </a:rPr>
                <a:t>单击此处添加文本单击此处添加</a:t>
              </a:r>
              <a:endParaRPr lang="en-US" altLang="zh-CN" sz="1200" dirty="0">
                <a:solidFill>
                  <a:schemeClr val="bg1"/>
                </a:solidFill>
                <a:latin typeface="微软雅黑" panose="020B0503020204020204" charset="-122"/>
              </a:endParaRPr>
            </a:p>
            <a:p>
              <a:r>
                <a:rPr lang="zh-CN" altLang="en-US" sz="1200" dirty="0">
                  <a:solidFill>
                    <a:schemeClr val="bg1"/>
                  </a:solidFill>
                  <a:latin typeface="微软雅黑" panose="020B0503020204020204" charset="-122"/>
                </a:rPr>
                <a:t>单击此处添加文本单击此处添加</a:t>
              </a:r>
              <a:endParaRPr lang="en-US" altLang="zh-CN" sz="1200" dirty="0">
                <a:solidFill>
                  <a:schemeClr val="bg1"/>
                </a:solidFill>
                <a:latin typeface="微软雅黑" panose="020B0503020204020204" charset="-122"/>
              </a:endParaRPr>
            </a:p>
          </p:txBody>
        </p:sp>
        <p:sp>
          <p:nvSpPr>
            <p:cNvPr id="86" name="TextBox 85"/>
            <p:cNvSpPr txBox="1"/>
            <p:nvPr/>
          </p:nvSpPr>
          <p:spPr>
            <a:xfrm>
              <a:off x="-814671" y="1638320"/>
              <a:ext cx="894678" cy="246173"/>
            </a:xfrm>
            <a:prstGeom prst="rect">
              <a:avLst/>
            </a:prstGeom>
            <a:noFill/>
          </p:spPr>
          <p:txBody>
            <a:bodyPr wrap="none" lIns="0" tIns="0" rIns="0" bIns="0" rtlCol="0" anchor="t">
              <a:spAutoFit/>
            </a:bodyPr>
            <a:lstStyle/>
            <a:p>
              <a:pPr algn="ctr"/>
              <a:r>
                <a:rPr lang="zh-CN" altLang="en-US" sz="2135" dirty="0">
                  <a:solidFill>
                    <a:schemeClr val="bg1"/>
                  </a:solidFill>
                  <a:latin typeface="微软雅黑" panose="020B0503020204020204" charset="-122"/>
                </a:rPr>
                <a:t>标题文字</a:t>
              </a:r>
              <a:endParaRPr lang="en-US" sz="2135" dirty="0">
                <a:solidFill>
                  <a:schemeClr val="bg1"/>
                </a:solidFill>
                <a:latin typeface="微软雅黑" panose="020B0503020204020204" charset="-122"/>
              </a:endParaRPr>
            </a:p>
          </p:txBody>
        </p:sp>
      </p:grpSp>
      <p:grpSp>
        <p:nvGrpSpPr>
          <p:cNvPr id="82" name="组合 81"/>
          <p:cNvGrpSpPr/>
          <p:nvPr/>
        </p:nvGrpSpPr>
        <p:grpSpPr>
          <a:xfrm>
            <a:off x="7245684" y="1332431"/>
            <a:ext cx="2357633" cy="1026724"/>
            <a:chOff x="1256119" y="1638320"/>
            <a:chExt cx="1923767" cy="770043"/>
          </a:xfrm>
        </p:grpSpPr>
        <p:sp>
          <p:nvSpPr>
            <p:cNvPr id="83" name="TextBox 82"/>
            <p:cNvSpPr txBox="1"/>
            <p:nvPr/>
          </p:nvSpPr>
          <p:spPr>
            <a:xfrm>
              <a:off x="1256119" y="1958240"/>
              <a:ext cx="1923767" cy="450123"/>
            </a:xfrm>
            <a:prstGeom prst="rect">
              <a:avLst/>
            </a:prstGeom>
            <a:noFill/>
          </p:spPr>
          <p:txBody>
            <a:bodyPr wrap="square" lIns="0" tIns="0" rtlCol="0" anchor="t">
              <a:spAutoFit/>
            </a:bodyPr>
            <a:lstStyle/>
            <a:p>
              <a:r>
                <a:rPr lang="zh-CN" altLang="en-US" sz="1200" dirty="0">
                  <a:solidFill>
                    <a:schemeClr val="bg1"/>
                  </a:solidFill>
                  <a:latin typeface="微软雅黑" panose="020B0503020204020204" charset="-122"/>
                </a:rPr>
                <a:t>单击此处添加文本单击此处添加</a:t>
              </a:r>
              <a:endParaRPr lang="en-US" altLang="zh-CN" sz="1200" dirty="0">
                <a:solidFill>
                  <a:schemeClr val="bg1"/>
                </a:solidFill>
                <a:latin typeface="微软雅黑" panose="020B0503020204020204" charset="-122"/>
              </a:endParaRPr>
            </a:p>
            <a:p>
              <a:r>
                <a:rPr lang="zh-CN" altLang="en-US" sz="1200" dirty="0">
                  <a:solidFill>
                    <a:schemeClr val="bg1"/>
                  </a:solidFill>
                  <a:latin typeface="微软雅黑" panose="020B0503020204020204" charset="-122"/>
                </a:rPr>
                <a:t>单击此处添加文本单击此处添加</a:t>
              </a:r>
              <a:endParaRPr lang="en-US" altLang="zh-CN" sz="1200" dirty="0">
                <a:solidFill>
                  <a:schemeClr val="bg1"/>
                </a:solidFill>
                <a:latin typeface="微软雅黑" panose="020B0503020204020204" charset="-122"/>
              </a:endParaRPr>
            </a:p>
            <a:p>
              <a:r>
                <a:rPr lang="zh-CN" altLang="en-US" sz="1200" dirty="0">
                  <a:solidFill>
                    <a:schemeClr val="bg1"/>
                  </a:solidFill>
                  <a:latin typeface="微软雅黑" panose="020B0503020204020204" charset="-122"/>
                </a:rPr>
                <a:t>单击此处添加文本单击此处添加</a:t>
              </a:r>
              <a:endParaRPr lang="en-US" altLang="zh-CN" sz="1200" dirty="0">
                <a:solidFill>
                  <a:schemeClr val="bg1"/>
                </a:solidFill>
                <a:latin typeface="微软雅黑" panose="020B0503020204020204" charset="-122"/>
              </a:endParaRPr>
            </a:p>
          </p:txBody>
        </p:sp>
        <p:sp>
          <p:nvSpPr>
            <p:cNvPr id="84" name="TextBox 83"/>
            <p:cNvSpPr txBox="1"/>
            <p:nvPr/>
          </p:nvSpPr>
          <p:spPr>
            <a:xfrm>
              <a:off x="1571677" y="1638320"/>
              <a:ext cx="894678" cy="246173"/>
            </a:xfrm>
            <a:prstGeom prst="rect">
              <a:avLst/>
            </a:prstGeom>
            <a:noFill/>
          </p:spPr>
          <p:txBody>
            <a:bodyPr wrap="none" lIns="0" tIns="0" rIns="0" bIns="0" rtlCol="0" anchor="t">
              <a:spAutoFit/>
            </a:bodyPr>
            <a:lstStyle/>
            <a:p>
              <a:pPr algn="ctr"/>
              <a:r>
                <a:rPr lang="zh-CN" altLang="en-US" sz="2135" dirty="0">
                  <a:solidFill>
                    <a:schemeClr val="bg1"/>
                  </a:solidFill>
                  <a:latin typeface="微软雅黑" panose="020B0503020204020204" charset="-122"/>
                </a:rPr>
                <a:t>标题文字</a:t>
              </a:r>
              <a:endParaRPr lang="en-US" sz="2135" dirty="0">
                <a:solidFill>
                  <a:schemeClr val="bg1"/>
                </a:solidFill>
                <a:latin typeface="微软雅黑" panose="020B0503020204020204" charset="-122"/>
              </a:endParaRPr>
            </a:p>
          </p:txBody>
        </p:sp>
      </p:gr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50"/>
                                        </p:tgtEl>
                                        <p:attrNameLst>
                                          <p:attrName>style.visibility</p:attrName>
                                        </p:attrNameLst>
                                      </p:cBhvr>
                                      <p:to>
                                        <p:strVal val="visible"/>
                                      </p:to>
                                    </p:set>
                                    <p:anim calcmode="lin" valueType="num">
                                      <p:cBhvr additive="base">
                                        <p:cTn id="7" dur="500" fill="hold"/>
                                        <p:tgtEl>
                                          <p:spTgt spid="150"/>
                                        </p:tgtEl>
                                        <p:attrNameLst>
                                          <p:attrName>ppt_x</p:attrName>
                                        </p:attrNameLst>
                                      </p:cBhvr>
                                      <p:tavLst>
                                        <p:tav tm="0">
                                          <p:val>
                                            <p:strVal val="0-#ppt_w/2"/>
                                          </p:val>
                                        </p:tav>
                                        <p:tav tm="100000">
                                          <p:val>
                                            <p:strVal val="#ppt_x"/>
                                          </p:val>
                                        </p:tav>
                                      </p:tavLst>
                                    </p:anim>
                                    <p:anim calcmode="lin" valueType="num">
                                      <p:cBhvr additive="base">
                                        <p:cTn id="8" dur="500" fill="hold"/>
                                        <p:tgtEl>
                                          <p:spTgt spid="15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500" fill="hold"/>
                                        <p:tgtEl>
                                          <p:spTgt spid="4"/>
                                        </p:tgtEl>
                                        <p:attrNameLst>
                                          <p:attrName>ppt_w</p:attrName>
                                        </p:attrNameLst>
                                      </p:cBhvr>
                                      <p:tavLst>
                                        <p:tav tm="0">
                                          <p:val>
                                            <p:fltVal val="0"/>
                                          </p:val>
                                        </p:tav>
                                        <p:tav tm="100000">
                                          <p:val>
                                            <p:strVal val="#ppt_w"/>
                                          </p:val>
                                        </p:tav>
                                      </p:tavLst>
                                    </p:anim>
                                    <p:anim calcmode="lin" valueType="num">
                                      <p:cBhvr>
                                        <p:cTn id="14" dur="500" fill="hold"/>
                                        <p:tgtEl>
                                          <p:spTgt spid="4"/>
                                        </p:tgtEl>
                                        <p:attrNameLst>
                                          <p:attrName>ppt_h</p:attrName>
                                        </p:attrNameLst>
                                      </p:cBhvr>
                                      <p:tavLst>
                                        <p:tav tm="0">
                                          <p:val>
                                            <p:fltVal val="0"/>
                                          </p:val>
                                        </p:tav>
                                        <p:tav tm="100000">
                                          <p:val>
                                            <p:strVal val="#ppt_h"/>
                                          </p:val>
                                        </p:tav>
                                      </p:tavLst>
                                    </p:anim>
                                    <p:animEffect transition="in" filter="fade">
                                      <p:cBhvr>
                                        <p:cTn id="15" dur="500"/>
                                        <p:tgtEl>
                                          <p:spTgt spid="4"/>
                                        </p:tgtEl>
                                      </p:cBhvr>
                                    </p:animEffect>
                                  </p:childTnLst>
                                </p:cTn>
                              </p:par>
                              <p:par>
                                <p:cTn id="16" presetID="53" presetClass="entr" presetSubtype="16" fill="hold" nodeType="withEffect">
                                  <p:stCondLst>
                                    <p:cond delay="0"/>
                                  </p:stCondLst>
                                  <p:childTnLst>
                                    <p:set>
                                      <p:cBhvr>
                                        <p:cTn id="17" dur="1" fill="hold">
                                          <p:stCondLst>
                                            <p:cond delay="0"/>
                                          </p:stCondLst>
                                        </p:cTn>
                                        <p:tgtEl>
                                          <p:spTgt spid="9"/>
                                        </p:tgtEl>
                                        <p:attrNameLst>
                                          <p:attrName>style.visibility</p:attrName>
                                        </p:attrNameLst>
                                      </p:cBhvr>
                                      <p:to>
                                        <p:strVal val="visible"/>
                                      </p:to>
                                    </p:set>
                                    <p:anim calcmode="lin" valueType="num">
                                      <p:cBhvr>
                                        <p:cTn id="18" dur="500" fill="hold"/>
                                        <p:tgtEl>
                                          <p:spTgt spid="9"/>
                                        </p:tgtEl>
                                        <p:attrNameLst>
                                          <p:attrName>ppt_w</p:attrName>
                                        </p:attrNameLst>
                                      </p:cBhvr>
                                      <p:tavLst>
                                        <p:tav tm="0">
                                          <p:val>
                                            <p:fltVal val="0"/>
                                          </p:val>
                                        </p:tav>
                                        <p:tav tm="100000">
                                          <p:val>
                                            <p:strVal val="#ppt_w"/>
                                          </p:val>
                                        </p:tav>
                                      </p:tavLst>
                                    </p:anim>
                                    <p:anim calcmode="lin" valueType="num">
                                      <p:cBhvr>
                                        <p:cTn id="19" dur="500" fill="hold"/>
                                        <p:tgtEl>
                                          <p:spTgt spid="9"/>
                                        </p:tgtEl>
                                        <p:attrNameLst>
                                          <p:attrName>ppt_h</p:attrName>
                                        </p:attrNameLst>
                                      </p:cBhvr>
                                      <p:tavLst>
                                        <p:tav tm="0">
                                          <p:val>
                                            <p:fltVal val="0"/>
                                          </p:val>
                                        </p:tav>
                                        <p:tav tm="100000">
                                          <p:val>
                                            <p:strVal val="#ppt_h"/>
                                          </p:val>
                                        </p:tav>
                                      </p:tavLst>
                                    </p:anim>
                                    <p:animEffect transition="in" filter="fade">
                                      <p:cBhvr>
                                        <p:cTn id="20" dur="500"/>
                                        <p:tgtEl>
                                          <p:spTgt spid="9"/>
                                        </p:tgtEl>
                                      </p:cBhvr>
                                    </p:animEffect>
                                  </p:childTnLst>
                                </p:cTn>
                              </p:par>
                              <p:par>
                                <p:cTn id="21" presetID="53" presetClass="entr" presetSubtype="16" fill="hold" nodeType="with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p:cTn id="23" dur="500" fill="hold"/>
                                        <p:tgtEl>
                                          <p:spTgt spid="5"/>
                                        </p:tgtEl>
                                        <p:attrNameLst>
                                          <p:attrName>ppt_w</p:attrName>
                                        </p:attrNameLst>
                                      </p:cBhvr>
                                      <p:tavLst>
                                        <p:tav tm="0">
                                          <p:val>
                                            <p:fltVal val="0"/>
                                          </p:val>
                                        </p:tav>
                                        <p:tav tm="100000">
                                          <p:val>
                                            <p:strVal val="#ppt_w"/>
                                          </p:val>
                                        </p:tav>
                                      </p:tavLst>
                                    </p:anim>
                                    <p:anim calcmode="lin" valueType="num">
                                      <p:cBhvr>
                                        <p:cTn id="24" dur="500" fill="hold"/>
                                        <p:tgtEl>
                                          <p:spTgt spid="5"/>
                                        </p:tgtEl>
                                        <p:attrNameLst>
                                          <p:attrName>ppt_h</p:attrName>
                                        </p:attrNameLst>
                                      </p:cBhvr>
                                      <p:tavLst>
                                        <p:tav tm="0">
                                          <p:val>
                                            <p:fltVal val="0"/>
                                          </p:val>
                                        </p:tav>
                                        <p:tav tm="100000">
                                          <p:val>
                                            <p:strVal val="#ppt_h"/>
                                          </p:val>
                                        </p:tav>
                                      </p:tavLst>
                                    </p:anim>
                                    <p:animEffect transition="in" filter="fade">
                                      <p:cBhvr>
                                        <p:cTn id="25" dur="500"/>
                                        <p:tgtEl>
                                          <p:spTgt spid="5"/>
                                        </p:tgtEl>
                                      </p:cBhvr>
                                    </p:animEffect>
                                  </p:childTnLst>
                                </p:cTn>
                              </p:par>
                              <p:par>
                                <p:cTn id="26" presetID="53" presetClass="entr" presetSubtype="16" fill="hold" nodeType="withEffect">
                                  <p:stCondLst>
                                    <p:cond delay="0"/>
                                  </p:stCondLst>
                                  <p:childTnLst>
                                    <p:set>
                                      <p:cBhvr>
                                        <p:cTn id="27" dur="1" fill="hold">
                                          <p:stCondLst>
                                            <p:cond delay="0"/>
                                          </p:stCondLst>
                                        </p:cTn>
                                        <p:tgtEl>
                                          <p:spTgt spid="7"/>
                                        </p:tgtEl>
                                        <p:attrNameLst>
                                          <p:attrName>style.visibility</p:attrName>
                                        </p:attrNameLst>
                                      </p:cBhvr>
                                      <p:to>
                                        <p:strVal val="visible"/>
                                      </p:to>
                                    </p:set>
                                    <p:anim calcmode="lin" valueType="num">
                                      <p:cBhvr>
                                        <p:cTn id="28" dur="500" fill="hold"/>
                                        <p:tgtEl>
                                          <p:spTgt spid="7"/>
                                        </p:tgtEl>
                                        <p:attrNameLst>
                                          <p:attrName>ppt_w</p:attrName>
                                        </p:attrNameLst>
                                      </p:cBhvr>
                                      <p:tavLst>
                                        <p:tav tm="0">
                                          <p:val>
                                            <p:fltVal val="0"/>
                                          </p:val>
                                        </p:tav>
                                        <p:tav tm="100000">
                                          <p:val>
                                            <p:strVal val="#ppt_w"/>
                                          </p:val>
                                        </p:tav>
                                      </p:tavLst>
                                    </p:anim>
                                    <p:anim calcmode="lin" valueType="num">
                                      <p:cBhvr>
                                        <p:cTn id="29" dur="500" fill="hold"/>
                                        <p:tgtEl>
                                          <p:spTgt spid="7"/>
                                        </p:tgtEl>
                                        <p:attrNameLst>
                                          <p:attrName>ppt_h</p:attrName>
                                        </p:attrNameLst>
                                      </p:cBhvr>
                                      <p:tavLst>
                                        <p:tav tm="0">
                                          <p:val>
                                            <p:fltVal val="0"/>
                                          </p:val>
                                        </p:tav>
                                        <p:tav tm="100000">
                                          <p:val>
                                            <p:strVal val="#ppt_h"/>
                                          </p:val>
                                        </p:tav>
                                      </p:tavLst>
                                    </p:anim>
                                    <p:animEffect transition="in" filter="fade">
                                      <p:cBhvr>
                                        <p:cTn id="30" dur="500"/>
                                        <p:tgtEl>
                                          <p:spTgt spid="7"/>
                                        </p:tgtEl>
                                      </p:cBhvr>
                                    </p:animEffect>
                                  </p:childTnLst>
                                </p:cTn>
                              </p:par>
                              <p:par>
                                <p:cTn id="31" presetID="53" presetClass="entr" presetSubtype="16" fill="hold" nodeType="withEffect">
                                  <p:stCondLst>
                                    <p:cond delay="0"/>
                                  </p:stCondLst>
                                  <p:childTnLst>
                                    <p:set>
                                      <p:cBhvr>
                                        <p:cTn id="32" dur="1" fill="hold">
                                          <p:stCondLst>
                                            <p:cond delay="0"/>
                                          </p:stCondLst>
                                        </p:cTn>
                                        <p:tgtEl>
                                          <p:spTgt spid="6"/>
                                        </p:tgtEl>
                                        <p:attrNameLst>
                                          <p:attrName>style.visibility</p:attrName>
                                        </p:attrNameLst>
                                      </p:cBhvr>
                                      <p:to>
                                        <p:strVal val="visible"/>
                                      </p:to>
                                    </p:set>
                                    <p:anim calcmode="lin" valueType="num">
                                      <p:cBhvr>
                                        <p:cTn id="33" dur="500" fill="hold"/>
                                        <p:tgtEl>
                                          <p:spTgt spid="6"/>
                                        </p:tgtEl>
                                        <p:attrNameLst>
                                          <p:attrName>ppt_w</p:attrName>
                                        </p:attrNameLst>
                                      </p:cBhvr>
                                      <p:tavLst>
                                        <p:tav tm="0">
                                          <p:val>
                                            <p:fltVal val="0"/>
                                          </p:val>
                                        </p:tav>
                                        <p:tav tm="100000">
                                          <p:val>
                                            <p:strVal val="#ppt_w"/>
                                          </p:val>
                                        </p:tav>
                                      </p:tavLst>
                                    </p:anim>
                                    <p:anim calcmode="lin" valueType="num">
                                      <p:cBhvr>
                                        <p:cTn id="34" dur="500" fill="hold"/>
                                        <p:tgtEl>
                                          <p:spTgt spid="6"/>
                                        </p:tgtEl>
                                        <p:attrNameLst>
                                          <p:attrName>ppt_h</p:attrName>
                                        </p:attrNameLst>
                                      </p:cBhvr>
                                      <p:tavLst>
                                        <p:tav tm="0">
                                          <p:val>
                                            <p:fltVal val="0"/>
                                          </p:val>
                                        </p:tav>
                                        <p:tav tm="100000">
                                          <p:val>
                                            <p:strVal val="#ppt_h"/>
                                          </p:val>
                                        </p:tav>
                                      </p:tavLst>
                                    </p:anim>
                                    <p:animEffect transition="in" filter="fade">
                                      <p:cBhvr>
                                        <p:cTn id="35" dur="500"/>
                                        <p:tgtEl>
                                          <p:spTgt spid="6"/>
                                        </p:tgtEl>
                                      </p:cBhvr>
                                    </p:animEffect>
                                  </p:childTnLst>
                                </p:cTn>
                              </p:par>
                              <p:par>
                                <p:cTn id="36" presetID="53" presetClass="entr" presetSubtype="16" fill="hold" nodeType="withEffect">
                                  <p:stCondLst>
                                    <p:cond delay="0"/>
                                  </p:stCondLst>
                                  <p:childTnLst>
                                    <p:set>
                                      <p:cBhvr>
                                        <p:cTn id="37" dur="1" fill="hold">
                                          <p:stCondLst>
                                            <p:cond delay="0"/>
                                          </p:stCondLst>
                                        </p:cTn>
                                        <p:tgtEl>
                                          <p:spTgt spid="8"/>
                                        </p:tgtEl>
                                        <p:attrNameLst>
                                          <p:attrName>style.visibility</p:attrName>
                                        </p:attrNameLst>
                                      </p:cBhvr>
                                      <p:to>
                                        <p:strVal val="visible"/>
                                      </p:to>
                                    </p:set>
                                    <p:anim calcmode="lin" valueType="num">
                                      <p:cBhvr>
                                        <p:cTn id="38" dur="500" fill="hold"/>
                                        <p:tgtEl>
                                          <p:spTgt spid="8"/>
                                        </p:tgtEl>
                                        <p:attrNameLst>
                                          <p:attrName>ppt_w</p:attrName>
                                        </p:attrNameLst>
                                      </p:cBhvr>
                                      <p:tavLst>
                                        <p:tav tm="0">
                                          <p:val>
                                            <p:fltVal val="0"/>
                                          </p:val>
                                        </p:tav>
                                        <p:tav tm="100000">
                                          <p:val>
                                            <p:strVal val="#ppt_w"/>
                                          </p:val>
                                        </p:tav>
                                      </p:tavLst>
                                    </p:anim>
                                    <p:anim calcmode="lin" valueType="num">
                                      <p:cBhvr>
                                        <p:cTn id="39" dur="500" fill="hold"/>
                                        <p:tgtEl>
                                          <p:spTgt spid="8"/>
                                        </p:tgtEl>
                                        <p:attrNameLst>
                                          <p:attrName>ppt_h</p:attrName>
                                        </p:attrNameLst>
                                      </p:cBhvr>
                                      <p:tavLst>
                                        <p:tav tm="0">
                                          <p:val>
                                            <p:fltVal val="0"/>
                                          </p:val>
                                        </p:tav>
                                        <p:tav tm="100000">
                                          <p:val>
                                            <p:strVal val="#ppt_h"/>
                                          </p:val>
                                        </p:tav>
                                      </p:tavLst>
                                    </p:anim>
                                    <p:animEffect transition="in" filter="fade">
                                      <p:cBhvr>
                                        <p:cTn id="40" dur="500"/>
                                        <p:tgtEl>
                                          <p:spTgt spid="8"/>
                                        </p:tgtEl>
                                      </p:cBhvr>
                                    </p:animEffect>
                                  </p:childTnLst>
                                </p:cTn>
                              </p:par>
                              <p:par>
                                <p:cTn id="41" presetID="2" presetClass="entr" presetSubtype="4" fill="hold" nodeType="withEffect">
                                  <p:stCondLst>
                                    <p:cond delay="0"/>
                                  </p:stCondLst>
                                  <p:childTnLst>
                                    <p:set>
                                      <p:cBhvr>
                                        <p:cTn id="42" dur="1" fill="hold">
                                          <p:stCondLst>
                                            <p:cond delay="0"/>
                                          </p:stCondLst>
                                        </p:cTn>
                                        <p:tgtEl>
                                          <p:spTgt spid="61"/>
                                        </p:tgtEl>
                                        <p:attrNameLst>
                                          <p:attrName>style.visibility</p:attrName>
                                        </p:attrNameLst>
                                      </p:cBhvr>
                                      <p:to>
                                        <p:strVal val="visible"/>
                                      </p:to>
                                    </p:set>
                                    <p:anim calcmode="lin" valueType="num">
                                      <p:cBhvr additive="base">
                                        <p:cTn id="43" dur="500" fill="hold"/>
                                        <p:tgtEl>
                                          <p:spTgt spid="61"/>
                                        </p:tgtEl>
                                        <p:attrNameLst>
                                          <p:attrName>ppt_x</p:attrName>
                                        </p:attrNameLst>
                                      </p:cBhvr>
                                      <p:tavLst>
                                        <p:tav tm="0">
                                          <p:val>
                                            <p:strVal val="#ppt_x"/>
                                          </p:val>
                                        </p:tav>
                                        <p:tav tm="100000">
                                          <p:val>
                                            <p:strVal val="#ppt_x"/>
                                          </p:val>
                                        </p:tav>
                                      </p:tavLst>
                                    </p:anim>
                                    <p:anim calcmode="lin" valueType="num">
                                      <p:cBhvr additive="base">
                                        <p:cTn id="44" dur="500" fill="hold"/>
                                        <p:tgtEl>
                                          <p:spTgt spid="61"/>
                                        </p:tgtEl>
                                        <p:attrNameLst>
                                          <p:attrName>ppt_y</p:attrName>
                                        </p:attrNameLst>
                                      </p:cBhvr>
                                      <p:tavLst>
                                        <p:tav tm="0">
                                          <p:val>
                                            <p:strVal val="1+#ppt_h/2"/>
                                          </p:val>
                                        </p:tav>
                                        <p:tav tm="100000">
                                          <p:val>
                                            <p:strVal val="#ppt_y"/>
                                          </p:val>
                                        </p:tav>
                                      </p:tavLst>
                                    </p:anim>
                                  </p:childTnLst>
                                </p:cTn>
                              </p:par>
                              <p:par>
                                <p:cTn id="45" presetID="2" presetClass="entr" presetSubtype="4" fill="hold" nodeType="withEffect">
                                  <p:stCondLst>
                                    <p:cond delay="0"/>
                                  </p:stCondLst>
                                  <p:childTnLst>
                                    <p:set>
                                      <p:cBhvr>
                                        <p:cTn id="46" dur="1" fill="hold">
                                          <p:stCondLst>
                                            <p:cond delay="0"/>
                                          </p:stCondLst>
                                        </p:cTn>
                                        <p:tgtEl>
                                          <p:spTgt spid="73"/>
                                        </p:tgtEl>
                                        <p:attrNameLst>
                                          <p:attrName>style.visibility</p:attrName>
                                        </p:attrNameLst>
                                      </p:cBhvr>
                                      <p:to>
                                        <p:strVal val="visible"/>
                                      </p:to>
                                    </p:set>
                                    <p:anim calcmode="lin" valueType="num">
                                      <p:cBhvr additive="base">
                                        <p:cTn id="47" dur="500" fill="hold"/>
                                        <p:tgtEl>
                                          <p:spTgt spid="73"/>
                                        </p:tgtEl>
                                        <p:attrNameLst>
                                          <p:attrName>ppt_x</p:attrName>
                                        </p:attrNameLst>
                                      </p:cBhvr>
                                      <p:tavLst>
                                        <p:tav tm="0">
                                          <p:val>
                                            <p:strVal val="#ppt_x"/>
                                          </p:val>
                                        </p:tav>
                                        <p:tav tm="100000">
                                          <p:val>
                                            <p:strVal val="#ppt_x"/>
                                          </p:val>
                                        </p:tav>
                                      </p:tavLst>
                                    </p:anim>
                                    <p:anim calcmode="lin" valueType="num">
                                      <p:cBhvr additive="base">
                                        <p:cTn id="48" dur="500" fill="hold"/>
                                        <p:tgtEl>
                                          <p:spTgt spid="73"/>
                                        </p:tgtEl>
                                        <p:attrNameLst>
                                          <p:attrName>ppt_y</p:attrName>
                                        </p:attrNameLst>
                                      </p:cBhvr>
                                      <p:tavLst>
                                        <p:tav tm="0">
                                          <p:val>
                                            <p:strVal val="1+#ppt_h/2"/>
                                          </p:val>
                                        </p:tav>
                                        <p:tav tm="100000">
                                          <p:val>
                                            <p:strVal val="#ppt_y"/>
                                          </p:val>
                                        </p:tav>
                                      </p:tavLst>
                                    </p:anim>
                                  </p:childTnLst>
                                </p:cTn>
                              </p:par>
                              <p:par>
                                <p:cTn id="49" presetID="2" presetClass="entr" presetSubtype="4" fill="hold" nodeType="withEffect">
                                  <p:stCondLst>
                                    <p:cond delay="0"/>
                                  </p:stCondLst>
                                  <p:childTnLst>
                                    <p:set>
                                      <p:cBhvr>
                                        <p:cTn id="50" dur="1" fill="hold">
                                          <p:stCondLst>
                                            <p:cond delay="0"/>
                                          </p:stCondLst>
                                        </p:cTn>
                                        <p:tgtEl>
                                          <p:spTgt spid="76"/>
                                        </p:tgtEl>
                                        <p:attrNameLst>
                                          <p:attrName>style.visibility</p:attrName>
                                        </p:attrNameLst>
                                      </p:cBhvr>
                                      <p:to>
                                        <p:strVal val="visible"/>
                                      </p:to>
                                    </p:set>
                                    <p:anim calcmode="lin" valueType="num">
                                      <p:cBhvr additive="base">
                                        <p:cTn id="51" dur="500" fill="hold"/>
                                        <p:tgtEl>
                                          <p:spTgt spid="76"/>
                                        </p:tgtEl>
                                        <p:attrNameLst>
                                          <p:attrName>ppt_x</p:attrName>
                                        </p:attrNameLst>
                                      </p:cBhvr>
                                      <p:tavLst>
                                        <p:tav tm="0">
                                          <p:val>
                                            <p:strVal val="#ppt_x"/>
                                          </p:val>
                                        </p:tav>
                                        <p:tav tm="100000">
                                          <p:val>
                                            <p:strVal val="#ppt_x"/>
                                          </p:val>
                                        </p:tav>
                                      </p:tavLst>
                                    </p:anim>
                                    <p:anim calcmode="lin" valueType="num">
                                      <p:cBhvr additive="base">
                                        <p:cTn id="52" dur="500" fill="hold"/>
                                        <p:tgtEl>
                                          <p:spTgt spid="76"/>
                                        </p:tgtEl>
                                        <p:attrNameLst>
                                          <p:attrName>ppt_y</p:attrName>
                                        </p:attrNameLst>
                                      </p:cBhvr>
                                      <p:tavLst>
                                        <p:tav tm="0">
                                          <p:val>
                                            <p:strVal val="1+#ppt_h/2"/>
                                          </p:val>
                                        </p:tav>
                                        <p:tav tm="100000">
                                          <p:val>
                                            <p:strVal val="#ppt_y"/>
                                          </p:val>
                                        </p:tav>
                                      </p:tavLst>
                                    </p:anim>
                                  </p:childTnLst>
                                </p:cTn>
                              </p:par>
                              <p:par>
                                <p:cTn id="53" presetID="2" presetClass="entr" presetSubtype="4" fill="hold" nodeType="withEffect">
                                  <p:stCondLst>
                                    <p:cond delay="0"/>
                                  </p:stCondLst>
                                  <p:childTnLst>
                                    <p:set>
                                      <p:cBhvr>
                                        <p:cTn id="54" dur="1" fill="hold">
                                          <p:stCondLst>
                                            <p:cond delay="0"/>
                                          </p:stCondLst>
                                        </p:cTn>
                                        <p:tgtEl>
                                          <p:spTgt spid="79"/>
                                        </p:tgtEl>
                                        <p:attrNameLst>
                                          <p:attrName>style.visibility</p:attrName>
                                        </p:attrNameLst>
                                      </p:cBhvr>
                                      <p:to>
                                        <p:strVal val="visible"/>
                                      </p:to>
                                    </p:set>
                                    <p:anim calcmode="lin" valueType="num">
                                      <p:cBhvr additive="base">
                                        <p:cTn id="55" dur="500" fill="hold"/>
                                        <p:tgtEl>
                                          <p:spTgt spid="79"/>
                                        </p:tgtEl>
                                        <p:attrNameLst>
                                          <p:attrName>ppt_x</p:attrName>
                                        </p:attrNameLst>
                                      </p:cBhvr>
                                      <p:tavLst>
                                        <p:tav tm="0">
                                          <p:val>
                                            <p:strVal val="#ppt_x"/>
                                          </p:val>
                                        </p:tav>
                                        <p:tav tm="100000">
                                          <p:val>
                                            <p:strVal val="#ppt_x"/>
                                          </p:val>
                                        </p:tav>
                                      </p:tavLst>
                                    </p:anim>
                                    <p:anim calcmode="lin" valueType="num">
                                      <p:cBhvr additive="base">
                                        <p:cTn id="56" dur="500" fill="hold"/>
                                        <p:tgtEl>
                                          <p:spTgt spid="79"/>
                                        </p:tgtEl>
                                        <p:attrNameLst>
                                          <p:attrName>ppt_y</p:attrName>
                                        </p:attrNameLst>
                                      </p:cBhvr>
                                      <p:tavLst>
                                        <p:tav tm="0">
                                          <p:val>
                                            <p:strVal val="1+#ppt_h/2"/>
                                          </p:val>
                                        </p:tav>
                                        <p:tav tm="100000">
                                          <p:val>
                                            <p:strVal val="#ppt_y"/>
                                          </p:val>
                                        </p:tav>
                                      </p:tavLst>
                                    </p:anim>
                                  </p:childTnLst>
                                </p:cTn>
                              </p:par>
                              <p:par>
                                <p:cTn id="57" presetID="2" presetClass="entr" presetSubtype="4" fill="hold" nodeType="withEffect">
                                  <p:stCondLst>
                                    <p:cond delay="0"/>
                                  </p:stCondLst>
                                  <p:childTnLst>
                                    <p:set>
                                      <p:cBhvr>
                                        <p:cTn id="58" dur="1" fill="hold">
                                          <p:stCondLst>
                                            <p:cond delay="0"/>
                                          </p:stCondLst>
                                        </p:cTn>
                                        <p:tgtEl>
                                          <p:spTgt spid="82"/>
                                        </p:tgtEl>
                                        <p:attrNameLst>
                                          <p:attrName>style.visibility</p:attrName>
                                        </p:attrNameLst>
                                      </p:cBhvr>
                                      <p:to>
                                        <p:strVal val="visible"/>
                                      </p:to>
                                    </p:set>
                                    <p:anim calcmode="lin" valueType="num">
                                      <p:cBhvr additive="base">
                                        <p:cTn id="59" dur="500" fill="hold"/>
                                        <p:tgtEl>
                                          <p:spTgt spid="82"/>
                                        </p:tgtEl>
                                        <p:attrNameLst>
                                          <p:attrName>ppt_x</p:attrName>
                                        </p:attrNameLst>
                                      </p:cBhvr>
                                      <p:tavLst>
                                        <p:tav tm="0">
                                          <p:val>
                                            <p:strVal val="#ppt_x"/>
                                          </p:val>
                                        </p:tav>
                                        <p:tav tm="100000">
                                          <p:val>
                                            <p:strVal val="#ppt_x"/>
                                          </p:val>
                                        </p:tav>
                                      </p:tavLst>
                                    </p:anim>
                                    <p:anim calcmode="lin" valueType="num">
                                      <p:cBhvr additive="base">
                                        <p:cTn id="60" dur="500" fill="hold"/>
                                        <p:tgtEl>
                                          <p:spTgt spid="8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2"/>
          <p:cNvSpPr/>
          <p:nvPr/>
        </p:nvSpPr>
        <p:spPr>
          <a:xfrm>
            <a:off x="0" y="2372884"/>
            <a:ext cx="12192000" cy="2784309"/>
          </a:xfrm>
          <a:custGeom>
            <a:avLst/>
            <a:gdLst/>
            <a:ahLst/>
            <a:cxnLst/>
            <a:rect l="l" t="t" r="r" b="b"/>
            <a:pathLst>
              <a:path w="9144000" h="2088232">
                <a:moveTo>
                  <a:pt x="0" y="0"/>
                </a:moveTo>
                <a:lnTo>
                  <a:pt x="3816349" y="0"/>
                </a:lnTo>
                <a:lnTo>
                  <a:pt x="3815397" y="194197"/>
                </a:lnTo>
                <a:cubicBezTo>
                  <a:pt x="3815639" y="203899"/>
                  <a:pt x="3815881" y="213599"/>
                  <a:pt x="3816123" y="223301"/>
                </a:cubicBezTo>
                <a:cubicBezTo>
                  <a:pt x="3815485" y="285565"/>
                  <a:pt x="3825627" y="323840"/>
                  <a:pt x="3858310" y="352306"/>
                </a:cubicBezTo>
                <a:cubicBezTo>
                  <a:pt x="3881863" y="374186"/>
                  <a:pt x="3885380" y="375377"/>
                  <a:pt x="3918032" y="397060"/>
                </a:cubicBezTo>
                <a:cubicBezTo>
                  <a:pt x="4077997" y="488212"/>
                  <a:pt x="4205762" y="552810"/>
                  <a:pt x="4362649" y="637807"/>
                </a:cubicBezTo>
                <a:cubicBezTo>
                  <a:pt x="4506032" y="713448"/>
                  <a:pt x="4580496" y="685782"/>
                  <a:pt x="4677699" y="644009"/>
                </a:cubicBezTo>
                <a:cubicBezTo>
                  <a:pt x="4888543" y="533160"/>
                  <a:pt x="5015771" y="470067"/>
                  <a:pt x="5093398" y="425358"/>
                </a:cubicBezTo>
                <a:cubicBezTo>
                  <a:pt x="5189998" y="369721"/>
                  <a:pt x="5153077" y="389285"/>
                  <a:pt x="5151235" y="389737"/>
                </a:cubicBezTo>
                <a:cubicBezTo>
                  <a:pt x="5229523" y="352156"/>
                  <a:pt x="5228181" y="330135"/>
                  <a:pt x="5233105" y="228248"/>
                </a:cubicBezTo>
                <a:cubicBezTo>
                  <a:pt x="5233287" y="209652"/>
                  <a:pt x="5231995" y="192531"/>
                  <a:pt x="5232177" y="173935"/>
                </a:cubicBezTo>
                <a:cubicBezTo>
                  <a:pt x="5232188" y="153706"/>
                  <a:pt x="5232933" y="81947"/>
                  <a:pt x="5233810" y="0"/>
                </a:cubicBezTo>
                <a:lnTo>
                  <a:pt x="9144000" y="0"/>
                </a:lnTo>
                <a:lnTo>
                  <a:pt x="9144000" y="2088232"/>
                </a:lnTo>
                <a:lnTo>
                  <a:pt x="0" y="2088232"/>
                </a:lnTo>
                <a:close/>
              </a:path>
            </a:pathLst>
          </a:custGeom>
          <a:gradFill flip="none" rotWithShape="1">
            <a:gsLst>
              <a:gs pos="50000">
                <a:schemeClr val="accent1"/>
              </a:gs>
              <a:gs pos="100000">
                <a:schemeClr val="accent1">
                  <a:lumMod val="75000"/>
                </a:schemeClr>
              </a:gs>
              <a:gs pos="0">
                <a:schemeClr val="accent1">
                  <a:lumMod val="60000"/>
                  <a:lumOff val="40000"/>
                </a:schemeClr>
              </a:gs>
            </a:gsLst>
            <a:lin ang="18900000" scaled="0"/>
            <a:tileRect/>
          </a:gradFill>
          <a:ln w="15875">
            <a:gradFill>
              <a:gsLst>
                <a:gs pos="50000">
                  <a:schemeClr val="accent1">
                    <a:lumMod val="60000"/>
                    <a:lumOff val="40000"/>
                  </a:schemeClr>
                </a:gs>
                <a:gs pos="100000">
                  <a:schemeClr val="accent1">
                    <a:lumMod val="75000"/>
                  </a:schemeClr>
                </a:gs>
                <a:gs pos="0">
                  <a:schemeClr val="accent1">
                    <a:lumMod val="60000"/>
                    <a:lumOff val="40000"/>
                  </a:schemeClr>
                </a:gs>
              </a:gsLst>
              <a:lin ang="81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665">
              <a:solidFill>
                <a:prstClr val="white"/>
              </a:solidFill>
              <a:latin typeface="Impact" panose="020B0806030902050204" pitchFamily="34" charset="0"/>
            </a:endParaRPr>
          </a:p>
        </p:txBody>
      </p:sp>
      <p:sp>
        <p:nvSpPr>
          <p:cNvPr id="8" name="矩形 10"/>
          <p:cNvSpPr>
            <a:spLocks noChangeAspect="1"/>
          </p:cNvSpPr>
          <p:nvPr/>
        </p:nvSpPr>
        <p:spPr>
          <a:xfrm>
            <a:off x="5207067" y="1316854"/>
            <a:ext cx="1676267" cy="1827457"/>
          </a:xfrm>
          <a:custGeom>
            <a:avLst/>
            <a:gdLst>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299728 w 1305333"/>
              <a:gd name="connsiteY4" fmla="*/ 452301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1" fmla="*/ 653528 w 1305333"/>
              <a:gd name="connsiteY0-2" fmla="*/ 0 h 1424419"/>
              <a:gd name="connsiteX1-3" fmla="*/ 757287 w 1305333"/>
              <a:gd name="connsiteY1-4" fmla="*/ 32444 h 1424419"/>
              <a:gd name="connsiteX2-5" fmla="*/ 1206876 w 1305333"/>
              <a:gd name="connsiteY2-6" fmla="*/ 284945 h 1424419"/>
              <a:gd name="connsiteX3-7" fmla="*/ 1233464 w 1305333"/>
              <a:gd name="connsiteY3-8" fmla="*/ 306775 h 1424419"/>
              <a:gd name="connsiteX4-9" fmla="*/ 1301712 w 1305333"/>
              <a:gd name="connsiteY4-10" fmla="*/ 442384 h 1424419"/>
              <a:gd name="connsiteX5-11" fmla="*/ 1303099 w 1305333"/>
              <a:gd name="connsiteY5-12" fmla="*/ 495558 h 1424419"/>
              <a:gd name="connsiteX6-13" fmla="*/ 1303099 w 1305333"/>
              <a:gd name="connsiteY6-14" fmla="*/ 952393 h 1424419"/>
              <a:gd name="connsiteX7-15" fmla="*/ 1299356 w 1305333"/>
              <a:gd name="connsiteY7-16" fmla="*/ 974248 h 1424419"/>
              <a:gd name="connsiteX8-17" fmla="*/ 1193590 w 1305333"/>
              <a:gd name="connsiteY8-18" fmla="*/ 1159518 h 1424419"/>
              <a:gd name="connsiteX9-19" fmla="*/ 1188747 w 1305333"/>
              <a:gd name="connsiteY9-20" fmla="*/ 1163476 h 1424419"/>
              <a:gd name="connsiteX10-21" fmla="*/ 792288 w 1305333"/>
              <a:gd name="connsiteY10-22" fmla="*/ 1385653 h 1424419"/>
              <a:gd name="connsiteX11-23" fmla="*/ 522686 w 1305333"/>
              <a:gd name="connsiteY11-24" fmla="*/ 1384922 h 1424419"/>
              <a:gd name="connsiteX12-25" fmla="*/ 80344 w 1305333"/>
              <a:gd name="connsiteY12-26" fmla="*/ 1139323 h 1424419"/>
              <a:gd name="connsiteX13-27" fmla="*/ 68397 w 1305333"/>
              <a:gd name="connsiteY13-28" fmla="*/ 1130059 h 1424419"/>
              <a:gd name="connsiteX14-29" fmla="*/ 667 w 1305333"/>
              <a:gd name="connsiteY14-30" fmla="*/ 999105 h 1424419"/>
              <a:gd name="connsiteX15-31" fmla="*/ 0 w 1305333"/>
              <a:gd name="connsiteY15-32" fmla="*/ 972364 h 1424419"/>
              <a:gd name="connsiteX16-33" fmla="*/ 2496 w 1305333"/>
              <a:gd name="connsiteY16-34" fmla="*/ 463106 h 1424419"/>
              <a:gd name="connsiteX17-35" fmla="*/ 2458 w 1305333"/>
              <a:gd name="connsiteY17-36" fmla="*/ 429563 h 1424419"/>
              <a:gd name="connsiteX18-37" fmla="*/ 75248 w 1305333"/>
              <a:gd name="connsiteY18-38" fmla="*/ 303202 h 1424419"/>
              <a:gd name="connsiteX19-39" fmla="*/ 103465 w 1305333"/>
              <a:gd name="connsiteY19-40" fmla="*/ 288252 h 1424419"/>
              <a:gd name="connsiteX20-41" fmla="*/ 541533 w 1305333"/>
              <a:gd name="connsiteY20-42" fmla="*/ 38110 h 1424419"/>
              <a:gd name="connsiteX21-43" fmla="*/ 653528 w 1305333"/>
              <a:gd name="connsiteY21-44" fmla="*/ 0 h 1424419"/>
              <a:gd name="connsiteX0-45" fmla="*/ 653528 w 1305333"/>
              <a:gd name="connsiteY0-46" fmla="*/ 0 h 1424419"/>
              <a:gd name="connsiteX1-47" fmla="*/ 757287 w 1305333"/>
              <a:gd name="connsiteY1-48" fmla="*/ 32444 h 1424419"/>
              <a:gd name="connsiteX2-49" fmla="*/ 1206876 w 1305333"/>
              <a:gd name="connsiteY2-50" fmla="*/ 284945 h 1424419"/>
              <a:gd name="connsiteX3-51" fmla="*/ 1233464 w 1305333"/>
              <a:gd name="connsiteY3-52" fmla="*/ 306775 h 1424419"/>
              <a:gd name="connsiteX4-53" fmla="*/ 1301712 w 1305333"/>
              <a:gd name="connsiteY4-54" fmla="*/ 442384 h 1424419"/>
              <a:gd name="connsiteX5-55" fmla="*/ 1303099 w 1305333"/>
              <a:gd name="connsiteY5-56" fmla="*/ 495558 h 1424419"/>
              <a:gd name="connsiteX6-57" fmla="*/ 1303099 w 1305333"/>
              <a:gd name="connsiteY6-58" fmla="*/ 952393 h 1424419"/>
              <a:gd name="connsiteX7-59" fmla="*/ 1299356 w 1305333"/>
              <a:gd name="connsiteY7-60" fmla="*/ 974248 h 1424419"/>
              <a:gd name="connsiteX8-61" fmla="*/ 1193590 w 1305333"/>
              <a:gd name="connsiteY8-62" fmla="*/ 1159518 h 1424419"/>
              <a:gd name="connsiteX9-63" fmla="*/ 1188747 w 1305333"/>
              <a:gd name="connsiteY9-64" fmla="*/ 1163476 h 1424419"/>
              <a:gd name="connsiteX10-65" fmla="*/ 792288 w 1305333"/>
              <a:gd name="connsiteY10-66" fmla="*/ 1385653 h 1424419"/>
              <a:gd name="connsiteX11-67" fmla="*/ 522686 w 1305333"/>
              <a:gd name="connsiteY11-68" fmla="*/ 1384922 h 1424419"/>
              <a:gd name="connsiteX12-69" fmla="*/ 80344 w 1305333"/>
              <a:gd name="connsiteY12-70" fmla="*/ 1139323 h 1424419"/>
              <a:gd name="connsiteX13-71" fmla="*/ 68397 w 1305333"/>
              <a:gd name="connsiteY13-72" fmla="*/ 1130059 h 1424419"/>
              <a:gd name="connsiteX14-73" fmla="*/ 667 w 1305333"/>
              <a:gd name="connsiteY14-74" fmla="*/ 999105 h 1424419"/>
              <a:gd name="connsiteX15-75" fmla="*/ 0 w 1305333"/>
              <a:gd name="connsiteY15-76" fmla="*/ 972364 h 1424419"/>
              <a:gd name="connsiteX16-77" fmla="*/ 2496 w 1305333"/>
              <a:gd name="connsiteY16-78" fmla="*/ 463106 h 1424419"/>
              <a:gd name="connsiteX17-79" fmla="*/ 2458 w 1305333"/>
              <a:gd name="connsiteY17-80" fmla="*/ 429563 h 1424419"/>
              <a:gd name="connsiteX18-81" fmla="*/ 75248 w 1305333"/>
              <a:gd name="connsiteY18-82" fmla="*/ 303202 h 1424419"/>
              <a:gd name="connsiteX19-83" fmla="*/ 103465 w 1305333"/>
              <a:gd name="connsiteY19-84" fmla="*/ 288252 h 1424419"/>
              <a:gd name="connsiteX20-85" fmla="*/ 541533 w 1305333"/>
              <a:gd name="connsiteY20-86" fmla="*/ 38110 h 1424419"/>
              <a:gd name="connsiteX21-87" fmla="*/ 653528 w 1305333"/>
              <a:gd name="connsiteY21-88" fmla="*/ 0 h 1424419"/>
              <a:gd name="connsiteX0-89" fmla="*/ 653528 w 1306046"/>
              <a:gd name="connsiteY0-90" fmla="*/ 0 h 1424419"/>
              <a:gd name="connsiteX1-91" fmla="*/ 757287 w 1306046"/>
              <a:gd name="connsiteY1-92" fmla="*/ 32444 h 1424419"/>
              <a:gd name="connsiteX2-93" fmla="*/ 1206876 w 1306046"/>
              <a:gd name="connsiteY2-94" fmla="*/ 284945 h 1424419"/>
              <a:gd name="connsiteX3-95" fmla="*/ 1233464 w 1306046"/>
              <a:gd name="connsiteY3-96" fmla="*/ 306775 h 1424419"/>
              <a:gd name="connsiteX4-97" fmla="*/ 1301712 w 1306046"/>
              <a:gd name="connsiteY4-98" fmla="*/ 442384 h 1424419"/>
              <a:gd name="connsiteX5-99" fmla="*/ 1303099 w 1306046"/>
              <a:gd name="connsiteY5-100" fmla="*/ 495558 h 1424419"/>
              <a:gd name="connsiteX6-101" fmla="*/ 1303099 w 1306046"/>
              <a:gd name="connsiteY6-102" fmla="*/ 952393 h 1424419"/>
              <a:gd name="connsiteX7-103" fmla="*/ 1305306 w 1306046"/>
              <a:gd name="connsiteY7-104" fmla="*/ 990115 h 1424419"/>
              <a:gd name="connsiteX8-105" fmla="*/ 1193590 w 1306046"/>
              <a:gd name="connsiteY8-106" fmla="*/ 1159518 h 1424419"/>
              <a:gd name="connsiteX9-107" fmla="*/ 1188747 w 1306046"/>
              <a:gd name="connsiteY9-108" fmla="*/ 1163476 h 1424419"/>
              <a:gd name="connsiteX10-109" fmla="*/ 792288 w 1306046"/>
              <a:gd name="connsiteY10-110" fmla="*/ 1385653 h 1424419"/>
              <a:gd name="connsiteX11-111" fmla="*/ 522686 w 1306046"/>
              <a:gd name="connsiteY11-112" fmla="*/ 1384922 h 1424419"/>
              <a:gd name="connsiteX12-113" fmla="*/ 80344 w 1306046"/>
              <a:gd name="connsiteY12-114" fmla="*/ 1139323 h 1424419"/>
              <a:gd name="connsiteX13-115" fmla="*/ 68397 w 1306046"/>
              <a:gd name="connsiteY13-116" fmla="*/ 1130059 h 1424419"/>
              <a:gd name="connsiteX14-117" fmla="*/ 667 w 1306046"/>
              <a:gd name="connsiteY14-118" fmla="*/ 999105 h 1424419"/>
              <a:gd name="connsiteX15-119" fmla="*/ 0 w 1306046"/>
              <a:gd name="connsiteY15-120" fmla="*/ 972364 h 1424419"/>
              <a:gd name="connsiteX16-121" fmla="*/ 2496 w 1306046"/>
              <a:gd name="connsiteY16-122" fmla="*/ 463106 h 1424419"/>
              <a:gd name="connsiteX17-123" fmla="*/ 2458 w 1306046"/>
              <a:gd name="connsiteY17-124" fmla="*/ 429563 h 1424419"/>
              <a:gd name="connsiteX18-125" fmla="*/ 75248 w 1306046"/>
              <a:gd name="connsiteY18-126" fmla="*/ 303202 h 1424419"/>
              <a:gd name="connsiteX19-127" fmla="*/ 103465 w 1306046"/>
              <a:gd name="connsiteY19-128" fmla="*/ 288252 h 1424419"/>
              <a:gd name="connsiteX20-129" fmla="*/ 541533 w 1306046"/>
              <a:gd name="connsiteY20-130" fmla="*/ 38110 h 1424419"/>
              <a:gd name="connsiteX21-131" fmla="*/ 653528 w 1306046"/>
              <a:gd name="connsiteY21-132" fmla="*/ 0 h 1424419"/>
              <a:gd name="connsiteX0-133" fmla="*/ 653528 w 1305333"/>
              <a:gd name="connsiteY0-134" fmla="*/ 0 h 1424419"/>
              <a:gd name="connsiteX1-135" fmla="*/ 757287 w 1305333"/>
              <a:gd name="connsiteY1-136" fmla="*/ 32444 h 1424419"/>
              <a:gd name="connsiteX2-137" fmla="*/ 1206876 w 1305333"/>
              <a:gd name="connsiteY2-138" fmla="*/ 284945 h 1424419"/>
              <a:gd name="connsiteX3-139" fmla="*/ 1233464 w 1305333"/>
              <a:gd name="connsiteY3-140" fmla="*/ 306775 h 1424419"/>
              <a:gd name="connsiteX4-141" fmla="*/ 1301712 w 1305333"/>
              <a:gd name="connsiteY4-142" fmla="*/ 442384 h 1424419"/>
              <a:gd name="connsiteX5-143" fmla="*/ 1303099 w 1305333"/>
              <a:gd name="connsiteY5-144" fmla="*/ 495558 h 1424419"/>
              <a:gd name="connsiteX6-145" fmla="*/ 1303099 w 1305333"/>
              <a:gd name="connsiteY6-146" fmla="*/ 952393 h 1424419"/>
              <a:gd name="connsiteX7-147" fmla="*/ 1305306 w 1305333"/>
              <a:gd name="connsiteY7-148" fmla="*/ 990115 h 1424419"/>
              <a:gd name="connsiteX8-149" fmla="*/ 1193590 w 1305333"/>
              <a:gd name="connsiteY8-150" fmla="*/ 1159518 h 1424419"/>
              <a:gd name="connsiteX9-151" fmla="*/ 1188747 w 1305333"/>
              <a:gd name="connsiteY9-152" fmla="*/ 1163476 h 1424419"/>
              <a:gd name="connsiteX10-153" fmla="*/ 792288 w 1305333"/>
              <a:gd name="connsiteY10-154" fmla="*/ 1385653 h 1424419"/>
              <a:gd name="connsiteX11-155" fmla="*/ 522686 w 1305333"/>
              <a:gd name="connsiteY11-156" fmla="*/ 1384922 h 1424419"/>
              <a:gd name="connsiteX12-157" fmla="*/ 80344 w 1305333"/>
              <a:gd name="connsiteY12-158" fmla="*/ 1139323 h 1424419"/>
              <a:gd name="connsiteX13-159" fmla="*/ 68397 w 1305333"/>
              <a:gd name="connsiteY13-160" fmla="*/ 1130059 h 1424419"/>
              <a:gd name="connsiteX14-161" fmla="*/ 667 w 1305333"/>
              <a:gd name="connsiteY14-162" fmla="*/ 999105 h 1424419"/>
              <a:gd name="connsiteX15-163" fmla="*/ 0 w 1305333"/>
              <a:gd name="connsiteY15-164" fmla="*/ 972364 h 1424419"/>
              <a:gd name="connsiteX16-165" fmla="*/ 2496 w 1305333"/>
              <a:gd name="connsiteY16-166" fmla="*/ 463106 h 1424419"/>
              <a:gd name="connsiteX17-167" fmla="*/ 2458 w 1305333"/>
              <a:gd name="connsiteY17-168" fmla="*/ 429563 h 1424419"/>
              <a:gd name="connsiteX18-169" fmla="*/ 75248 w 1305333"/>
              <a:gd name="connsiteY18-170" fmla="*/ 303202 h 1424419"/>
              <a:gd name="connsiteX19-171" fmla="*/ 103465 w 1305333"/>
              <a:gd name="connsiteY19-172" fmla="*/ 288252 h 1424419"/>
              <a:gd name="connsiteX20-173" fmla="*/ 541533 w 1305333"/>
              <a:gd name="connsiteY20-174" fmla="*/ 38110 h 1424419"/>
              <a:gd name="connsiteX21-175" fmla="*/ 653528 w 1305333"/>
              <a:gd name="connsiteY21-176" fmla="*/ 0 h 1424419"/>
              <a:gd name="connsiteX0-177" fmla="*/ 653528 w 1305333"/>
              <a:gd name="connsiteY0-178" fmla="*/ 0 h 1424419"/>
              <a:gd name="connsiteX1-179" fmla="*/ 757287 w 1305333"/>
              <a:gd name="connsiteY1-180" fmla="*/ 32444 h 1424419"/>
              <a:gd name="connsiteX2-181" fmla="*/ 1206876 w 1305333"/>
              <a:gd name="connsiteY2-182" fmla="*/ 284945 h 1424419"/>
              <a:gd name="connsiteX3-183" fmla="*/ 1233464 w 1305333"/>
              <a:gd name="connsiteY3-184" fmla="*/ 306775 h 1424419"/>
              <a:gd name="connsiteX4-185" fmla="*/ 1301712 w 1305333"/>
              <a:gd name="connsiteY4-186" fmla="*/ 442384 h 1424419"/>
              <a:gd name="connsiteX5-187" fmla="*/ 1303099 w 1305333"/>
              <a:gd name="connsiteY5-188" fmla="*/ 495558 h 1424419"/>
              <a:gd name="connsiteX6-189" fmla="*/ 1303099 w 1305333"/>
              <a:gd name="connsiteY6-190" fmla="*/ 952393 h 1424419"/>
              <a:gd name="connsiteX7-191" fmla="*/ 1305306 w 1305333"/>
              <a:gd name="connsiteY7-192" fmla="*/ 990115 h 1424419"/>
              <a:gd name="connsiteX8-193" fmla="*/ 1193590 w 1305333"/>
              <a:gd name="connsiteY8-194" fmla="*/ 1159518 h 1424419"/>
              <a:gd name="connsiteX9-195" fmla="*/ 1172881 w 1305333"/>
              <a:gd name="connsiteY9-196" fmla="*/ 1179342 h 1424419"/>
              <a:gd name="connsiteX10-197" fmla="*/ 792288 w 1305333"/>
              <a:gd name="connsiteY10-198" fmla="*/ 1385653 h 1424419"/>
              <a:gd name="connsiteX11-199" fmla="*/ 522686 w 1305333"/>
              <a:gd name="connsiteY11-200" fmla="*/ 1384922 h 1424419"/>
              <a:gd name="connsiteX12-201" fmla="*/ 80344 w 1305333"/>
              <a:gd name="connsiteY12-202" fmla="*/ 1139323 h 1424419"/>
              <a:gd name="connsiteX13-203" fmla="*/ 68397 w 1305333"/>
              <a:gd name="connsiteY13-204" fmla="*/ 1130059 h 1424419"/>
              <a:gd name="connsiteX14-205" fmla="*/ 667 w 1305333"/>
              <a:gd name="connsiteY14-206" fmla="*/ 999105 h 1424419"/>
              <a:gd name="connsiteX15-207" fmla="*/ 0 w 1305333"/>
              <a:gd name="connsiteY15-208" fmla="*/ 972364 h 1424419"/>
              <a:gd name="connsiteX16-209" fmla="*/ 2496 w 1305333"/>
              <a:gd name="connsiteY16-210" fmla="*/ 463106 h 1424419"/>
              <a:gd name="connsiteX17-211" fmla="*/ 2458 w 1305333"/>
              <a:gd name="connsiteY17-212" fmla="*/ 429563 h 1424419"/>
              <a:gd name="connsiteX18-213" fmla="*/ 75248 w 1305333"/>
              <a:gd name="connsiteY18-214" fmla="*/ 303202 h 1424419"/>
              <a:gd name="connsiteX19-215" fmla="*/ 103465 w 1305333"/>
              <a:gd name="connsiteY19-216" fmla="*/ 288252 h 1424419"/>
              <a:gd name="connsiteX20-217" fmla="*/ 541533 w 1305333"/>
              <a:gd name="connsiteY20-218" fmla="*/ 38110 h 1424419"/>
              <a:gd name="connsiteX21-219" fmla="*/ 653528 w 1305333"/>
              <a:gd name="connsiteY21-220" fmla="*/ 0 h 1424419"/>
              <a:gd name="connsiteX0-221" fmla="*/ 653528 w 1305333"/>
              <a:gd name="connsiteY0-222" fmla="*/ 0 h 1424419"/>
              <a:gd name="connsiteX1-223" fmla="*/ 757287 w 1305333"/>
              <a:gd name="connsiteY1-224" fmla="*/ 32444 h 1424419"/>
              <a:gd name="connsiteX2-225" fmla="*/ 1206876 w 1305333"/>
              <a:gd name="connsiteY2-226" fmla="*/ 284945 h 1424419"/>
              <a:gd name="connsiteX3-227" fmla="*/ 1233464 w 1305333"/>
              <a:gd name="connsiteY3-228" fmla="*/ 306775 h 1424419"/>
              <a:gd name="connsiteX4-229" fmla="*/ 1301712 w 1305333"/>
              <a:gd name="connsiteY4-230" fmla="*/ 442384 h 1424419"/>
              <a:gd name="connsiteX5-231" fmla="*/ 1303099 w 1305333"/>
              <a:gd name="connsiteY5-232" fmla="*/ 495558 h 1424419"/>
              <a:gd name="connsiteX6-233" fmla="*/ 1303099 w 1305333"/>
              <a:gd name="connsiteY6-234" fmla="*/ 952393 h 1424419"/>
              <a:gd name="connsiteX7-235" fmla="*/ 1305306 w 1305333"/>
              <a:gd name="connsiteY7-236" fmla="*/ 990115 h 1424419"/>
              <a:gd name="connsiteX8-237" fmla="*/ 1193590 w 1305333"/>
              <a:gd name="connsiteY8-238" fmla="*/ 1159518 h 1424419"/>
              <a:gd name="connsiteX9-239" fmla="*/ 1172881 w 1305333"/>
              <a:gd name="connsiteY9-240" fmla="*/ 1179342 h 1424419"/>
              <a:gd name="connsiteX10-241" fmla="*/ 792288 w 1305333"/>
              <a:gd name="connsiteY10-242" fmla="*/ 1385653 h 1424419"/>
              <a:gd name="connsiteX11-243" fmla="*/ 522686 w 1305333"/>
              <a:gd name="connsiteY11-244" fmla="*/ 1384922 h 1424419"/>
              <a:gd name="connsiteX12-245" fmla="*/ 80344 w 1305333"/>
              <a:gd name="connsiteY12-246" fmla="*/ 1139323 h 1424419"/>
              <a:gd name="connsiteX13-247" fmla="*/ 68397 w 1305333"/>
              <a:gd name="connsiteY13-248" fmla="*/ 1130059 h 1424419"/>
              <a:gd name="connsiteX14-249" fmla="*/ 667 w 1305333"/>
              <a:gd name="connsiteY14-250" fmla="*/ 999105 h 1424419"/>
              <a:gd name="connsiteX15-251" fmla="*/ 0 w 1305333"/>
              <a:gd name="connsiteY15-252" fmla="*/ 972364 h 1424419"/>
              <a:gd name="connsiteX16-253" fmla="*/ 2496 w 1305333"/>
              <a:gd name="connsiteY16-254" fmla="*/ 463106 h 1424419"/>
              <a:gd name="connsiteX17-255" fmla="*/ 2458 w 1305333"/>
              <a:gd name="connsiteY17-256" fmla="*/ 429563 h 1424419"/>
              <a:gd name="connsiteX18-257" fmla="*/ 75248 w 1305333"/>
              <a:gd name="connsiteY18-258" fmla="*/ 303202 h 1424419"/>
              <a:gd name="connsiteX19-259" fmla="*/ 103465 w 1305333"/>
              <a:gd name="connsiteY19-260" fmla="*/ 288252 h 1424419"/>
              <a:gd name="connsiteX20-261" fmla="*/ 541533 w 1305333"/>
              <a:gd name="connsiteY20-262" fmla="*/ 38110 h 1424419"/>
              <a:gd name="connsiteX21-263" fmla="*/ 653528 w 1305333"/>
              <a:gd name="connsiteY21-264" fmla="*/ 0 h 1424419"/>
              <a:gd name="connsiteX0-265" fmla="*/ 653528 w 1305333"/>
              <a:gd name="connsiteY0-266" fmla="*/ 0 h 1424419"/>
              <a:gd name="connsiteX1-267" fmla="*/ 757287 w 1305333"/>
              <a:gd name="connsiteY1-268" fmla="*/ 32444 h 1424419"/>
              <a:gd name="connsiteX2-269" fmla="*/ 1206876 w 1305333"/>
              <a:gd name="connsiteY2-270" fmla="*/ 284945 h 1424419"/>
              <a:gd name="connsiteX3-271" fmla="*/ 1233464 w 1305333"/>
              <a:gd name="connsiteY3-272" fmla="*/ 306775 h 1424419"/>
              <a:gd name="connsiteX4-273" fmla="*/ 1301712 w 1305333"/>
              <a:gd name="connsiteY4-274" fmla="*/ 442384 h 1424419"/>
              <a:gd name="connsiteX5-275" fmla="*/ 1303099 w 1305333"/>
              <a:gd name="connsiteY5-276" fmla="*/ 495558 h 1424419"/>
              <a:gd name="connsiteX6-277" fmla="*/ 1303099 w 1305333"/>
              <a:gd name="connsiteY6-278" fmla="*/ 952393 h 1424419"/>
              <a:gd name="connsiteX7-279" fmla="*/ 1305306 w 1305333"/>
              <a:gd name="connsiteY7-280" fmla="*/ 990115 h 1424419"/>
              <a:gd name="connsiteX8-281" fmla="*/ 1193590 w 1305333"/>
              <a:gd name="connsiteY8-282" fmla="*/ 1159518 h 1424419"/>
              <a:gd name="connsiteX9-283" fmla="*/ 1172881 w 1305333"/>
              <a:gd name="connsiteY9-284" fmla="*/ 1179342 h 1424419"/>
              <a:gd name="connsiteX10-285" fmla="*/ 792288 w 1305333"/>
              <a:gd name="connsiteY10-286" fmla="*/ 1385653 h 1424419"/>
              <a:gd name="connsiteX11-287" fmla="*/ 522686 w 1305333"/>
              <a:gd name="connsiteY11-288" fmla="*/ 1384922 h 1424419"/>
              <a:gd name="connsiteX12-289" fmla="*/ 80344 w 1305333"/>
              <a:gd name="connsiteY12-290" fmla="*/ 1139323 h 1424419"/>
              <a:gd name="connsiteX13-291" fmla="*/ 68397 w 1305333"/>
              <a:gd name="connsiteY13-292" fmla="*/ 1130059 h 1424419"/>
              <a:gd name="connsiteX14-293" fmla="*/ 667 w 1305333"/>
              <a:gd name="connsiteY14-294" fmla="*/ 999105 h 1424419"/>
              <a:gd name="connsiteX15-295" fmla="*/ 0 w 1305333"/>
              <a:gd name="connsiteY15-296" fmla="*/ 972364 h 1424419"/>
              <a:gd name="connsiteX16-297" fmla="*/ 2496 w 1305333"/>
              <a:gd name="connsiteY16-298" fmla="*/ 463106 h 1424419"/>
              <a:gd name="connsiteX17-299" fmla="*/ 2458 w 1305333"/>
              <a:gd name="connsiteY17-300" fmla="*/ 429563 h 1424419"/>
              <a:gd name="connsiteX18-301" fmla="*/ 75248 w 1305333"/>
              <a:gd name="connsiteY18-302" fmla="*/ 303202 h 1424419"/>
              <a:gd name="connsiteX19-303" fmla="*/ 103465 w 1305333"/>
              <a:gd name="connsiteY19-304" fmla="*/ 288252 h 1424419"/>
              <a:gd name="connsiteX20-305" fmla="*/ 541533 w 1305333"/>
              <a:gd name="connsiteY20-306" fmla="*/ 38110 h 1424419"/>
              <a:gd name="connsiteX21-307" fmla="*/ 653528 w 1305333"/>
              <a:gd name="connsiteY21-308" fmla="*/ 0 h 1424419"/>
              <a:gd name="connsiteX0-309" fmla="*/ 653528 w 1305333"/>
              <a:gd name="connsiteY0-310" fmla="*/ 0 h 1424419"/>
              <a:gd name="connsiteX1-311" fmla="*/ 757287 w 1305333"/>
              <a:gd name="connsiteY1-312" fmla="*/ 32444 h 1424419"/>
              <a:gd name="connsiteX2-313" fmla="*/ 1206876 w 1305333"/>
              <a:gd name="connsiteY2-314" fmla="*/ 284945 h 1424419"/>
              <a:gd name="connsiteX3-315" fmla="*/ 1233464 w 1305333"/>
              <a:gd name="connsiteY3-316" fmla="*/ 306775 h 1424419"/>
              <a:gd name="connsiteX4-317" fmla="*/ 1301712 w 1305333"/>
              <a:gd name="connsiteY4-318" fmla="*/ 442384 h 1424419"/>
              <a:gd name="connsiteX5-319" fmla="*/ 1303099 w 1305333"/>
              <a:gd name="connsiteY5-320" fmla="*/ 495558 h 1424419"/>
              <a:gd name="connsiteX6-321" fmla="*/ 1303099 w 1305333"/>
              <a:gd name="connsiteY6-322" fmla="*/ 952393 h 1424419"/>
              <a:gd name="connsiteX7-323" fmla="*/ 1305306 w 1305333"/>
              <a:gd name="connsiteY7-324" fmla="*/ 990115 h 1424419"/>
              <a:gd name="connsiteX8-325" fmla="*/ 1193590 w 1305333"/>
              <a:gd name="connsiteY8-326" fmla="*/ 1159518 h 1424419"/>
              <a:gd name="connsiteX9-327" fmla="*/ 1172881 w 1305333"/>
              <a:gd name="connsiteY9-328" fmla="*/ 1179342 h 1424419"/>
              <a:gd name="connsiteX10-329" fmla="*/ 792288 w 1305333"/>
              <a:gd name="connsiteY10-330" fmla="*/ 1385653 h 1424419"/>
              <a:gd name="connsiteX11-331" fmla="*/ 522686 w 1305333"/>
              <a:gd name="connsiteY11-332" fmla="*/ 1384922 h 1424419"/>
              <a:gd name="connsiteX12-333" fmla="*/ 80344 w 1305333"/>
              <a:gd name="connsiteY12-334" fmla="*/ 1139323 h 1424419"/>
              <a:gd name="connsiteX13-335" fmla="*/ 68397 w 1305333"/>
              <a:gd name="connsiteY13-336" fmla="*/ 1130059 h 1424419"/>
              <a:gd name="connsiteX14-337" fmla="*/ 667 w 1305333"/>
              <a:gd name="connsiteY14-338" fmla="*/ 999105 h 1424419"/>
              <a:gd name="connsiteX15-339" fmla="*/ 0 w 1305333"/>
              <a:gd name="connsiteY15-340" fmla="*/ 972364 h 1424419"/>
              <a:gd name="connsiteX16-341" fmla="*/ 2496 w 1305333"/>
              <a:gd name="connsiteY16-342" fmla="*/ 463106 h 1424419"/>
              <a:gd name="connsiteX17-343" fmla="*/ 2458 w 1305333"/>
              <a:gd name="connsiteY17-344" fmla="*/ 429563 h 1424419"/>
              <a:gd name="connsiteX18-345" fmla="*/ 75248 w 1305333"/>
              <a:gd name="connsiteY18-346" fmla="*/ 303202 h 1424419"/>
              <a:gd name="connsiteX19-347" fmla="*/ 103465 w 1305333"/>
              <a:gd name="connsiteY19-348" fmla="*/ 288252 h 1424419"/>
              <a:gd name="connsiteX20-349" fmla="*/ 541533 w 1305333"/>
              <a:gd name="connsiteY20-350" fmla="*/ 38110 h 1424419"/>
              <a:gd name="connsiteX21-351" fmla="*/ 653528 w 1305333"/>
              <a:gd name="connsiteY21-352" fmla="*/ 0 h 1424419"/>
              <a:gd name="connsiteX0-353" fmla="*/ 653528 w 1305333"/>
              <a:gd name="connsiteY0-354" fmla="*/ 0 h 1424419"/>
              <a:gd name="connsiteX1-355" fmla="*/ 757287 w 1305333"/>
              <a:gd name="connsiteY1-356" fmla="*/ 32444 h 1424419"/>
              <a:gd name="connsiteX2-357" fmla="*/ 1206876 w 1305333"/>
              <a:gd name="connsiteY2-358" fmla="*/ 284945 h 1424419"/>
              <a:gd name="connsiteX3-359" fmla="*/ 1233464 w 1305333"/>
              <a:gd name="connsiteY3-360" fmla="*/ 306775 h 1424419"/>
              <a:gd name="connsiteX4-361" fmla="*/ 1301712 w 1305333"/>
              <a:gd name="connsiteY4-362" fmla="*/ 442384 h 1424419"/>
              <a:gd name="connsiteX5-363" fmla="*/ 1303099 w 1305333"/>
              <a:gd name="connsiteY5-364" fmla="*/ 495558 h 1424419"/>
              <a:gd name="connsiteX6-365" fmla="*/ 1303099 w 1305333"/>
              <a:gd name="connsiteY6-366" fmla="*/ 952393 h 1424419"/>
              <a:gd name="connsiteX7-367" fmla="*/ 1305306 w 1305333"/>
              <a:gd name="connsiteY7-368" fmla="*/ 990115 h 1424419"/>
              <a:gd name="connsiteX8-369" fmla="*/ 1193590 w 1305333"/>
              <a:gd name="connsiteY8-370" fmla="*/ 1159518 h 1424419"/>
              <a:gd name="connsiteX9-371" fmla="*/ 1172881 w 1305333"/>
              <a:gd name="connsiteY9-372" fmla="*/ 1179342 h 1424419"/>
              <a:gd name="connsiteX10-373" fmla="*/ 792288 w 1305333"/>
              <a:gd name="connsiteY10-374" fmla="*/ 1385653 h 1424419"/>
              <a:gd name="connsiteX11-375" fmla="*/ 522686 w 1305333"/>
              <a:gd name="connsiteY11-376" fmla="*/ 1384922 h 1424419"/>
              <a:gd name="connsiteX12-377" fmla="*/ 80344 w 1305333"/>
              <a:gd name="connsiteY12-378" fmla="*/ 1139323 h 1424419"/>
              <a:gd name="connsiteX13-379" fmla="*/ 68397 w 1305333"/>
              <a:gd name="connsiteY13-380" fmla="*/ 1130059 h 1424419"/>
              <a:gd name="connsiteX14-381" fmla="*/ 667 w 1305333"/>
              <a:gd name="connsiteY14-382" fmla="*/ 999105 h 1424419"/>
              <a:gd name="connsiteX15-383" fmla="*/ 0 w 1305333"/>
              <a:gd name="connsiteY15-384" fmla="*/ 972364 h 1424419"/>
              <a:gd name="connsiteX16-385" fmla="*/ 2496 w 1305333"/>
              <a:gd name="connsiteY16-386" fmla="*/ 463106 h 1424419"/>
              <a:gd name="connsiteX17-387" fmla="*/ 2458 w 1305333"/>
              <a:gd name="connsiteY17-388" fmla="*/ 429563 h 1424419"/>
              <a:gd name="connsiteX18-389" fmla="*/ 75248 w 1305333"/>
              <a:gd name="connsiteY18-390" fmla="*/ 303202 h 1424419"/>
              <a:gd name="connsiteX19-391" fmla="*/ 106293 w 1305333"/>
              <a:gd name="connsiteY19-392" fmla="*/ 282597 h 1424419"/>
              <a:gd name="connsiteX20-393" fmla="*/ 541533 w 1305333"/>
              <a:gd name="connsiteY20-394" fmla="*/ 38110 h 1424419"/>
              <a:gd name="connsiteX21-395" fmla="*/ 653528 w 1305333"/>
              <a:gd name="connsiteY21-396" fmla="*/ 0 h 1424419"/>
              <a:gd name="connsiteX0-397" fmla="*/ 653528 w 1305333"/>
              <a:gd name="connsiteY0-398" fmla="*/ 0 h 1424419"/>
              <a:gd name="connsiteX1-399" fmla="*/ 757287 w 1305333"/>
              <a:gd name="connsiteY1-400" fmla="*/ 32444 h 1424419"/>
              <a:gd name="connsiteX2-401" fmla="*/ 1206876 w 1305333"/>
              <a:gd name="connsiteY2-402" fmla="*/ 284945 h 1424419"/>
              <a:gd name="connsiteX3-403" fmla="*/ 1237706 w 1305333"/>
              <a:gd name="connsiteY3-404" fmla="*/ 306775 h 1424419"/>
              <a:gd name="connsiteX4-405" fmla="*/ 1301712 w 1305333"/>
              <a:gd name="connsiteY4-406" fmla="*/ 442384 h 1424419"/>
              <a:gd name="connsiteX5-407" fmla="*/ 1303099 w 1305333"/>
              <a:gd name="connsiteY5-408" fmla="*/ 495558 h 1424419"/>
              <a:gd name="connsiteX6-409" fmla="*/ 1303099 w 1305333"/>
              <a:gd name="connsiteY6-410" fmla="*/ 952393 h 1424419"/>
              <a:gd name="connsiteX7-411" fmla="*/ 1305306 w 1305333"/>
              <a:gd name="connsiteY7-412" fmla="*/ 990115 h 1424419"/>
              <a:gd name="connsiteX8-413" fmla="*/ 1193590 w 1305333"/>
              <a:gd name="connsiteY8-414" fmla="*/ 1159518 h 1424419"/>
              <a:gd name="connsiteX9-415" fmla="*/ 1172881 w 1305333"/>
              <a:gd name="connsiteY9-416" fmla="*/ 1179342 h 1424419"/>
              <a:gd name="connsiteX10-417" fmla="*/ 792288 w 1305333"/>
              <a:gd name="connsiteY10-418" fmla="*/ 1385653 h 1424419"/>
              <a:gd name="connsiteX11-419" fmla="*/ 522686 w 1305333"/>
              <a:gd name="connsiteY11-420" fmla="*/ 1384922 h 1424419"/>
              <a:gd name="connsiteX12-421" fmla="*/ 80344 w 1305333"/>
              <a:gd name="connsiteY12-422" fmla="*/ 1139323 h 1424419"/>
              <a:gd name="connsiteX13-423" fmla="*/ 68397 w 1305333"/>
              <a:gd name="connsiteY13-424" fmla="*/ 1130059 h 1424419"/>
              <a:gd name="connsiteX14-425" fmla="*/ 667 w 1305333"/>
              <a:gd name="connsiteY14-426" fmla="*/ 999105 h 1424419"/>
              <a:gd name="connsiteX15-427" fmla="*/ 0 w 1305333"/>
              <a:gd name="connsiteY15-428" fmla="*/ 972364 h 1424419"/>
              <a:gd name="connsiteX16-429" fmla="*/ 2496 w 1305333"/>
              <a:gd name="connsiteY16-430" fmla="*/ 463106 h 1424419"/>
              <a:gd name="connsiteX17-431" fmla="*/ 2458 w 1305333"/>
              <a:gd name="connsiteY17-432" fmla="*/ 429563 h 1424419"/>
              <a:gd name="connsiteX18-433" fmla="*/ 75248 w 1305333"/>
              <a:gd name="connsiteY18-434" fmla="*/ 303202 h 1424419"/>
              <a:gd name="connsiteX19-435" fmla="*/ 106293 w 1305333"/>
              <a:gd name="connsiteY19-436" fmla="*/ 282597 h 1424419"/>
              <a:gd name="connsiteX20-437" fmla="*/ 541533 w 1305333"/>
              <a:gd name="connsiteY20-438" fmla="*/ 38110 h 1424419"/>
              <a:gd name="connsiteX21-439" fmla="*/ 653528 w 1305333"/>
              <a:gd name="connsiteY21-440" fmla="*/ 0 h 1424419"/>
              <a:gd name="connsiteX0-441" fmla="*/ 653528 w 1305333"/>
              <a:gd name="connsiteY0-442" fmla="*/ 0 h 1424419"/>
              <a:gd name="connsiteX1-443" fmla="*/ 757287 w 1305333"/>
              <a:gd name="connsiteY1-444" fmla="*/ 32444 h 1424419"/>
              <a:gd name="connsiteX2-445" fmla="*/ 1206876 w 1305333"/>
              <a:gd name="connsiteY2-446" fmla="*/ 284945 h 1424419"/>
              <a:gd name="connsiteX3-447" fmla="*/ 1237706 w 1305333"/>
              <a:gd name="connsiteY3-448" fmla="*/ 306775 h 1424419"/>
              <a:gd name="connsiteX4-449" fmla="*/ 1301712 w 1305333"/>
              <a:gd name="connsiteY4-450" fmla="*/ 442384 h 1424419"/>
              <a:gd name="connsiteX5-451" fmla="*/ 1303099 w 1305333"/>
              <a:gd name="connsiteY5-452" fmla="*/ 495558 h 1424419"/>
              <a:gd name="connsiteX6-453" fmla="*/ 1303099 w 1305333"/>
              <a:gd name="connsiteY6-454" fmla="*/ 952393 h 1424419"/>
              <a:gd name="connsiteX7-455" fmla="*/ 1305306 w 1305333"/>
              <a:gd name="connsiteY7-456" fmla="*/ 990115 h 1424419"/>
              <a:gd name="connsiteX8-457" fmla="*/ 1211970 w 1305333"/>
              <a:gd name="connsiteY8-458" fmla="*/ 1149621 h 1424419"/>
              <a:gd name="connsiteX9-459" fmla="*/ 1172881 w 1305333"/>
              <a:gd name="connsiteY9-460" fmla="*/ 1179342 h 1424419"/>
              <a:gd name="connsiteX10-461" fmla="*/ 792288 w 1305333"/>
              <a:gd name="connsiteY10-462" fmla="*/ 1385653 h 1424419"/>
              <a:gd name="connsiteX11-463" fmla="*/ 522686 w 1305333"/>
              <a:gd name="connsiteY11-464" fmla="*/ 1384922 h 1424419"/>
              <a:gd name="connsiteX12-465" fmla="*/ 80344 w 1305333"/>
              <a:gd name="connsiteY12-466" fmla="*/ 1139323 h 1424419"/>
              <a:gd name="connsiteX13-467" fmla="*/ 68397 w 1305333"/>
              <a:gd name="connsiteY13-468" fmla="*/ 1130059 h 1424419"/>
              <a:gd name="connsiteX14-469" fmla="*/ 667 w 1305333"/>
              <a:gd name="connsiteY14-470" fmla="*/ 999105 h 1424419"/>
              <a:gd name="connsiteX15-471" fmla="*/ 0 w 1305333"/>
              <a:gd name="connsiteY15-472" fmla="*/ 972364 h 1424419"/>
              <a:gd name="connsiteX16-473" fmla="*/ 2496 w 1305333"/>
              <a:gd name="connsiteY16-474" fmla="*/ 463106 h 1424419"/>
              <a:gd name="connsiteX17-475" fmla="*/ 2458 w 1305333"/>
              <a:gd name="connsiteY17-476" fmla="*/ 429563 h 1424419"/>
              <a:gd name="connsiteX18-477" fmla="*/ 75248 w 1305333"/>
              <a:gd name="connsiteY18-478" fmla="*/ 303202 h 1424419"/>
              <a:gd name="connsiteX19-479" fmla="*/ 106293 w 1305333"/>
              <a:gd name="connsiteY19-480" fmla="*/ 282597 h 1424419"/>
              <a:gd name="connsiteX20-481" fmla="*/ 541533 w 1305333"/>
              <a:gd name="connsiteY20-482" fmla="*/ 38110 h 1424419"/>
              <a:gd name="connsiteX21-483" fmla="*/ 653528 w 1305333"/>
              <a:gd name="connsiteY21-484" fmla="*/ 0 h 1424419"/>
              <a:gd name="connsiteX0-485" fmla="*/ 653528 w 1305333"/>
              <a:gd name="connsiteY0-486" fmla="*/ 0 h 1424419"/>
              <a:gd name="connsiteX1-487" fmla="*/ 757287 w 1305333"/>
              <a:gd name="connsiteY1-488" fmla="*/ 32444 h 1424419"/>
              <a:gd name="connsiteX2-489" fmla="*/ 1206876 w 1305333"/>
              <a:gd name="connsiteY2-490" fmla="*/ 284945 h 1424419"/>
              <a:gd name="connsiteX3-491" fmla="*/ 1237706 w 1305333"/>
              <a:gd name="connsiteY3-492" fmla="*/ 306775 h 1424419"/>
              <a:gd name="connsiteX4-493" fmla="*/ 1301712 w 1305333"/>
              <a:gd name="connsiteY4-494" fmla="*/ 442384 h 1424419"/>
              <a:gd name="connsiteX5-495" fmla="*/ 1303099 w 1305333"/>
              <a:gd name="connsiteY5-496" fmla="*/ 495558 h 1424419"/>
              <a:gd name="connsiteX6-497" fmla="*/ 1303099 w 1305333"/>
              <a:gd name="connsiteY6-498" fmla="*/ 952393 h 1424419"/>
              <a:gd name="connsiteX7-499" fmla="*/ 1305306 w 1305333"/>
              <a:gd name="connsiteY7-500" fmla="*/ 990115 h 1424419"/>
              <a:gd name="connsiteX8-501" fmla="*/ 1236006 w 1305333"/>
              <a:gd name="connsiteY8-502" fmla="*/ 1160932 h 1424419"/>
              <a:gd name="connsiteX9-503" fmla="*/ 1172881 w 1305333"/>
              <a:gd name="connsiteY9-504" fmla="*/ 1179342 h 1424419"/>
              <a:gd name="connsiteX10-505" fmla="*/ 792288 w 1305333"/>
              <a:gd name="connsiteY10-506" fmla="*/ 1385653 h 1424419"/>
              <a:gd name="connsiteX11-507" fmla="*/ 522686 w 1305333"/>
              <a:gd name="connsiteY11-508" fmla="*/ 1384922 h 1424419"/>
              <a:gd name="connsiteX12-509" fmla="*/ 80344 w 1305333"/>
              <a:gd name="connsiteY12-510" fmla="*/ 1139323 h 1424419"/>
              <a:gd name="connsiteX13-511" fmla="*/ 68397 w 1305333"/>
              <a:gd name="connsiteY13-512" fmla="*/ 1130059 h 1424419"/>
              <a:gd name="connsiteX14-513" fmla="*/ 667 w 1305333"/>
              <a:gd name="connsiteY14-514" fmla="*/ 999105 h 1424419"/>
              <a:gd name="connsiteX15-515" fmla="*/ 0 w 1305333"/>
              <a:gd name="connsiteY15-516" fmla="*/ 972364 h 1424419"/>
              <a:gd name="connsiteX16-517" fmla="*/ 2496 w 1305333"/>
              <a:gd name="connsiteY16-518" fmla="*/ 463106 h 1424419"/>
              <a:gd name="connsiteX17-519" fmla="*/ 2458 w 1305333"/>
              <a:gd name="connsiteY17-520" fmla="*/ 429563 h 1424419"/>
              <a:gd name="connsiteX18-521" fmla="*/ 75248 w 1305333"/>
              <a:gd name="connsiteY18-522" fmla="*/ 303202 h 1424419"/>
              <a:gd name="connsiteX19-523" fmla="*/ 106293 w 1305333"/>
              <a:gd name="connsiteY19-524" fmla="*/ 282597 h 1424419"/>
              <a:gd name="connsiteX20-525" fmla="*/ 541533 w 1305333"/>
              <a:gd name="connsiteY20-526" fmla="*/ 38110 h 1424419"/>
              <a:gd name="connsiteX21-527" fmla="*/ 653528 w 1305333"/>
              <a:gd name="connsiteY21-528" fmla="*/ 0 h 1424419"/>
              <a:gd name="connsiteX0-529" fmla="*/ 653528 w 1313169"/>
              <a:gd name="connsiteY0-530" fmla="*/ 0 h 1424419"/>
              <a:gd name="connsiteX1-531" fmla="*/ 757287 w 1313169"/>
              <a:gd name="connsiteY1-532" fmla="*/ 32444 h 1424419"/>
              <a:gd name="connsiteX2-533" fmla="*/ 1206876 w 1313169"/>
              <a:gd name="connsiteY2-534" fmla="*/ 284945 h 1424419"/>
              <a:gd name="connsiteX3-535" fmla="*/ 1237706 w 1313169"/>
              <a:gd name="connsiteY3-536" fmla="*/ 306775 h 1424419"/>
              <a:gd name="connsiteX4-537" fmla="*/ 1301712 w 1313169"/>
              <a:gd name="connsiteY4-538" fmla="*/ 442384 h 1424419"/>
              <a:gd name="connsiteX5-539" fmla="*/ 1303099 w 1313169"/>
              <a:gd name="connsiteY5-540" fmla="*/ 495558 h 1424419"/>
              <a:gd name="connsiteX6-541" fmla="*/ 1303099 w 1313169"/>
              <a:gd name="connsiteY6-542" fmla="*/ 952393 h 1424419"/>
              <a:gd name="connsiteX7-543" fmla="*/ 1305306 w 1313169"/>
              <a:gd name="connsiteY7-544" fmla="*/ 990115 h 1424419"/>
              <a:gd name="connsiteX8-545" fmla="*/ 1271352 w 1313169"/>
              <a:gd name="connsiteY8-546" fmla="*/ 1142552 h 1424419"/>
              <a:gd name="connsiteX9-547" fmla="*/ 1172881 w 1313169"/>
              <a:gd name="connsiteY9-548" fmla="*/ 1179342 h 1424419"/>
              <a:gd name="connsiteX10-549" fmla="*/ 792288 w 1313169"/>
              <a:gd name="connsiteY10-550" fmla="*/ 1385653 h 1424419"/>
              <a:gd name="connsiteX11-551" fmla="*/ 522686 w 1313169"/>
              <a:gd name="connsiteY11-552" fmla="*/ 1384922 h 1424419"/>
              <a:gd name="connsiteX12-553" fmla="*/ 80344 w 1313169"/>
              <a:gd name="connsiteY12-554" fmla="*/ 1139323 h 1424419"/>
              <a:gd name="connsiteX13-555" fmla="*/ 68397 w 1313169"/>
              <a:gd name="connsiteY13-556" fmla="*/ 1130059 h 1424419"/>
              <a:gd name="connsiteX14-557" fmla="*/ 667 w 1313169"/>
              <a:gd name="connsiteY14-558" fmla="*/ 999105 h 1424419"/>
              <a:gd name="connsiteX15-559" fmla="*/ 0 w 1313169"/>
              <a:gd name="connsiteY15-560" fmla="*/ 972364 h 1424419"/>
              <a:gd name="connsiteX16-561" fmla="*/ 2496 w 1313169"/>
              <a:gd name="connsiteY16-562" fmla="*/ 463106 h 1424419"/>
              <a:gd name="connsiteX17-563" fmla="*/ 2458 w 1313169"/>
              <a:gd name="connsiteY17-564" fmla="*/ 429563 h 1424419"/>
              <a:gd name="connsiteX18-565" fmla="*/ 75248 w 1313169"/>
              <a:gd name="connsiteY18-566" fmla="*/ 303202 h 1424419"/>
              <a:gd name="connsiteX19-567" fmla="*/ 106293 w 1313169"/>
              <a:gd name="connsiteY19-568" fmla="*/ 282597 h 1424419"/>
              <a:gd name="connsiteX20-569" fmla="*/ 541533 w 1313169"/>
              <a:gd name="connsiteY20-570" fmla="*/ 38110 h 1424419"/>
              <a:gd name="connsiteX21-571" fmla="*/ 653528 w 1313169"/>
              <a:gd name="connsiteY21-572" fmla="*/ 0 h 1424419"/>
              <a:gd name="connsiteX0-573" fmla="*/ 653528 w 1306267"/>
              <a:gd name="connsiteY0-574" fmla="*/ 0 h 1424419"/>
              <a:gd name="connsiteX1-575" fmla="*/ 757287 w 1306267"/>
              <a:gd name="connsiteY1-576" fmla="*/ 32444 h 1424419"/>
              <a:gd name="connsiteX2-577" fmla="*/ 1206876 w 1306267"/>
              <a:gd name="connsiteY2-578" fmla="*/ 284945 h 1424419"/>
              <a:gd name="connsiteX3-579" fmla="*/ 1237706 w 1306267"/>
              <a:gd name="connsiteY3-580" fmla="*/ 306775 h 1424419"/>
              <a:gd name="connsiteX4-581" fmla="*/ 1301712 w 1306267"/>
              <a:gd name="connsiteY4-582" fmla="*/ 442384 h 1424419"/>
              <a:gd name="connsiteX5-583" fmla="*/ 1303099 w 1306267"/>
              <a:gd name="connsiteY5-584" fmla="*/ 495558 h 1424419"/>
              <a:gd name="connsiteX6-585" fmla="*/ 1303099 w 1306267"/>
              <a:gd name="connsiteY6-586" fmla="*/ 952393 h 1424419"/>
              <a:gd name="connsiteX7-587" fmla="*/ 1305306 w 1306267"/>
              <a:gd name="connsiteY7-588" fmla="*/ 990115 h 1424419"/>
              <a:gd name="connsiteX8-589" fmla="*/ 1255800 w 1306267"/>
              <a:gd name="connsiteY8-590" fmla="*/ 1142552 h 1424419"/>
              <a:gd name="connsiteX9-591" fmla="*/ 1172881 w 1306267"/>
              <a:gd name="connsiteY9-592" fmla="*/ 1179342 h 1424419"/>
              <a:gd name="connsiteX10-593" fmla="*/ 792288 w 1306267"/>
              <a:gd name="connsiteY10-594" fmla="*/ 1385653 h 1424419"/>
              <a:gd name="connsiteX11-595" fmla="*/ 522686 w 1306267"/>
              <a:gd name="connsiteY11-596" fmla="*/ 1384922 h 1424419"/>
              <a:gd name="connsiteX12-597" fmla="*/ 80344 w 1306267"/>
              <a:gd name="connsiteY12-598" fmla="*/ 1139323 h 1424419"/>
              <a:gd name="connsiteX13-599" fmla="*/ 68397 w 1306267"/>
              <a:gd name="connsiteY13-600" fmla="*/ 1130059 h 1424419"/>
              <a:gd name="connsiteX14-601" fmla="*/ 667 w 1306267"/>
              <a:gd name="connsiteY14-602" fmla="*/ 999105 h 1424419"/>
              <a:gd name="connsiteX15-603" fmla="*/ 0 w 1306267"/>
              <a:gd name="connsiteY15-604" fmla="*/ 972364 h 1424419"/>
              <a:gd name="connsiteX16-605" fmla="*/ 2496 w 1306267"/>
              <a:gd name="connsiteY16-606" fmla="*/ 463106 h 1424419"/>
              <a:gd name="connsiteX17-607" fmla="*/ 2458 w 1306267"/>
              <a:gd name="connsiteY17-608" fmla="*/ 429563 h 1424419"/>
              <a:gd name="connsiteX18-609" fmla="*/ 75248 w 1306267"/>
              <a:gd name="connsiteY18-610" fmla="*/ 303202 h 1424419"/>
              <a:gd name="connsiteX19-611" fmla="*/ 106293 w 1306267"/>
              <a:gd name="connsiteY19-612" fmla="*/ 282597 h 1424419"/>
              <a:gd name="connsiteX20-613" fmla="*/ 541533 w 1306267"/>
              <a:gd name="connsiteY20-614" fmla="*/ 38110 h 1424419"/>
              <a:gd name="connsiteX21-615" fmla="*/ 653528 w 1306267"/>
              <a:gd name="connsiteY21-616" fmla="*/ 0 h 1424419"/>
              <a:gd name="connsiteX0-617" fmla="*/ 653528 w 1306267"/>
              <a:gd name="connsiteY0-618" fmla="*/ 0 h 1424419"/>
              <a:gd name="connsiteX1-619" fmla="*/ 757287 w 1306267"/>
              <a:gd name="connsiteY1-620" fmla="*/ 32444 h 1424419"/>
              <a:gd name="connsiteX2-621" fmla="*/ 1206876 w 1306267"/>
              <a:gd name="connsiteY2-622" fmla="*/ 284945 h 1424419"/>
              <a:gd name="connsiteX3-623" fmla="*/ 1237706 w 1306267"/>
              <a:gd name="connsiteY3-624" fmla="*/ 306775 h 1424419"/>
              <a:gd name="connsiteX4-625" fmla="*/ 1301712 w 1306267"/>
              <a:gd name="connsiteY4-626" fmla="*/ 442384 h 1424419"/>
              <a:gd name="connsiteX5-627" fmla="*/ 1303099 w 1306267"/>
              <a:gd name="connsiteY5-628" fmla="*/ 495558 h 1424419"/>
              <a:gd name="connsiteX6-629" fmla="*/ 1303099 w 1306267"/>
              <a:gd name="connsiteY6-630" fmla="*/ 952393 h 1424419"/>
              <a:gd name="connsiteX7-631" fmla="*/ 1305306 w 1306267"/>
              <a:gd name="connsiteY7-632" fmla="*/ 990115 h 1424419"/>
              <a:gd name="connsiteX8-633" fmla="*/ 1255800 w 1306267"/>
              <a:gd name="connsiteY8-634" fmla="*/ 1142552 h 1424419"/>
              <a:gd name="connsiteX9-635" fmla="*/ 1172881 w 1306267"/>
              <a:gd name="connsiteY9-636" fmla="*/ 1179342 h 1424419"/>
              <a:gd name="connsiteX10-637" fmla="*/ 792288 w 1306267"/>
              <a:gd name="connsiteY10-638" fmla="*/ 1385653 h 1424419"/>
              <a:gd name="connsiteX11-639" fmla="*/ 522686 w 1306267"/>
              <a:gd name="connsiteY11-640" fmla="*/ 1384922 h 1424419"/>
              <a:gd name="connsiteX12-641" fmla="*/ 80344 w 1306267"/>
              <a:gd name="connsiteY12-642" fmla="*/ 1139323 h 1424419"/>
              <a:gd name="connsiteX13-643" fmla="*/ 61328 w 1306267"/>
              <a:gd name="connsiteY13-644" fmla="*/ 1127231 h 1424419"/>
              <a:gd name="connsiteX14-645" fmla="*/ 667 w 1306267"/>
              <a:gd name="connsiteY14-646" fmla="*/ 999105 h 1424419"/>
              <a:gd name="connsiteX15-647" fmla="*/ 0 w 1306267"/>
              <a:gd name="connsiteY15-648" fmla="*/ 972364 h 1424419"/>
              <a:gd name="connsiteX16-649" fmla="*/ 2496 w 1306267"/>
              <a:gd name="connsiteY16-650" fmla="*/ 463106 h 1424419"/>
              <a:gd name="connsiteX17-651" fmla="*/ 2458 w 1306267"/>
              <a:gd name="connsiteY17-652" fmla="*/ 429563 h 1424419"/>
              <a:gd name="connsiteX18-653" fmla="*/ 75248 w 1306267"/>
              <a:gd name="connsiteY18-654" fmla="*/ 303202 h 1424419"/>
              <a:gd name="connsiteX19-655" fmla="*/ 106293 w 1306267"/>
              <a:gd name="connsiteY19-656" fmla="*/ 282597 h 1424419"/>
              <a:gd name="connsiteX20-657" fmla="*/ 541533 w 1306267"/>
              <a:gd name="connsiteY20-658" fmla="*/ 38110 h 1424419"/>
              <a:gd name="connsiteX21-659" fmla="*/ 653528 w 1306267"/>
              <a:gd name="connsiteY21-660" fmla="*/ 0 h 1424419"/>
              <a:gd name="connsiteX0-661" fmla="*/ 653528 w 1306267"/>
              <a:gd name="connsiteY0-662" fmla="*/ 0 h 1424419"/>
              <a:gd name="connsiteX1-663" fmla="*/ 757287 w 1306267"/>
              <a:gd name="connsiteY1-664" fmla="*/ 32444 h 1424419"/>
              <a:gd name="connsiteX2-665" fmla="*/ 1206876 w 1306267"/>
              <a:gd name="connsiteY2-666" fmla="*/ 284945 h 1424419"/>
              <a:gd name="connsiteX3-667" fmla="*/ 1237706 w 1306267"/>
              <a:gd name="connsiteY3-668" fmla="*/ 306775 h 1424419"/>
              <a:gd name="connsiteX4-669" fmla="*/ 1301712 w 1306267"/>
              <a:gd name="connsiteY4-670" fmla="*/ 442384 h 1424419"/>
              <a:gd name="connsiteX5-671" fmla="*/ 1303099 w 1306267"/>
              <a:gd name="connsiteY5-672" fmla="*/ 495558 h 1424419"/>
              <a:gd name="connsiteX6-673" fmla="*/ 1303099 w 1306267"/>
              <a:gd name="connsiteY6-674" fmla="*/ 952393 h 1424419"/>
              <a:gd name="connsiteX7-675" fmla="*/ 1305306 w 1306267"/>
              <a:gd name="connsiteY7-676" fmla="*/ 990115 h 1424419"/>
              <a:gd name="connsiteX8-677" fmla="*/ 1255800 w 1306267"/>
              <a:gd name="connsiteY8-678" fmla="*/ 1142552 h 1424419"/>
              <a:gd name="connsiteX9-679" fmla="*/ 1172881 w 1306267"/>
              <a:gd name="connsiteY9-680" fmla="*/ 1179342 h 1424419"/>
              <a:gd name="connsiteX10-681" fmla="*/ 792288 w 1306267"/>
              <a:gd name="connsiteY10-682" fmla="*/ 1385653 h 1424419"/>
              <a:gd name="connsiteX11-683" fmla="*/ 522686 w 1306267"/>
              <a:gd name="connsiteY11-684" fmla="*/ 1384922 h 1424419"/>
              <a:gd name="connsiteX12-685" fmla="*/ 80344 w 1306267"/>
              <a:gd name="connsiteY12-686" fmla="*/ 1139323 h 1424419"/>
              <a:gd name="connsiteX13-687" fmla="*/ 61328 w 1306267"/>
              <a:gd name="connsiteY13-688" fmla="*/ 1127231 h 1424419"/>
              <a:gd name="connsiteX14-689" fmla="*/ 667 w 1306267"/>
              <a:gd name="connsiteY14-690" fmla="*/ 999105 h 1424419"/>
              <a:gd name="connsiteX15-691" fmla="*/ 0 w 1306267"/>
              <a:gd name="connsiteY15-692" fmla="*/ 972364 h 1424419"/>
              <a:gd name="connsiteX16-693" fmla="*/ 2496 w 1306267"/>
              <a:gd name="connsiteY16-694" fmla="*/ 463106 h 1424419"/>
              <a:gd name="connsiteX17-695" fmla="*/ 2458 w 1306267"/>
              <a:gd name="connsiteY17-696" fmla="*/ 429563 h 1424419"/>
              <a:gd name="connsiteX18-697" fmla="*/ 75248 w 1306267"/>
              <a:gd name="connsiteY18-698" fmla="*/ 303202 h 1424419"/>
              <a:gd name="connsiteX19-699" fmla="*/ 106293 w 1306267"/>
              <a:gd name="connsiteY19-700" fmla="*/ 282597 h 1424419"/>
              <a:gd name="connsiteX20-701" fmla="*/ 541533 w 1306267"/>
              <a:gd name="connsiteY20-702" fmla="*/ 38110 h 1424419"/>
              <a:gd name="connsiteX21-703" fmla="*/ 653528 w 1306267"/>
              <a:gd name="connsiteY21-704" fmla="*/ 0 h 1424419"/>
              <a:gd name="connsiteX0-705" fmla="*/ 653528 w 1306267"/>
              <a:gd name="connsiteY0-706" fmla="*/ 0 h 1424419"/>
              <a:gd name="connsiteX1-707" fmla="*/ 757287 w 1306267"/>
              <a:gd name="connsiteY1-708" fmla="*/ 32444 h 1424419"/>
              <a:gd name="connsiteX2-709" fmla="*/ 1206876 w 1306267"/>
              <a:gd name="connsiteY2-710" fmla="*/ 284945 h 1424419"/>
              <a:gd name="connsiteX3-711" fmla="*/ 1237706 w 1306267"/>
              <a:gd name="connsiteY3-712" fmla="*/ 306775 h 1424419"/>
              <a:gd name="connsiteX4-713" fmla="*/ 1301712 w 1306267"/>
              <a:gd name="connsiteY4-714" fmla="*/ 442384 h 1424419"/>
              <a:gd name="connsiteX5-715" fmla="*/ 1303099 w 1306267"/>
              <a:gd name="connsiteY5-716" fmla="*/ 495558 h 1424419"/>
              <a:gd name="connsiteX6-717" fmla="*/ 1303099 w 1306267"/>
              <a:gd name="connsiteY6-718" fmla="*/ 952393 h 1424419"/>
              <a:gd name="connsiteX7-719" fmla="*/ 1305306 w 1306267"/>
              <a:gd name="connsiteY7-720" fmla="*/ 990115 h 1424419"/>
              <a:gd name="connsiteX8-721" fmla="*/ 1255800 w 1306267"/>
              <a:gd name="connsiteY8-722" fmla="*/ 1142552 h 1424419"/>
              <a:gd name="connsiteX9-723" fmla="*/ 1172881 w 1306267"/>
              <a:gd name="connsiteY9-724" fmla="*/ 1179342 h 1424419"/>
              <a:gd name="connsiteX10-725" fmla="*/ 792288 w 1306267"/>
              <a:gd name="connsiteY10-726" fmla="*/ 1385653 h 1424419"/>
              <a:gd name="connsiteX11-727" fmla="*/ 522686 w 1306267"/>
              <a:gd name="connsiteY11-728" fmla="*/ 1384922 h 1424419"/>
              <a:gd name="connsiteX12-729" fmla="*/ 90241 w 1306267"/>
              <a:gd name="connsiteY12-730" fmla="*/ 1150634 h 1424419"/>
              <a:gd name="connsiteX13-731" fmla="*/ 61328 w 1306267"/>
              <a:gd name="connsiteY13-732" fmla="*/ 1127231 h 1424419"/>
              <a:gd name="connsiteX14-733" fmla="*/ 667 w 1306267"/>
              <a:gd name="connsiteY14-734" fmla="*/ 999105 h 1424419"/>
              <a:gd name="connsiteX15-735" fmla="*/ 0 w 1306267"/>
              <a:gd name="connsiteY15-736" fmla="*/ 972364 h 1424419"/>
              <a:gd name="connsiteX16-737" fmla="*/ 2496 w 1306267"/>
              <a:gd name="connsiteY16-738" fmla="*/ 463106 h 1424419"/>
              <a:gd name="connsiteX17-739" fmla="*/ 2458 w 1306267"/>
              <a:gd name="connsiteY17-740" fmla="*/ 429563 h 1424419"/>
              <a:gd name="connsiteX18-741" fmla="*/ 75248 w 1306267"/>
              <a:gd name="connsiteY18-742" fmla="*/ 303202 h 1424419"/>
              <a:gd name="connsiteX19-743" fmla="*/ 106293 w 1306267"/>
              <a:gd name="connsiteY19-744" fmla="*/ 282597 h 1424419"/>
              <a:gd name="connsiteX20-745" fmla="*/ 541533 w 1306267"/>
              <a:gd name="connsiteY20-746" fmla="*/ 38110 h 1424419"/>
              <a:gd name="connsiteX21-747" fmla="*/ 653528 w 1306267"/>
              <a:gd name="connsiteY21-748" fmla="*/ 0 h 1424419"/>
              <a:gd name="connsiteX0-749" fmla="*/ 653528 w 1306267"/>
              <a:gd name="connsiteY0-750" fmla="*/ 0 h 1424419"/>
              <a:gd name="connsiteX1-751" fmla="*/ 757287 w 1306267"/>
              <a:gd name="connsiteY1-752" fmla="*/ 32444 h 1424419"/>
              <a:gd name="connsiteX2-753" fmla="*/ 1206876 w 1306267"/>
              <a:gd name="connsiteY2-754" fmla="*/ 284945 h 1424419"/>
              <a:gd name="connsiteX3-755" fmla="*/ 1237706 w 1306267"/>
              <a:gd name="connsiteY3-756" fmla="*/ 306775 h 1424419"/>
              <a:gd name="connsiteX4-757" fmla="*/ 1301712 w 1306267"/>
              <a:gd name="connsiteY4-758" fmla="*/ 442384 h 1424419"/>
              <a:gd name="connsiteX5-759" fmla="*/ 1303099 w 1306267"/>
              <a:gd name="connsiteY5-760" fmla="*/ 495558 h 1424419"/>
              <a:gd name="connsiteX6-761" fmla="*/ 1303099 w 1306267"/>
              <a:gd name="connsiteY6-762" fmla="*/ 952393 h 1424419"/>
              <a:gd name="connsiteX7-763" fmla="*/ 1305306 w 1306267"/>
              <a:gd name="connsiteY7-764" fmla="*/ 990115 h 1424419"/>
              <a:gd name="connsiteX8-765" fmla="*/ 1255800 w 1306267"/>
              <a:gd name="connsiteY8-766" fmla="*/ 1142552 h 1424419"/>
              <a:gd name="connsiteX9-767" fmla="*/ 1172881 w 1306267"/>
              <a:gd name="connsiteY9-768" fmla="*/ 1179342 h 1424419"/>
              <a:gd name="connsiteX10-769" fmla="*/ 792288 w 1306267"/>
              <a:gd name="connsiteY10-770" fmla="*/ 1385653 h 1424419"/>
              <a:gd name="connsiteX11-771" fmla="*/ 522686 w 1306267"/>
              <a:gd name="connsiteY11-772" fmla="*/ 1384922 h 1424419"/>
              <a:gd name="connsiteX12-773" fmla="*/ 90241 w 1306267"/>
              <a:gd name="connsiteY12-774" fmla="*/ 1150634 h 1424419"/>
              <a:gd name="connsiteX13-775" fmla="*/ 61328 w 1306267"/>
              <a:gd name="connsiteY13-776" fmla="*/ 1127231 h 1424419"/>
              <a:gd name="connsiteX14-777" fmla="*/ 667 w 1306267"/>
              <a:gd name="connsiteY14-778" fmla="*/ 999105 h 1424419"/>
              <a:gd name="connsiteX15-779" fmla="*/ 0 w 1306267"/>
              <a:gd name="connsiteY15-780" fmla="*/ 972364 h 1424419"/>
              <a:gd name="connsiteX16-781" fmla="*/ 2496 w 1306267"/>
              <a:gd name="connsiteY16-782" fmla="*/ 463106 h 1424419"/>
              <a:gd name="connsiteX17-783" fmla="*/ 2458 w 1306267"/>
              <a:gd name="connsiteY17-784" fmla="*/ 429563 h 1424419"/>
              <a:gd name="connsiteX18-785" fmla="*/ 75248 w 1306267"/>
              <a:gd name="connsiteY18-786" fmla="*/ 303202 h 1424419"/>
              <a:gd name="connsiteX19-787" fmla="*/ 106293 w 1306267"/>
              <a:gd name="connsiteY19-788" fmla="*/ 282597 h 1424419"/>
              <a:gd name="connsiteX20-789" fmla="*/ 541533 w 1306267"/>
              <a:gd name="connsiteY20-790" fmla="*/ 38110 h 1424419"/>
              <a:gd name="connsiteX21-791" fmla="*/ 653528 w 1306267"/>
              <a:gd name="connsiteY21-792" fmla="*/ 0 h 1424419"/>
              <a:gd name="connsiteX0-793" fmla="*/ 653528 w 1306267"/>
              <a:gd name="connsiteY0-794" fmla="*/ 0 h 1424419"/>
              <a:gd name="connsiteX1-795" fmla="*/ 757287 w 1306267"/>
              <a:gd name="connsiteY1-796" fmla="*/ 32444 h 1424419"/>
              <a:gd name="connsiteX2-797" fmla="*/ 1206876 w 1306267"/>
              <a:gd name="connsiteY2-798" fmla="*/ 284945 h 1424419"/>
              <a:gd name="connsiteX3-799" fmla="*/ 1237706 w 1306267"/>
              <a:gd name="connsiteY3-800" fmla="*/ 306775 h 1424419"/>
              <a:gd name="connsiteX4-801" fmla="*/ 1301712 w 1306267"/>
              <a:gd name="connsiteY4-802" fmla="*/ 442384 h 1424419"/>
              <a:gd name="connsiteX5-803" fmla="*/ 1303099 w 1306267"/>
              <a:gd name="connsiteY5-804" fmla="*/ 495558 h 1424419"/>
              <a:gd name="connsiteX6-805" fmla="*/ 1303099 w 1306267"/>
              <a:gd name="connsiteY6-806" fmla="*/ 952393 h 1424419"/>
              <a:gd name="connsiteX7-807" fmla="*/ 1305306 w 1306267"/>
              <a:gd name="connsiteY7-808" fmla="*/ 990115 h 1424419"/>
              <a:gd name="connsiteX8-809" fmla="*/ 1255800 w 1306267"/>
              <a:gd name="connsiteY8-810" fmla="*/ 1142552 h 1424419"/>
              <a:gd name="connsiteX9-811" fmla="*/ 1172881 w 1306267"/>
              <a:gd name="connsiteY9-812" fmla="*/ 1179342 h 1424419"/>
              <a:gd name="connsiteX10-813" fmla="*/ 792288 w 1306267"/>
              <a:gd name="connsiteY10-814" fmla="*/ 1385653 h 1424419"/>
              <a:gd name="connsiteX11-815" fmla="*/ 522686 w 1306267"/>
              <a:gd name="connsiteY11-816" fmla="*/ 1384922 h 1424419"/>
              <a:gd name="connsiteX12-817" fmla="*/ 90241 w 1306267"/>
              <a:gd name="connsiteY12-818" fmla="*/ 1150634 h 1424419"/>
              <a:gd name="connsiteX13-819" fmla="*/ 61328 w 1306267"/>
              <a:gd name="connsiteY13-820" fmla="*/ 1127231 h 1424419"/>
              <a:gd name="connsiteX14-821" fmla="*/ 667 w 1306267"/>
              <a:gd name="connsiteY14-822" fmla="*/ 999105 h 1424419"/>
              <a:gd name="connsiteX15-823" fmla="*/ 0 w 1306267"/>
              <a:gd name="connsiteY15-824" fmla="*/ 972364 h 1424419"/>
              <a:gd name="connsiteX16-825" fmla="*/ 2496 w 1306267"/>
              <a:gd name="connsiteY16-826" fmla="*/ 463106 h 1424419"/>
              <a:gd name="connsiteX17-827" fmla="*/ 2458 w 1306267"/>
              <a:gd name="connsiteY17-828" fmla="*/ 429563 h 1424419"/>
              <a:gd name="connsiteX18-829" fmla="*/ 75248 w 1306267"/>
              <a:gd name="connsiteY18-830" fmla="*/ 303202 h 1424419"/>
              <a:gd name="connsiteX19-831" fmla="*/ 106293 w 1306267"/>
              <a:gd name="connsiteY19-832" fmla="*/ 282597 h 1424419"/>
              <a:gd name="connsiteX20-833" fmla="*/ 541533 w 1306267"/>
              <a:gd name="connsiteY20-834" fmla="*/ 38110 h 1424419"/>
              <a:gd name="connsiteX21-835" fmla="*/ 653528 w 1306267"/>
              <a:gd name="connsiteY21-836" fmla="*/ 0 h 1424419"/>
              <a:gd name="connsiteX0-837" fmla="*/ 653528 w 1306267"/>
              <a:gd name="connsiteY0-838" fmla="*/ 0 h 1424419"/>
              <a:gd name="connsiteX1-839" fmla="*/ 757287 w 1306267"/>
              <a:gd name="connsiteY1-840" fmla="*/ 32444 h 1424419"/>
              <a:gd name="connsiteX2-841" fmla="*/ 1206876 w 1306267"/>
              <a:gd name="connsiteY2-842" fmla="*/ 284945 h 1424419"/>
              <a:gd name="connsiteX3-843" fmla="*/ 1237706 w 1306267"/>
              <a:gd name="connsiteY3-844" fmla="*/ 306775 h 1424419"/>
              <a:gd name="connsiteX4-845" fmla="*/ 1301712 w 1306267"/>
              <a:gd name="connsiteY4-846" fmla="*/ 442384 h 1424419"/>
              <a:gd name="connsiteX5-847" fmla="*/ 1303099 w 1306267"/>
              <a:gd name="connsiteY5-848" fmla="*/ 495558 h 1424419"/>
              <a:gd name="connsiteX6-849" fmla="*/ 1303099 w 1306267"/>
              <a:gd name="connsiteY6-850" fmla="*/ 952393 h 1424419"/>
              <a:gd name="connsiteX7-851" fmla="*/ 1305306 w 1306267"/>
              <a:gd name="connsiteY7-852" fmla="*/ 990115 h 1424419"/>
              <a:gd name="connsiteX8-853" fmla="*/ 1255800 w 1306267"/>
              <a:gd name="connsiteY8-854" fmla="*/ 1142552 h 1424419"/>
              <a:gd name="connsiteX9-855" fmla="*/ 1172881 w 1306267"/>
              <a:gd name="connsiteY9-856" fmla="*/ 1179342 h 1424419"/>
              <a:gd name="connsiteX10-857" fmla="*/ 792288 w 1306267"/>
              <a:gd name="connsiteY10-858" fmla="*/ 1385653 h 1424419"/>
              <a:gd name="connsiteX11-859" fmla="*/ 522686 w 1306267"/>
              <a:gd name="connsiteY11-860" fmla="*/ 1384922 h 1424419"/>
              <a:gd name="connsiteX12-861" fmla="*/ 90241 w 1306267"/>
              <a:gd name="connsiteY12-862" fmla="*/ 1150634 h 1424419"/>
              <a:gd name="connsiteX13-863" fmla="*/ 61328 w 1306267"/>
              <a:gd name="connsiteY13-864" fmla="*/ 1127231 h 1424419"/>
              <a:gd name="connsiteX14-865" fmla="*/ 667 w 1306267"/>
              <a:gd name="connsiteY14-866" fmla="*/ 999105 h 1424419"/>
              <a:gd name="connsiteX15-867" fmla="*/ 0 w 1306267"/>
              <a:gd name="connsiteY15-868" fmla="*/ 972364 h 1424419"/>
              <a:gd name="connsiteX16-869" fmla="*/ 2496 w 1306267"/>
              <a:gd name="connsiteY16-870" fmla="*/ 463106 h 1424419"/>
              <a:gd name="connsiteX17-871" fmla="*/ 2458 w 1306267"/>
              <a:gd name="connsiteY17-872" fmla="*/ 429563 h 1424419"/>
              <a:gd name="connsiteX18-873" fmla="*/ 75248 w 1306267"/>
              <a:gd name="connsiteY18-874" fmla="*/ 303202 h 1424419"/>
              <a:gd name="connsiteX19-875" fmla="*/ 106293 w 1306267"/>
              <a:gd name="connsiteY19-876" fmla="*/ 282597 h 1424419"/>
              <a:gd name="connsiteX20-877" fmla="*/ 541533 w 1306267"/>
              <a:gd name="connsiteY20-878" fmla="*/ 38110 h 1424419"/>
              <a:gd name="connsiteX21-879" fmla="*/ 653528 w 1306267"/>
              <a:gd name="connsiteY21-880" fmla="*/ 0 h 1424419"/>
              <a:gd name="connsiteX0-881" fmla="*/ 653528 w 1306267"/>
              <a:gd name="connsiteY0-882" fmla="*/ 0 h 1424419"/>
              <a:gd name="connsiteX1-883" fmla="*/ 757287 w 1306267"/>
              <a:gd name="connsiteY1-884" fmla="*/ 32444 h 1424419"/>
              <a:gd name="connsiteX2-885" fmla="*/ 1206876 w 1306267"/>
              <a:gd name="connsiteY2-886" fmla="*/ 284945 h 1424419"/>
              <a:gd name="connsiteX3-887" fmla="*/ 1237706 w 1306267"/>
              <a:gd name="connsiteY3-888" fmla="*/ 306775 h 1424419"/>
              <a:gd name="connsiteX4-889" fmla="*/ 1301712 w 1306267"/>
              <a:gd name="connsiteY4-890" fmla="*/ 442384 h 1424419"/>
              <a:gd name="connsiteX5-891" fmla="*/ 1303099 w 1306267"/>
              <a:gd name="connsiteY5-892" fmla="*/ 495558 h 1424419"/>
              <a:gd name="connsiteX6-893" fmla="*/ 1303099 w 1306267"/>
              <a:gd name="connsiteY6-894" fmla="*/ 952393 h 1424419"/>
              <a:gd name="connsiteX7-895" fmla="*/ 1305306 w 1306267"/>
              <a:gd name="connsiteY7-896" fmla="*/ 990115 h 1424419"/>
              <a:gd name="connsiteX8-897" fmla="*/ 1255800 w 1306267"/>
              <a:gd name="connsiteY8-898" fmla="*/ 1142552 h 1424419"/>
              <a:gd name="connsiteX9-899" fmla="*/ 1172881 w 1306267"/>
              <a:gd name="connsiteY9-900" fmla="*/ 1179342 h 1424419"/>
              <a:gd name="connsiteX10-901" fmla="*/ 792288 w 1306267"/>
              <a:gd name="connsiteY10-902" fmla="*/ 1385653 h 1424419"/>
              <a:gd name="connsiteX11-903" fmla="*/ 522686 w 1306267"/>
              <a:gd name="connsiteY11-904" fmla="*/ 1384922 h 1424419"/>
              <a:gd name="connsiteX12-905" fmla="*/ 90241 w 1306267"/>
              <a:gd name="connsiteY12-906" fmla="*/ 1150634 h 1424419"/>
              <a:gd name="connsiteX13-907" fmla="*/ 55672 w 1306267"/>
              <a:gd name="connsiteY13-908" fmla="*/ 1124403 h 1424419"/>
              <a:gd name="connsiteX14-909" fmla="*/ 667 w 1306267"/>
              <a:gd name="connsiteY14-910" fmla="*/ 999105 h 1424419"/>
              <a:gd name="connsiteX15-911" fmla="*/ 0 w 1306267"/>
              <a:gd name="connsiteY15-912" fmla="*/ 972364 h 1424419"/>
              <a:gd name="connsiteX16-913" fmla="*/ 2496 w 1306267"/>
              <a:gd name="connsiteY16-914" fmla="*/ 463106 h 1424419"/>
              <a:gd name="connsiteX17-915" fmla="*/ 2458 w 1306267"/>
              <a:gd name="connsiteY17-916" fmla="*/ 429563 h 1424419"/>
              <a:gd name="connsiteX18-917" fmla="*/ 75248 w 1306267"/>
              <a:gd name="connsiteY18-918" fmla="*/ 303202 h 1424419"/>
              <a:gd name="connsiteX19-919" fmla="*/ 106293 w 1306267"/>
              <a:gd name="connsiteY19-920" fmla="*/ 282597 h 1424419"/>
              <a:gd name="connsiteX20-921" fmla="*/ 541533 w 1306267"/>
              <a:gd name="connsiteY20-922" fmla="*/ 38110 h 1424419"/>
              <a:gd name="connsiteX21-923" fmla="*/ 653528 w 1306267"/>
              <a:gd name="connsiteY21-924" fmla="*/ 0 h 1424419"/>
              <a:gd name="connsiteX0-925" fmla="*/ 653528 w 1306267"/>
              <a:gd name="connsiteY0-926" fmla="*/ 0 h 1424419"/>
              <a:gd name="connsiteX1-927" fmla="*/ 757287 w 1306267"/>
              <a:gd name="connsiteY1-928" fmla="*/ 32444 h 1424419"/>
              <a:gd name="connsiteX2-929" fmla="*/ 1206876 w 1306267"/>
              <a:gd name="connsiteY2-930" fmla="*/ 284945 h 1424419"/>
              <a:gd name="connsiteX3-931" fmla="*/ 1237706 w 1306267"/>
              <a:gd name="connsiteY3-932" fmla="*/ 306775 h 1424419"/>
              <a:gd name="connsiteX4-933" fmla="*/ 1301712 w 1306267"/>
              <a:gd name="connsiteY4-934" fmla="*/ 442384 h 1424419"/>
              <a:gd name="connsiteX5-935" fmla="*/ 1303099 w 1306267"/>
              <a:gd name="connsiteY5-936" fmla="*/ 495558 h 1424419"/>
              <a:gd name="connsiteX6-937" fmla="*/ 1303099 w 1306267"/>
              <a:gd name="connsiteY6-938" fmla="*/ 952393 h 1424419"/>
              <a:gd name="connsiteX7-939" fmla="*/ 1305306 w 1306267"/>
              <a:gd name="connsiteY7-940" fmla="*/ 990115 h 1424419"/>
              <a:gd name="connsiteX8-941" fmla="*/ 1255800 w 1306267"/>
              <a:gd name="connsiteY8-942" fmla="*/ 1142552 h 1424419"/>
              <a:gd name="connsiteX9-943" fmla="*/ 1172881 w 1306267"/>
              <a:gd name="connsiteY9-944" fmla="*/ 1179342 h 1424419"/>
              <a:gd name="connsiteX10-945" fmla="*/ 792288 w 1306267"/>
              <a:gd name="connsiteY10-946" fmla="*/ 1385653 h 1424419"/>
              <a:gd name="connsiteX11-947" fmla="*/ 522686 w 1306267"/>
              <a:gd name="connsiteY11-948" fmla="*/ 1384922 h 1424419"/>
              <a:gd name="connsiteX12-949" fmla="*/ 90241 w 1306267"/>
              <a:gd name="connsiteY12-950" fmla="*/ 1150634 h 1424419"/>
              <a:gd name="connsiteX13-951" fmla="*/ 55672 w 1306267"/>
              <a:gd name="connsiteY13-952" fmla="*/ 1124403 h 1424419"/>
              <a:gd name="connsiteX14-953" fmla="*/ 667 w 1306267"/>
              <a:gd name="connsiteY14-954" fmla="*/ 999105 h 1424419"/>
              <a:gd name="connsiteX15-955" fmla="*/ 0 w 1306267"/>
              <a:gd name="connsiteY15-956" fmla="*/ 972364 h 1424419"/>
              <a:gd name="connsiteX16-957" fmla="*/ 2496 w 1306267"/>
              <a:gd name="connsiteY16-958" fmla="*/ 463106 h 1424419"/>
              <a:gd name="connsiteX17-959" fmla="*/ 2458 w 1306267"/>
              <a:gd name="connsiteY17-960" fmla="*/ 429563 h 1424419"/>
              <a:gd name="connsiteX18-961" fmla="*/ 75248 w 1306267"/>
              <a:gd name="connsiteY18-962" fmla="*/ 303202 h 1424419"/>
              <a:gd name="connsiteX19-963" fmla="*/ 106293 w 1306267"/>
              <a:gd name="connsiteY19-964" fmla="*/ 282597 h 1424419"/>
              <a:gd name="connsiteX20-965" fmla="*/ 541533 w 1306267"/>
              <a:gd name="connsiteY20-966" fmla="*/ 38110 h 1424419"/>
              <a:gd name="connsiteX21-967" fmla="*/ 653528 w 1306267"/>
              <a:gd name="connsiteY21-968" fmla="*/ 0 h 1424419"/>
              <a:gd name="connsiteX0-969" fmla="*/ 653528 w 1306267"/>
              <a:gd name="connsiteY0-970" fmla="*/ 0 h 1424419"/>
              <a:gd name="connsiteX1-971" fmla="*/ 757287 w 1306267"/>
              <a:gd name="connsiteY1-972" fmla="*/ 32444 h 1424419"/>
              <a:gd name="connsiteX2-973" fmla="*/ 1206876 w 1306267"/>
              <a:gd name="connsiteY2-974" fmla="*/ 284945 h 1424419"/>
              <a:gd name="connsiteX3-975" fmla="*/ 1237706 w 1306267"/>
              <a:gd name="connsiteY3-976" fmla="*/ 306775 h 1424419"/>
              <a:gd name="connsiteX4-977" fmla="*/ 1301712 w 1306267"/>
              <a:gd name="connsiteY4-978" fmla="*/ 442384 h 1424419"/>
              <a:gd name="connsiteX5-979" fmla="*/ 1303099 w 1306267"/>
              <a:gd name="connsiteY5-980" fmla="*/ 495558 h 1424419"/>
              <a:gd name="connsiteX6-981" fmla="*/ 1303099 w 1306267"/>
              <a:gd name="connsiteY6-982" fmla="*/ 952393 h 1424419"/>
              <a:gd name="connsiteX7-983" fmla="*/ 1305306 w 1306267"/>
              <a:gd name="connsiteY7-984" fmla="*/ 990115 h 1424419"/>
              <a:gd name="connsiteX8-985" fmla="*/ 1255800 w 1306267"/>
              <a:gd name="connsiteY8-986" fmla="*/ 1142552 h 1424419"/>
              <a:gd name="connsiteX9-987" fmla="*/ 1172881 w 1306267"/>
              <a:gd name="connsiteY9-988" fmla="*/ 1179342 h 1424419"/>
              <a:gd name="connsiteX10-989" fmla="*/ 792288 w 1306267"/>
              <a:gd name="connsiteY10-990" fmla="*/ 1385653 h 1424419"/>
              <a:gd name="connsiteX11-991" fmla="*/ 522686 w 1306267"/>
              <a:gd name="connsiteY11-992" fmla="*/ 1384922 h 1424419"/>
              <a:gd name="connsiteX12-993" fmla="*/ 90241 w 1306267"/>
              <a:gd name="connsiteY12-994" fmla="*/ 1150634 h 1424419"/>
              <a:gd name="connsiteX13-995" fmla="*/ 55672 w 1306267"/>
              <a:gd name="connsiteY13-996" fmla="*/ 1124403 h 1424419"/>
              <a:gd name="connsiteX14-997" fmla="*/ 667 w 1306267"/>
              <a:gd name="connsiteY14-998" fmla="*/ 999105 h 1424419"/>
              <a:gd name="connsiteX15-999" fmla="*/ 0 w 1306267"/>
              <a:gd name="connsiteY15-1000" fmla="*/ 972364 h 1424419"/>
              <a:gd name="connsiteX16-1001" fmla="*/ 2496 w 1306267"/>
              <a:gd name="connsiteY16-1002" fmla="*/ 463106 h 1424419"/>
              <a:gd name="connsiteX17-1003" fmla="*/ 2458 w 1306267"/>
              <a:gd name="connsiteY17-1004" fmla="*/ 429563 h 1424419"/>
              <a:gd name="connsiteX18-1005" fmla="*/ 75248 w 1306267"/>
              <a:gd name="connsiteY18-1006" fmla="*/ 303202 h 1424419"/>
              <a:gd name="connsiteX19-1007" fmla="*/ 106293 w 1306267"/>
              <a:gd name="connsiteY19-1008" fmla="*/ 282597 h 1424419"/>
              <a:gd name="connsiteX20-1009" fmla="*/ 541533 w 1306267"/>
              <a:gd name="connsiteY20-1010" fmla="*/ 38110 h 1424419"/>
              <a:gd name="connsiteX21-1011" fmla="*/ 653528 w 1306267"/>
              <a:gd name="connsiteY21-1012" fmla="*/ 0 h 1424419"/>
              <a:gd name="connsiteX0-1013" fmla="*/ 653528 w 1306267"/>
              <a:gd name="connsiteY0-1014" fmla="*/ 0 h 1424419"/>
              <a:gd name="connsiteX1-1015" fmla="*/ 757287 w 1306267"/>
              <a:gd name="connsiteY1-1016" fmla="*/ 32444 h 1424419"/>
              <a:gd name="connsiteX2-1017" fmla="*/ 1206876 w 1306267"/>
              <a:gd name="connsiteY2-1018" fmla="*/ 284945 h 1424419"/>
              <a:gd name="connsiteX3-1019" fmla="*/ 1237706 w 1306267"/>
              <a:gd name="connsiteY3-1020" fmla="*/ 306775 h 1424419"/>
              <a:gd name="connsiteX4-1021" fmla="*/ 1301712 w 1306267"/>
              <a:gd name="connsiteY4-1022" fmla="*/ 442384 h 1424419"/>
              <a:gd name="connsiteX5-1023" fmla="*/ 1303099 w 1306267"/>
              <a:gd name="connsiteY5-1024" fmla="*/ 495558 h 1424419"/>
              <a:gd name="connsiteX6-1025" fmla="*/ 1303099 w 1306267"/>
              <a:gd name="connsiteY6-1026" fmla="*/ 952393 h 1424419"/>
              <a:gd name="connsiteX7-1027" fmla="*/ 1305306 w 1306267"/>
              <a:gd name="connsiteY7-1028" fmla="*/ 990115 h 1424419"/>
              <a:gd name="connsiteX8-1029" fmla="*/ 1255800 w 1306267"/>
              <a:gd name="connsiteY8-1030" fmla="*/ 1142552 h 1424419"/>
              <a:gd name="connsiteX9-1031" fmla="*/ 1172881 w 1306267"/>
              <a:gd name="connsiteY9-1032" fmla="*/ 1179342 h 1424419"/>
              <a:gd name="connsiteX10-1033" fmla="*/ 792288 w 1306267"/>
              <a:gd name="connsiteY10-1034" fmla="*/ 1385653 h 1424419"/>
              <a:gd name="connsiteX11-1035" fmla="*/ 522686 w 1306267"/>
              <a:gd name="connsiteY11-1036" fmla="*/ 1384922 h 1424419"/>
              <a:gd name="connsiteX12-1037" fmla="*/ 90241 w 1306267"/>
              <a:gd name="connsiteY12-1038" fmla="*/ 1150634 h 1424419"/>
              <a:gd name="connsiteX13-1039" fmla="*/ 55672 w 1306267"/>
              <a:gd name="connsiteY13-1040" fmla="*/ 1124403 h 1424419"/>
              <a:gd name="connsiteX14-1041" fmla="*/ 667 w 1306267"/>
              <a:gd name="connsiteY14-1042" fmla="*/ 999105 h 1424419"/>
              <a:gd name="connsiteX15-1043" fmla="*/ 0 w 1306267"/>
              <a:gd name="connsiteY15-1044" fmla="*/ 972364 h 1424419"/>
              <a:gd name="connsiteX16-1045" fmla="*/ 2496 w 1306267"/>
              <a:gd name="connsiteY16-1046" fmla="*/ 463106 h 1424419"/>
              <a:gd name="connsiteX17-1047" fmla="*/ 2458 w 1306267"/>
              <a:gd name="connsiteY17-1048" fmla="*/ 429563 h 1424419"/>
              <a:gd name="connsiteX18-1049" fmla="*/ 75248 w 1306267"/>
              <a:gd name="connsiteY18-1050" fmla="*/ 303202 h 1424419"/>
              <a:gd name="connsiteX19-1051" fmla="*/ 106293 w 1306267"/>
              <a:gd name="connsiteY19-1052" fmla="*/ 282597 h 1424419"/>
              <a:gd name="connsiteX20-1053" fmla="*/ 541533 w 1306267"/>
              <a:gd name="connsiteY20-1054" fmla="*/ 38110 h 1424419"/>
              <a:gd name="connsiteX21-1055" fmla="*/ 653528 w 1306267"/>
              <a:gd name="connsiteY21-1056" fmla="*/ 0 h 1424419"/>
              <a:gd name="connsiteX0-1057" fmla="*/ 653528 w 1306267"/>
              <a:gd name="connsiteY0-1058" fmla="*/ 0 h 1424419"/>
              <a:gd name="connsiteX1-1059" fmla="*/ 757287 w 1306267"/>
              <a:gd name="connsiteY1-1060" fmla="*/ 32444 h 1424419"/>
              <a:gd name="connsiteX2-1061" fmla="*/ 1206876 w 1306267"/>
              <a:gd name="connsiteY2-1062" fmla="*/ 284945 h 1424419"/>
              <a:gd name="connsiteX3-1063" fmla="*/ 1237706 w 1306267"/>
              <a:gd name="connsiteY3-1064" fmla="*/ 306775 h 1424419"/>
              <a:gd name="connsiteX4-1065" fmla="*/ 1301712 w 1306267"/>
              <a:gd name="connsiteY4-1066" fmla="*/ 442384 h 1424419"/>
              <a:gd name="connsiteX5-1067" fmla="*/ 1303099 w 1306267"/>
              <a:gd name="connsiteY5-1068" fmla="*/ 495558 h 1424419"/>
              <a:gd name="connsiteX6-1069" fmla="*/ 1303099 w 1306267"/>
              <a:gd name="connsiteY6-1070" fmla="*/ 952393 h 1424419"/>
              <a:gd name="connsiteX7-1071" fmla="*/ 1305306 w 1306267"/>
              <a:gd name="connsiteY7-1072" fmla="*/ 990115 h 1424419"/>
              <a:gd name="connsiteX8-1073" fmla="*/ 1255800 w 1306267"/>
              <a:gd name="connsiteY8-1074" fmla="*/ 1142552 h 1424419"/>
              <a:gd name="connsiteX9-1075" fmla="*/ 1172881 w 1306267"/>
              <a:gd name="connsiteY9-1076" fmla="*/ 1179342 h 1424419"/>
              <a:gd name="connsiteX10-1077" fmla="*/ 792288 w 1306267"/>
              <a:gd name="connsiteY10-1078" fmla="*/ 1385653 h 1424419"/>
              <a:gd name="connsiteX11-1079" fmla="*/ 522686 w 1306267"/>
              <a:gd name="connsiteY11-1080" fmla="*/ 1384922 h 1424419"/>
              <a:gd name="connsiteX12-1081" fmla="*/ 90241 w 1306267"/>
              <a:gd name="connsiteY12-1082" fmla="*/ 1150634 h 1424419"/>
              <a:gd name="connsiteX13-1083" fmla="*/ 55672 w 1306267"/>
              <a:gd name="connsiteY13-1084" fmla="*/ 1124403 h 1424419"/>
              <a:gd name="connsiteX14-1085" fmla="*/ 667 w 1306267"/>
              <a:gd name="connsiteY14-1086" fmla="*/ 999105 h 1424419"/>
              <a:gd name="connsiteX15-1087" fmla="*/ 0 w 1306267"/>
              <a:gd name="connsiteY15-1088" fmla="*/ 972364 h 1424419"/>
              <a:gd name="connsiteX16-1089" fmla="*/ 2496 w 1306267"/>
              <a:gd name="connsiteY16-1090" fmla="*/ 463106 h 1424419"/>
              <a:gd name="connsiteX17-1091" fmla="*/ 2458 w 1306267"/>
              <a:gd name="connsiteY17-1092" fmla="*/ 429563 h 1424419"/>
              <a:gd name="connsiteX18-1093" fmla="*/ 75248 w 1306267"/>
              <a:gd name="connsiteY18-1094" fmla="*/ 303202 h 1424419"/>
              <a:gd name="connsiteX19-1095" fmla="*/ 106293 w 1306267"/>
              <a:gd name="connsiteY19-1096" fmla="*/ 282597 h 1424419"/>
              <a:gd name="connsiteX20-1097" fmla="*/ 541533 w 1306267"/>
              <a:gd name="connsiteY20-1098" fmla="*/ 38110 h 1424419"/>
              <a:gd name="connsiteX21-1099" fmla="*/ 653528 w 1306267"/>
              <a:gd name="connsiteY21-1100" fmla="*/ 0 h 1424419"/>
              <a:gd name="connsiteX0-1101" fmla="*/ 653528 w 1306267"/>
              <a:gd name="connsiteY0-1102" fmla="*/ 0 h 1424419"/>
              <a:gd name="connsiteX1-1103" fmla="*/ 757287 w 1306267"/>
              <a:gd name="connsiteY1-1104" fmla="*/ 32444 h 1424419"/>
              <a:gd name="connsiteX2-1105" fmla="*/ 1206876 w 1306267"/>
              <a:gd name="connsiteY2-1106" fmla="*/ 284945 h 1424419"/>
              <a:gd name="connsiteX3-1107" fmla="*/ 1237706 w 1306267"/>
              <a:gd name="connsiteY3-1108" fmla="*/ 306775 h 1424419"/>
              <a:gd name="connsiteX4-1109" fmla="*/ 1301712 w 1306267"/>
              <a:gd name="connsiteY4-1110" fmla="*/ 442384 h 1424419"/>
              <a:gd name="connsiteX5-1111" fmla="*/ 1303099 w 1306267"/>
              <a:gd name="connsiteY5-1112" fmla="*/ 495558 h 1424419"/>
              <a:gd name="connsiteX6-1113" fmla="*/ 1303099 w 1306267"/>
              <a:gd name="connsiteY6-1114" fmla="*/ 952393 h 1424419"/>
              <a:gd name="connsiteX7-1115" fmla="*/ 1305306 w 1306267"/>
              <a:gd name="connsiteY7-1116" fmla="*/ 990115 h 1424419"/>
              <a:gd name="connsiteX8-1117" fmla="*/ 1255800 w 1306267"/>
              <a:gd name="connsiteY8-1118" fmla="*/ 1142552 h 1424419"/>
              <a:gd name="connsiteX9-1119" fmla="*/ 1172881 w 1306267"/>
              <a:gd name="connsiteY9-1120" fmla="*/ 1179342 h 1424419"/>
              <a:gd name="connsiteX10-1121" fmla="*/ 792288 w 1306267"/>
              <a:gd name="connsiteY10-1122" fmla="*/ 1385653 h 1424419"/>
              <a:gd name="connsiteX11-1123" fmla="*/ 522686 w 1306267"/>
              <a:gd name="connsiteY11-1124" fmla="*/ 1384922 h 1424419"/>
              <a:gd name="connsiteX12-1125" fmla="*/ 90241 w 1306267"/>
              <a:gd name="connsiteY12-1126" fmla="*/ 1150634 h 1424419"/>
              <a:gd name="connsiteX13-1127" fmla="*/ 48904 w 1306267"/>
              <a:gd name="connsiteY13-1128" fmla="*/ 1124403 h 1424419"/>
              <a:gd name="connsiteX14-1129" fmla="*/ 667 w 1306267"/>
              <a:gd name="connsiteY14-1130" fmla="*/ 999105 h 1424419"/>
              <a:gd name="connsiteX15-1131" fmla="*/ 0 w 1306267"/>
              <a:gd name="connsiteY15-1132" fmla="*/ 972364 h 1424419"/>
              <a:gd name="connsiteX16-1133" fmla="*/ 2496 w 1306267"/>
              <a:gd name="connsiteY16-1134" fmla="*/ 463106 h 1424419"/>
              <a:gd name="connsiteX17-1135" fmla="*/ 2458 w 1306267"/>
              <a:gd name="connsiteY17-1136" fmla="*/ 429563 h 1424419"/>
              <a:gd name="connsiteX18-1137" fmla="*/ 75248 w 1306267"/>
              <a:gd name="connsiteY18-1138" fmla="*/ 303202 h 1424419"/>
              <a:gd name="connsiteX19-1139" fmla="*/ 106293 w 1306267"/>
              <a:gd name="connsiteY19-1140" fmla="*/ 282597 h 1424419"/>
              <a:gd name="connsiteX20-1141" fmla="*/ 541533 w 1306267"/>
              <a:gd name="connsiteY20-1142" fmla="*/ 38110 h 1424419"/>
              <a:gd name="connsiteX21-1143" fmla="*/ 653528 w 1306267"/>
              <a:gd name="connsiteY21-1144" fmla="*/ 0 h 1424419"/>
              <a:gd name="connsiteX0-1145" fmla="*/ 653528 w 1306267"/>
              <a:gd name="connsiteY0-1146" fmla="*/ 0 h 1424419"/>
              <a:gd name="connsiteX1-1147" fmla="*/ 757287 w 1306267"/>
              <a:gd name="connsiteY1-1148" fmla="*/ 32444 h 1424419"/>
              <a:gd name="connsiteX2-1149" fmla="*/ 1206876 w 1306267"/>
              <a:gd name="connsiteY2-1150" fmla="*/ 284945 h 1424419"/>
              <a:gd name="connsiteX3-1151" fmla="*/ 1237706 w 1306267"/>
              <a:gd name="connsiteY3-1152" fmla="*/ 306775 h 1424419"/>
              <a:gd name="connsiteX4-1153" fmla="*/ 1301712 w 1306267"/>
              <a:gd name="connsiteY4-1154" fmla="*/ 442384 h 1424419"/>
              <a:gd name="connsiteX5-1155" fmla="*/ 1303099 w 1306267"/>
              <a:gd name="connsiteY5-1156" fmla="*/ 495558 h 1424419"/>
              <a:gd name="connsiteX6-1157" fmla="*/ 1303099 w 1306267"/>
              <a:gd name="connsiteY6-1158" fmla="*/ 952393 h 1424419"/>
              <a:gd name="connsiteX7-1159" fmla="*/ 1305306 w 1306267"/>
              <a:gd name="connsiteY7-1160" fmla="*/ 990115 h 1424419"/>
              <a:gd name="connsiteX8-1161" fmla="*/ 1255800 w 1306267"/>
              <a:gd name="connsiteY8-1162" fmla="*/ 1142552 h 1424419"/>
              <a:gd name="connsiteX9-1163" fmla="*/ 1172881 w 1306267"/>
              <a:gd name="connsiteY9-1164" fmla="*/ 1179342 h 1424419"/>
              <a:gd name="connsiteX10-1165" fmla="*/ 792288 w 1306267"/>
              <a:gd name="connsiteY10-1166" fmla="*/ 1385653 h 1424419"/>
              <a:gd name="connsiteX11-1167" fmla="*/ 522686 w 1306267"/>
              <a:gd name="connsiteY11-1168" fmla="*/ 1384922 h 1424419"/>
              <a:gd name="connsiteX12-1169" fmla="*/ 90241 w 1306267"/>
              <a:gd name="connsiteY12-1170" fmla="*/ 1150634 h 1424419"/>
              <a:gd name="connsiteX13-1171" fmla="*/ 48904 w 1306267"/>
              <a:gd name="connsiteY13-1172" fmla="*/ 1124403 h 1424419"/>
              <a:gd name="connsiteX14-1173" fmla="*/ 667 w 1306267"/>
              <a:gd name="connsiteY14-1174" fmla="*/ 999105 h 1424419"/>
              <a:gd name="connsiteX15-1175" fmla="*/ 0 w 1306267"/>
              <a:gd name="connsiteY15-1176" fmla="*/ 972364 h 1424419"/>
              <a:gd name="connsiteX16-1177" fmla="*/ 2496 w 1306267"/>
              <a:gd name="connsiteY16-1178" fmla="*/ 463106 h 1424419"/>
              <a:gd name="connsiteX17-1179" fmla="*/ 2458 w 1306267"/>
              <a:gd name="connsiteY17-1180" fmla="*/ 429563 h 1424419"/>
              <a:gd name="connsiteX18-1181" fmla="*/ 75248 w 1306267"/>
              <a:gd name="connsiteY18-1182" fmla="*/ 303202 h 1424419"/>
              <a:gd name="connsiteX19-1183" fmla="*/ 106293 w 1306267"/>
              <a:gd name="connsiteY19-1184" fmla="*/ 282597 h 1424419"/>
              <a:gd name="connsiteX20-1185" fmla="*/ 541533 w 1306267"/>
              <a:gd name="connsiteY20-1186" fmla="*/ 38110 h 1424419"/>
              <a:gd name="connsiteX21-1187" fmla="*/ 653528 w 1306267"/>
              <a:gd name="connsiteY21-1188" fmla="*/ 0 h 1424419"/>
              <a:gd name="connsiteX0-1189" fmla="*/ 653528 w 1306267"/>
              <a:gd name="connsiteY0-1190" fmla="*/ 0 h 1424419"/>
              <a:gd name="connsiteX1-1191" fmla="*/ 757287 w 1306267"/>
              <a:gd name="connsiteY1-1192" fmla="*/ 32444 h 1424419"/>
              <a:gd name="connsiteX2-1193" fmla="*/ 1206876 w 1306267"/>
              <a:gd name="connsiteY2-1194" fmla="*/ 284945 h 1424419"/>
              <a:gd name="connsiteX3-1195" fmla="*/ 1237706 w 1306267"/>
              <a:gd name="connsiteY3-1196" fmla="*/ 306775 h 1424419"/>
              <a:gd name="connsiteX4-1197" fmla="*/ 1301712 w 1306267"/>
              <a:gd name="connsiteY4-1198" fmla="*/ 442384 h 1424419"/>
              <a:gd name="connsiteX5-1199" fmla="*/ 1303099 w 1306267"/>
              <a:gd name="connsiteY5-1200" fmla="*/ 495558 h 1424419"/>
              <a:gd name="connsiteX6-1201" fmla="*/ 1303099 w 1306267"/>
              <a:gd name="connsiteY6-1202" fmla="*/ 952393 h 1424419"/>
              <a:gd name="connsiteX7-1203" fmla="*/ 1305306 w 1306267"/>
              <a:gd name="connsiteY7-1204" fmla="*/ 990115 h 1424419"/>
              <a:gd name="connsiteX8-1205" fmla="*/ 1255800 w 1306267"/>
              <a:gd name="connsiteY8-1206" fmla="*/ 1142552 h 1424419"/>
              <a:gd name="connsiteX9-1207" fmla="*/ 1172881 w 1306267"/>
              <a:gd name="connsiteY9-1208" fmla="*/ 1179342 h 1424419"/>
              <a:gd name="connsiteX10-1209" fmla="*/ 792288 w 1306267"/>
              <a:gd name="connsiteY10-1210" fmla="*/ 1385653 h 1424419"/>
              <a:gd name="connsiteX11-1211" fmla="*/ 522686 w 1306267"/>
              <a:gd name="connsiteY11-1212" fmla="*/ 1384922 h 1424419"/>
              <a:gd name="connsiteX12-1213" fmla="*/ 90241 w 1306267"/>
              <a:gd name="connsiteY12-1214" fmla="*/ 1150634 h 1424419"/>
              <a:gd name="connsiteX13-1215" fmla="*/ 48904 w 1306267"/>
              <a:gd name="connsiteY13-1216" fmla="*/ 1124403 h 1424419"/>
              <a:gd name="connsiteX14-1217" fmla="*/ 667 w 1306267"/>
              <a:gd name="connsiteY14-1218" fmla="*/ 999105 h 1424419"/>
              <a:gd name="connsiteX15-1219" fmla="*/ 0 w 1306267"/>
              <a:gd name="connsiteY15-1220" fmla="*/ 972364 h 1424419"/>
              <a:gd name="connsiteX16-1221" fmla="*/ 2496 w 1306267"/>
              <a:gd name="connsiteY16-1222" fmla="*/ 463106 h 1424419"/>
              <a:gd name="connsiteX17-1223" fmla="*/ 2458 w 1306267"/>
              <a:gd name="connsiteY17-1224" fmla="*/ 429563 h 1424419"/>
              <a:gd name="connsiteX18-1225" fmla="*/ 75248 w 1306267"/>
              <a:gd name="connsiteY18-1226" fmla="*/ 303202 h 1424419"/>
              <a:gd name="connsiteX19-1227" fmla="*/ 106293 w 1306267"/>
              <a:gd name="connsiteY19-1228" fmla="*/ 282597 h 1424419"/>
              <a:gd name="connsiteX20-1229" fmla="*/ 541533 w 1306267"/>
              <a:gd name="connsiteY20-1230" fmla="*/ 38110 h 1424419"/>
              <a:gd name="connsiteX21-1231" fmla="*/ 653528 w 1306267"/>
              <a:gd name="connsiteY21-1232" fmla="*/ 0 h 1424419"/>
              <a:gd name="connsiteX0-1233" fmla="*/ 653528 w 1306267"/>
              <a:gd name="connsiteY0-1234" fmla="*/ 0 h 1424419"/>
              <a:gd name="connsiteX1-1235" fmla="*/ 757287 w 1306267"/>
              <a:gd name="connsiteY1-1236" fmla="*/ 32444 h 1424419"/>
              <a:gd name="connsiteX2-1237" fmla="*/ 1206876 w 1306267"/>
              <a:gd name="connsiteY2-1238" fmla="*/ 284945 h 1424419"/>
              <a:gd name="connsiteX3-1239" fmla="*/ 1237706 w 1306267"/>
              <a:gd name="connsiteY3-1240" fmla="*/ 306775 h 1424419"/>
              <a:gd name="connsiteX4-1241" fmla="*/ 1301712 w 1306267"/>
              <a:gd name="connsiteY4-1242" fmla="*/ 442384 h 1424419"/>
              <a:gd name="connsiteX5-1243" fmla="*/ 1303099 w 1306267"/>
              <a:gd name="connsiteY5-1244" fmla="*/ 495558 h 1424419"/>
              <a:gd name="connsiteX6-1245" fmla="*/ 1303099 w 1306267"/>
              <a:gd name="connsiteY6-1246" fmla="*/ 952393 h 1424419"/>
              <a:gd name="connsiteX7-1247" fmla="*/ 1305306 w 1306267"/>
              <a:gd name="connsiteY7-1248" fmla="*/ 990115 h 1424419"/>
              <a:gd name="connsiteX8-1249" fmla="*/ 1255800 w 1306267"/>
              <a:gd name="connsiteY8-1250" fmla="*/ 1142552 h 1424419"/>
              <a:gd name="connsiteX9-1251" fmla="*/ 1172881 w 1306267"/>
              <a:gd name="connsiteY9-1252" fmla="*/ 1179342 h 1424419"/>
              <a:gd name="connsiteX10-1253" fmla="*/ 792288 w 1306267"/>
              <a:gd name="connsiteY10-1254" fmla="*/ 1385653 h 1424419"/>
              <a:gd name="connsiteX11-1255" fmla="*/ 522686 w 1306267"/>
              <a:gd name="connsiteY11-1256" fmla="*/ 1384922 h 1424419"/>
              <a:gd name="connsiteX12-1257" fmla="*/ 90241 w 1306267"/>
              <a:gd name="connsiteY12-1258" fmla="*/ 1150634 h 1424419"/>
              <a:gd name="connsiteX13-1259" fmla="*/ 48904 w 1306267"/>
              <a:gd name="connsiteY13-1260" fmla="*/ 1124403 h 1424419"/>
              <a:gd name="connsiteX14-1261" fmla="*/ 667 w 1306267"/>
              <a:gd name="connsiteY14-1262" fmla="*/ 999105 h 1424419"/>
              <a:gd name="connsiteX15-1263" fmla="*/ 0 w 1306267"/>
              <a:gd name="connsiteY15-1264" fmla="*/ 972364 h 1424419"/>
              <a:gd name="connsiteX16-1265" fmla="*/ 2496 w 1306267"/>
              <a:gd name="connsiteY16-1266" fmla="*/ 463106 h 1424419"/>
              <a:gd name="connsiteX17-1267" fmla="*/ 2458 w 1306267"/>
              <a:gd name="connsiteY17-1268" fmla="*/ 429563 h 1424419"/>
              <a:gd name="connsiteX18-1269" fmla="*/ 75248 w 1306267"/>
              <a:gd name="connsiteY18-1270" fmla="*/ 303202 h 1424419"/>
              <a:gd name="connsiteX19-1271" fmla="*/ 106293 w 1306267"/>
              <a:gd name="connsiteY19-1272" fmla="*/ 282597 h 1424419"/>
              <a:gd name="connsiteX20-1273" fmla="*/ 541533 w 1306267"/>
              <a:gd name="connsiteY20-1274" fmla="*/ 38110 h 1424419"/>
              <a:gd name="connsiteX21-1275" fmla="*/ 653528 w 1306267"/>
              <a:gd name="connsiteY21-1276" fmla="*/ 0 h 1424419"/>
              <a:gd name="connsiteX0-1277" fmla="*/ 653528 w 1306267"/>
              <a:gd name="connsiteY0-1278" fmla="*/ 0 h 1424419"/>
              <a:gd name="connsiteX1-1279" fmla="*/ 757287 w 1306267"/>
              <a:gd name="connsiteY1-1280" fmla="*/ 32444 h 1424419"/>
              <a:gd name="connsiteX2-1281" fmla="*/ 1206876 w 1306267"/>
              <a:gd name="connsiteY2-1282" fmla="*/ 284945 h 1424419"/>
              <a:gd name="connsiteX3-1283" fmla="*/ 1237706 w 1306267"/>
              <a:gd name="connsiteY3-1284" fmla="*/ 306775 h 1424419"/>
              <a:gd name="connsiteX4-1285" fmla="*/ 1301712 w 1306267"/>
              <a:gd name="connsiteY4-1286" fmla="*/ 442384 h 1424419"/>
              <a:gd name="connsiteX5-1287" fmla="*/ 1303099 w 1306267"/>
              <a:gd name="connsiteY5-1288" fmla="*/ 495558 h 1424419"/>
              <a:gd name="connsiteX6-1289" fmla="*/ 1303099 w 1306267"/>
              <a:gd name="connsiteY6-1290" fmla="*/ 952393 h 1424419"/>
              <a:gd name="connsiteX7-1291" fmla="*/ 1305306 w 1306267"/>
              <a:gd name="connsiteY7-1292" fmla="*/ 990115 h 1424419"/>
              <a:gd name="connsiteX8-1293" fmla="*/ 1255800 w 1306267"/>
              <a:gd name="connsiteY8-1294" fmla="*/ 1142552 h 1424419"/>
              <a:gd name="connsiteX9-1295" fmla="*/ 1172881 w 1306267"/>
              <a:gd name="connsiteY9-1296" fmla="*/ 1179342 h 1424419"/>
              <a:gd name="connsiteX10-1297" fmla="*/ 792288 w 1306267"/>
              <a:gd name="connsiteY10-1298" fmla="*/ 1385653 h 1424419"/>
              <a:gd name="connsiteX11-1299" fmla="*/ 522686 w 1306267"/>
              <a:gd name="connsiteY11-1300" fmla="*/ 1384922 h 1424419"/>
              <a:gd name="connsiteX12-1301" fmla="*/ 97009 w 1306267"/>
              <a:gd name="connsiteY12-1302" fmla="*/ 1161462 h 1424419"/>
              <a:gd name="connsiteX13-1303" fmla="*/ 48904 w 1306267"/>
              <a:gd name="connsiteY13-1304" fmla="*/ 1124403 h 1424419"/>
              <a:gd name="connsiteX14-1305" fmla="*/ 667 w 1306267"/>
              <a:gd name="connsiteY14-1306" fmla="*/ 999105 h 1424419"/>
              <a:gd name="connsiteX15-1307" fmla="*/ 0 w 1306267"/>
              <a:gd name="connsiteY15-1308" fmla="*/ 972364 h 1424419"/>
              <a:gd name="connsiteX16-1309" fmla="*/ 2496 w 1306267"/>
              <a:gd name="connsiteY16-1310" fmla="*/ 463106 h 1424419"/>
              <a:gd name="connsiteX17-1311" fmla="*/ 2458 w 1306267"/>
              <a:gd name="connsiteY17-1312" fmla="*/ 429563 h 1424419"/>
              <a:gd name="connsiteX18-1313" fmla="*/ 75248 w 1306267"/>
              <a:gd name="connsiteY18-1314" fmla="*/ 303202 h 1424419"/>
              <a:gd name="connsiteX19-1315" fmla="*/ 106293 w 1306267"/>
              <a:gd name="connsiteY19-1316" fmla="*/ 282597 h 1424419"/>
              <a:gd name="connsiteX20-1317" fmla="*/ 541533 w 1306267"/>
              <a:gd name="connsiteY20-1318" fmla="*/ 38110 h 1424419"/>
              <a:gd name="connsiteX21-1319" fmla="*/ 653528 w 1306267"/>
              <a:gd name="connsiteY21-1320" fmla="*/ 0 h 1424419"/>
              <a:gd name="connsiteX0-1321" fmla="*/ 653528 w 1306267"/>
              <a:gd name="connsiteY0-1322" fmla="*/ 0 h 1424419"/>
              <a:gd name="connsiteX1-1323" fmla="*/ 757287 w 1306267"/>
              <a:gd name="connsiteY1-1324" fmla="*/ 32444 h 1424419"/>
              <a:gd name="connsiteX2-1325" fmla="*/ 1206876 w 1306267"/>
              <a:gd name="connsiteY2-1326" fmla="*/ 284945 h 1424419"/>
              <a:gd name="connsiteX3-1327" fmla="*/ 1237706 w 1306267"/>
              <a:gd name="connsiteY3-1328" fmla="*/ 306775 h 1424419"/>
              <a:gd name="connsiteX4-1329" fmla="*/ 1301712 w 1306267"/>
              <a:gd name="connsiteY4-1330" fmla="*/ 442384 h 1424419"/>
              <a:gd name="connsiteX5-1331" fmla="*/ 1303099 w 1306267"/>
              <a:gd name="connsiteY5-1332" fmla="*/ 495558 h 1424419"/>
              <a:gd name="connsiteX6-1333" fmla="*/ 1303099 w 1306267"/>
              <a:gd name="connsiteY6-1334" fmla="*/ 952393 h 1424419"/>
              <a:gd name="connsiteX7-1335" fmla="*/ 1305306 w 1306267"/>
              <a:gd name="connsiteY7-1336" fmla="*/ 990115 h 1424419"/>
              <a:gd name="connsiteX8-1337" fmla="*/ 1255800 w 1306267"/>
              <a:gd name="connsiteY8-1338" fmla="*/ 1142552 h 1424419"/>
              <a:gd name="connsiteX9-1339" fmla="*/ 1172881 w 1306267"/>
              <a:gd name="connsiteY9-1340" fmla="*/ 1179342 h 1424419"/>
              <a:gd name="connsiteX10-1341" fmla="*/ 792288 w 1306267"/>
              <a:gd name="connsiteY10-1342" fmla="*/ 1385653 h 1424419"/>
              <a:gd name="connsiteX11-1343" fmla="*/ 522686 w 1306267"/>
              <a:gd name="connsiteY11-1344" fmla="*/ 1384922 h 1424419"/>
              <a:gd name="connsiteX12-1345" fmla="*/ 97009 w 1306267"/>
              <a:gd name="connsiteY12-1346" fmla="*/ 1161462 h 1424419"/>
              <a:gd name="connsiteX13-1347" fmla="*/ 48904 w 1306267"/>
              <a:gd name="connsiteY13-1348" fmla="*/ 1124403 h 1424419"/>
              <a:gd name="connsiteX14-1349" fmla="*/ 667 w 1306267"/>
              <a:gd name="connsiteY14-1350" fmla="*/ 999105 h 1424419"/>
              <a:gd name="connsiteX15-1351" fmla="*/ 0 w 1306267"/>
              <a:gd name="connsiteY15-1352" fmla="*/ 972364 h 1424419"/>
              <a:gd name="connsiteX16-1353" fmla="*/ 2496 w 1306267"/>
              <a:gd name="connsiteY16-1354" fmla="*/ 463106 h 1424419"/>
              <a:gd name="connsiteX17-1355" fmla="*/ 2458 w 1306267"/>
              <a:gd name="connsiteY17-1356" fmla="*/ 429563 h 1424419"/>
              <a:gd name="connsiteX18-1357" fmla="*/ 75248 w 1306267"/>
              <a:gd name="connsiteY18-1358" fmla="*/ 303202 h 1424419"/>
              <a:gd name="connsiteX19-1359" fmla="*/ 106293 w 1306267"/>
              <a:gd name="connsiteY19-1360" fmla="*/ 282597 h 1424419"/>
              <a:gd name="connsiteX20-1361" fmla="*/ 541533 w 1306267"/>
              <a:gd name="connsiteY20-1362" fmla="*/ 38110 h 1424419"/>
              <a:gd name="connsiteX21-1363" fmla="*/ 653528 w 1306267"/>
              <a:gd name="connsiteY21-1364" fmla="*/ 0 h 1424419"/>
              <a:gd name="connsiteX0-1365" fmla="*/ 653528 w 1306267"/>
              <a:gd name="connsiteY0-1366" fmla="*/ 0 h 1424419"/>
              <a:gd name="connsiteX1-1367" fmla="*/ 757287 w 1306267"/>
              <a:gd name="connsiteY1-1368" fmla="*/ 32444 h 1424419"/>
              <a:gd name="connsiteX2-1369" fmla="*/ 1206876 w 1306267"/>
              <a:gd name="connsiteY2-1370" fmla="*/ 284945 h 1424419"/>
              <a:gd name="connsiteX3-1371" fmla="*/ 1237706 w 1306267"/>
              <a:gd name="connsiteY3-1372" fmla="*/ 306775 h 1424419"/>
              <a:gd name="connsiteX4-1373" fmla="*/ 1301712 w 1306267"/>
              <a:gd name="connsiteY4-1374" fmla="*/ 442384 h 1424419"/>
              <a:gd name="connsiteX5-1375" fmla="*/ 1303099 w 1306267"/>
              <a:gd name="connsiteY5-1376" fmla="*/ 495558 h 1424419"/>
              <a:gd name="connsiteX6-1377" fmla="*/ 1303099 w 1306267"/>
              <a:gd name="connsiteY6-1378" fmla="*/ 952393 h 1424419"/>
              <a:gd name="connsiteX7-1379" fmla="*/ 1305306 w 1306267"/>
              <a:gd name="connsiteY7-1380" fmla="*/ 990115 h 1424419"/>
              <a:gd name="connsiteX8-1381" fmla="*/ 1255800 w 1306267"/>
              <a:gd name="connsiteY8-1382" fmla="*/ 1142552 h 1424419"/>
              <a:gd name="connsiteX9-1383" fmla="*/ 1172881 w 1306267"/>
              <a:gd name="connsiteY9-1384" fmla="*/ 1179342 h 1424419"/>
              <a:gd name="connsiteX10-1385" fmla="*/ 792288 w 1306267"/>
              <a:gd name="connsiteY10-1386" fmla="*/ 1385653 h 1424419"/>
              <a:gd name="connsiteX11-1387" fmla="*/ 522686 w 1306267"/>
              <a:gd name="connsiteY11-1388" fmla="*/ 1384922 h 1424419"/>
              <a:gd name="connsiteX12-1389" fmla="*/ 97009 w 1306267"/>
              <a:gd name="connsiteY12-1390" fmla="*/ 1161462 h 1424419"/>
              <a:gd name="connsiteX13-1391" fmla="*/ 44843 w 1306267"/>
              <a:gd name="connsiteY13-1392" fmla="*/ 1118989 h 1424419"/>
              <a:gd name="connsiteX14-1393" fmla="*/ 667 w 1306267"/>
              <a:gd name="connsiteY14-1394" fmla="*/ 999105 h 1424419"/>
              <a:gd name="connsiteX15-1395" fmla="*/ 0 w 1306267"/>
              <a:gd name="connsiteY15-1396" fmla="*/ 972364 h 1424419"/>
              <a:gd name="connsiteX16-1397" fmla="*/ 2496 w 1306267"/>
              <a:gd name="connsiteY16-1398" fmla="*/ 463106 h 1424419"/>
              <a:gd name="connsiteX17-1399" fmla="*/ 2458 w 1306267"/>
              <a:gd name="connsiteY17-1400" fmla="*/ 429563 h 1424419"/>
              <a:gd name="connsiteX18-1401" fmla="*/ 75248 w 1306267"/>
              <a:gd name="connsiteY18-1402" fmla="*/ 303202 h 1424419"/>
              <a:gd name="connsiteX19-1403" fmla="*/ 106293 w 1306267"/>
              <a:gd name="connsiteY19-1404" fmla="*/ 282597 h 1424419"/>
              <a:gd name="connsiteX20-1405" fmla="*/ 541533 w 1306267"/>
              <a:gd name="connsiteY20-1406" fmla="*/ 38110 h 1424419"/>
              <a:gd name="connsiteX21-1407" fmla="*/ 653528 w 1306267"/>
              <a:gd name="connsiteY21-1408" fmla="*/ 0 h 1424419"/>
              <a:gd name="connsiteX0-1409" fmla="*/ 653528 w 1306267"/>
              <a:gd name="connsiteY0-1410" fmla="*/ 0 h 1424419"/>
              <a:gd name="connsiteX1-1411" fmla="*/ 757287 w 1306267"/>
              <a:gd name="connsiteY1-1412" fmla="*/ 32444 h 1424419"/>
              <a:gd name="connsiteX2-1413" fmla="*/ 1206876 w 1306267"/>
              <a:gd name="connsiteY2-1414" fmla="*/ 284945 h 1424419"/>
              <a:gd name="connsiteX3-1415" fmla="*/ 1237706 w 1306267"/>
              <a:gd name="connsiteY3-1416" fmla="*/ 306775 h 1424419"/>
              <a:gd name="connsiteX4-1417" fmla="*/ 1301712 w 1306267"/>
              <a:gd name="connsiteY4-1418" fmla="*/ 442384 h 1424419"/>
              <a:gd name="connsiteX5-1419" fmla="*/ 1303099 w 1306267"/>
              <a:gd name="connsiteY5-1420" fmla="*/ 495558 h 1424419"/>
              <a:gd name="connsiteX6-1421" fmla="*/ 1303099 w 1306267"/>
              <a:gd name="connsiteY6-1422" fmla="*/ 952393 h 1424419"/>
              <a:gd name="connsiteX7-1423" fmla="*/ 1305306 w 1306267"/>
              <a:gd name="connsiteY7-1424" fmla="*/ 990115 h 1424419"/>
              <a:gd name="connsiteX8-1425" fmla="*/ 1255800 w 1306267"/>
              <a:gd name="connsiteY8-1426" fmla="*/ 1142552 h 1424419"/>
              <a:gd name="connsiteX9-1427" fmla="*/ 1172881 w 1306267"/>
              <a:gd name="connsiteY9-1428" fmla="*/ 1179342 h 1424419"/>
              <a:gd name="connsiteX10-1429" fmla="*/ 792288 w 1306267"/>
              <a:gd name="connsiteY10-1430" fmla="*/ 1385653 h 1424419"/>
              <a:gd name="connsiteX11-1431" fmla="*/ 522686 w 1306267"/>
              <a:gd name="connsiteY11-1432" fmla="*/ 1384922 h 1424419"/>
              <a:gd name="connsiteX12-1433" fmla="*/ 97009 w 1306267"/>
              <a:gd name="connsiteY12-1434" fmla="*/ 1161462 h 1424419"/>
              <a:gd name="connsiteX13-1435" fmla="*/ 44843 w 1306267"/>
              <a:gd name="connsiteY13-1436" fmla="*/ 1118989 h 1424419"/>
              <a:gd name="connsiteX14-1437" fmla="*/ 667 w 1306267"/>
              <a:gd name="connsiteY14-1438" fmla="*/ 999105 h 1424419"/>
              <a:gd name="connsiteX15-1439" fmla="*/ 0 w 1306267"/>
              <a:gd name="connsiteY15-1440" fmla="*/ 972364 h 1424419"/>
              <a:gd name="connsiteX16-1441" fmla="*/ 2496 w 1306267"/>
              <a:gd name="connsiteY16-1442" fmla="*/ 463106 h 1424419"/>
              <a:gd name="connsiteX17-1443" fmla="*/ 2458 w 1306267"/>
              <a:gd name="connsiteY17-1444" fmla="*/ 429563 h 1424419"/>
              <a:gd name="connsiteX18-1445" fmla="*/ 75248 w 1306267"/>
              <a:gd name="connsiteY18-1446" fmla="*/ 303202 h 1424419"/>
              <a:gd name="connsiteX19-1447" fmla="*/ 106293 w 1306267"/>
              <a:gd name="connsiteY19-1448" fmla="*/ 282597 h 1424419"/>
              <a:gd name="connsiteX20-1449" fmla="*/ 541533 w 1306267"/>
              <a:gd name="connsiteY20-1450" fmla="*/ 38110 h 1424419"/>
              <a:gd name="connsiteX21-1451" fmla="*/ 653528 w 1306267"/>
              <a:gd name="connsiteY21-1452" fmla="*/ 0 h 1424419"/>
              <a:gd name="connsiteX0-1453" fmla="*/ 653528 w 1306267"/>
              <a:gd name="connsiteY0-1454" fmla="*/ 0 h 1424419"/>
              <a:gd name="connsiteX1-1455" fmla="*/ 757287 w 1306267"/>
              <a:gd name="connsiteY1-1456" fmla="*/ 32444 h 1424419"/>
              <a:gd name="connsiteX2-1457" fmla="*/ 1206876 w 1306267"/>
              <a:gd name="connsiteY2-1458" fmla="*/ 284945 h 1424419"/>
              <a:gd name="connsiteX3-1459" fmla="*/ 1237706 w 1306267"/>
              <a:gd name="connsiteY3-1460" fmla="*/ 306775 h 1424419"/>
              <a:gd name="connsiteX4-1461" fmla="*/ 1301712 w 1306267"/>
              <a:gd name="connsiteY4-1462" fmla="*/ 442384 h 1424419"/>
              <a:gd name="connsiteX5-1463" fmla="*/ 1303099 w 1306267"/>
              <a:gd name="connsiteY5-1464" fmla="*/ 495558 h 1424419"/>
              <a:gd name="connsiteX6-1465" fmla="*/ 1303099 w 1306267"/>
              <a:gd name="connsiteY6-1466" fmla="*/ 952393 h 1424419"/>
              <a:gd name="connsiteX7-1467" fmla="*/ 1305306 w 1306267"/>
              <a:gd name="connsiteY7-1468" fmla="*/ 990115 h 1424419"/>
              <a:gd name="connsiteX8-1469" fmla="*/ 1255800 w 1306267"/>
              <a:gd name="connsiteY8-1470" fmla="*/ 1142552 h 1424419"/>
              <a:gd name="connsiteX9-1471" fmla="*/ 1172881 w 1306267"/>
              <a:gd name="connsiteY9-1472" fmla="*/ 1179342 h 1424419"/>
              <a:gd name="connsiteX10-1473" fmla="*/ 792288 w 1306267"/>
              <a:gd name="connsiteY10-1474" fmla="*/ 1385653 h 1424419"/>
              <a:gd name="connsiteX11-1475" fmla="*/ 522686 w 1306267"/>
              <a:gd name="connsiteY11-1476" fmla="*/ 1384922 h 1424419"/>
              <a:gd name="connsiteX12-1477" fmla="*/ 97009 w 1306267"/>
              <a:gd name="connsiteY12-1478" fmla="*/ 1161462 h 1424419"/>
              <a:gd name="connsiteX13-1479" fmla="*/ 44843 w 1306267"/>
              <a:gd name="connsiteY13-1480" fmla="*/ 1118989 h 1424419"/>
              <a:gd name="connsiteX14-1481" fmla="*/ 667 w 1306267"/>
              <a:gd name="connsiteY14-1482" fmla="*/ 999105 h 1424419"/>
              <a:gd name="connsiteX15-1483" fmla="*/ 0 w 1306267"/>
              <a:gd name="connsiteY15-1484" fmla="*/ 972364 h 1424419"/>
              <a:gd name="connsiteX16-1485" fmla="*/ 2496 w 1306267"/>
              <a:gd name="connsiteY16-1486" fmla="*/ 463106 h 1424419"/>
              <a:gd name="connsiteX17-1487" fmla="*/ 2458 w 1306267"/>
              <a:gd name="connsiteY17-1488" fmla="*/ 429563 h 1424419"/>
              <a:gd name="connsiteX18-1489" fmla="*/ 75248 w 1306267"/>
              <a:gd name="connsiteY18-1490" fmla="*/ 303202 h 1424419"/>
              <a:gd name="connsiteX19-1491" fmla="*/ 106293 w 1306267"/>
              <a:gd name="connsiteY19-1492" fmla="*/ 282597 h 1424419"/>
              <a:gd name="connsiteX20-1493" fmla="*/ 541533 w 1306267"/>
              <a:gd name="connsiteY20-1494" fmla="*/ 38110 h 1424419"/>
              <a:gd name="connsiteX21-1495" fmla="*/ 653528 w 1306267"/>
              <a:gd name="connsiteY21-1496" fmla="*/ 0 h 1424419"/>
              <a:gd name="connsiteX0-1497" fmla="*/ 653528 w 1306267"/>
              <a:gd name="connsiteY0-1498" fmla="*/ 0 h 1424419"/>
              <a:gd name="connsiteX1-1499" fmla="*/ 757287 w 1306267"/>
              <a:gd name="connsiteY1-1500" fmla="*/ 32444 h 1424419"/>
              <a:gd name="connsiteX2-1501" fmla="*/ 1206876 w 1306267"/>
              <a:gd name="connsiteY2-1502" fmla="*/ 284945 h 1424419"/>
              <a:gd name="connsiteX3-1503" fmla="*/ 1237706 w 1306267"/>
              <a:gd name="connsiteY3-1504" fmla="*/ 306775 h 1424419"/>
              <a:gd name="connsiteX4-1505" fmla="*/ 1301712 w 1306267"/>
              <a:gd name="connsiteY4-1506" fmla="*/ 442384 h 1424419"/>
              <a:gd name="connsiteX5-1507" fmla="*/ 1303099 w 1306267"/>
              <a:gd name="connsiteY5-1508" fmla="*/ 495558 h 1424419"/>
              <a:gd name="connsiteX6-1509" fmla="*/ 1303099 w 1306267"/>
              <a:gd name="connsiteY6-1510" fmla="*/ 952393 h 1424419"/>
              <a:gd name="connsiteX7-1511" fmla="*/ 1305306 w 1306267"/>
              <a:gd name="connsiteY7-1512" fmla="*/ 990115 h 1424419"/>
              <a:gd name="connsiteX8-1513" fmla="*/ 1255800 w 1306267"/>
              <a:gd name="connsiteY8-1514" fmla="*/ 1142552 h 1424419"/>
              <a:gd name="connsiteX9-1515" fmla="*/ 1172881 w 1306267"/>
              <a:gd name="connsiteY9-1516" fmla="*/ 1179342 h 1424419"/>
              <a:gd name="connsiteX10-1517" fmla="*/ 792288 w 1306267"/>
              <a:gd name="connsiteY10-1518" fmla="*/ 1385653 h 1424419"/>
              <a:gd name="connsiteX11-1519" fmla="*/ 522686 w 1306267"/>
              <a:gd name="connsiteY11-1520" fmla="*/ 1384922 h 1424419"/>
              <a:gd name="connsiteX12-1521" fmla="*/ 94302 w 1306267"/>
              <a:gd name="connsiteY12-1522" fmla="*/ 1158755 h 1424419"/>
              <a:gd name="connsiteX13-1523" fmla="*/ 44843 w 1306267"/>
              <a:gd name="connsiteY13-1524" fmla="*/ 1118989 h 1424419"/>
              <a:gd name="connsiteX14-1525" fmla="*/ 667 w 1306267"/>
              <a:gd name="connsiteY14-1526" fmla="*/ 999105 h 1424419"/>
              <a:gd name="connsiteX15-1527" fmla="*/ 0 w 1306267"/>
              <a:gd name="connsiteY15-1528" fmla="*/ 972364 h 1424419"/>
              <a:gd name="connsiteX16-1529" fmla="*/ 2496 w 1306267"/>
              <a:gd name="connsiteY16-1530" fmla="*/ 463106 h 1424419"/>
              <a:gd name="connsiteX17-1531" fmla="*/ 2458 w 1306267"/>
              <a:gd name="connsiteY17-1532" fmla="*/ 429563 h 1424419"/>
              <a:gd name="connsiteX18-1533" fmla="*/ 75248 w 1306267"/>
              <a:gd name="connsiteY18-1534" fmla="*/ 303202 h 1424419"/>
              <a:gd name="connsiteX19-1535" fmla="*/ 106293 w 1306267"/>
              <a:gd name="connsiteY19-1536" fmla="*/ 282597 h 1424419"/>
              <a:gd name="connsiteX20-1537" fmla="*/ 541533 w 1306267"/>
              <a:gd name="connsiteY20-1538" fmla="*/ 38110 h 1424419"/>
              <a:gd name="connsiteX21-1539" fmla="*/ 653528 w 1306267"/>
              <a:gd name="connsiteY21-1540" fmla="*/ 0 h 1424419"/>
              <a:gd name="connsiteX0-1541" fmla="*/ 653528 w 1306267"/>
              <a:gd name="connsiteY0-1542" fmla="*/ 0 h 1424419"/>
              <a:gd name="connsiteX1-1543" fmla="*/ 757287 w 1306267"/>
              <a:gd name="connsiteY1-1544" fmla="*/ 32444 h 1424419"/>
              <a:gd name="connsiteX2-1545" fmla="*/ 1206876 w 1306267"/>
              <a:gd name="connsiteY2-1546" fmla="*/ 284945 h 1424419"/>
              <a:gd name="connsiteX3-1547" fmla="*/ 1237706 w 1306267"/>
              <a:gd name="connsiteY3-1548" fmla="*/ 306775 h 1424419"/>
              <a:gd name="connsiteX4-1549" fmla="*/ 1301712 w 1306267"/>
              <a:gd name="connsiteY4-1550" fmla="*/ 442384 h 1424419"/>
              <a:gd name="connsiteX5-1551" fmla="*/ 1303099 w 1306267"/>
              <a:gd name="connsiteY5-1552" fmla="*/ 495558 h 1424419"/>
              <a:gd name="connsiteX6-1553" fmla="*/ 1303099 w 1306267"/>
              <a:gd name="connsiteY6-1554" fmla="*/ 952393 h 1424419"/>
              <a:gd name="connsiteX7-1555" fmla="*/ 1305306 w 1306267"/>
              <a:gd name="connsiteY7-1556" fmla="*/ 990115 h 1424419"/>
              <a:gd name="connsiteX8-1557" fmla="*/ 1255800 w 1306267"/>
              <a:gd name="connsiteY8-1558" fmla="*/ 1142552 h 1424419"/>
              <a:gd name="connsiteX9-1559" fmla="*/ 1172881 w 1306267"/>
              <a:gd name="connsiteY9-1560" fmla="*/ 1179342 h 1424419"/>
              <a:gd name="connsiteX10-1561" fmla="*/ 792288 w 1306267"/>
              <a:gd name="connsiteY10-1562" fmla="*/ 1385653 h 1424419"/>
              <a:gd name="connsiteX11-1563" fmla="*/ 522686 w 1306267"/>
              <a:gd name="connsiteY11-1564" fmla="*/ 1384922 h 1424419"/>
              <a:gd name="connsiteX12-1565" fmla="*/ 94302 w 1306267"/>
              <a:gd name="connsiteY12-1566" fmla="*/ 1158755 h 1424419"/>
              <a:gd name="connsiteX13-1567" fmla="*/ 39429 w 1306267"/>
              <a:gd name="connsiteY13-1568" fmla="*/ 1117635 h 1424419"/>
              <a:gd name="connsiteX14-1569" fmla="*/ 667 w 1306267"/>
              <a:gd name="connsiteY14-1570" fmla="*/ 999105 h 1424419"/>
              <a:gd name="connsiteX15-1571" fmla="*/ 0 w 1306267"/>
              <a:gd name="connsiteY15-1572" fmla="*/ 972364 h 1424419"/>
              <a:gd name="connsiteX16-1573" fmla="*/ 2496 w 1306267"/>
              <a:gd name="connsiteY16-1574" fmla="*/ 463106 h 1424419"/>
              <a:gd name="connsiteX17-1575" fmla="*/ 2458 w 1306267"/>
              <a:gd name="connsiteY17-1576" fmla="*/ 429563 h 1424419"/>
              <a:gd name="connsiteX18-1577" fmla="*/ 75248 w 1306267"/>
              <a:gd name="connsiteY18-1578" fmla="*/ 303202 h 1424419"/>
              <a:gd name="connsiteX19-1579" fmla="*/ 106293 w 1306267"/>
              <a:gd name="connsiteY19-1580" fmla="*/ 282597 h 1424419"/>
              <a:gd name="connsiteX20-1581" fmla="*/ 541533 w 1306267"/>
              <a:gd name="connsiteY20-1582" fmla="*/ 38110 h 1424419"/>
              <a:gd name="connsiteX21-1583" fmla="*/ 653528 w 1306267"/>
              <a:gd name="connsiteY21-1584" fmla="*/ 0 h 1424419"/>
              <a:gd name="connsiteX0-1585" fmla="*/ 653528 w 1305333"/>
              <a:gd name="connsiteY0-1586" fmla="*/ 0 h 1424419"/>
              <a:gd name="connsiteX1-1587" fmla="*/ 757287 w 1305333"/>
              <a:gd name="connsiteY1-1588" fmla="*/ 32444 h 1424419"/>
              <a:gd name="connsiteX2-1589" fmla="*/ 1206876 w 1305333"/>
              <a:gd name="connsiteY2-1590" fmla="*/ 284945 h 1424419"/>
              <a:gd name="connsiteX3-1591" fmla="*/ 1237706 w 1305333"/>
              <a:gd name="connsiteY3-1592" fmla="*/ 306775 h 1424419"/>
              <a:gd name="connsiteX4-1593" fmla="*/ 1301712 w 1305333"/>
              <a:gd name="connsiteY4-1594" fmla="*/ 442384 h 1424419"/>
              <a:gd name="connsiteX5-1595" fmla="*/ 1303099 w 1305333"/>
              <a:gd name="connsiteY5-1596" fmla="*/ 495558 h 1424419"/>
              <a:gd name="connsiteX6-1597" fmla="*/ 1303099 w 1305333"/>
              <a:gd name="connsiteY6-1598" fmla="*/ 952393 h 1424419"/>
              <a:gd name="connsiteX7-1599" fmla="*/ 1305306 w 1305333"/>
              <a:gd name="connsiteY7-1600" fmla="*/ 990115 h 1424419"/>
              <a:gd name="connsiteX8-1601" fmla="*/ 1227376 w 1305333"/>
              <a:gd name="connsiteY8-1602" fmla="*/ 1152027 h 1424419"/>
              <a:gd name="connsiteX9-1603" fmla="*/ 1172881 w 1305333"/>
              <a:gd name="connsiteY9-1604" fmla="*/ 1179342 h 1424419"/>
              <a:gd name="connsiteX10-1605" fmla="*/ 792288 w 1305333"/>
              <a:gd name="connsiteY10-1606" fmla="*/ 1385653 h 1424419"/>
              <a:gd name="connsiteX11-1607" fmla="*/ 522686 w 1305333"/>
              <a:gd name="connsiteY11-1608" fmla="*/ 1384922 h 1424419"/>
              <a:gd name="connsiteX12-1609" fmla="*/ 94302 w 1305333"/>
              <a:gd name="connsiteY12-1610" fmla="*/ 1158755 h 1424419"/>
              <a:gd name="connsiteX13-1611" fmla="*/ 39429 w 1305333"/>
              <a:gd name="connsiteY13-1612" fmla="*/ 1117635 h 1424419"/>
              <a:gd name="connsiteX14-1613" fmla="*/ 667 w 1305333"/>
              <a:gd name="connsiteY14-1614" fmla="*/ 999105 h 1424419"/>
              <a:gd name="connsiteX15-1615" fmla="*/ 0 w 1305333"/>
              <a:gd name="connsiteY15-1616" fmla="*/ 972364 h 1424419"/>
              <a:gd name="connsiteX16-1617" fmla="*/ 2496 w 1305333"/>
              <a:gd name="connsiteY16-1618" fmla="*/ 463106 h 1424419"/>
              <a:gd name="connsiteX17-1619" fmla="*/ 2458 w 1305333"/>
              <a:gd name="connsiteY17-1620" fmla="*/ 429563 h 1424419"/>
              <a:gd name="connsiteX18-1621" fmla="*/ 75248 w 1305333"/>
              <a:gd name="connsiteY18-1622" fmla="*/ 303202 h 1424419"/>
              <a:gd name="connsiteX19-1623" fmla="*/ 106293 w 1305333"/>
              <a:gd name="connsiteY19-1624" fmla="*/ 282597 h 1424419"/>
              <a:gd name="connsiteX20-1625" fmla="*/ 541533 w 1305333"/>
              <a:gd name="connsiteY20-1626" fmla="*/ 38110 h 1424419"/>
              <a:gd name="connsiteX21-1627" fmla="*/ 653528 w 1305333"/>
              <a:gd name="connsiteY21-1628" fmla="*/ 0 h 1424419"/>
              <a:gd name="connsiteX0-1629" fmla="*/ 653528 w 1305333"/>
              <a:gd name="connsiteY0-1630" fmla="*/ 0 h 1424419"/>
              <a:gd name="connsiteX1-1631" fmla="*/ 757287 w 1305333"/>
              <a:gd name="connsiteY1-1632" fmla="*/ 32444 h 1424419"/>
              <a:gd name="connsiteX2-1633" fmla="*/ 1206876 w 1305333"/>
              <a:gd name="connsiteY2-1634" fmla="*/ 284945 h 1424419"/>
              <a:gd name="connsiteX3-1635" fmla="*/ 1237706 w 1305333"/>
              <a:gd name="connsiteY3-1636" fmla="*/ 306775 h 1424419"/>
              <a:gd name="connsiteX4-1637" fmla="*/ 1301712 w 1305333"/>
              <a:gd name="connsiteY4-1638" fmla="*/ 442384 h 1424419"/>
              <a:gd name="connsiteX5-1639" fmla="*/ 1303099 w 1305333"/>
              <a:gd name="connsiteY5-1640" fmla="*/ 495558 h 1424419"/>
              <a:gd name="connsiteX6-1641" fmla="*/ 1303099 w 1305333"/>
              <a:gd name="connsiteY6-1642" fmla="*/ 952393 h 1424419"/>
              <a:gd name="connsiteX7-1643" fmla="*/ 1302599 w 1305333"/>
              <a:gd name="connsiteY7-1644" fmla="*/ 1003650 h 1424419"/>
              <a:gd name="connsiteX8-1645" fmla="*/ 1227376 w 1305333"/>
              <a:gd name="connsiteY8-1646" fmla="*/ 1152027 h 1424419"/>
              <a:gd name="connsiteX9-1647" fmla="*/ 1172881 w 1305333"/>
              <a:gd name="connsiteY9-1648" fmla="*/ 1179342 h 1424419"/>
              <a:gd name="connsiteX10-1649" fmla="*/ 792288 w 1305333"/>
              <a:gd name="connsiteY10-1650" fmla="*/ 1385653 h 1424419"/>
              <a:gd name="connsiteX11-1651" fmla="*/ 522686 w 1305333"/>
              <a:gd name="connsiteY11-1652" fmla="*/ 1384922 h 1424419"/>
              <a:gd name="connsiteX12-1653" fmla="*/ 94302 w 1305333"/>
              <a:gd name="connsiteY12-1654" fmla="*/ 1158755 h 1424419"/>
              <a:gd name="connsiteX13-1655" fmla="*/ 39429 w 1305333"/>
              <a:gd name="connsiteY13-1656" fmla="*/ 1117635 h 1424419"/>
              <a:gd name="connsiteX14-1657" fmla="*/ 667 w 1305333"/>
              <a:gd name="connsiteY14-1658" fmla="*/ 999105 h 1424419"/>
              <a:gd name="connsiteX15-1659" fmla="*/ 0 w 1305333"/>
              <a:gd name="connsiteY15-1660" fmla="*/ 972364 h 1424419"/>
              <a:gd name="connsiteX16-1661" fmla="*/ 2496 w 1305333"/>
              <a:gd name="connsiteY16-1662" fmla="*/ 463106 h 1424419"/>
              <a:gd name="connsiteX17-1663" fmla="*/ 2458 w 1305333"/>
              <a:gd name="connsiteY17-1664" fmla="*/ 429563 h 1424419"/>
              <a:gd name="connsiteX18-1665" fmla="*/ 75248 w 1305333"/>
              <a:gd name="connsiteY18-1666" fmla="*/ 303202 h 1424419"/>
              <a:gd name="connsiteX19-1667" fmla="*/ 106293 w 1305333"/>
              <a:gd name="connsiteY19-1668" fmla="*/ 282597 h 1424419"/>
              <a:gd name="connsiteX20-1669" fmla="*/ 541533 w 1305333"/>
              <a:gd name="connsiteY20-1670" fmla="*/ 38110 h 1424419"/>
              <a:gd name="connsiteX21-1671" fmla="*/ 653528 w 1305333"/>
              <a:gd name="connsiteY21-1672" fmla="*/ 0 h 1424419"/>
              <a:gd name="connsiteX0-1673" fmla="*/ 653528 w 1305080"/>
              <a:gd name="connsiteY0-1674" fmla="*/ 0 h 1424419"/>
              <a:gd name="connsiteX1-1675" fmla="*/ 757287 w 1305080"/>
              <a:gd name="connsiteY1-1676" fmla="*/ 32444 h 1424419"/>
              <a:gd name="connsiteX2-1677" fmla="*/ 1206876 w 1305080"/>
              <a:gd name="connsiteY2-1678" fmla="*/ 284945 h 1424419"/>
              <a:gd name="connsiteX3-1679" fmla="*/ 1237706 w 1305080"/>
              <a:gd name="connsiteY3-1680" fmla="*/ 306775 h 1424419"/>
              <a:gd name="connsiteX4-1681" fmla="*/ 1301712 w 1305080"/>
              <a:gd name="connsiteY4-1682" fmla="*/ 442384 h 1424419"/>
              <a:gd name="connsiteX5-1683" fmla="*/ 1303099 w 1305080"/>
              <a:gd name="connsiteY5-1684" fmla="*/ 495558 h 1424419"/>
              <a:gd name="connsiteX6-1685" fmla="*/ 1301746 w 1305080"/>
              <a:gd name="connsiteY6-1686" fmla="*/ 953747 h 1424419"/>
              <a:gd name="connsiteX7-1687" fmla="*/ 1302599 w 1305080"/>
              <a:gd name="connsiteY7-1688" fmla="*/ 1003650 h 1424419"/>
              <a:gd name="connsiteX8-1689" fmla="*/ 1227376 w 1305080"/>
              <a:gd name="connsiteY8-1690" fmla="*/ 1152027 h 1424419"/>
              <a:gd name="connsiteX9-1691" fmla="*/ 1172881 w 1305080"/>
              <a:gd name="connsiteY9-1692" fmla="*/ 1179342 h 1424419"/>
              <a:gd name="connsiteX10-1693" fmla="*/ 792288 w 1305080"/>
              <a:gd name="connsiteY10-1694" fmla="*/ 1385653 h 1424419"/>
              <a:gd name="connsiteX11-1695" fmla="*/ 522686 w 1305080"/>
              <a:gd name="connsiteY11-1696" fmla="*/ 1384922 h 1424419"/>
              <a:gd name="connsiteX12-1697" fmla="*/ 94302 w 1305080"/>
              <a:gd name="connsiteY12-1698" fmla="*/ 1158755 h 1424419"/>
              <a:gd name="connsiteX13-1699" fmla="*/ 39429 w 1305080"/>
              <a:gd name="connsiteY13-1700" fmla="*/ 1117635 h 1424419"/>
              <a:gd name="connsiteX14-1701" fmla="*/ 667 w 1305080"/>
              <a:gd name="connsiteY14-1702" fmla="*/ 999105 h 1424419"/>
              <a:gd name="connsiteX15-1703" fmla="*/ 0 w 1305080"/>
              <a:gd name="connsiteY15-1704" fmla="*/ 972364 h 1424419"/>
              <a:gd name="connsiteX16-1705" fmla="*/ 2496 w 1305080"/>
              <a:gd name="connsiteY16-1706" fmla="*/ 463106 h 1424419"/>
              <a:gd name="connsiteX17-1707" fmla="*/ 2458 w 1305080"/>
              <a:gd name="connsiteY17-1708" fmla="*/ 429563 h 1424419"/>
              <a:gd name="connsiteX18-1709" fmla="*/ 75248 w 1305080"/>
              <a:gd name="connsiteY18-1710" fmla="*/ 303202 h 1424419"/>
              <a:gd name="connsiteX19-1711" fmla="*/ 106293 w 1305080"/>
              <a:gd name="connsiteY19-1712" fmla="*/ 282597 h 1424419"/>
              <a:gd name="connsiteX20-1713" fmla="*/ 541533 w 1305080"/>
              <a:gd name="connsiteY20-1714" fmla="*/ 38110 h 1424419"/>
              <a:gd name="connsiteX21-1715" fmla="*/ 653528 w 1305080"/>
              <a:gd name="connsiteY21-1716" fmla="*/ 0 h 1424419"/>
              <a:gd name="connsiteX0-1717" fmla="*/ 653528 w 1305299"/>
              <a:gd name="connsiteY0-1718" fmla="*/ 0 h 1424419"/>
              <a:gd name="connsiteX1-1719" fmla="*/ 757287 w 1305299"/>
              <a:gd name="connsiteY1-1720" fmla="*/ 32444 h 1424419"/>
              <a:gd name="connsiteX2-1721" fmla="*/ 1206876 w 1305299"/>
              <a:gd name="connsiteY2-1722" fmla="*/ 284945 h 1424419"/>
              <a:gd name="connsiteX3-1723" fmla="*/ 1237706 w 1305299"/>
              <a:gd name="connsiteY3-1724" fmla="*/ 306775 h 1424419"/>
              <a:gd name="connsiteX4-1725" fmla="*/ 1301712 w 1305299"/>
              <a:gd name="connsiteY4-1726" fmla="*/ 442384 h 1424419"/>
              <a:gd name="connsiteX5-1727" fmla="*/ 1303099 w 1305299"/>
              <a:gd name="connsiteY5-1728" fmla="*/ 495558 h 1424419"/>
              <a:gd name="connsiteX6-1729" fmla="*/ 1301746 w 1305299"/>
              <a:gd name="connsiteY6-1730" fmla="*/ 953747 h 1424419"/>
              <a:gd name="connsiteX7-1731" fmla="*/ 1302599 w 1305299"/>
              <a:gd name="connsiteY7-1732" fmla="*/ 1003650 h 1424419"/>
              <a:gd name="connsiteX8-1733" fmla="*/ 1227376 w 1305299"/>
              <a:gd name="connsiteY8-1734" fmla="*/ 1152027 h 1424419"/>
              <a:gd name="connsiteX9-1735" fmla="*/ 1172881 w 1305299"/>
              <a:gd name="connsiteY9-1736" fmla="*/ 1179342 h 1424419"/>
              <a:gd name="connsiteX10-1737" fmla="*/ 792288 w 1305299"/>
              <a:gd name="connsiteY10-1738" fmla="*/ 1385653 h 1424419"/>
              <a:gd name="connsiteX11-1739" fmla="*/ 522686 w 1305299"/>
              <a:gd name="connsiteY11-1740" fmla="*/ 1384922 h 1424419"/>
              <a:gd name="connsiteX12-1741" fmla="*/ 94302 w 1305299"/>
              <a:gd name="connsiteY12-1742" fmla="*/ 1158755 h 1424419"/>
              <a:gd name="connsiteX13-1743" fmla="*/ 39429 w 1305299"/>
              <a:gd name="connsiteY13-1744" fmla="*/ 1117635 h 1424419"/>
              <a:gd name="connsiteX14-1745" fmla="*/ 667 w 1305299"/>
              <a:gd name="connsiteY14-1746" fmla="*/ 999105 h 1424419"/>
              <a:gd name="connsiteX15-1747" fmla="*/ 0 w 1305299"/>
              <a:gd name="connsiteY15-1748" fmla="*/ 972364 h 1424419"/>
              <a:gd name="connsiteX16-1749" fmla="*/ 2496 w 1305299"/>
              <a:gd name="connsiteY16-1750" fmla="*/ 463106 h 1424419"/>
              <a:gd name="connsiteX17-1751" fmla="*/ 2458 w 1305299"/>
              <a:gd name="connsiteY17-1752" fmla="*/ 429563 h 1424419"/>
              <a:gd name="connsiteX18-1753" fmla="*/ 75248 w 1305299"/>
              <a:gd name="connsiteY18-1754" fmla="*/ 303202 h 1424419"/>
              <a:gd name="connsiteX19-1755" fmla="*/ 106293 w 1305299"/>
              <a:gd name="connsiteY19-1756" fmla="*/ 282597 h 1424419"/>
              <a:gd name="connsiteX20-1757" fmla="*/ 541533 w 1305299"/>
              <a:gd name="connsiteY20-1758" fmla="*/ 38110 h 1424419"/>
              <a:gd name="connsiteX21-1759" fmla="*/ 653528 w 1305299"/>
              <a:gd name="connsiteY21-1760" fmla="*/ 0 h 1424419"/>
              <a:gd name="connsiteX0-1761" fmla="*/ 653528 w 1306646"/>
              <a:gd name="connsiteY0-1762" fmla="*/ 0 h 1424419"/>
              <a:gd name="connsiteX1-1763" fmla="*/ 757287 w 1306646"/>
              <a:gd name="connsiteY1-1764" fmla="*/ 32444 h 1424419"/>
              <a:gd name="connsiteX2-1765" fmla="*/ 1206876 w 1306646"/>
              <a:gd name="connsiteY2-1766" fmla="*/ 284945 h 1424419"/>
              <a:gd name="connsiteX3-1767" fmla="*/ 1237706 w 1306646"/>
              <a:gd name="connsiteY3-1768" fmla="*/ 306775 h 1424419"/>
              <a:gd name="connsiteX4-1769" fmla="*/ 1301712 w 1306646"/>
              <a:gd name="connsiteY4-1770" fmla="*/ 442384 h 1424419"/>
              <a:gd name="connsiteX5-1771" fmla="*/ 1303099 w 1306646"/>
              <a:gd name="connsiteY5-1772" fmla="*/ 495558 h 1424419"/>
              <a:gd name="connsiteX6-1773" fmla="*/ 1301746 w 1306646"/>
              <a:gd name="connsiteY6-1774" fmla="*/ 953747 h 1424419"/>
              <a:gd name="connsiteX7-1775" fmla="*/ 1302599 w 1306646"/>
              <a:gd name="connsiteY7-1776" fmla="*/ 1003650 h 1424419"/>
              <a:gd name="connsiteX8-1777" fmla="*/ 1227376 w 1306646"/>
              <a:gd name="connsiteY8-1778" fmla="*/ 1152027 h 1424419"/>
              <a:gd name="connsiteX9-1779" fmla="*/ 1172881 w 1306646"/>
              <a:gd name="connsiteY9-1780" fmla="*/ 1179342 h 1424419"/>
              <a:gd name="connsiteX10-1781" fmla="*/ 792288 w 1306646"/>
              <a:gd name="connsiteY10-1782" fmla="*/ 1385653 h 1424419"/>
              <a:gd name="connsiteX11-1783" fmla="*/ 522686 w 1306646"/>
              <a:gd name="connsiteY11-1784" fmla="*/ 1384922 h 1424419"/>
              <a:gd name="connsiteX12-1785" fmla="*/ 94302 w 1306646"/>
              <a:gd name="connsiteY12-1786" fmla="*/ 1158755 h 1424419"/>
              <a:gd name="connsiteX13-1787" fmla="*/ 39429 w 1306646"/>
              <a:gd name="connsiteY13-1788" fmla="*/ 1117635 h 1424419"/>
              <a:gd name="connsiteX14-1789" fmla="*/ 667 w 1306646"/>
              <a:gd name="connsiteY14-1790" fmla="*/ 999105 h 1424419"/>
              <a:gd name="connsiteX15-1791" fmla="*/ 0 w 1306646"/>
              <a:gd name="connsiteY15-1792" fmla="*/ 972364 h 1424419"/>
              <a:gd name="connsiteX16-1793" fmla="*/ 2496 w 1306646"/>
              <a:gd name="connsiteY16-1794" fmla="*/ 463106 h 1424419"/>
              <a:gd name="connsiteX17-1795" fmla="*/ 2458 w 1306646"/>
              <a:gd name="connsiteY17-1796" fmla="*/ 429563 h 1424419"/>
              <a:gd name="connsiteX18-1797" fmla="*/ 75248 w 1306646"/>
              <a:gd name="connsiteY18-1798" fmla="*/ 303202 h 1424419"/>
              <a:gd name="connsiteX19-1799" fmla="*/ 106293 w 1306646"/>
              <a:gd name="connsiteY19-1800" fmla="*/ 282597 h 1424419"/>
              <a:gd name="connsiteX20-1801" fmla="*/ 541533 w 1306646"/>
              <a:gd name="connsiteY20-1802" fmla="*/ 38110 h 1424419"/>
              <a:gd name="connsiteX21-1803" fmla="*/ 653528 w 1306646"/>
              <a:gd name="connsiteY21-1804" fmla="*/ 0 h 1424419"/>
              <a:gd name="connsiteX0-1805" fmla="*/ 653528 w 1305299"/>
              <a:gd name="connsiteY0-1806" fmla="*/ 0 h 1424419"/>
              <a:gd name="connsiteX1-1807" fmla="*/ 757287 w 1305299"/>
              <a:gd name="connsiteY1-1808" fmla="*/ 32444 h 1424419"/>
              <a:gd name="connsiteX2-1809" fmla="*/ 1206876 w 1305299"/>
              <a:gd name="connsiteY2-1810" fmla="*/ 284945 h 1424419"/>
              <a:gd name="connsiteX3-1811" fmla="*/ 1237706 w 1305299"/>
              <a:gd name="connsiteY3-1812" fmla="*/ 306775 h 1424419"/>
              <a:gd name="connsiteX4-1813" fmla="*/ 1301712 w 1305299"/>
              <a:gd name="connsiteY4-1814" fmla="*/ 442384 h 1424419"/>
              <a:gd name="connsiteX5-1815" fmla="*/ 1303099 w 1305299"/>
              <a:gd name="connsiteY5-1816" fmla="*/ 495558 h 1424419"/>
              <a:gd name="connsiteX6-1817" fmla="*/ 1301746 w 1305299"/>
              <a:gd name="connsiteY6-1818" fmla="*/ 953747 h 1424419"/>
              <a:gd name="connsiteX7-1819" fmla="*/ 1302599 w 1305299"/>
              <a:gd name="connsiteY7-1820" fmla="*/ 1003650 h 1424419"/>
              <a:gd name="connsiteX8-1821" fmla="*/ 1227376 w 1305299"/>
              <a:gd name="connsiteY8-1822" fmla="*/ 1152027 h 1424419"/>
              <a:gd name="connsiteX9-1823" fmla="*/ 1172881 w 1305299"/>
              <a:gd name="connsiteY9-1824" fmla="*/ 1179342 h 1424419"/>
              <a:gd name="connsiteX10-1825" fmla="*/ 792288 w 1305299"/>
              <a:gd name="connsiteY10-1826" fmla="*/ 1385653 h 1424419"/>
              <a:gd name="connsiteX11-1827" fmla="*/ 522686 w 1305299"/>
              <a:gd name="connsiteY11-1828" fmla="*/ 1384922 h 1424419"/>
              <a:gd name="connsiteX12-1829" fmla="*/ 94302 w 1305299"/>
              <a:gd name="connsiteY12-1830" fmla="*/ 1158755 h 1424419"/>
              <a:gd name="connsiteX13-1831" fmla="*/ 39429 w 1305299"/>
              <a:gd name="connsiteY13-1832" fmla="*/ 1117635 h 1424419"/>
              <a:gd name="connsiteX14-1833" fmla="*/ 667 w 1305299"/>
              <a:gd name="connsiteY14-1834" fmla="*/ 999105 h 1424419"/>
              <a:gd name="connsiteX15-1835" fmla="*/ 0 w 1305299"/>
              <a:gd name="connsiteY15-1836" fmla="*/ 972364 h 1424419"/>
              <a:gd name="connsiteX16-1837" fmla="*/ 2496 w 1305299"/>
              <a:gd name="connsiteY16-1838" fmla="*/ 463106 h 1424419"/>
              <a:gd name="connsiteX17-1839" fmla="*/ 2458 w 1305299"/>
              <a:gd name="connsiteY17-1840" fmla="*/ 429563 h 1424419"/>
              <a:gd name="connsiteX18-1841" fmla="*/ 75248 w 1305299"/>
              <a:gd name="connsiteY18-1842" fmla="*/ 303202 h 1424419"/>
              <a:gd name="connsiteX19-1843" fmla="*/ 106293 w 1305299"/>
              <a:gd name="connsiteY19-1844" fmla="*/ 282597 h 1424419"/>
              <a:gd name="connsiteX20-1845" fmla="*/ 541533 w 1305299"/>
              <a:gd name="connsiteY20-1846" fmla="*/ 38110 h 1424419"/>
              <a:gd name="connsiteX21-1847" fmla="*/ 653528 w 1305299"/>
              <a:gd name="connsiteY21-1848" fmla="*/ 0 h 1424419"/>
              <a:gd name="connsiteX0-1849" fmla="*/ 653528 w 1304127"/>
              <a:gd name="connsiteY0-1850" fmla="*/ 0 h 1424419"/>
              <a:gd name="connsiteX1-1851" fmla="*/ 757287 w 1304127"/>
              <a:gd name="connsiteY1-1852" fmla="*/ 32444 h 1424419"/>
              <a:gd name="connsiteX2-1853" fmla="*/ 1206876 w 1304127"/>
              <a:gd name="connsiteY2-1854" fmla="*/ 284945 h 1424419"/>
              <a:gd name="connsiteX3-1855" fmla="*/ 1237706 w 1304127"/>
              <a:gd name="connsiteY3-1856" fmla="*/ 306775 h 1424419"/>
              <a:gd name="connsiteX4-1857" fmla="*/ 1301712 w 1304127"/>
              <a:gd name="connsiteY4-1858" fmla="*/ 442384 h 1424419"/>
              <a:gd name="connsiteX5-1859" fmla="*/ 1303099 w 1304127"/>
              <a:gd name="connsiteY5-1860" fmla="*/ 495558 h 1424419"/>
              <a:gd name="connsiteX6-1861" fmla="*/ 1301746 w 1304127"/>
              <a:gd name="connsiteY6-1862" fmla="*/ 953747 h 1424419"/>
              <a:gd name="connsiteX7-1863" fmla="*/ 1302599 w 1304127"/>
              <a:gd name="connsiteY7-1864" fmla="*/ 1003650 h 1424419"/>
              <a:gd name="connsiteX8-1865" fmla="*/ 1227376 w 1304127"/>
              <a:gd name="connsiteY8-1866" fmla="*/ 1152027 h 1424419"/>
              <a:gd name="connsiteX9-1867" fmla="*/ 1172881 w 1304127"/>
              <a:gd name="connsiteY9-1868" fmla="*/ 1179342 h 1424419"/>
              <a:gd name="connsiteX10-1869" fmla="*/ 792288 w 1304127"/>
              <a:gd name="connsiteY10-1870" fmla="*/ 1385653 h 1424419"/>
              <a:gd name="connsiteX11-1871" fmla="*/ 522686 w 1304127"/>
              <a:gd name="connsiteY11-1872" fmla="*/ 1384922 h 1424419"/>
              <a:gd name="connsiteX12-1873" fmla="*/ 94302 w 1304127"/>
              <a:gd name="connsiteY12-1874" fmla="*/ 1158755 h 1424419"/>
              <a:gd name="connsiteX13-1875" fmla="*/ 39429 w 1304127"/>
              <a:gd name="connsiteY13-1876" fmla="*/ 1117635 h 1424419"/>
              <a:gd name="connsiteX14-1877" fmla="*/ 667 w 1304127"/>
              <a:gd name="connsiteY14-1878" fmla="*/ 999105 h 1424419"/>
              <a:gd name="connsiteX15-1879" fmla="*/ 0 w 1304127"/>
              <a:gd name="connsiteY15-1880" fmla="*/ 972364 h 1424419"/>
              <a:gd name="connsiteX16-1881" fmla="*/ 2496 w 1304127"/>
              <a:gd name="connsiteY16-1882" fmla="*/ 463106 h 1424419"/>
              <a:gd name="connsiteX17-1883" fmla="*/ 2458 w 1304127"/>
              <a:gd name="connsiteY17-1884" fmla="*/ 429563 h 1424419"/>
              <a:gd name="connsiteX18-1885" fmla="*/ 75248 w 1304127"/>
              <a:gd name="connsiteY18-1886" fmla="*/ 303202 h 1424419"/>
              <a:gd name="connsiteX19-1887" fmla="*/ 106293 w 1304127"/>
              <a:gd name="connsiteY19-1888" fmla="*/ 282597 h 1424419"/>
              <a:gd name="connsiteX20-1889" fmla="*/ 541533 w 1304127"/>
              <a:gd name="connsiteY20-1890" fmla="*/ 38110 h 1424419"/>
              <a:gd name="connsiteX21-1891" fmla="*/ 653528 w 1304127"/>
              <a:gd name="connsiteY21-1892" fmla="*/ 0 h 1424419"/>
              <a:gd name="connsiteX0-1893" fmla="*/ 653528 w 1306101"/>
              <a:gd name="connsiteY0-1894" fmla="*/ 0 h 1424419"/>
              <a:gd name="connsiteX1-1895" fmla="*/ 757287 w 1306101"/>
              <a:gd name="connsiteY1-1896" fmla="*/ 32444 h 1424419"/>
              <a:gd name="connsiteX2-1897" fmla="*/ 1206876 w 1306101"/>
              <a:gd name="connsiteY2-1898" fmla="*/ 284945 h 1424419"/>
              <a:gd name="connsiteX3-1899" fmla="*/ 1237706 w 1306101"/>
              <a:gd name="connsiteY3-1900" fmla="*/ 306775 h 1424419"/>
              <a:gd name="connsiteX4-1901" fmla="*/ 1305773 w 1306101"/>
              <a:gd name="connsiteY4-1902" fmla="*/ 442384 h 1424419"/>
              <a:gd name="connsiteX5-1903" fmla="*/ 1303099 w 1306101"/>
              <a:gd name="connsiteY5-1904" fmla="*/ 495558 h 1424419"/>
              <a:gd name="connsiteX6-1905" fmla="*/ 1301746 w 1306101"/>
              <a:gd name="connsiteY6-1906" fmla="*/ 953747 h 1424419"/>
              <a:gd name="connsiteX7-1907" fmla="*/ 1302599 w 1306101"/>
              <a:gd name="connsiteY7-1908" fmla="*/ 1003650 h 1424419"/>
              <a:gd name="connsiteX8-1909" fmla="*/ 1227376 w 1306101"/>
              <a:gd name="connsiteY8-1910" fmla="*/ 1152027 h 1424419"/>
              <a:gd name="connsiteX9-1911" fmla="*/ 1172881 w 1306101"/>
              <a:gd name="connsiteY9-1912" fmla="*/ 1179342 h 1424419"/>
              <a:gd name="connsiteX10-1913" fmla="*/ 792288 w 1306101"/>
              <a:gd name="connsiteY10-1914" fmla="*/ 1385653 h 1424419"/>
              <a:gd name="connsiteX11-1915" fmla="*/ 522686 w 1306101"/>
              <a:gd name="connsiteY11-1916" fmla="*/ 1384922 h 1424419"/>
              <a:gd name="connsiteX12-1917" fmla="*/ 94302 w 1306101"/>
              <a:gd name="connsiteY12-1918" fmla="*/ 1158755 h 1424419"/>
              <a:gd name="connsiteX13-1919" fmla="*/ 39429 w 1306101"/>
              <a:gd name="connsiteY13-1920" fmla="*/ 1117635 h 1424419"/>
              <a:gd name="connsiteX14-1921" fmla="*/ 667 w 1306101"/>
              <a:gd name="connsiteY14-1922" fmla="*/ 999105 h 1424419"/>
              <a:gd name="connsiteX15-1923" fmla="*/ 0 w 1306101"/>
              <a:gd name="connsiteY15-1924" fmla="*/ 972364 h 1424419"/>
              <a:gd name="connsiteX16-1925" fmla="*/ 2496 w 1306101"/>
              <a:gd name="connsiteY16-1926" fmla="*/ 463106 h 1424419"/>
              <a:gd name="connsiteX17-1927" fmla="*/ 2458 w 1306101"/>
              <a:gd name="connsiteY17-1928" fmla="*/ 429563 h 1424419"/>
              <a:gd name="connsiteX18-1929" fmla="*/ 75248 w 1306101"/>
              <a:gd name="connsiteY18-1930" fmla="*/ 303202 h 1424419"/>
              <a:gd name="connsiteX19-1931" fmla="*/ 106293 w 1306101"/>
              <a:gd name="connsiteY19-1932" fmla="*/ 282597 h 1424419"/>
              <a:gd name="connsiteX20-1933" fmla="*/ 541533 w 1306101"/>
              <a:gd name="connsiteY20-1934" fmla="*/ 38110 h 1424419"/>
              <a:gd name="connsiteX21-1935" fmla="*/ 653528 w 1306101"/>
              <a:gd name="connsiteY21-1936" fmla="*/ 0 h 1424419"/>
              <a:gd name="connsiteX0-1937" fmla="*/ 653528 w 1304819"/>
              <a:gd name="connsiteY0-1938" fmla="*/ 0 h 1424419"/>
              <a:gd name="connsiteX1-1939" fmla="*/ 757287 w 1304819"/>
              <a:gd name="connsiteY1-1940" fmla="*/ 32444 h 1424419"/>
              <a:gd name="connsiteX2-1941" fmla="*/ 1206876 w 1304819"/>
              <a:gd name="connsiteY2-1942" fmla="*/ 284945 h 1424419"/>
              <a:gd name="connsiteX3-1943" fmla="*/ 1237706 w 1304819"/>
              <a:gd name="connsiteY3-1944" fmla="*/ 306775 h 1424419"/>
              <a:gd name="connsiteX4-1945" fmla="*/ 1304420 w 1304819"/>
              <a:gd name="connsiteY4-1946" fmla="*/ 434263 h 1424419"/>
              <a:gd name="connsiteX5-1947" fmla="*/ 1303099 w 1304819"/>
              <a:gd name="connsiteY5-1948" fmla="*/ 495558 h 1424419"/>
              <a:gd name="connsiteX6-1949" fmla="*/ 1301746 w 1304819"/>
              <a:gd name="connsiteY6-1950" fmla="*/ 953747 h 1424419"/>
              <a:gd name="connsiteX7-1951" fmla="*/ 1302599 w 1304819"/>
              <a:gd name="connsiteY7-1952" fmla="*/ 1003650 h 1424419"/>
              <a:gd name="connsiteX8-1953" fmla="*/ 1227376 w 1304819"/>
              <a:gd name="connsiteY8-1954" fmla="*/ 1152027 h 1424419"/>
              <a:gd name="connsiteX9-1955" fmla="*/ 1172881 w 1304819"/>
              <a:gd name="connsiteY9-1956" fmla="*/ 1179342 h 1424419"/>
              <a:gd name="connsiteX10-1957" fmla="*/ 792288 w 1304819"/>
              <a:gd name="connsiteY10-1958" fmla="*/ 1385653 h 1424419"/>
              <a:gd name="connsiteX11-1959" fmla="*/ 522686 w 1304819"/>
              <a:gd name="connsiteY11-1960" fmla="*/ 1384922 h 1424419"/>
              <a:gd name="connsiteX12-1961" fmla="*/ 94302 w 1304819"/>
              <a:gd name="connsiteY12-1962" fmla="*/ 1158755 h 1424419"/>
              <a:gd name="connsiteX13-1963" fmla="*/ 39429 w 1304819"/>
              <a:gd name="connsiteY13-1964" fmla="*/ 1117635 h 1424419"/>
              <a:gd name="connsiteX14-1965" fmla="*/ 667 w 1304819"/>
              <a:gd name="connsiteY14-1966" fmla="*/ 999105 h 1424419"/>
              <a:gd name="connsiteX15-1967" fmla="*/ 0 w 1304819"/>
              <a:gd name="connsiteY15-1968" fmla="*/ 972364 h 1424419"/>
              <a:gd name="connsiteX16-1969" fmla="*/ 2496 w 1304819"/>
              <a:gd name="connsiteY16-1970" fmla="*/ 463106 h 1424419"/>
              <a:gd name="connsiteX17-1971" fmla="*/ 2458 w 1304819"/>
              <a:gd name="connsiteY17-1972" fmla="*/ 429563 h 1424419"/>
              <a:gd name="connsiteX18-1973" fmla="*/ 75248 w 1304819"/>
              <a:gd name="connsiteY18-1974" fmla="*/ 303202 h 1424419"/>
              <a:gd name="connsiteX19-1975" fmla="*/ 106293 w 1304819"/>
              <a:gd name="connsiteY19-1976" fmla="*/ 282597 h 1424419"/>
              <a:gd name="connsiteX20-1977" fmla="*/ 541533 w 1304819"/>
              <a:gd name="connsiteY20-1978" fmla="*/ 38110 h 1424419"/>
              <a:gd name="connsiteX21-1979" fmla="*/ 653528 w 1304819"/>
              <a:gd name="connsiteY21-1980" fmla="*/ 0 h 1424419"/>
              <a:gd name="connsiteX0-1981" fmla="*/ 653528 w 1306525"/>
              <a:gd name="connsiteY0-1982" fmla="*/ 0 h 1424419"/>
              <a:gd name="connsiteX1-1983" fmla="*/ 757287 w 1306525"/>
              <a:gd name="connsiteY1-1984" fmla="*/ 32444 h 1424419"/>
              <a:gd name="connsiteX2-1985" fmla="*/ 1206876 w 1306525"/>
              <a:gd name="connsiteY2-1986" fmla="*/ 284945 h 1424419"/>
              <a:gd name="connsiteX3-1987" fmla="*/ 1237706 w 1306525"/>
              <a:gd name="connsiteY3-1988" fmla="*/ 306775 h 1424419"/>
              <a:gd name="connsiteX4-1989" fmla="*/ 1304420 w 1306525"/>
              <a:gd name="connsiteY4-1990" fmla="*/ 434263 h 1424419"/>
              <a:gd name="connsiteX5-1991" fmla="*/ 1305806 w 1306525"/>
              <a:gd name="connsiteY5-1992" fmla="*/ 519922 h 1424419"/>
              <a:gd name="connsiteX6-1993" fmla="*/ 1301746 w 1306525"/>
              <a:gd name="connsiteY6-1994" fmla="*/ 953747 h 1424419"/>
              <a:gd name="connsiteX7-1995" fmla="*/ 1302599 w 1306525"/>
              <a:gd name="connsiteY7-1996" fmla="*/ 1003650 h 1424419"/>
              <a:gd name="connsiteX8-1997" fmla="*/ 1227376 w 1306525"/>
              <a:gd name="connsiteY8-1998" fmla="*/ 1152027 h 1424419"/>
              <a:gd name="connsiteX9-1999" fmla="*/ 1172881 w 1306525"/>
              <a:gd name="connsiteY9-2000" fmla="*/ 1179342 h 1424419"/>
              <a:gd name="connsiteX10-2001" fmla="*/ 792288 w 1306525"/>
              <a:gd name="connsiteY10-2002" fmla="*/ 1385653 h 1424419"/>
              <a:gd name="connsiteX11-2003" fmla="*/ 522686 w 1306525"/>
              <a:gd name="connsiteY11-2004" fmla="*/ 1384922 h 1424419"/>
              <a:gd name="connsiteX12-2005" fmla="*/ 94302 w 1306525"/>
              <a:gd name="connsiteY12-2006" fmla="*/ 1158755 h 1424419"/>
              <a:gd name="connsiteX13-2007" fmla="*/ 39429 w 1306525"/>
              <a:gd name="connsiteY13-2008" fmla="*/ 1117635 h 1424419"/>
              <a:gd name="connsiteX14-2009" fmla="*/ 667 w 1306525"/>
              <a:gd name="connsiteY14-2010" fmla="*/ 999105 h 1424419"/>
              <a:gd name="connsiteX15-2011" fmla="*/ 0 w 1306525"/>
              <a:gd name="connsiteY15-2012" fmla="*/ 972364 h 1424419"/>
              <a:gd name="connsiteX16-2013" fmla="*/ 2496 w 1306525"/>
              <a:gd name="connsiteY16-2014" fmla="*/ 463106 h 1424419"/>
              <a:gd name="connsiteX17-2015" fmla="*/ 2458 w 1306525"/>
              <a:gd name="connsiteY17-2016" fmla="*/ 429563 h 1424419"/>
              <a:gd name="connsiteX18-2017" fmla="*/ 75248 w 1306525"/>
              <a:gd name="connsiteY18-2018" fmla="*/ 303202 h 1424419"/>
              <a:gd name="connsiteX19-2019" fmla="*/ 106293 w 1306525"/>
              <a:gd name="connsiteY19-2020" fmla="*/ 282597 h 1424419"/>
              <a:gd name="connsiteX20-2021" fmla="*/ 541533 w 1306525"/>
              <a:gd name="connsiteY20-2022" fmla="*/ 38110 h 1424419"/>
              <a:gd name="connsiteX21-2023" fmla="*/ 653528 w 1306525"/>
              <a:gd name="connsiteY21-2024" fmla="*/ 0 h 1424419"/>
              <a:gd name="connsiteX0-2025" fmla="*/ 653528 w 1305814"/>
              <a:gd name="connsiteY0-2026" fmla="*/ 0 h 1424419"/>
              <a:gd name="connsiteX1-2027" fmla="*/ 757287 w 1305814"/>
              <a:gd name="connsiteY1-2028" fmla="*/ 32444 h 1424419"/>
              <a:gd name="connsiteX2-2029" fmla="*/ 1206876 w 1305814"/>
              <a:gd name="connsiteY2-2030" fmla="*/ 284945 h 1424419"/>
              <a:gd name="connsiteX3-2031" fmla="*/ 1237706 w 1305814"/>
              <a:gd name="connsiteY3-2032" fmla="*/ 306775 h 1424419"/>
              <a:gd name="connsiteX4-2033" fmla="*/ 1304420 w 1305814"/>
              <a:gd name="connsiteY4-2034" fmla="*/ 434263 h 1424419"/>
              <a:gd name="connsiteX5-2035" fmla="*/ 1305806 w 1305814"/>
              <a:gd name="connsiteY5-2036" fmla="*/ 519922 h 1424419"/>
              <a:gd name="connsiteX6-2037" fmla="*/ 1301746 w 1305814"/>
              <a:gd name="connsiteY6-2038" fmla="*/ 953747 h 1424419"/>
              <a:gd name="connsiteX7-2039" fmla="*/ 1302599 w 1305814"/>
              <a:gd name="connsiteY7-2040" fmla="*/ 1003650 h 1424419"/>
              <a:gd name="connsiteX8-2041" fmla="*/ 1227376 w 1305814"/>
              <a:gd name="connsiteY8-2042" fmla="*/ 1152027 h 1424419"/>
              <a:gd name="connsiteX9-2043" fmla="*/ 1172881 w 1305814"/>
              <a:gd name="connsiteY9-2044" fmla="*/ 1179342 h 1424419"/>
              <a:gd name="connsiteX10-2045" fmla="*/ 792288 w 1305814"/>
              <a:gd name="connsiteY10-2046" fmla="*/ 1385653 h 1424419"/>
              <a:gd name="connsiteX11-2047" fmla="*/ 522686 w 1305814"/>
              <a:gd name="connsiteY11-2048" fmla="*/ 1384922 h 1424419"/>
              <a:gd name="connsiteX12-2049" fmla="*/ 94302 w 1305814"/>
              <a:gd name="connsiteY12-2050" fmla="*/ 1158755 h 1424419"/>
              <a:gd name="connsiteX13-2051" fmla="*/ 39429 w 1305814"/>
              <a:gd name="connsiteY13-2052" fmla="*/ 1117635 h 1424419"/>
              <a:gd name="connsiteX14-2053" fmla="*/ 667 w 1305814"/>
              <a:gd name="connsiteY14-2054" fmla="*/ 999105 h 1424419"/>
              <a:gd name="connsiteX15-2055" fmla="*/ 0 w 1305814"/>
              <a:gd name="connsiteY15-2056" fmla="*/ 972364 h 1424419"/>
              <a:gd name="connsiteX16-2057" fmla="*/ 2496 w 1305814"/>
              <a:gd name="connsiteY16-2058" fmla="*/ 463106 h 1424419"/>
              <a:gd name="connsiteX17-2059" fmla="*/ 2458 w 1305814"/>
              <a:gd name="connsiteY17-2060" fmla="*/ 429563 h 1424419"/>
              <a:gd name="connsiteX18-2061" fmla="*/ 75248 w 1305814"/>
              <a:gd name="connsiteY18-2062" fmla="*/ 303202 h 1424419"/>
              <a:gd name="connsiteX19-2063" fmla="*/ 106293 w 1305814"/>
              <a:gd name="connsiteY19-2064" fmla="*/ 282597 h 1424419"/>
              <a:gd name="connsiteX20-2065" fmla="*/ 541533 w 1305814"/>
              <a:gd name="connsiteY20-2066" fmla="*/ 38110 h 1424419"/>
              <a:gd name="connsiteX21-2067" fmla="*/ 653528 w 1305814"/>
              <a:gd name="connsiteY21-2068" fmla="*/ 0 h 1424419"/>
              <a:gd name="connsiteX0-2069" fmla="*/ 653528 w 1305814"/>
              <a:gd name="connsiteY0-2070" fmla="*/ 0 h 1424419"/>
              <a:gd name="connsiteX1-2071" fmla="*/ 757287 w 1305814"/>
              <a:gd name="connsiteY1-2072" fmla="*/ 32444 h 1424419"/>
              <a:gd name="connsiteX2-2073" fmla="*/ 1206876 w 1305814"/>
              <a:gd name="connsiteY2-2074" fmla="*/ 284945 h 1424419"/>
              <a:gd name="connsiteX3-2075" fmla="*/ 1237706 w 1305814"/>
              <a:gd name="connsiteY3-2076" fmla="*/ 306775 h 1424419"/>
              <a:gd name="connsiteX4-2077" fmla="*/ 1304420 w 1305814"/>
              <a:gd name="connsiteY4-2078" fmla="*/ 434263 h 1424419"/>
              <a:gd name="connsiteX5-2079" fmla="*/ 1305806 w 1305814"/>
              <a:gd name="connsiteY5-2080" fmla="*/ 519922 h 1424419"/>
              <a:gd name="connsiteX6-2081" fmla="*/ 1301746 w 1305814"/>
              <a:gd name="connsiteY6-2082" fmla="*/ 953747 h 1424419"/>
              <a:gd name="connsiteX7-2083" fmla="*/ 1302599 w 1305814"/>
              <a:gd name="connsiteY7-2084" fmla="*/ 1003650 h 1424419"/>
              <a:gd name="connsiteX8-2085" fmla="*/ 1227376 w 1305814"/>
              <a:gd name="connsiteY8-2086" fmla="*/ 1152027 h 1424419"/>
              <a:gd name="connsiteX9-2087" fmla="*/ 1172881 w 1305814"/>
              <a:gd name="connsiteY9-2088" fmla="*/ 1179342 h 1424419"/>
              <a:gd name="connsiteX10-2089" fmla="*/ 792288 w 1305814"/>
              <a:gd name="connsiteY10-2090" fmla="*/ 1385653 h 1424419"/>
              <a:gd name="connsiteX11-2091" fmla="*/ 522686 w 1305814"/>
              <a:gd name="connsiteY11-2092" fmla="*/ 1384922 h 1424419"/>
              <a:gd name="connsiteX12-2093" fmla="*/ 94302 w 1305814"/>
              <a:gd name="connsiteY12-2094" fmla="*/ 1158755 h 1424419"/>
              <a:gd name="connsiteX13-2095" fmla="*/ 39429 w 1305814"/>
              <a:gd name="connsiteY13-2096" fmla="*/ 1117635 h 1424419"/>
              <a:gd name="connsiteX14-2097" fmla="*/ 667 w 1305814"/>
              <a:gd name="connsiteY14-2098" fmla="*/ 999105 h 1424419"/>
              <a:gd name="connsiteX15-2099" fmla="*/ 0 w 1305814"/>
              <a:gd name="connsiteY15-2100" fmla="*/ 972364 h 1424419"/>
              <a:gd name="connsiteX16-2101" fmla="*/ 2496 w 1305814"/>
              <a:gd name="connsiteY16-2102" fmla="*/ 463106 h 1424419"/>
              <a:gd name="connsiteX17-2103" fmla="*/ 2458 w 1305814"/>
              <a:gd name="connsiteY17-2104" fmla="*/ 429563 h 1424419"/>
              <a:gd name="connsiteX18-2105" fmla="*/ 75248 w 1305814"/>
              <a:gd name="connsiteY18-2106" fmla="*/ 303202 h 1424419"/>
              <a:gd name="connsiteX19-2107" fmla="*/ 106293 w 1305814"/>
              <a:gd name="connsiteY19-2108" fmla="*/ 282597 h 1424419"/>
              <a:gd name="connsiteX20-2109" fmla="*/ 541533 w 1305814"/>
              <a:gd name="connsiteY20-2110" fmla="*/ 38110 h 1424419"/>
              <a:gd name="connsiteX21-2111" fmla="*/ 653528 w 1305814"/>
              <a:gd name="connsiteY21-2112" fmla="*/ 0 h 1424419"/>
              <a:gd name="connsiteX0-2113" fmla="*/ 653528 w 1305814"/>
              <a:gd name="connsiteY0-2114" fmla="*/ 0 h 1424419"/>
              <a:gd name="connsiteX1-2115" fmla="*/ 757287 w 1305814"/>
              <a:gd name="connsiteY1-2116" fmla="*/ 32444 h 1424419"/>
              <a:gd name="connsiteX2-2117" fmla="*/ 1206876 w 1305814"/>
              <a:gd name="connsiteY2-2118" fmla="*/ 284945 h 1424419"/>
              <a:gd name="connsiteX3-2119" fmla="*/ 1237706 w 1305814"/>
              <a:gd name="connsiteY3-2120" fmla="*/ 306775 h 1424419"/>
              <a:gd name="connsiteX4-2121" fmla="*/ 1304420 w 1305814"/>
              <a:gd name="connsiteY4-2122" fmla="*/ 434263 h 1424419"/>
              <a:gd name="connsiteX5-2123" fmla="*/ 1305806 w 1305814"/>
              <a:gd name="connsiteY5-2124" fmla="*/ 519922 h 1424419"/>
              <a:gd name="connsiteX6-2125" fmla="*/ 1301746 w 1305814"/>
              <a:gd name="connsiteY6-2126" fmla="*/ 953747 h 1424419"/>
              <a:gd name="connsiteX7-2127" fmla="*/ 1302599 w 1305814"/>
              <a:gd name="connsiteY7-2128" fmla="*/ 1003650 h 1424419"/>
              <a:gd name="connsiteX8-2129" fmla="*/ 1227376 w 1305814"/>
              <a:gd name="connsiteY8-2130" fmla="*/ 1152027 h 1424419"/>
              <a:gd name="connsiteX9-2131" fmla="*/ 1174235 w 1305814"/>
              <a:gd name="connsiteY9-2132" fmla="*/ 1184756 h 1424419"/>
              <a:gd name="connsiteX10-2133" fmla="*/ 792288 w 1305814"/>
              <a:gd name="connsiteY10-2134" fmla="*/ 1385653 h 1424419"/>
              <a:gd name="connsiteX11-2135" fmla="*/ 522686 w 1305814"/>
              <a:gd name="connsiteY11-2136" fmla="*/ 1384922 h 1424419"/>
              <a:gd name="connsiteX12-2137" fmla="*/ 94302 w 1305814"/>
              <a:gd name="connsiteY12-2138" fmla="*/ 1158755 h 1424419"/>
              <a:gd name="connsiteX13-2139" fmla="*/ 39429 w 1305814"/>
              <a:gd name="connsiteY13-2140" fmla="*/ 1117635 h 1424419"/>
              <a:gd name="connsiteX14-2141" fmla="*/ 667 w 1305814"/>
              <a:gd name="connsiteY14-2142" fmla="*/ 999105 h 1424419"/>
              <a:gd name="connsiteX15-2143" fmla="*/ 0 w 1305814"/>
              <a:gd name="connsiteY15-2144" fmla="*/ 972364 h 1424419"/>
              <a:gd name="connsiteX16-2145" fmla="*/ 2496 w 1305814"/>
              <a:gd name="connsiteY16-2146" fmla="*/ 463106 h 1424419"/>
              <a:gd name="connsiteX17-2147" fmla="*/ 2458 w 1305814"/>
              <a:gd name="connsiteY17-2148" fmla="*/ 429563 h 1424419"/>
              <a:gd name="connsiteX18-2149" fmla="*/ 75248 w 1305814"/>
              <a:gd name="connsiteY18-2150" fmla="*/ 303202 h 1424419"/>
              <a:gd name="connsiteX19-2151" fmla="*/ 106293 w 1305814"/>
              <a:gd name="connsiteY19-2152" fmla="*/ 282597 h 1424419"/>
              <a:gd name="connsiteX20-2153" fmla="*/ 541533 w 1305814"/>
              <a:gd name="connsiteY20-2154" fmla="*/ 38110 h 1424419"/>
              <a:gd name="connsiteX21-2155" fmla="*/ 653528 w 1305814"/>
              <a:gd name="connsiteY21-2156" fmla="*/ 0 h 1424419"/>
              <a:gd name="connsiteX0-2157" fmla="*/ 653528 w 1305814"/>
              <a:gd name="connsiteY0-2158" fmla="*/ 0 h 1424419"/>
              <a:gd name="connsiteX1-2159" fmla="*/ 757287 w 1305814"/>
              <a:gd name="connsiteY1-2160" fmla="*/ 32444 h 1424419"/>
              <a:gd name="connsiteX2-2161" fmla="*/ 1206876 w 1305814"/>
              <a:gd name="connsiteY2-2162" fmla="*/ 284945 h 1424419"/>
              <a:gd name="connsiteX3-2163" fmla="*/ 1237706 w 1305814"/>
              <a:gd name="connsiteY3-2164" fmla="*/ 306775 h 1424419"/>
              <a:gd name="connsiteX4-2165" fmla="*/ 1304420 w 1305814"/>
              <a:gd name="connsiteY4-2166" fmla="*/ 434263 h 1424419"/>
              <a:gd name="connsiteX5-2167" fmla="*/ 1305806 w 1305814"/>
              <a:gd name="connsiteY5-2168" fmla="*/ 519922 h 1424419"/>
              <a:gd name="connsiteX6-2169" fmla="*/ 1301746 w 1305814"/>
              <a:gd name="connsiteY6-2170" fmla="*/ 953747 h 1424419"/>
              <a:gd name="connsiteX7-2171" fmla="*/ 1302599 w 1305814"/>
              <a:gd name="connsiteY7-2172" fmla="*/ 1003650 h 1424419"/>
              <a:gd name="connsiteX8-2173" fmla="*/ 1227376 w 1305814"/>
              <a:gd name="connsiteY8-2174" fmla="*/ 1152027 h 1424419"/>
              <a:gd name="connsiteX9-2175" fmla="*/ 1174235 w 1305814"/>
              <a:gd name="connsiteY9-2176" fmla="*/ 1184756 h 1424419"/>
              <a:gd name="connsiteX10-2177" fmla="*/ 792288 w 1305814"/>
              <a:gd name="connsiteY10-2178" fmla="*/ 1385653 h 1424419"/>
              <a:gd name="connsiteX11-2179" fmla="*/ 522686 w 1305814"/>
              <a:gd name="connsiteY11-2180" fmla="*/ 1384922 h 1424419"/>
              <a:gd name="connsiteX12-2181" fmla="*/ 94302 w 1305814"/>
              <a:gd name="connsiteY12-2182" fmla="*/ 1158755 h 1424419"/>
              <a:gd name="connsiteX13-2183" fmla="*/ 39429 w 1305814"/>
              <a:gd name="connsiteY13-2184" fmla="*/ 1117635 h 1424419"/>
              <a:gd name="connsiteX14-2185" fmla="*/ 667 w 1305814"/>
              <a:gd name="connsiteY14-2186" fmla="*/ 999105 h 1424419"/>
              <a:gd name="connsiteX15-2187" fmla="*/ 0 w 1305814"/>
              <a:gd name="connsiteY15-2188" fmla="*/ 972364 h 1424419"/>
              <a:gd name="connsiteX16-2189" fmla="*/ 2496 w 1305814"/>
              <a:gd name="connsiteY16-2190" fmla="*/ 463106 h 1424419"/>
              <a:gd name="connsiteX17-2191" fmla="*/ 2458 w 1305814"/>
              <a:gd name="connsiteY17-2192" fmla="*/ 429563 h 1424419"/>
              <a:gd name="connsiteX18-2193" fmla="*/ 75248 w 1305814"/>
              <a:gd name="connsiteY18-2194" fmla="*/ 303202 h 1424419"/>
              <a:gd name="connsiteX19-2195" fmla="*/ 106293 w 1305814"/>
              <a:gd name="connsiteY19-2196" fmla="*/ 282597 h 1424419"/>
              <a:gd name="connsiteX20-2197" fmla="*/ 541533 w 1305814"/>
              <a:gd name="connsiteY20-2198" fmla="*/ 38110 h 1424419"/>
              <a:gd name="connsiteX21-2199" fmla="*/ 653528 w 1305814"/>
              <a:gd name="connsiteY21-2200" fmla="*/ 0 h 1424419"/>
              <a:gd name="connsiteX0-2201" fmla="*/ 653528 w 1305814"/>
              <a:gd name="connsiteY0-2202" fmla="*/ 0 h 1427408"/>
              <a:gd name="connsiteX1-2203" fmla="*/ 757287 w 1305814"/>
              <a:gd name="connsiteY1-2204" fmla="*/ 32444 h 1427408"/>
              <a:gd name="connsiteX2-2205" fmla="*/ 1206876 w 1305814"/>
              <a:gd name="connsiteY2-2206" fmla="*/ 284945 h 1427408"/>
              <a:gd name="connsiteX3-2207" fmla="*/ 1237706 w 1305814"/>
              <a:gd name="connsiteY3-2208" fmla="*/ 306775 h 1427408"/>
              <a:gd name="connsiteX4-2209" fmla="*/ 1304420 w 1305814"/>
              <a:gd name="connsiteY4-2210" fmla="*/ 434263 h 1427408"/>
              <a:gd name="connsiteX5-2211" fmla="*/ 1305806 w 1305814"/>
              <a:gd name="connsiteY5-2212" fmla="*/ 519922 h 1427408"/>
              <a:gd name="connsiteX6-2213" fmla="*/ 1301746 w 1305814"/>
              <a:gd name="connsiteY6-2214" fmla="*/ 953747 h 1427408"/>
              <a:gd name="connsiteX7-2215" fmla="*/ 1302599 w 1305814"/>
              <a:gd name="connsiteY7-2216" fmla="*/ 1003650 h 1427408"/>
              <a:gd name="connsiteX8-2217" fmla="*/ 1227376 w 1305814"/>
              <a:gd name="connsiteY8-2218" fmla="*/ 1152027 h 1427408"/>
              <a:gd name="connsiteX9-2219" fmla="*/ 1174235 w 1305814"/>
              <a:gd name="connsiteY9-2220" fmla="*/ 1184756 h 1427408"/>
              <a:gd name="connsiteX10-2221" fmla="*/ 792288 w 1305814"/>
              <a:gd name="connsiteY10-2222" fmla="*/ 1385653 h 1427408"/>
              <a:gd name="connsiteX11-2223" fmla="*/ 517719 w 1305814"/>
              <a:gd name="connsiteY11-2224" fmla="*/ 1389889 h 1427408"/>
              <a:gd name="connsiteX12-2225" fmla="*/ 94302 w 1305814"/>
              <a:gd name="connsiteY12-2226" fmla="*/ 1158755 h 1427408"/>
              <a:gd name="connsiteX13-2227" fmla="*/ 39429 w 1305814"/>
              <a:gd name="connsiteY13-2228" fmla="*/ 1117635 h 1427408"/>
              <a:gd name="connsiteX14-2229" fmla="*/ 667 w 1305814"/>
              <a:gd name="connsiteY14-2230" fmla="*/ 999105 h 1427408"/>
              <a:gd name="connsiteX15-2231" fmla="*/ 0 w 1305814"/>
              <a:gd name="connsiteY15-2232" fmla="*/ 972364 h 1427408"/>
              <a:gd name="connsiteX16-2233" fmla="*/ 2496 w 1305814"/>
              <a:gd name="connsiteY16-2234" fmla="*/ 463106 h 1427408"/>
              <a:gd name="connsiteX17-2235" fmla="*/ 2458 w 1305814"/>
              <a:gd name="connsiteY17-2236" fmla="*/ 429563 h 1427408"/>
              <a:gd name="connsiteX18-2237" fmla="*/ 75248 w 1305814"/>
              <a:gd name="connsiteY18-2238" fmla="*/ 303202 h 1427408"/>
              <a:gd name="connsiteX19-2239" fmla="*/ 106293 w 1305814"/>
              <a:gd name="connsiteY19-2240" fmla="*/ 282597 h 1427408"/>
              <a:gd name="connsiteX20-2241" fmla="*/ 541533 w 1305814"/>
              <a:gd name="connsiteY20-2242" fmla="*/ 38110 h 1427408"/>
              <a:gd name="connsiteX21-2243" fmla="*/ 653528 w 1305814"/>
              <a:gd name="connsiteY21-2244" fmla="*/ 0 h 1427408"/>
              <a:gd name="connsiteX0-2245" fmla="*/ 653528 w 1305814"/>
              <a:gd name="connsiteY0-2246" fmla="*/ 0 h 1427408"/>
              <a:gd name="connsiteX1-2247" fmla="*/ 757287 w 1305814"/>
              <a:gd name="connsiteY1-2248" fmla="*/ 32444 h 1427408"/>
              <a:gd name="connsiteX2-2249" fmla="*/ 1206876 w 1305814"/>
              <a:gd name="connsiteY2-2250" fmla="*/ 284945 h 1427408"/>
              <a:gd name="connsiteX3-2251" fmla="*/ 1237706 w 1305814"/>
              <a:gd name="connsiteY3-2252" fmla="*/ 306775 h 1427408"/>
              <a:gd name="connsiteX4-2253" fmla="*/ 1304420 w 1305814"/>
              <a:gd name="connsiteY4-2254" fmla="*/ 434263 h 1427408"/>
              <a:gd name="connsiteX5-2255" fmla="*/ 1305806 w 1305814"/>
              <a:gd name="connsiteY5-2256" fmla="*/ 519922 h 1427408"/>
              <a:gd name="connsiteX6-2257" fmla="*/ 1301746 w 1305814"/>
              <a:gd name="connsiteY6-2258" fmla="*/ 953747 h 1427408"/>
              <a:gd name="connsiteX7-2259" fmla="*/ 1302599 w 1305814"/>
              <a:gd name="connsiteY7-2260" fmla="*/ 1003650 h 1427408"/>
              <a:gd name="connsiteX8-2261" fmla="*/ 1227376 w 1305814"/>
              <a:gd name="connsiteY8-2262" fmla="*/ 1152027 h 1427408"/>
              <a:gd name="connsiteX9-2263" fmla="*/ 1174235 w 1305814"/>
              <a:gd name="connsiteY9-2264" fmla="*/ 1184756 h 1427408"/>
              <a:gd name="connsiteX10-2265" fmla="*/ 792288 w 1305814"/>
              <a:gd name="connsiteY10-2266" fmla="*/ 1385653 h 1427408"/>
              <a:gd name="connsiteX11-2267" fmla="*/ 517719 w 1305814"/>
              <a:gd name="connsiteY11-2268" fmla="*/ 1389889 h 1427408"/>
              <a:gd name="connsiteX12-2269" fmla="*/ 94302 w 1305814"/>
              <a:gd name="connsiteY12-2270" fmla="*/ 1158755 h 1427408"/>
              <a:gd name="connsiteX13-2271" fmla="*/ 39429 w 1305814"/>
              <a:gd name="connsiteY13-2272" fmla="*/ 1117635 h 1427408"/>
              <a:gd name="connsiteX14-2273" fmla="*/ 667 w 1305814"/>
              <a:gd name="connsiteY14-2274" fmla="*/ 999105 h 1427408"/>
              <a:gd name="connsiteX15-2275" fmla="*/ 0 w 1305814"/>
              <a:gd name="connsiteY15-2276" fmla="*/ 972364 h 1427408"/>
              <a:gd name="connsiteX16-2277" fmla="*/ 2496 w 1305814"/>
              <a:gd name="connsiteY16-2278" fmla="*/ 463106 h 1427408"/>
              <a:gd name="connsiteX17-2279" fmla="*/ 2458 w 1305814"/>
              <a:gd name="connsiteY17-2280" fmla="*/ 429563 h 1427408"/>
              <a:gd name="connsiteX18-2281" fmla="*/ 75248 w 1305814"/>
              <a:gd name="connsiteY18-2282" fmla="*/ 303202 h 1427408"/>
              <a:gd name="connsiteX19-2283" fmla="*/ 106293 w 1305814"/>
              <a:gd name="connsiteY19-2284" fmla="*/ 282597 h 1427408"/>
              <a:gd name="connsiteX20-2285" fmla="*/ 541533 w 1305814"/>
              <a:gd name="connsiteY20-2286" fmla="*/ 38110 h 1427408"/>
              <a:gd name="connsiteX21-2287" fmla="*/ 653528 w 1305814"/>
              <a:gd name="connsiteY21-2288" fmla="*/ 0 h 1427408"/>
              <a:gd name="connsiteX0-2289" fmla="*/ 653528 w 1305814"/>
              <a:gd name="connsiteY0-2290" fmla="*/ 0 h 1421591"/>
              <a:gd name="connsiteX1-2291" fmla="*/ 757287 w 1305814"/>
              <a:gd name="connsiteY1-2292" fmla="*/ 32444 h 1421591"/>
              <a:gd name="connsiteX2-2293" fmla="*/ 1206876 w 1305814"/>
              <a:gd name="connsiteY2-2294" fmla="*/ 284945 h 1421591"/>
              <a:gd name="connsiteX3-2295" fmla="*/ 1237706 w 1305814"/>
              <a:gd name="connsiteY3-2296" fmla="*/ 306775 h 1421591"/>
              <a:gd name="connsiteX4-2297" fmla="*/ 1304420 w 1305814"/>
              <a:gd name="connsiteY4-2298" fmla="*/ 434263 h 1421591"/>
              <a:gd name="connsiteX5-2299" fmla="*/ 1305806 w 1305814"/>
              <a:gd name="connsiteY5-2300" fmla="*/ 519922 h 1421591"/>
              <a:gd name="connsiteX6-2301" fmla="*/ 1301746 w 1305814"/>
              <a:gd name="connsiteY6-2302" fmla="*/ 953747 h 1421591"/>
              <a:gd name="connsiteX7-2303" fmla="*/ 1302599 w 1305814"/>
              <a:gd name="connsiteY7-2304" fmla="*/ 1003650 h 1421591"/>
              <a:gd name="connsiteX8-2305" fmla="*/ 1227376 w 1305814"/>
              <a:gd name="connsiteY8-2306" fmla="*/ 1152027 h 1421591"/>
              <a:gd name="connsiteX9-2307" fmla="*/ 1174235 w 1305814"/>
              <a:gd name="connsiteY9-2308" fmla="*/ 1184756 h 1421591"/>
              <a:gd name="connsiteX10-2309" fmla="*/ 792288 w 1305814"/>
              <a:gd name="connsiteY10-2310" fmla="*/ 1385653 h 1421591"/>
              <a:gd name="connsiteX11-2311" fmla="*/ 502818 w 1305814"/>
              <a:gd name="connsiteY11-2312" fmla="*/ 1379955 h 1421591"/>
              <a:gd name="connsiteX12-2313" fmla="*/ 94302 w 1305814"/>
              <a:gd name="connsiteY12-2314" fmla="*/ 1158755 h 1421591"/>
              <a:gd name="connsiteX13-2315" fmla="*/ 39429 w 1305814"/>
              <a:gd name="connsiteY13-2316" fmla="*/ 1117635 h 1421591"/>
              <a:gd name="connsiteX14-2317" fmla="*/ 667 w 1305814"/>
              <a:gd name="connsiteY14-2318" fmla="*/ 999105 h 1421591"/>
              <a:gd name="connsiteX15-2319" fmla="*/ 0 w 1305814"/>
              <a:gd name="connsiteY15-2320" fmla="*/ 972364 h 1421591"/>
              <a:gd name="connsiteX16-2321" fmla="*/ 2496 w 1305814"/>
              <a:gd name="connsiteY16-2322" fmla="*/ 463106 h 1421591"/>
              <a:gd name="connsiteX17-2323" fmla="*/ 2458 w 1305814"/>
              <a:gd name="connsiteY17-2324" fmla="*/ 429563 h 1421591"/>
              <a:gd name="connsiteX18-2325" fmla="*/ 75248 w 1305814"/>
              <a:gd name="connsiteY18-2326" fmla="*/ 303202 h 1421591"/>
              <a:gd name="connsiteX19-2327" fmla="*/ 106293 w 1305814"/>
              <a:gd name="connsiteY19-2328" fmla="*/ 282597 h 1421591"/>
              <a:gd name="connsiteX20-2329" fmla="*/ 541533 w 1305814"/>
              <a:gd name="connsiteY20-2330" fmla="*/ 38110 h 1421591"/>
              <a:gd name="connsiteX21-2331" fmla="*/ 653528 w 1305814"/>
              <a:gd name="connsiteY21-2332" fmla="*/ 0 h 1421591"/>
              <a:gd name="connsiteX0-2333" fmla="*/ 653528 w 1305814"/>
              <a:gd name="connsiteY0-2334" fmla="*/ 0 h 1423589"/>
              <a:gd name="connsiteX1-2335" fmla="*/ 757287 w 1305814"/>
              <a:gd name="connsiteY1-2336" fmla="*/ 32444 h 1423589"/>
              <a:gd name="connsiteX2-2337" fmla="*/ 1206876 w 1305814"/>
              <a:gd name="connsiteY2-2338" fmla="*/ 284945 h 1423589"/>
              <a:gd name="connsiteX3-2339" fmla="*/ 1237706 w 1305814"/>
              <a:gd name="connsiteY3-2340" fmla="*/ 306775 h 1423589"/>
              <a:gd name="connsiteX4-2341" fmla="*/ 1304420 w 1305814"/>
              <a:gd name="connsiteY4-2342" fmla="*/ 434263 h 1423589"/>
              <a:gd name="connsiteX5-2343" fmla="*/ 1305806 w 1305814"/>
              <a:gd name="connsiteY5-2344" fmla="*/ 519922 h 1423589"/>
              <a:gd name="connsiteX6-2345" fmla="*/ 1301746 w 1305814"/>
              <a:gd name="connsiteY6-2346" fmla="*/ 953747 h 1423589"/>
              <a:gd name="connsiteX7-2347" fmla="*/ 1302599 w 1305814"/>
              <a:gd name="connsiteY7-2348" fmla="*/ 1003650 h 1423589"/>
              <a:gd name="connsiteX8-2349" fmla="*/ 1227376 w 1305814"/>
              <a:gd name="connsiteY8-2350" fmla="*/ 1152027 h 1423589"/>
              <a:gd name="connsiteX9-2351" fmla="*/ 1174235 w 1305814"/>
              <a:gd name="connsiteY9-2352" fmla="*/ 1184756 h 1423589"/>
              <a:gd name="connsiteX10-2353" fmla="*/ 792288 w 1305814"/>
              <a:gd name="connsiteY10-2354" fmla="*/ 1385653 h 1423589"/>
              <a:gd name="connsiteX11-2355" fmla="*/ 502818 w 1305814"/>
              <a:gd name="connsiteY11-2356" fmla="*/ 1379955 h 1423589"/>
              <a:gd name="connsiteX12-2357" fmla="*/ 94302 w 1305814"/>
              <a:gd name="connsiteY12-2358" fmla="*/ 1158755 h 1423589"/>
              <a:gd name="connsiteX13-2359" fmla="*/ 39429 w 1305814"/>
              <a:gd name="connsiteY13-2360" fmla="*/ 1117635 h 1423589"/>
              <a:gd name="connsiteX14-2361" fmla="*/ 667 w 1305814"/>
              <a:gd name="connsiteY14-2362" fmla="*/ 999105 h 1423589"/>
              <a:gd name="connsiteX15-2363" fmla="*/ 0 w 1305814"/>
              <a:gd name="connsiteY15-2364" fmla="*/ 972364 h 1423589"/>
              <a:gd name="connsiteX16-2365" fmla="*/ 2496 w 1305814"/>
              <a:gd name="connsiteY16-2366" fmla="*/ 463106 h 1423589"/>
              <a:gd name="connsiteX17-2367" fmla="*/ 2458 w 1305814"/>
              <a:gd name="connsiteY17-2368" fmla="*/ 429563 h 1423589"/>
              <a:gd name="connsiteX18-2369" fmla="*/ 75248 w 1305814"/>
              <a:gd name="connsiteY18-2370" fmla="*/ 303202 h 1423589"/>
              <a:gd name="connsiteX19-2371" fmla="*/ 106293 w 1305814"/>
              <a:gd name="connsiteY19-2372" fmla="*/ 282597 h 1423589"/>
              <a:gd name="connsiteX20-2373" fmla="*/ 541533 w 1305814"/>
              <a:gd name="connsiteY20-2374" fmla="*/ 38110 h 1423589"/>
              <a:gd name="connsiteX21-2375" fmla="*/ 653528 w 1305814"/>
              <a:gd name="connsiteY21-2376" fmla="*/ 0 h 142358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Lst>
            <a:rect l="l" t="t" r="r" b="b"/>
            <a:pathLst>
              <a:path w="1305814" h="1423589">
                <a:moveTo>
                  <a:pt x="653528" y="0"/>
                </a:moveTo>
                <a:cubicBezTo>
                  <a:pt x="684553" y="-1"/>
                  <a:pt x="736057" y="24011"/>
                  <a:pt x="757287" y="32444"/>
                </a:cubicBezTo>
                <a:lnTo>
                  <a:pt x="1206876" y="284945"/>
                </a:lnTo>
                <a:cubicBezTo>
                  <a:pt x="1213399" y="291230"/>
                  <a:pt x="1233090" y="301119"/>
                  <a:pt x="1237706" y="306775"/>
                </a:cubicBezTo>
                <a:cubicBezTo>
                  <a:pt x="1285405" y="341141"/>
                  <a:pt x="1301367" y="360355"/>
                  <a:pt x="1304420" y="434263"/>
                </a:cubicBezTo>
                <a:cubicBezTo>
                  <a:pt x="1306256" y="435452"/>
                  <a:pt x="1303756" y="518852"/>
                  <a:pt x="1305806" y="519922"/>
                </a:cubicBezTo>
                <a:cubicBezTo>
                  <a:pt x="1306028" y="563787"/>
                  <a:pt x="1301771" y="907207"/>
                  <a:pt x="1301746" y="953747"/>
                </a:cubicBezTo>
                <a:cubicBezTo>
                  <a:pt x="1301579" y="970833"/>
                  <a:pt x="1302766" y="986564"/>
                  <a:pt x="1302599" y="1003650"/>
                </a:cubicBezTo>
                <a:cubicBezTo>
                  <a:pt x="1298075" y="1097264"/>
                  <a:pt x="1299308" y="1117497"/>
                  <a:pt x="1227376" y="1152027"/>
                </a:cubicBezTo>
                <a:cubicBezTo>
                  <a:pt x="1229069" y="1151612"/>
                  <a:pt x="1262992" y="1133636"/>
                  <a:pt x="1174235" y="1184756"/>
                </a:cubicBezTo>
                <a:cubicBezTo>
                  <a:pt x="1102911" y="1225835"/>
                  <a:pt x="986013" y="1283805"/>
                  <a:pt x="792288" y="1385653"/>
                </a:cubicBezTo>
                <a:cubicBezTo>
                  <a:pt x="702978" y="1424034"/>
                  <a:pt x="634560" y="1449454"/>
                  <a:pt x="502818" y="1379955"/>
                </a:cubicBezTo>
                <a:cubicBezTo>
                  <a:pt x="358670" y="1301859"/>
                  <a:pt x="241278" y="1242506"/>
                  <a:pt x="94302" y="1158755"/>
                </a:cubicBezTo>
                <a:cubicBezTo>
                  <a:pt x="64301" y="1138833"/>
                  <a:pt x="61069" y="1137739"/>
                  <a:pt x="39429" y="1117635"/>
                </a:cubicBezTo>
                <a:cubicBezTo>
                  <a:pt x="9399" y="1091481"/>
                  <a:pt x="81" y="1056313"/>
                  <a:pt x="667" y="999105"/>
                </a:cubicBezTo>
                <a:cubicBezTo>
                  <a:pt x="445" y="990191"/>
                  <a:pt x="222" y="981278"/>
                  <a:pt x="0" y="972364"/>
                </a:cubicBezTo>
                <a:lnTo>
                  <a:pt x="2496" y="463106"/>
                </a:lnTo>
                <a:cubicBezTo>
                  <a:pt x="2483" y="451925"/>
                  <a:pt x="2471" y="440744"/>
                  <a:pt x="2458" y="429563"/>
                </a:cubicBezTo>
                <a:cubicBezTo>
                  <a:pt x="2770" y="365277"/>
                  <a:pt x="14732" y="348090"/>
                  <a:pt x="75248" y="303202"/>
                </a:cubicBezTo>
                <a:lnTo>
                  <a:pt x="106293" y="282597"/>
                </a:lnTo>
                <a:lnTo>
                  <a:pt x="541533" y="38110"/>
                </a:lnTo>
                <a:cubicBezTo>
                  <a:pt x="582751" y="12487"/>
                  <a:pt x="613897" y="0"/>
                  <a:pt x="653528" y="0"/>
                </a:cubicBezTo>
                <a:close/>
              </a:path>
            </a:pathLst>
          </a:custGeom>
          <a:gradFill flip="none" rotWithShape="1">
            <a:gsLst>
              <a:gs pos="50000">
                <a:schemeClr val="bg1">
                  <a:lumMod val="95000"/>
                </a:schemeClr>
              </a:gs>
              <a:gs pos="100000">
                <a:schemeClr val="bg1">
                  <a:lumMod val="75000"/>
                </a:schemeClr>
              </a:gs>
              <a:gs pos="0">
                <a:schemeClr val="bg1"/>
              </a:gs>
            </a:gsLst>
            <a:lin ang="18900000" scaled="0"/>
            <a:tileRect/>
          </a:gradFill>
          <a:ln w="15875">
            <a:gradFill>
              <a:gsLst>
                <a:gs pos="100000">
                  <a:schemeClr val="bg1">
                    <a:lumMod val="85000"/>
                  </a:schemeClr>
                </a:gs>
                <a:gs pos="0">
                  <a:schemeClr val="bg1"/>
                </a:gs>
              </a:gsLst>
              <a:lin ang="8100000" scaled="0"/>
            </a:gra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prstClr val="white"/>
              </a:solidFill>
            </a:endParaRPr>
          </a:p>
        </p:txBody>
      </p:sp>
      <p:sp>
        <p:nvSpPr>
          <p:cNvPr id="9" name="TextBox 9"/>
          <p:cNvSpPr txBox="1"/>
          <p:nvPr/>
        </p:nvSpPr>
        <p:spPr>
          <a:xfrm>
            <a:off x="2792891" y="3478995"/>
            <a:ext cx="6509215" cy="707886"/>
          </a:xfrm>
          <a:prstGeom prst="rect">
            <a:avLst/>
          </a:prstGeom>
          <a:noFill/>
        </p:spPr>
        <p:txBody>
          <a:bodyPr wrap="square" lIns="0" rIns="0" rtlCol="0">
            <a:spAutoFit/>
          </a:bodyPr>
          <a:lstStyle/>
          <a:p>
            <a:pPr algn="ctr"/>
            <a:r>
              <a:rPr lang="zh-CN" altLang="en-US" sz="4000" b="1" dirty="0">
                <a:solidFill>
                  <a:schemeClr val="bg1"/>
                </a:solidFill>
              </a:rPr>
              <a:t>学科建设和人才培养</a:t>
            </a:r>
            <a:endParaRPr lang="zh-CN" altLang="en-US" sz="4000" b="1" dirty="0">
              <a:solidFill>
                <a:schemeClr val="bg1"/>
              </a:solidFill>
            </a:endParaRPr>
          </a:p>
        </p:txBody>
      </p:sp>
      <p:sp>
        <p:nvSpPr>
          <p:cNvPr id="10" name="TextBox 10"/>
          <p:cNvSpPr txBox="1"/>
          <p:nvPr/>
        </p:nvSpPr>
        <p:spPr>
          <a:xfrm>
            <a:off x="4026341" y="4210246"/>
            <a:ext cx="1756420" cy="307777"/>
          </a:xfrm>
          <a:prstGeom prst="rect">
            <a:avLst/>
          </a:prstGeom>
          <a:noFill/>
        </p:spPr>
        <p:txBody>
          <a:bodyPr wrap="square" rtlCol="0">
            <a:spAutoFit/>
          </a:bodyPr>
          <a:lstStyle/>
          <a:p>
            <a:pPr marL="228600" indent="-228600">
              <a:buFont typeface="Arial" panose="020B0604020202020204" pitchFamily="34" charset="0"/>
              <a:buChar char="•"/>
            </a:pPr>
            <a:r>
              <a:rPr lang="zh-CN" altLang="en-US" sz="1400" dirty="0">
                <a:solidFill>
                  <a:schemeClr val="bg1"/>
                </a:solidFill>
              </a:rPr>
              <a:t>标题文字</a:t>
            </a:r>
            <a:endParaRPr lang="zh-CN" altLang="en-US" sz="1400" dirty="0">
              <a:solidFill>
                <a:schemeClr val="bg1"/>
              </a:solidFill>
            </a:endParaRPr>
          </a:p>
        </p:txBody>
      </p:sp>
      <p:sp>
        <p:nvSpPr>
          <p:cNvPr id="11" name="TextBox 11"/>
          <p:cNvSpPr txBox="1"/>
          <p:nvPr/>
        </p:nvSpPr>
        <p:spPr>
          <a:xfrm>
            <a:off x="5431099" y="4210246"/>
            <a:ext cx="1756420" cy="307777"/>
          </a:xfrm>
          <a:prstGeom prst="rect">
            <a:avLst/>
          </a:prstGeom>
          <a:noFill/>
        </p:spPr>
        <p:txBody>
          <a:bodyPr wrap="square" rtlCol="0">
            <a:spAutoFit/>
          </a:bodyPr>
          <a:lstStyle/>
          <a:p>
            <a:pPr marL="228600" indent="-228600">
              <a:buFont typeface="Arial" panose="020B0604020202020204" pitchFamily="34" charset="0"/>
              <a:buChar char="•"/>
            </a:pPr>
            <a:r>
              <a:rPr lang="zh-CN" altLang="en-US" sz="1400" dirty="0">
                <a:solidFill>
                  <a:schemeClr val="bg1"/>
                </a:solidFill>
              </a:rPr>
              <a:t>标题文字</a:t>
            </a:r>
            <a:endParaRPr lang="zh-CN" altLang="en-US" sz="1400" dirty="0">
              <a:solidFill>
                <a:schemeClr val="bg1"/>
              </a:solidFill>
            </a:endParaRPr>
          </a:p>
        </p:txBody>
      </p:sp>
      <p:sp>
        <p:nvSpPr>
          <p:cNvPr id="12" name="TextBox 12"/>
          <p:cNvSpPr txBox="1"/>
          <p:nvPr/>
        </p:nvSpPr>
        <p:spPr>
          <a:xfrm>
            <a:off x="4026341" y="4506414"/>
            <a:ext cx="1756420" cy="307777"/>
          </a:xfrm>
          <a:prstGeom prst="rect">
            <a:avLst/>
          </a:prstGeom>
          <a:noFill/>
        </p:spPr>
        <p:txBody>
          <a:bodyPr wrap="square" rtlCol="0">
            <a:spAutoFit/>
          </a:bodyPr>
          <a:lstStyle/>
          <a:p>
            <a:pPr marL="228600" indent="-228600">
              <a:buFont typeface="Arial" panose="020B0604020202020204" pitchFamily="34" charset="0"/>
              <a:buChar char="•"/>
            </a:pPr>
            <a:r>
              <a:rPr lang="zh-CN" altLang="en-US" sz="1400" dirty="0">
                <a:solidFill>
                  <a:schemeClr val="bg1"/>
                </a:solidFill>
              </a:rPr>
              <a:t>标题文字</a:t>
            </a:r>
            <a:endParaRPr lang="zh-CN" altLang="en-US" sz="1400" dirty="0">
              <a:solidFill>
                <a:schemeClr val="bg1"/>
              </a:solidFill>
            </a:endParaRPr>
          </a:p>
        </p:txBody>
      </p:sp>
      <p:sp>
        <p:nvSpPr>
          <p:cNvPr id="13" name="TextBox 13"/>
          <p:cNvSpPr txBox="1"/>
          <p:nvPr/>
        </p:nvSpPr>
        <p:spPr>
          <a:xfrm>
            <a:off x="5431099" y="4506414"/>
            <a:ext cx="1756420" cy="307777"/>
          </a:xfrm>
          <a:prstGeom prst="rect">
            <a:avLst/>
          </a:prstGeom>
          <a:noFill/>
        </p:spPr>
        <p:txBody>
          <a:bodyPr wrap="square" rtlCol="0">
            <a:spAutoFit/>
          </a:bodyPr>
          <a:lstStyle/>
          <a:p>
            <a:pPr marL="228600" indent="-228600">
              <a:buFont typeface="Arial" panose="020B0604020202020204" pitchFamily="34" charset="0"/>
              <a:buChar char="•"/>
            </a:pPr>
            <a:r>
              <a:rPr lang="zh-CN" altLang="en-US" sz="1400" dirty="0">
                <a:solidFill>
                  <a:schemeClr val="bg1"/>
                </a:solidFill>
              </a:rPr>
              <a:t>标题文字</a:t>
            </a:r>
            <a:endParaRPr lang="zh-CN" altLang="en-US" sz="1400" dirty="0">
              <a:solidFill>
                <a:schemeClr val="bg1"/>
              </a:solidFill>
            </a:endParaRPr>
          </a:p>
        </p:txBody>
      </p:sp>
      <p:sp>
        <p:nvSpPr>
          <p:cNvPr id="14" name="TextBox 14"/>
          <p:cNvSpPr txBox="1"/>
          <p:nvPr/>
        </p:nvSpPr>
        <p:spPr>
          <a:xfrm>
            <a:off x="6835863" y="4209794"/>
            <a:ext cx="1756420" cy="307777"/>
          </a:xfrm>
          <a:prstGeom prst="rect">
            <a:avLst/>
          </a:prstGeom>
          <a:noFill/>
        </p:spPr>
        <p:txBody>
          <a:bodyPr wrap="square" rtlCol="0">
            <a:spAutoFit/>
          </a:bodyPr>
          <a:lstStyle/>
          <a:p>
            <a:pPr marL="228600" indent="-228600">
              <a:buFont typeface="Arial" panose="020B0604020202020204" pitchFamily="34" charset="0"/>
              <a:buChar char="•"/>
            </a:pPr>
            <a:r>
              <a:rPr lang="zh-CN" altLang="en-US" sz="1400" dirty="0">
                <a:solidFill>
                  <a:schemeClr val="bg1"/>
                </a:solidFill>
              </a:rPr>
              <a:t>标题文字</a:t>
            </a:r>
            <a:endParaRPr lang="zh-CN" altLang="en-US" sz="1400" dirty="0">
              <a:solidFill>
                <a:schemeClr val="bg1"/>
              </a:solidFill>
            </a:endParaRPr>
          </a:p>
        </p:txBody>
      </p:sp>
      <p:sp>
        <p:nvSpPr>
          <p:cNvPr id="15" name="2"/>
          <p:cNvSpPr/>
          <p:nvPr>
            <p:custDataLst>
              <p:tags r:id="rId1"/>
            </p:custDataLst>
          </p:nvPr>
        </p:nvSpPr>
        <p:spPr>
          <a:xfrm>
            <a:off x="7997361" y="105211"/>
            <a:ext cx="1020503" cy="1008712"/>
          </a:xfrm>
          <a:prstGeom prst="ellipse">
            <a:avLst/>
          </a:prstGeom>
          <a:gradFill flip="none" rotWithShape="1">
            <a:gsLst>
              <a:gs pos="50000">
                <a:schemeClr val="bg1">
                  <a:lumMod val="95000"/>
                </a:schemeClr>
              </a:gs>
              <a:gs pos="100000">
                <a:schemeClr val="bg1">
                  <a:lumMod val="75000"/>
                </a:schemeClr>
              </a:gs>
              <a:gs pos="0">
                <a:schemeClr val="bg1"/>
              </a:gs>
            </a:gsLst>
            <a:lin ang="18900000" scaled="0"/>
            <a:tileRect/>
          </a:gradFill>
          <a:ln w="15875">
            <a:gradFill>
              <a:gsLst>
                <a:gs pos="100000">
                  <a:schemeClr val="bg1">
                    <a:lumMod val="85000"/>
                  </a:schemeClr>
                </a:gs>
                <a:gs pos="0">
                  <a:schemeClr val="bg1"/>
                </a:gs>
              </a:gsLst>
              <a:lin ang="8100000" scaled="0"/>
            </a:gra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2400">
              <a:solidFill>
                <a:prstClr val="white"/>
              </a:solidFill>
              <a:sym typeface="+mn-lt"/>
            </a:endParaRPr>
          </a:p>
        </p:txBody>
      </p:sp>
      <p:sp>
        <p:nvSpPr>
          <p:cNvPr id="16" name="1"/>
          <p:cNvSpPr/>
          <p:nvPr>
            <p:custDataLst>
              <p:tags r:id="rId2"/>
            </p:custDataLst>
          </p:nvPr>
        </p:nvSpPr>
        <p:spPr>
          <a:xfrm>
            <a:off x="7029794" y="-380516"/>
            <a:ext cx="694423" cy="694423"/>
          </a:xfrm>
          <a:prstGeom prst="ellipse">
            <a:avLst/>
          </a:prstGeom>
          <a:gradFill flip="none" rotWithShape="1">
            <a:gsLst>
              <a:gs pos="50000">
                <a:schemeClr val="accent1"/>
              </a:gs>
              <a:gs pos="100000">
                <a:schemeClr val="accent1">
                  <a:lumMod val="75000"/>
                </a:schemeClr>
              </a:gs>
              <a:gs pos="0">
                <a:schemeClr val="accent1">
                  <a:lumMod val="60000"/>
                  <a:lumOff val="40000"/>
                </a:schemeClr>
              </a:gs>
            </a:gsLst>
            <a:lin ang="18900000" scaled="0"/>
            <a:tileRect/>
          </a:gradFill>
          <a:ln w="15875">
            <a:gradFill>
              <a:gsLst>
                <a:gs pos="50000">
                  <a:schemeClr val="accent1">
                    <a:lumMod val="60000"/>
                    <a:lumOff val="40000"/>
                  </a:schemeClr>
                </a:gs>
                <a:gs pos="100000">
                  <a:schemeClr val="accent1">
                    <a:lumMod val="75000"/>
                  </a:schemeClr>
                </a:gs>
                <a:gs pos="0">
                  <a:schemeClr val="accent1">
                    <a:lumMod val="60000"/>
                    <a:lumOff val="40000"/>
                  </a:schemeClr>
                </a:gs>
              </a:gsLst>
              <a:lin ang="8100000" scaled="0"/>
            </a:gradFill>
          </a:ln>
          <a:effectLst>
            <a:outerShdw blurRad="444500" dist="2794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2665">
              <a:solidFill>
                <a:prstClr val="white"/>
              </a:solidFill>
              <a:latin typeface="Impact" panose="020B0806030902050204" pitchFamily="34" charset="0"/>
              <a:sym typeface="+mn-lt"/>
            </a:endParaRPr>
          </a:p>
        </p:txBody>
      </p:sp>
      <p:sp>
        <p:nvSpPr>
          <p:cNvPr id="17" name="3"/>
          <p:cNvSpPr/>
          <p:nvPr>
            <p:custDataLst>
              <p:tags r:id="rId3"/>
            </p:custDataLst>
          </p:nvPr>
        </p:nvSpPr>
        <p:spPr>
          <a:xfrm>
            <a:off x="9119768" y="-762913"/>
            <a:ext cx="1263219" cy="1248624"/>
          </a:xfrm>
          <a:prstGeom prst="ellipse">
            <a:avLst/>
          </a:prstGeom>
          <a:gradFill flip="none" rotWithShape="1">
            <a:gsLst>
              <a:gs pos="50000">
                <a:schemeClr val="bg1">
                  <a:lumMod val="95000"/>
                </a:schemeClr>
              </a:gs>
              <a:gs pos="100000">
                <a:schemeClr val="bg1">
                  <a:lumMod val="75000"/>
                </a:schemeClr>
              </a:gs>
              <a:gs pos="0">
                <a:schemeClr val="bg1"/>
              </a:gs>
            </a:gsLst>
            <a:lin ang="18900000" scaled="0"/>
            <a:tileRect/>
          </a:gradFill>
          <a:ln w="15875">
            <a:gradFill>
              <a:gsLst>
                <a:gs pos="100000">
                  <a:schemeClr val="bg1">
                    <a:lumMod val="85000"/>
                  </a:schemeClr>
                </a:gs>
                <a:gs pos="0">
                  <a:schemeClr val="bg1"/>
                </a:gs>
              </a:gsLst>
              <a:lin ang="8100000" scaled="0"/>
            </a:gra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2400">
              <a:solidFill>
                <a:prstClr val="white"/>
              </a:solidFill>
              <a:sym typeface="+mn-lt"/>
            </a:endParaRPr>
          </a:p>
        </p:txBody>
      </p:sp>
      <p:sp>
        <p:nvSpPr>
          <p:cNvPr id="18" name="4"/>
          <p:cNvSpPr/>
          <p:nvPr>
            <p:custDataLst>
              <p:tags r:id="rId4"/>
            </p:custDataLst>
          </p:nvPr>
        </p:nvSpPr>
        <p:spPr>
          <a:xfrm>
            <a:off x="10639553" y="-160268"/>
            <a:ext cx="795559" cy="786367"/>
          </a:xfrm>
          <a:prstGeom prst="ellipse">
            <a:avLst/>
          </a:prstGeom>
          <a:gradFill flip="none" rotWithShape="1">
            <a:gsLst>
              <a:gs pos="50000">
                <a:schemeClr val="accent1"/>
              </a:gs>
              <a:gs pos="100000">
                <a:schemeClr val="accent1">
                  <a:lumMod val="75000"/>
                </a:schemeClr>
              </a:gs>
              <a:gs pos="0">
                <a:schemeClr val="accent1">
                  <a:lumMod val="60000"/>
                  <a:lumOff val="40000"/>
                </a:schemeClr>
              </a:gs>
            </a:gsLst>
            <a:lin ang="18900000" scaled="0"/>
            <a:tileRect/>
          </a:gradFill>
          <a:ln w="15875">
            <a:gradFill>
              <a:gsLst>
                <a:gs pos="50000">
                  <a:schemeClr val="accent1">
                    <a:lumMod val="60000"/>
                    <a:lumOff val="40000"/>
                  </a:schemeClr>
                </a:gs>
                <a:gs pos="100000">
                  <a:schemeClr val="accent1">
                    <a:lumMod val="75000"/>
                  </a:schemeClr>
                </a:gs>
                <a:gs pos="0">
                  <a:schemeClr val="accent1">
                    <a:lumMod val="60000"/>
                    <a:lumOff val="40000"/>
                  </a:schemeClr>
                </a:gs>
              </a:gsLst>
              <a:lin ang="8100000" scaled="0"/>
            </a:gradFill>
          </a:ln>
          <a:effectLst>
            <a:outerShdw blurRad="444500" dist="2794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2665">
              <a:solidFill>
                <a:prstClr val="white"/>
              </a:solidFill>
              <a:latin typeface="Impact" panose="020B0806030902050204" pitchFamily="34" charset="0"/>
              <a:sym typeface="+mn-lt"/>
            </a:endParaRPr>
          </a:p>
        </p:txBody>
      </p:sp>
      <p:sp>
        <p:nvSpPr>
          <p:cNvPr id="19" name="6"/>
          <p:cNvSpPr/>
          <p:nvPr>
            <p:custDataLst>
              <p:tags r:id="rId5"/>
            </p:custDataLst>
          </p:nvPr>
        </p:nvSpPr>
        <p:spPr>
          <a:xfrm>
            <a:off x="11729450" y="-680908"/>
            <a:ext cx="962673" cy="951551"/>
          </a:xfrm>
          <a:prstGeom prst="ellipse">
            <a:avLst/>
          </a:prstGeom>
          <a:gradFill flip="none" rotWithShape="1">
            <a:gsLst>
              <a:gs pos="50000">
                <a:schemeClr val="bg1">
                  <a:lumMod val="95000"/>
                </a:schemeClr>
              </a:gs>
              <a:gs pos="100000">
                <a:schemeClr val="bg1">
                  <a:lumMod val="75000"/>
                </a:schemeClr>
              </a:gs>
              <a:gs pos="0">
                <a:schemeClr val="bg1"/>
              </a:gs>
            </a:gsLst>
            <a:lin ang="18900000" scaled="0"/>
            <a:tileRect/>
          </a:gradFill>
          <a:ln w="15875">
            <a:gradFill>
              <a:gsLst>
                <a:gs pos="100000">
                  <a:schemeClr val="bg1">
                    <a:lumMod val="85000"/>
                  </a:schemeClr>
                </a:gs>
                <a:gs pos="0">
                  <a:schemeClr val="bg1"/>
                </a:gs>
              </a:gsLst>
              <a:lin ang="8100000" scaled="0"/>
            </a:gra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2400">
              <a:solidFill>
                <a:prstClr val="white"/>
              </a:solidFill>
              <a:sym typeface="+mn-lt"/>
            </a:endParaRPr>
          </a:p>
        </p:txBody>
      </p:sp>
      <p:sp>
        <p:nvSpPr>
          <p:cNvPr id="20" name="5"/>
          <p:cNvSpPr/>
          <p:nvPr>
            <p:custDataLst>
              <p:tags r:id="rId6"/>
            </p:custDataLst>
          </p:nvPr>
        </p:nvSpPr>
        <p:spPr>
          <a:xfrm>
            <a:off x="11530545" y="564845"/>
            <a:ext cx="260408" cy="260408"/>
          </a:xfrm>
          <a:prstGeom prst="ellipse">
            <a:avLst/>
          </a:prstGeom>
          <a:gradFill flip="none" rotWithShape="1">
            <a:gsLst>
              <a:gs pos="100000">
                <a:schemeClr val="bg1"/>
              </a:gs>
              <a:gs pos="0">
                <a:srgbClr val="E0E0E0"/>
              </a:gs>
            </a:gsLst>
            <a:lin ang="8100000" scaled="0"/>
            <a:tileRect/>
          </a:gradFill>
          <a:ln w="15875">
            <a:gradFill>
              <a:gsLst>
                <a:gs pos="100000">
                  <a:schemeClr val="bg1">
                    <a:lumMod val="85000"/>
                  </a:schemeClr>
                </a:gs>
                <a:gs pos="0">
                  <a:schemeClr val="bg1"/>
                </a:gs>
              </a:gsLst>
              <a:lin ang="8100000" scaled="0"/>
            </a:grad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36332" tIns="68164" rIns="136332" bIns="68164" anchor="ctr"/>
          <a:lstStyle/>
          <a:p>
            <a:pPr algn="ctr"/>
            <a:endParaRPr lang="en-US" sz="2400">
              <a:solidFill>
                <a:prstClr val="white"/>
              </a:solidFill>
              <a:sym typeface="+mn-lt"/>
            </a:endParaRPr>
          </a:p>
        </p:txBody>
      </p:sp>
      <p:sp>
        <p:nvSpPr>
          <p:cNvPr id="21" name="8"/>
          <p:cNvSpPr/>
          <p:nvPr>
            <p:custDataLst>
              <p:tags r:id="rId7"/>
            </p:custDataLst>
          </p:nvPr>
        </p:nvSpPr>
        <p:spPr>
          <a:xfrm flipH="1">
            <a:off x="3162027" y="6550497"/>
            <a:ext cx="1020503" cy="1008712"/>
          </a:xfrm>
          <a:prstGeom prst="ellipse">
            <a:avLst/>
          </a:prstGeom>
          <a:gradFill flip="none" rotWithShape="1">
            <a:gsLst>
              <a:gs pos="50000">
                <a:schemeClr val="bg1">
                  <a:lumMod val="95000"/>
                </a:schemeClr>
              </a:gs>
              <a:gs pos="100000">
                <a:schemeClr val="bg1">
                  <a:lumMod val="75000"/>
                </a:schemeClr>
              </a:gs>
              <a:gs pos="0">
                <a:schemeClr val="bg1"/>
              </a:gs>
            </a:gsLst>
            <a:lin ang="18900000" scaled="0"/>
            <a:tileRect/>
          </a:gradFill>
          <a:ln w="15875">
            <a:gradFill>
              <a:gsLst>
                <a:gs pos="100000">
                  <a:schemeClr val="bg1">
                    <a:lumMod val="85000"/>
                  </a:schemeClr>
                </a:gs>
                <a:gs pos="0">
                  <a:schemeClr val="bg1"/>
                </a:gs>
              </a:gsLst>
              <a:lin ang="8100000" scaled="0"/>
            </a:gra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2400">
              <a:solidFill>
                <a:prstClr val="white"/>
              </a:solidFill>
              <a:sym typeface="+mn-lt"/>
            </a:endParaRPr>
          </a:p>
        </p:txBody>
      </p:sp>
      <p:sp>
        <p:nvSpPr>
          <p:cNvPr id="22" name="7"/>
          <p:cNvSpPr/>
          <p:nvPr>
            <p:custDataLst>
              <p:tags r:id="rId8"/>
            </p:custDataLst>
          </p:nvPr>
        </p:nvSpPr>
        <p:spPr>
          <a:xfrm flipH="1">
            <a:off x="4464210" y="6311753"/>
            <a:ext cx="694423" cy="694423"/>
          </a:xfrm>
          <a:prstGeom prst="ellipse">
            <a:avLst/>
          </a:prstGeom>
          <a:gradFill flip="none" rotWithShape="1">
            <a:gsLst>
              <a:gs pos="50000">
                <a:schemeClr val="bg1">
                  <a:lumMod val="95000"/>
                </a:schemeClr>
              </a:gs>
              <a:gs pos="100000">
                <a:schemeClr val="bg1">
                  <a:lumMod val="75000"/>
                </a:schemeClr>
              </a:gs>
              <a:gs pos="0">
                <a:schemeClr val="bg1"/>
              </a:gs>
            </a:gsLst>
            <a:lin ang="18900000" scaled="0"/>
            <a:tileRect/>
          </a:gradFill>
          <a:ln w="15875">
            <a:gradFill>
              <a:gsLst>
                <a:gs pos="100000">
                  <a:schemeClr val="bg1">
                    <a:lumMod val="85000"/>
                  </a:schemeClr>
                </a:gs>
                <a:gs pos="0">
                  <a:schemeClr val="bg1"/>
                </a:gs>
              </a:gsLst>
              <a:lin ang="8100000" scaled="0"/>
            </a:gra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2400">
              <a:solidFill>
                <a:prstClr val="white"/>
              </a:solidFill>
              <a:sym typeface="+mn-lt"/>
            </a:endParaRPr>
          </a:p>
        </p:txBody>
      </p:sp>
      <p:sp>
        <p:nvSpPr>
          <p:cNvPr id="23" name="9"/>
          <p:cNvSpPr/>
          <p:nvPr>
            <p:custDataLst>
              <p:tags r:id="rId9"/>
            </p:custDataLst>
          </p:nvPr>
        </p:nvSpPr>
        <p:spPr>
          <a:xfrm flipH="1">
            <a:off x="1679509" y="6117299"/>
            <a:ext cx="1263219" cy="1248624"/>
          </a:xfrm>
          <a:prstGeom prst="ellipse">
            <a:avLst/>
          </a:prstGeom>
          <a:gradFill flip="none" rotWithShape="1">
            <a:gsLst>
              <a:gs pos="50000">
                <a:schemeClr val="accent1"/>
              </a:gs>
              <a:gs pos="100000">
                <a:schemeClr val="accent1">
                  <a:lumMod val="75000"/>
                </a:schemeClr>
              </a:gs>
              <a:gs pos="0">
                <a:schemeClr val="accent1">
                  <a:lumMod val="60000"/>
                  <a:lumOff val="40000"/>
                </a:schemeClr>
              </a:gs>
            </a:gsLst>
            <a:lin ang="18900000" scaled="0"/>
            <a:tileRect/>
          </a:gradFill>
          <a:ln w="15875">
            <a:gradFill>
              <a:gsLst>
                <a:gs pos="50000">
                  <a:schemeClr val="accent1">
                    <a:lumMod val="60000"/>
                    <a:lumOff val="40000"/>
                  </a:schemeClr>
                </a:gs>
                <a:gs pos="100000">
                  <a:schemeClr val="accent1">
                    <a:lumMod val="75000"/>
                  </a:schemeClr>
                </a:gs>
                <a:gs pos="0">
                  <a:schemeClr val="accent1">
                    <a:lumMod val="60000"/>
                    <a:lumOff val="40000"/>
                  </a:schemeClr>
                </a:gs>
              </a:gsLst>
              <a:lin ang="8100000" scaled="0"/>
            </a:gradFill>
          </a:ln>
          <a:effectLst>
            <a:outerShdw blurRad="444500" dist="2794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2665">
              <a:solidFill>
                <a:prstClr val="white"/>
              </a:solidFill>
              <a:latin typeface="Impact" panose="020B0806030902050204" pitchFamily="34" charset="0"/>
              <a:sym typeface="+mn-lt"/>
            </a:endParaRPr>
          </a:p>
        </p:txBody>
      </p:sp>
      <p:sp>
        <p:nvSpPr>
          <p:cNvPr id="24" name="9"/>
          <p:cNvSpPr/>
          <p:nvPr>
            <p:custDataLst>
              <p:tags r:id="rId10"/>
            </p:custDataLst>
          </p:nvPr>
        </p:nvSpPr>
        <p:spPr>
          <a:xfrm flipH="1">
            <a:off x="699534" y="6579081"/>
            <a:ext cx="795559" cy="786367"/>
          </a:xfrm>
          <a:prstGeom prst="ellipse">
            <a:avLst/>
          </a:prstGeom>
          <a:gradFill flip="none" rotWithShape="1">
            <a:gsLst>
              <a:gs pos="50000">
                <a:schemeClr val="bg1">
                  <a:lumMod val="95000"/>
                </a:schemeClr>
              </a:gs>
              <a:gs pos="100000">
                <a:schemeClr val="bg1">
                  <a:lumMod val="75000"/>
                </a:schemeClr>
              </a:gs>
              <a:gs pos="0">
                <a:schemeClr val="bg1"/>
              </a:gs>
            </a:gsLst>
            <a:lin ang="18900000" scaled="0"/>
            <a:tileRect/>
          </a:gradFill>
          <a:ln w="15875">
            <a:gradFill>
              <a:gsLst>
                <a:gs pos="100000">
                  <a:schemeClr val="bg1">
                    <a:lumMod val="85000"/>
                  </a:schemeClr>
                </a:gs>
                <a:gs pos="0">
                  <a:schemeClr val="bg1"/>
                </a:gs>
              </a:gsLst>
              <a:lin ang="8100000" scaled="0"/>
            </a:gra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2400">
              <a:solidFill>
                <a:prstClr val="white"/>
              </a:solidFill>
              <a:sym typeface="+mn-lt"/>
            </a:endParaRPr>
          </a:p>
        </p:txBody>
      </p:sp>
      <p:sp>
        <p:nvSpPr>
          <p:cNvPr id="25" name="11"/>
          <p:cNvSpPr/>
          <p:nvPr>
            <p:custDataLst>
              <p:tags r:id="rId11"/>
            </p:custDataLst>
          </p:nvPr>
        </p:nvSpPr>
        <p:spPr>
          <a:xfrm flipH="1">
            <a:off x="-557539" y="6103430"/>
            <a:ext cx="962673" cy="951551"/>
          </a:xfrm>
          <a:prstGeom prst="ellipse">
            <a:avLst/>
          </a:prstGeom>
          <a:gradFill flip="none" rotWithShape="1">
            <a:gsLst>
              <a:gs pos="50000">
                <a:schemeClr val="accent1"/>
              </a:gs>
              <a:gs pos="100000">
                <a:schemeClr val="accent1">
                  <a:lumMod val="75000"/>
                </a:schemeClr>
              </a:gs>
              <a:gs pos="0">
                <a:schemeClr val="accent1">
                  <a:lumMod val="60000"/>
                  <a:lumOff val="40000"/>
                </a:schemeClr>
              </a:gs>
            </a:gsLst>
            <a:lin ang="18900000" scaled="0"/>
            <a:tileRect/>
          </a:gradFill>
          <a:ln w="15875">
            <a:gradFill>
              <a:gsLst>
                <a:gs pos="50000">
                  <a:schemeClr val="accent1">
                    <a:lumMod val="60000"/>
                    <a:lumOff val="40000"/>
                  </a:schemeClr>
                </a:gs>
                <a:gs pos="100000">
                  <a:schemeClr val="accent1">
                    <a:lumMod val="75000"/>
                  </a:schemeClr>
                </a:gs>
                <a:gs pos="0">
                  <a:schemeClr val="accent1">
                    <a:lumMod val="60000"/>
                    <a:lumOff val="40000"/>
                  </a:schemeClr>
                </a:gs>
              </a:gsLst>
              <a:lin ang="8100000" scaled="0"/>
            </a:gradFill>
          </a:ln>
          <a:effectLst>
            <a:outerShdw blurRad="444500" dist="2794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2665">
              <a:solidFill>
                <a:prstClr val="white"/>
              </a:solidFill>
              <a:latin typeface="Impact" panose="020B0806030902050204" pitchFamily="34" charset="0"/>
              <a:sym typeface="+mn-lt"/>
            </a:endParaRPr>
          </a:p>
        </p:txBody>
      </p:sp>
      <p:sp>
        <p:nvSpPr>
          <p:cNvPr id="26" name="10"/>
          <p:cNvSpPr/>
          <p:nvPr>
            <p:custDataLst>
              <p:tags r:id="rId12"/>
            </p:custDataLst>
          </p:nvPr>
        </p:nvSpPr>
        <p:spPr>
          <a:xfrm flipH="1">
            <a:off x="343613" y="7349047"/>
            <a:ext cx="260408" cy="260408"/>
          </a:xfrm>
          <a:prstGeom prst="ellipse">
            <a:avLst/>
          </a:prstGeom>
          <a:gradFill flip="none" rotWithShape="1">
            <a:gsLst>
              <a:gs pos="50000">
                <a:schemeClr val="bg1">
                  <a:lumMod val="95000"/>
                </a:schemeClr>
              </a:gs>
              <a:gs pos="100000">
                <a:schemeClr val="bg1">
                  <a:lumMod val="75000"/>
                </a:schemeClr>
              </a:gs>
              <a:gs pos="0">
                <a:schemeClr val="bg1"/>
              </a:gs>
            </a:gsLst>
            <a:lin ang="18900000" scaled="0"/>
            <a:tileRect/>
          </a:gradFill>
          <a:ln w="15875">
            <a:gradFill>
              <a:gsLst>
                <a:gs pos="100000">
                  <a:schemeClr val="bg1">
                    <a:lumMod val="85000"/>
                  </a:schemeClr>
                </a:gs>
                <a:gs pos="0">
                  <a:schemeClr val="bg1"/>
                </a:gs>
              </a:gsLst>
              <a:lin ang="8100000" scaled="0"/>
            </a:gra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2400">
              <a:solidFill>
                <a:prstClr val="white"/>
              </a:solidFill>
              <a:sym typeface="+mn-lt"/>
            </a:endParaRPr>
          </a:p>
        </p:txBody>
      </p:sp>
      <p:grpSp>
        <p:nvGrpSpPr>
          <p:cNvPr id="27" name="组合 26"/>
          <p:cNvGrpSpPr/>
          <p:nvPr/>
        </p:nvGrpSpPr>
        <p:grpSpPr>
          <a:xfrm>
            <a:off x="5570273" y="1712664"/>
            <a:ext cx="950052" cy="1035741"/>
            <a:chOff x="822984" y="81171"/>
            <a:chExt cx="712539" cy="776806"/>
          </a:xfrm>
        </p:grpSpPr>
        <p:sp>
          <p:nvSpPr>
            <p:cNvPr id="28" name="矩形 10"/>
            <p:cNvSpPr/>
            <p:nvPr/>
          </p:nvSpPr>
          <p:spPr>
            <a:xfrm>
              <a:off x="822984" y="81171"/>
              <a:ext cx="712539" cy="776806"/>
            </a:xfrm>
            <a:custGeom>
              <a:avLst/>
              <a:gdLst>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299728 w 1305333"/>
                <a:gd name="connsiteY4" fmla="*/ 452301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1" fmla="*/ 653528 w 1305333"/>
                <a:gd name="connsiteY0-2" fmla="*/ 0 h 1424419"/>
                <a:gd name="connsiteX1-3" fmla="*/ 757287 w 1305333"/>
                <a:gd name="connsiteY1-4" fmla="*/ 32444 h 1424419"/>
                <a:gd name="connsiteX2-5" fmla="*/ 1206876 w 1305333"/>
                <a:gd name="connsiteY2-6" fmla="*/ 284945 h 1424419"/>
                <a:gd name="connsiteX3-7" fmla="*/ 1233464 w 1305333"/>
                <a:gd name="connsiteY3-8" fmla="*/ 306775 h 1424419"/>
                <a:gd name="connsiteX4-9" fmla="*/ 1301712 w 1305333"/>
                <a:gd name="connsiteY4-10" fmla="*/ 442384 h 1424419"/>
                <a:gd name="connsiteX5-11" fmla="*/ 1303099 w 1305333"/>
                <a:gd name="connsiteY5-12" fmla="*/ 495558 h 1424419"/>
                <a:gd name="connsiteX6-13" fmla="*/ 1303099 w 1305333"/>
                <a:gd name="connsiteY6-14" fmla="*/ 952393 h 1424419"/>
                <a:gd name="connsiteX7-15" fmla="*/ 1299356 w 1305333"/>
                <a:gd name="connsiteY7-16" fmla="*/ 974248 h 1424419"/>
                <a:gd name="connsiteX8-17" fmla="*/ 1193590 w 1305333"/>
                <a:gd name="connsiteY8-18" fmla="*/ 1159518 h 1424419"/>
                <a:gd name="connsiteX9-19" fmla="*/ 1188747 w 1305333"/>
                <a:gd name="connsiteY9-20" fmla="*/ 1163476 h 1424419"/>
                <a:gd name="connsiteX10-21" fmla="*/ 792288 w 1305333"/>
                <a:gd name="connsiteY10-22" fmla="*/ 1385653 h 1424419"/>
                <a:gd name="connsiteX11-23" fmla="*/ 522686 w 1305333"/>
                <a:gd name="connsiteY11-24" fmla="*/ 1384922 h 1424419"/>
                <a:gd name="connsiteX12-25" fmla="*/ 80344 w 1305333"/>
                <a:gd name="connsiteY12-26" fmla="*/ 1139323 h 1424419"/>
                <a:gd name="connsiteX13-27" fmla="*/ 68397 w 1305333"/>
                <a:gd name="connsiteY13-28" fmla="*/ 1130059 h 1424419"/>
                <a:gd name="connsiteX14-29" fmla="*/ 667 w 1305333"/>
                <a:gd name="connsiteY14-30" fmla="*/ 999105 h 1424419"/>
                <a:gd name="connsiteX15-31" fmla="*/ 0 w 1305333"/>
                <a:gd name="connsiteY15-32" fmla="*/ 972364 h 1424419"/>
                <a:gd name="connsiteX16-33" fmla="*/ 2496 w 1305333"/>
                <a:gd name="connsiteY16-34" fmla="*/ 463106 h 1424419"/>
                <a:gd name="connsiteX17-35" fmla="*/ 2458 w 1305333"/>
                <a:gd name="connsiteY17-36" fmla="*/ 429563 h 1424419"/>
                <a:gd name="connsiteX18-37" fmla="*/ 75248 w 1305333"/>
                <a:gd name="connsiteY18-38" fmla="*/ 303202 h 1424419"/>
                <a:gd name="connsiteX19-39" fmla="*/ 103465 w 1305333"/>
                <a:gd name="connsiteY19-40" fmla="*/ 288252 h 1424419"/>
                <a:gd name="connsiteX20-41" fmla="*/ 541533 w 1305333"/>
                <a:gd name="connsiteY20-42" fmla="*/ 38110 h 1424419"/>
                <a:gd name="connsiteX21-43" fmla="*/ 653528 w 1305333"/>
                <a:gd name="connsiteY21-44" fmla="*/ 0 h 1424419"/>
                <a:gd name="connsiteX0-45" fmla="*/ 653528 w 1305333"/>
                <a:gd name="connsiteY0-46" fmla="*/ 0 h 1424419"/>
                <a:gd name="connsiteX1-47" fmla="*/ 757287 w 1305333"/>
                <a:gd name="connsiteY1-48" fmla="*/ 32444 h 1424419"/>
                <a:gd name="connsiteX2-49" fmla="*/ 1206876 w 1305333"/>
                <a:gd name="connsiteY2-50" fmla="*/ 284945 h 1424419"/>
                <a:gd name="connsiteX3-51" fmla="*/ 1233464 w 1305333"/>
                <a:gd name="connsiteY3-52" fmla="*/ 306775 h 1424419"/>
                <a:gd name="connsiteX4-53" fmla="*/ 1301712 w 1305333"/>
                <a:gd name="connsiteY4-54" fmla="*/ 442384 h 1424419"/>
                <a:gd name="connsiteX5-55" fmla="*/ 1303099 w 1305333"/>
                <a:gd name="connsiteY5-56" fmla="*/ 495558 h 1424419"/>
                <a:gd name="connsiteX6-57" fmla="*/ 1303099 w 1305333"/>
                <a:gd name="connsiteY6-58" fmla="*/ 952393 h 1424419"/>
                <a:gd name="connsiteX7-59" fmla="*/ 1299356 w 1305333"/>
                <a:gd name="connsiteY7-60" fmla="*/ 974248 h 1424419"/>
                <a:gd name="connsiteX8-61" fmla="*/ 1193590 w 1305333"/>
                <a:gd name="connsiteY8-62" fmla="*/ 1159518 h 1424419"/>
                <a:gd name="connsiteX9-63" fmla="*/ 1188747 w 1305333"/>
                <a:gd name="connsiteY9-64" fmla="*/ 1163476 h 1424419"/>
                <a:gd name="connsiteX10-65" fmla="*/ 792288 w 1305333"/>
                <a:gd name="connsiteY10-66" fmla="*/ 1385653 h 1424419"/>
                <a:gd name="connsiteX11-67" fmla="*/ 522686 w 1305333"/>
                <a:gd name="connsiteY11-68" fmla="*/ 1384922 h 1424419"/>
                <a:gd name="connsiteX12-69" fmla="*/ 80344 w 1305333"/>
                <a:gd name="connsiteY12-70" fmla="*/ 1139323 h 1424419"/>
                <a:gd name="connsiteX13-71" fmla="*/ 68397 w 1305333"/>
                <a:gd name="connsiteY13-72" fmla="*/ 1130059 h 1424419"/>
                <a:gd name="connsiteX14-73" fmla="*/ 667 w 1305333"/>
                <a:gd name="connsiteY14-74" fmla="*/ 999105 h 1424419"/>
                <a:gd name="connsiteX15-75" fmla="*/ 0 w 1305333"/>
                <a:gd name="connsiteY15-76" fmla="*/ 972364 h 1424419"/>
                <a:gd name="connsiteX16-77" fmla="*/ 2496 w 1305333"/>
                <a:gd name="connsiteY16-78" fmla="*/ 463106 h 1424419"/>
                <a:gd name="connsiteX17-79" fmla="*/ 2458 w 1305333"/>
                <a:gd name="connsiteY17-80" fmla="*/ 429563 h 1424419"/>
                <a:gd name="connsiteX18-81" fmla="*/ 75248 w 1305333"/>
                <a:gd name="connsiteY18-82" fmla="*/ 303202 h 1424419"/>
                <a:gd name="connsiteX19-83" fmla="*/ 103465 w 1305333"/>
                <a:gd name="connsiteY19-84" fmla="*/ 288252 h 1424419"/>
                <a:gd name="connsiteX20-85" fmla="*/ 541533 w 1305333"/>
                <a:gd name="connsiteY20-86" fmla="*/ 38110 h 1424419"/>
                <a:gd name="connsiteX21-87" fmla="*/ 653528 w 1305333"/>
                <a:gd name="connsiteY21-88" fmla="*/ 0 h 1424419"/>
                <a:gd name="connsiteX0-89" fmla="*/ 653528 w 1306046"/>
                <a:gd name="connsiteY0-90" fmla="*/ 0 h 1424419"/>
                <a:gd name="connsiteX1-91" fmla="*/ 757287 w 1306046"/>
                <a:gd name="connsiteY1-92" fmla="*/ 32444 h 1424419"/>
                <a:gd name="connsiteX2-93" fmla="*/ 1206876 w 1306046"/>
                <a:gd name="connsiteY2-94" fmla="*/ 284945 h 1424419"/>
                <a:gd name="connsiteX3-95" fmla="*/ 1233464 w 1306046"/>
                <a:gd name="connsiteY3-96" fmla="*/ 306775 h 1424419"/>
                <a:gd name="connsiteX4-97" fmla="*/ 1301712 w 1306046"/>
                <a:gd name="connsiteY4-98" fmla="*/ 442384 h 1424419"/>
                <a:gd name="connsiteX5-99" fmla="*/ 1303099 w 1306046"/>
                <a:gd name="connsiteY5-100" fmla="*/ 495558 h 1424419"/>
                <a:gd name="connsiteX6-101" fmla="*/ 1303099 w 1306046"/>
                <a:gd name="connsiteY6-102" fmla="*/ 952393 h 1424419"/>
                <a:gd name="connsiteX7-103" fmla="*/ 1305306 w 1306046"/>
                <a:gd name="connsiteY7-104" fmla="*/ 990115 h 1424419"/>
                <a:gd name="connsiteX8-105" fmla="*/ 1193590 w 1306046"/>
                <a:gd name="connsiteY8-106" fmla="*/ 1159518 h 1424419"/>
                <a:gd name="connsiteX9-107" fmla="*/ 1188747 w 1306046"/>
                <a:gd name="connsiteY9-108" fmla="*/ 1163476 h 1424419"/>
                <a:gd name="connsiteX10-109" fmla="*/ 792288 w 1306046"/>
                <a:gd name="connsiteY10-110" fmla="*/ 1385653 h 1424419"/>
                <a:gd name="connsiteX11-111" fmla="*/ 522686 w 1306046"/>
                <a:gd name="connsiteY11-112" fmla="*/ 1384922 h 1424419"/>
                <a:gd name="connsiteX12-113" fmla="*/ 80344 w 1306046"/>
                <a:gd name="connsiteY12-114" fmla="*/ 1139323 h 1424419"/>
                <a:gd name="connsiteX13-115" fmla="*/ 68397 w 1306046"/>
                <a:gd name="connsiteY13-116" fmla="*/ 1130059 h 1424419"/>
                <a:gd name="connsiteX14-117" fmla="*/ 667 w 1306046"/>
                <a:gd name="connsiteY14-118" fmla="*/ 999105 h 1424419"/>
                <a:gd name="connsiteX15-119" fmla="*/ 0 w 1306046"/>
                <a:gd name="connsiteY15-120" fmla="*/ 972364 h 1424419"/>
                <a:gd name="connsiteX16-121" fmla="*/ 2496 w 1306046"/>
                <a:gd name="connsiteY16-122" fmla="*/ 463106 h 1424419"/>
                <a:gd name="connsiteX17-123" fmla="*/ 2458 w 1306046"/>
                <a:gd name="connsiteY17-124" fmla="*/ 429563 h 1424419"/>
                <a:gd name="connsiteX18-125" fmla="*/ 75248 w 1306046"/>
                <a:gd name="connsiteY18-126" fmla="*/ 303202 h 1424419"/>
                <a:gd name="connsiteX19-127" fmla="*/ 103465 w 1306046"/>
                <a:gd name="connsiteY19-128" fmla="*/ 288252 h 1424419"/>
                <a:gd name="connsiteX20-129" fmla="*/ 541533 w 1306046"/>
                <a:gd name="connsiteY20-130" fmla="*/ 38110 h 1424419"/>
                <a:gd name="connsiteX21-131" fmla="*/ 653528 w 1306046"/>
                <a:gd name="connsiteY21-132" fmla="*/ 0 h 1424419"/>
                <a:gd name="connsiteX0-133" fmla="*/ 653528 w 1305333"/>
                <a:gd name="connsiteY0-134" fmla="*/ 0 h 1424419"/>
                <a:gd name="connsiteX1-135" fmla="*/ 757287 w 1305333"/>
                <a:gd name="connsiteY1-136" fmla="*/ 32444 h 1424419"/>
                <a:gd name="connsiteX2-137" fmla="*/ 1206876 w 1305333"/>
                <a:gd name="connsiteY2-138" fmla="*/ 284945 h 1424419"/>
                <a:gd name="connsiteX3-139" fmla="*/ 1233464 w 1305333"/>
                <a:gd name="connsiteY3-140" fmla="*/ 306775 h 1424419"/>
                <a:gd name="connsiteX4-141" fmla="*/ 1301712 w 1305333"/>
                <a:gd name="connsiteY4-142" fmla="*/ 442384 h 1424419"/>
                <a:gd name="connsiteX5-143" fmla="*/ 1303099 w 1305333"/>
                <a:gd name="connsiteY5-144" fmla="*/ 495558 h 1424419"/>
                <a:gd name="connsiteX6-145" fmla="*/ 1303099 w 1305333"/>
                <a:gd name="connsiteY6-146" fmla="*/ 952393 h 1424419"/>
                <a:gd name="connsiteX7-147" fmla="*/ 1305306 w 1305333"/>
                <a:gd name="connsiteY7-148" fmla="*/ 990115 h 1424419"/>
                <a:gd name="connsiteX8-149" fmla="*/ 1193590 w 1305333"/>
                <a:gd name="connsiteY8-150" fmla="*/ 1159518 h 1424419"/>
                <a:gd name="connsiteX9-151" fmla="*/ 1188747 w 1305333"/>
                <a:gd name="connsiteY9-152" fmla="*/ 1163476 h 1424419"/>
                <a:gd name="connsiteX10-153" fmla="*/ 792288 w 1305333"/>
                <a:gd name="connsiteY10-154" fmla="*/ 1385653 h 1424419"/>
                <a:gd name="connsiteX11-155" fmla="*/ 522686 w 1305333"/>
                <a:gd name="connsiteY11-156" fmla="*/ 1384922 h 1424419"/>
                <a:gd name="connsiteX12-157" fmla="*/ 80344 w 1305333"/>
                <a:gd name="connsiteY12-158" fmla="*/ 1139323 h 1424419"/>
                <a:gd name="connsiteX13-159" fmla="*/ 68397 w 1305333"/>
                <a:gd name="connsiteY13-160" fmla="*/ 1130059 h 1424419"/>
                <a:gd name="connsiteX14-161" fmla="*/ 667 w 1305333"/>
                <a:gd name="connsiteY14-162" fmla="*/ 999105 h 1424419"/>
                <a:gd name="connsiteX15-163" fmla="*/ 0 w 1305333"/>
                <a:gd name="connsiteY15-164" fmla="*/ 972364 h 1424419"/>
                <a:gd name="connsiteX16-165" fmla="*/ 2496 w 1305333"/>
                <a:gd name="connsiteY16-166" fmla="*/ 463106 h 1424419"/>
                <a:gd name="connsiteX17-167" fmla="*/ 2458 w 1305333"/>
                <a:gd name="connsiteY17-168" fmla="*/ 429563 h 1424419"/>
                <a:gd name="connsiteX18-169" fmla="*/ 75248 w 1305333"/>
                <a:gd name="connsiteY18-170" fmla="*/ 303202 h 1424419"/>
                <a:gd name="connsiteX19-171" fmla="*/ 103465 w 1305333"/>
                <a:gd name="connsiteY19-172" fmla="*/ 288252 h 1424419"/>
                <a:gd name="connsiteX20-173" fmla="*/ 541533 w 1305333"/>
                <a:gd name="connsiteY20-174" fmla="*/ 38110 h 1424419"/>
                <a:gd name="connsiteX21-175" fmla="*/ 653528 w 1305333"/>
                <a:gd name="connsiteY21-176" fmla="*/ 0 h 1424419"/>
                <a:gd name="connsiteX0-177" fmla="*/ 653528 w 1305333"/>
                <a:gd name="connsiteY0-178" fmla="*/ 0 h 1424419"/>
                <a:gd name="connsiteX1-179" fmla="*/ 757287 w 1305333"/>
                <a:gd name="connsiteY1-180" fmla="*/ 32444 h 1424419"/>
                <a:gd name="connsiteX2-181" fmla="*/ 1206876 w 1305333"/>
                <a:gd name="connsiteY2-182" fmla="*/ 284945 h 1424419"/>
                <a:gd name="connsiteX3-183" fmla="*/ 1233464 w 1305333"/>
                <a:gd name="connsiteY3-184" fmla="*/ 306775 h 1424419"/>
                <a:gd name="connsiteX4-185" fmla="*/ 1301712 w 1305333"/>
                <a:gd name="connsiteY4-186" fmla="*/ 442384 h 1424419"/>
                <a:gd name="connsiteX5-187" fmla="*/ 1303099 w 1305333"/>
                <a:gd name="connsiteY5-188" fmla="*/ 495558 h 1424419"/>
                <a:gd name="connsiteX6-189" fmla="*/ 1303099 w 1305333"/>
                <a:gd name="connsiteY6-190" fmla="*/ 952393 h 1424419"/>
                <a:gd name="connsiteX7-191" fmla="*/ 1305306 w 1305333"/>
                <a:gd name="connsiteY7-192" fmla="*/ 990115 h 1424419"/>
                <a:gd name="connsiteX8-193" fmla="*/ 1193590 w 1305333"/>
                <a:gd name="connsiteY8-194" fmla="*/ 1159518 h 1424419"/>
                <a:gd name="connsiteX9-195" fmla="*/ 1172881 w 1305333"/>
                <a:gd name="connsiteY9-196" fmla="*/ 1179342 h 1424419"/>
                <a:gd name="connsiteX10-197" fmla="*/ 792288 w 1305333"/>
                <a:gd name="connsiteY10-198" fmla="*/ 1385653 h 1424419"/>
                <a:gd name="connsiteX11-199" fmla="*/ 522686 w 1305333"/>
                <a:gd name="connsiteY11-200" fmla="*/ 1384922 h 1424419"/>
                <a:gd name="connsiteX12-201" fmla="*/ 80344 w 1305333"/>
                <a:gd name="connsiteY12-202" fmla="*/ 1139323 h 1424419"/>
                <a:gd name="connsiteX13-203" fmla="*/ 68397 w 1305333"/>
                <a:gd name="connsiteY13-204" fmla="*/ 1130059 h 1424419"/>
                <a:gd name="connsiteX14-205" fmla="*/ 667 w 1305333"/>
                <a:gd name="connsiteY14-206" fmla="*/ 999105 h 1424419"/>
                <a:gd name="connsiteX15-207" fmla="*/ 0 w 1305333"/>
                <a:gd name="connsiteY15-208" fmla="*/ 972364 h 1424419"/>
                <a:gd name="connsiteX16-209" fmla="*/ 2496 w 1305333"/>
                <a:gd name="connsiteY16-210" fmla="*/ 463106 h 1424419"/>
                <a:gd name="connsiteX17-211" fmla="*/ 2458 w 1305333"/>
                <a:gd name="connsiteY17-212" fmla="*/ 429563 h 1424419"/>
                <a:gd name="connsiteX18-213" fmla="*/ 75248 w 1305333"/>
                <a:gd name="connsiteY18-214" fmla="*/ 303202 h 1424419"/>
                <a:gd name="connsiteX19-215" fmla="*/ 103465 w 1305333"/>
                <a:gd name="connsiteY19-216" fmla="*/ 288252 h 1424419"/>
                <a:gd name="connsiteX20-217" fmla="*/ 541533 w 1305333"/>
                <a:gd name="connsiteY20-218" fmla="*/ 38110 h 1424419"/>
                <a:gd name="connsiteX21-219" fmla="*/ 653528 w 1305333"/>
                <a:gd name="connsiteY21-220" fmla="*/ 0 h 1424419"/>
                <a:gd name="connsiteX0-221" fmla="*/ 653528 w 1305333"/>
                <a:gd name="connsiteY0-222" fmla="*/ 0 h 1424419"/>
                <a:gd name="connsiteX1-223" fmla="*/ 757287 w 1305333"/>
                <a:gd name="connsiteY1-224" fmla="*/ 32444 h 1424419"/>
                <a:gd name="connsiteX2-225" fmla="*/ 1206876 w 1305333"/>
                <a:gd name="connsiteY2-226" fmla="*/ 284945 h 1424419"/>
                <a:gd name="connsiteX3-227" fmla="*/ 1233464 w 1305333"/>
                <a:gd name="connsiteY3-228" fmla="*/ 306775 h 1424419"/>
                <a:gd name="connsiteX4-229" fmla="*/ 1301712 w 1305333"/>
                <a:gd name="connsiteY4-230" fmla="*/ 442384 h 1424419"/>
                <a:gd name="connsiteX5-231" fmla="*/ 1303099 w 1305333"/>
                <a:gd name="connsiteY5-232" fmla="*/ 495558 h 1424419"/>
                <a:gd name="connsiteX6-233" fmla="*/ 1303099 w 1305333"/>
                <a:gd name="connsiteY6-234" fmla="*/ 952393 h 1424419"/>
                <a:gd name="connsiteX7-235" fmla="*/ 1305306 w 1305333"/>
                <a:gd name="connsiteY7-236" fmla="*/ 990115 h 1424419"/>
                <a:gd name="connsiteX8-237" fmla="*/ 1193590 w 1305333"/>
                <a:gd name="connsiteY8-238" fmla="*/ 1159518 h 1424419"/>
                <a:gd name="connsiteX9-239" fmla="*/ 1172881 w 1305333"/>
                <a:gd name="connsiteY9-240" fmla="*/ 1179342 h 1424419"/>
                <a:gd name="connsiteX10-241" fmla="*/ 792288 w 1305333"/>
                <a:gd name="connsiteY10-242" fmla="*/ 1385653 h 1424419"/>
                <a:gd name="connsiteX11-243" fmla="*/ 522686 w 1305333"/>
                <a:gd name="connsiteY11-244" fmla="*/ 1384922 h 1424419"/>
                <a:gd name="connsiteX12-245" fmla="*/ 80344 w 1305333"/>
                <a:gd name="connsiteY12-246" fmla="*/ 1139323 h 1424419"/>
                <a:gd name="connsiteX13-247" fmla="*/ 68397 w 1305333"/>
                <a:gd name="connsiteY13-248" fmla="*/ 1130059 h 1424419"/>
                <a:gd name="connsiteX14-249" fmla="*/ 667 w 1305333"/>
                <a:gd name="connsiteY14-250" fmla="*/ 999105 h 1424419"/>
                <a:gd name="connsiteX15-251" fmla="*/ 0 w 1305333"/>
                <a:gd name="connsiteY15-252" fmla="*/ 972364 h 1424419"/>
                <a:gd name="connsiteX16-253" fmla="*/ 2496 w 1305333"/>
                <a:gd name="connsiteY16-254" fmla="*/ 463106 h 1424419"/>
                <a:gd name="connsiteX17-255" fmla="*/ 2458 w 1305333"/>
                <a:gd name="connsiteY17-256" fmla="*/ 429563 h 1424419"/>
                <a:gd name="connsiteX18-257" fmla="*/ 75248 w 1305333"/>
                <a:gd name="connsiteY18-258" fmla="*/ 303202 h 1424419"/>
                <a:gd name="connsiteX19-259" fmla="*/ 103465 w 1305333"/>
                <a:gd name="connsiteY19-260" fmla="*/ 288252 h 1424419"/>
                <a:gd name="connsiteX20-261" fmla="*/ 541533 w 1305333"/>
                <a:gd name="connsiteY20-262" fmla="*/ 38110 h 1424419"/>
                <a:gd name="connsiteX21-263" fmla="*/ 653528 w 1305333"/>
                <a:gd name="connsiteY21-264" fmla="*/ 0 h 1424419"/>
                <a:gd name="connsiteX0-265" fmla="*/ 653528 w 1305333"/>
                <a:gd name="connsiteY0-266" fmla="*/ 0 h 1424419"/>
                <a:gd name="connsiteX1-267" fmla="*/ 757287 w 1305333"/>
                <a:gd name="connsiteY1-268" fmla="*/ 32444 h 1424419"/>
                <a:gd name="connsiteX2-269" fmla="*/ 1206876 w 1305333"/>
                <a:gd name="connsiteY2-270" fmla="*/ 284945 h 1424419"/>
                <a:gd name="connsiteX3-271" fmla="*/ 1233464 w 1305333"/>
                <a:gd name="connsiteY3-272" fmla="*/ 306775 h 1424419"/>
                <a:gd name="connsiteX4-273" fmla="*/ 1301712 w 1305333"/>
                <a:gd name="connsiteY4-274" fmla="*/ 442384 h 1424419"/>
                <a:gd name="connsiteX5-275" fmla="*/ 1303099 w 1305333"/>
                <a:gd name="connsiteY5-276" fmla="*/ 495558 h 1424419"/>
                <a:gd name="connsiteX6-277" fmla="*/ 1303099 w 1305333"/>
                <a:gd name="connsiteY6-278" fmla="*/ 952393 h 1424419"/>
                <a:gd name="connsiteX7-279" fmla="*/ 1305306 w 1305333"/>
                <a:gd name="connsiteY7-280" fmla="*/ 990115 h 1424419"/>
                <a:gd name="connsiteX8-281" fmla="*/ 1193590 w 1305333"/>
                <a:gd name="connsiteY8-282" fmla="*/ 1159518 h 1424419"/>
                <a:gd name="connsiteX9-283" fmla="*/ 1172881 w 1305333"/>
                <a:gd name="connsiteY9-284" fmla="*/ 1179342 h 1424419"/>
                <a:gd name="connsiteX10-285" fmla="*/ 792288 w 1305333"/>
                <a:gd name="connsiteY10-286" fmla="*/ 1385653 h 1424419"/>
                <a:gd name="connsiteX11-287" fmla="*/ 522686 w 1305333"/>
                <a:gd name="connsiteY11-288" fmla="*/ 1384922 h 1424419"/>
                <a:gd name="connsiteX12-289" fmla="*/ 80344 w 1305333"/>
                <a:gd name="connsiteY12-290" fmla="*/ 1139323 h 1424419"/>
                <a:gd name="connsiteX13-291" fmla="*/ 68397 w 1305333"/>
                <a:gd name="connsiteY13-292" fmla="*/ 1130059 h 1424419"/>
                <a:gd name="connsiteX14-293" fmla="*/ 667 w 1305333"/>
                <a:gd name="connsiteY14-294" fmla="*/ 999105 h 1424419"/>
                <a:gd name="connsiteX15-295" fmla="*/ 0 w 1305333"/>
                <a:gd name="connsiteY15-296" fmla="*/ 972364 h 1424419"/>
                <a:gd name="connsiteX16-297" fmla="*/ 2496 w 1305333"/>
                <a:gd name="connsiteY16-298" fmla="*/ 463106 h 1424419"/>
                <a:gd name="connsiteX17-299" fmla="*/ 2458 w 1305333"/>
                <a:gd name="connsiteY17-300" fmla="*/ 429563 h 1424419"/>
                <a:gd name="connsiteX18-301" fmla="*/ 75248 w 1305333"/>
                <a:gd name="connsiteY18-302" fmla="*/ 303202 h 1424419"/>
                <a:gd name="connsiteX19-303" fmla="*/ 103465 w 1305333"/>
                <a:gd name="connsiteY19-304" fmla="*/ 288252 h 1424419"/>
                <a:gd name="connsiteX20-305" fmla="*/ 541533 w 1305333"/>
                <a:gd name="connsiteY20-306" fmla="*/ 38110 h 1424419"/>
                <a:gd name="connsiteX21-307" fmla="*/ 653528 w 1305333"/>
                <a:gd name="connsiteY21-308" fmla="*/ 0 h 1424419"/>
                <a:gd name="connsiteX0-309" fmla="*/ 653528 w 1305333"/>
                <a:gd name="connsiteY0-310" fmla="*/ 0 h 1424419"/>
                <a:gd name="connsiteX1-311" fmla="*/ 757287 w 1305333"/>
                <a:gd name="connsiteY1-312" fmla="*/ 32444 h 1424419"/>
                <a:gd name="connsiteX2-313" fmla="*/ 1206876 w 1305333"/>
                <a:gd name="connsiteY2-314" fmla="*/ 284945 h 1424419"/>
                <a:gd name="connsiteX3-315" fmla="*/ 1233464 w 1305333"/>
                <a:gd name="connsiteY3-316" fmla="*/ 306775 h 1424419"/>
                <a:gd name="connsiteX4-317" fmla="*/ 1301712 w 1305333"/>
                <a:gd name="connsiteY4-318" fmla="*/ 442384 h 1424419"/>
                <a:gd name="connsiteX5-319" fmla="*/ 1303099 w 1305333"/>
                <a:gd name="connsiteY5-320" fmla="*/ 495558 h 1424419"/>
                <a:gd name="connsiteX6-321" fmla="*/ 1303099 w 1305333"/>
                <a:gd name="connsiteY6-322" fmla="*/ 952393 h 1424419"/>
                <a:gd name="connsiteX7-323" fmla="*/ 1305306 w 1305333"/>
                <a:gd name="connsiteY7-324" fmla="*/ 990115 h 1424419"/>
                <a:gd name="connsiteX8-325" fmla="*/ 1193590 w 1305333"/>
                <a:gd name="connsiteY8-326" fmla="*/ 1159518 h 1424419"/>
                <a:gd name="connsiteX9-327" fmla="*/ 1172881 w 1305333"/>
                <a:gd name="connsiteY9-328" fmla="*/ 1179342 h 1424419"/>
                <a:gd name="connsiteX10-329" fmla="*/ 792288 w 1305333"/>
                <a:gd name="connsiteY10-330" fmla="*/ 1385653 h 1424419"/>
                <a:gd name="connsiteX11-331" fmla="*/ 522686 w 1305333"/>
                <a:gd name="connsiteY11-332" fmla="*/ 1384922 h 1424419"/>
                <a:gd name="connsiteX12-333" fmla="*/ 80344 w 1305333"/>
                <a:gd name="connsiteY12-334" fmla="*/ 1139323 h 1424419"/>
                <a:gd name="connsiteX13-335" fmla="*/ 68397 w 1305333"/>
                <a:gd name="connsiteY13-336" fmla="*/ 1130059 h 1424419"/>
                <a:gd name="connsiteX14-337" fmla="*/ 667 w 1305333"/>
                <a:gd name="connsiteY14-338" fmla="*/ 999105 h 1424419"/>
                <a:gd name="connsiteX15-339" fmla="*/ 0 w 1305333"/>
                <a:gd name="connsiteY15-340" fmla="*/ 972364 h 1424419"/>
                <a:gd name="connsiteX16-341" fmla="*/ 2496 w 1305333"/>
                <a:gd name="connsiteY16-342" fmla="*/ 463106 h 1424419"/>
                <a:gd name="connsiteX17-343" fmla="*/ 2458 w 1305333"/>
                <a:gd name="connsiteY17-344" fmla="*/ 429563 h 1424419"/>
                <a:gd name="connsiteX18-345" fmla="*/ 75248 w 1305333"/>
                <a:gd name="connsiteY18-346" fmla="*/ 303202 h 1424419"/>
                <a:gd name="connsiteX19-347" fmla="*/ 103465 w 1305333"/>
                <a:gd name="connsiteY19-348" fmla="*/ 288252 h 1424419"/>
                <a:gd name="connsiteX20-349" fmla="*/ 541533 w 1305333"/>
                <a:gd name="connsiteY20-350" fmla="*/ 38110 h 1424419"/>
                <a:gd name="connsiteX21-351" fmla="*/ 653528 w 1305333"/>
                <a:gd name="connsiteY21-352" fmla="*/ 0 h 1424419"/>
                <a:gd name="connsiteX0-353" fmla="*/ 653528 w 1305333"/>
                <a:gd name="connsiteY0-354" fmla="*/ 0 h 1424419"/>
                <a:gd name="connsiteX1-355" fmla="*/ 757287 w 1305333"/>
                <a:gd name="connsiteY1-356" fmla="*/ 32444 h 1424419"/>
                <a:gd name="connsiteX2-357" fmla="*/ 1206876 w 1305333"/>
                <a:gd name="connsiteY2-358" fmla="*/ 284945 h 1424419"/>
                <a:gd name="connsiteX3-359" fmla="*/ 1233464 w 1305333"/>
                <a:gd name="connsiteY3-360" fmla="*/ 306775 h 1424419"/>
                <a:gd name="connsiteX4-361" fmla="*/ 1301712 w 1305333"/>
                <a:gd name="connsiteY4-362" fmla="*/ 442384 h 1424419"/>
                <a:gd name="connsiteX5-363" fmla="*/ 1303099 w 1305333"/>
                <a:gd name="connsiteY5-364" fmla="*/ 495558 h 1424419"/>
                <a:gd name="connsiteX6-365" fmla="*/ 1303099 w 1305333"/>
                <a:gd name="connsiteY6-366" fmla="*/ 952393 h 1424419"/>
                <a:gd name="connsiteX7-367" fmla="*/ 1305306 w 1305333"/>
                <a:gd name="connsiteY7-368" fmla="*/ 990115 h 1424419"/>
                <a:gd name="connsiteX8-369" fmla="*/ 1193590 w 1305333"/>
                <a:gd name="connsiteY8-370" fmla="*/ 1159518 h 1424419"/>
                <a:gd name="connsiteX9-371" fmla="*/ 1172881 w 1305333"/>
                <a:gd name="connsiteY9-372" fmla="*/ 1179342 h 1424419"/>
                <a:gd name="connsiteX10-373" fmla="*/ 792288 w 1305333"/>
                <a:gd name="connsiteY10-374" fmla="*/ 1385653 h 1424419"/>
                <a:gd name="connsiteX11-375" fmla="*/ 522686 w 1305333"/>
                <a:gd name="connsiteY11-376" fmla="*/ 1384922 h 1424419"/>
                <a:gd name="connsiteX12-377" fmla="*/ 80344 w 1305333"/>
                <a:gd name="connsiteY12-378" fmla="*/ 1139323 h 1424419"/>
                <a:gd name="connsiteX13-379" fmla="*/ 68397 w 1305333"/>
                <a:gd name="connsiteY13-380" fmla="*/ 1130059 h 1424419"/>
                <a:gd name="connsiteX14-381" fmla="*/ 667 w 1305333"/>
                <a:gd name="connsiteY14-382" fmla="*/ 999105 h 1424419"/>
                <a:gd name="connsiteX15-383" fmla="*/ 0 w 1305333"/>
                <a:gd name="connsiteY15-384" fmla="*/ 972364 h 1424419"/>
                <a:gd name="connsiteX16-385" fmla="*/ 2496 w 1305333"/>
                <a:gd name="connsiteY16-386" fmla="*/ 463106 h 1424419"/>
                <a:gd name="connsiteX17-387" fmla="*/ 2458 w 1305333"/>
                <a:gd name="connsiteY17-388" fmla="*/ 429563 h 1424419"/>
                <a:gd name="connsiteX18-389" fmla="*/ 75248 w 1305333"/>
                <a:gd name="connsiteY18-390" fmla="*/ 303202 h 1424419"/>
                <a:gd name="connsiteX19-391" fmla="*/ 106293 w 1305333"/>
                <a:gd name="connsiteY19-392" fmla="*/ 282597 h 1424419"/>
                <a:gd name="connsiteX20-393" fmla="*/ 541533 w 1305333"/>
                <a:gd name="connsiteY20-394" fmla="*/ 38110 h 1424419"/>
                <a:gd name="connsiteX21-395" fmla="*/ 653528 w 1305333"/>
                <a:gd name="connsiteY21-396" fmla="*/ 0 h 1424419"/>
                <a:gd name="connsiteX0-397" fmla="*/ 653528 w 1305333"/>
                <a:gd name="connsiteY0-398" fmla="*/ 0 h 1424419"/>
                <a:gd name="connsiteX1-399" fmla="*/ 757287 w 1305333"/>
                <a:gd name="connsiteY1-400" fmla="*/ 32444 h 1424419"/>
                <a:gd name="connsiteX2-401" fmla="*/ 1206876 w 1305333"/>
                <a:gd name="connsiteY2-402" fmla="*/ 284945 h 1424419"/>
                <a:gd name="connsiteX3-403" fmla="*/ 1237706 w 1305333"/>
                <a:gd name="connsiteY3-404" fmla="*/ 306775 h 1424419"/>
                <a:gd name="connsiteX4-405" fmla="*/ 1301712 w 1305333"/>
                <a:gd name="connsiteY4-406" fmla="*/ 442384 h 1424419"/>
                <a:gd name="connsiteX5-407" fmla="*/ 1303099 w 1305333"/>
                <a:gd name="connsiteY5-408" fmla="*/ 495558 h 1424419"/>
                <a:gd name="connsiteX6-409" fmla="*/ 1303099 w 1305333"/>
                <a:gd name="connsiteY6-410" fmla="*/ 952393 h 1424419"/>
                <a:gd name="connsiteX7-411" fmla="*/ 1305306 w 1305333"/>
                <a:gd name="connsiteY7-412" fmla="*/ 990115 h 1424419"/>
                <a:gd name="connsiteX8-413" fmla="*/ 1193590 w 1305333"/>
                <a:gd name="connsiteY8-414" fmla="*/ 1159518 h 1424419"/>
                <a:gd name="connsiteX9-415" fmla="*/ 1172881 w 1305333"/>
                <a:gd name="connsiteY9-416" fmla="*/ 1179342 h 1424419"/>
                <a:gd name="connsiteX10-417" fmla="*/ 792288 w 1305333"/>
                <a:gd name="connsiteY10-418" fmla="*/ 1385653 h 1424419"/>
                <a:gd name="connsiteX11-419" fmla="*/ 522686 w 1305333"/>
                <a:gd name="connsiteY11-420" fmla="*/ 1384922 h 1424419"/>
                <a:gd name="connsiteX12-421" fmla="*/ 80344 w 1305333"/>
                <a:gd name="connsiteY12-422" fmla="*/ 1139323 h 1424419"/>
                <a:gd name="connsiteX13-423" fmla="*/ 68397 w 1305333"/>
                <a:gd name="connsiteY13-424" fmla="*/ 1130059 h 1424419"/>
                <a:gd name="connsiteX14-425" fmla="*/ 667 w 1305333"/>
                <a:gd name="connsiteY14-426" fmla="*/ 999105 h 1424419"/>
                <a:gd name="connsiteX15-427" fmla="*/ 0 w 1305333"/>
                <a:gd name="connsiteY15-428" fmla="*/ 972364 h 1424419"/>
                <a:gd name="connsiteX16-429" fmla="*/ 2496 w 1305333"/>
                <a:gd name="connsiteY16-430" fmla="*/ 463106 h 1424419"/>
                <a:gd name="connsiteX17-431" fmla="*/ 2458 w 1305333"/>
                <a:gd name="connsiteY17-432" fmla="*/ 429563 h 1424419"/>
                <a:gd name="connsiteX18-433" fmla="*/ 75248 w 1305333"/>
                <a:gd name="connsiteY18-434" fmla="*/ 303202 h 1424419"/>
                <a:gd name="connsiteX19-435" fmla="*/ 106293 w 1305333"/>
                <a:gd name="connsiteY19-436" fmla="*/ 282597 h 1424419"/>
                <a:gd name="connsiteX20-437" fmla="*/ 541533 w 1305333"/>
                <a:gd name="connsiteY20-438" fmla="*/ 38110 h 1424419"/>
                <a:gd name="connsiteX21-439" fmla="*/ 653528 w 1305333"/>
                <a:gd name="connsiteY21-440" fmla="*/ 0 h 1424419"/>
                <a:gd name="connsiteX0-441" fmla="*/ 653528 w 1305333"/>
                <a:gd name="connsiteY0-442" fmla="*/ 0 h 1424419"/>
                <a:gd name="connsiteX1-443" fmla="*/ 757287 w 1305333"/>
                <a:gd name="connsiteY1-444" fmla="*/ 32444 h 1424419"/>
                <a:gd name="connsiteX2-445" fmla="*/ 1206876 w 1305333"/>
                <a:gd name="connsiteY2-446" fmla="*/ 284945 h 1424419"/>
                <a:gd name="connsiteX3-447" fmla="*/ 1237706 w 1305333"/>
                <a:gd name="connsiteY3-448" fmla="*/ 306775 h 1424419"/>
                <a:gd name="connsiteX4-449" fmla="*/ 1301712 w 1305333"/>
                <a:gd name="connsiteY4-450" fmla="*/ 442384 h 1424419"/>
                <a:gd name="connsiteX5-451" fmla="*/ 1303099 w 1305333"/>
                <a:gd name="connsiteY5-452" fmla="*/ 495558 h 1424419"/>
                <a:gd name="connsiteX6-453" fmla="*/ 1303099 w 1305333"/>
                <a:gd name="connsiteY6-454" fmla="*/ 952393 h 1424419"/>
                <a:gd name="connsiteX7-455" fmla="*/ 1305306 w 1305333"/>
                <a:gd name="connsiteY7-456" fmla="*/ 990115 h 1424419"/>
                <a:gd name="connsiteX8-457" fmla="*/ 1211970 w 1305333"/>
                <a:gd name="connsiteY8-458" fmla="*/ 1149621 h 1424419"/>
                <a:gd name="connsiteX9-459" fmla="*/ 1172881 w 1305333"/>
                <a:gd name="connsiteY9-460" fmla="*/ 1179342 h 1424419"/>
                <a:gd name="connsiteX10-461" fmla="*/ 792288 w 1305333"/>
                <a:gd name="connsiteY10-462" fmla="*/ 1385653 h 1424419"/>
                <a:gd name="connsiteX11-463" fmla="*/ 522686 w 1305333"/>
                <a:gd name="connsiteY11-464" fmla="*/ 1384922 h 1424419"/>
                <a:gd name="connsiteX12-465" fmla="*/ 80344 w 1305333"/>
                <a:gd name="connsiteY12-466" fmla="*/ 1139323 h 1424419"/>
                <a:gd name="connsiteX13-467" fmla="*/ 68397 w 1305333"/>
                <a:gd name="connsiteY13-468" fmla="*/ 1130059 h 1424419"/>
                <a:gd name="connsiteX14-469" fmla="*/ 667 w 1305333"/>
                <a:gd name="connsiteY14-470" fmla="*/ 999105 h 1424419"/>
                <a:gd name="connsiteX15-471" fmla="*/ 0 w 1305333"/>
                <a:gd name="connsiteY15-472" fmla="*/ 972364 h 1424419"/>
                <a:gd name="connsiteX16-473" fmla="*/ 2496 w 1305333"/>
                <a:gd name="connsiteY16-474" fmla="*/ 463106 h 1424419"/>
                <a:gd name="connsiteX17-475" fmla="*/ 2458 w 1305333"/>
                <a:gd name="connsiteY17-476" fmla="*/ 429563 h 1424419"/>
                <a:gd name="connsiteX18-477" fmla="*/ 75248 w 1305333"/>
                <a:gd name="connsiteY18-478" fmla="*/ 303202 h 1424419"/>
                <a:gd name="connsiteX19-479" fmla="*/ 106293 w 1305333"/>
                <a:gd name="connsiteY19-480" fmla="*/ 282597 h 1424419"/>
                <a:gd name="connsiteX20-481" fmla="*/ 541533 w 1305333"/>
                <a:gd name="connsiteY20-482" fmla="*/ 38110 h 1424419"/>
                <a:gd name="connsiteX21-483" fmla="*/ 653528 w 1305333"/>
                <a:gd name="connsiteY21-484" fmla="*/ 0 h 1424419"/>
                <a:gd name="connsiteX0-485" fmla="*/ 653528 w 1305333"/>
                <a:gd name="connsiteY0-486" fmla="*/ 0 h 1424419"/>
                <a:gd name="connsiteX1-487" fmla="*/ 757287 w 1305333"/>
                <a:gd name="connsiteY1-488" fmla="*/ 32444 h 1424419"/>
                <a:gd name="connsiteX2-489" fmla="*/ 1206876 w 1305333"/>
                <a:gd name="connsiteY2-490" fmla="*/ 284945 h 1424419"/>
                <a:gd name="connsiteX3-491" fmla="*/ 1237706 w 1305333"/>
                <a:gd name="connsiteY3-492" fmla="*/ 306775 h 1424419"/>
                <a:gd name="connsiteX4-493" fmla="*/ 1301712 w 1305333"/>
                <a:gd name="connsiteY4-494" fmla="*/ 442384 h 1424419"/>
                <a:gd name="connsiteX5-495" fmla="*/ 1303099 w 1305333"/>
                <a:gd name="connsiteY5-496" fmla="*/ 495558 h 1424419"/>
                <a:gd name="connsiteX6-497" fmla="*/ 1303099 w 1305333"/>
                <a:gd name="connsiteY6-498" fmla="*/ 952393 h 1424419"/>
                <a:gd name="connsiteX7-499" fmla="*/ 1305306 w 1305333"/>
                <a:gd name="connsiteY7-500" fmla="*/ 990115 h 1424419"/>
                <a:gd name="connsiteX8-501" fmla="*/ 1236006 w 1305333"/>
                <a:gd name="connsiteY8-502" fmla="*/ 1160932 h 1424419"/>
                <a:gd name="connsiteX9-503" fmla="*/ 1172881 w 1305333"/>
                <a:gd name="connsiteY9-504" fmla="*/ 1179342 h 1424419"/>
                <a:gd name="connsiteX10-505" fmla="*/ 792288 w 1305333"/>
                <a:gd name="connsiteY10-506" fmla="*/ 1385653 h 1424419"/>
                <a:gd name="connsiteX11-507" fmla="*/ 522686 w 1305333"/>
                <a:gd name="connsiteY11-508" fmla="*/ 1384922 h 1424419"/>
                <a:gd name="connsiteX12-509" fmla="*/ 80344 w 1305333"/>
                <a:gd name="connsiteY12-510" fmla="*/ 1139323 h 1424419"/>
                <a:gd name="connsiteX13-511" fmla="*/ 68397 w 1305333"/>
                <a:gd name="connsiteY13-512" fmla="*/ 1130059 h 1424419"/>
                <a:gd name="connsiteX14-513" fmla="*/ 667 w 1305333"/>
                <a:gd name="connsiteY14-514" fmla="*/ 999105 h 1424419"/>
                <a:gd name="connsiteX15-515" fmla="*/ 0 w 1305333"/>
                <a:gd name="connsiteY15-516" fmla="*/ 972364 h 1424419"/>
                <a:gd name="connsiteX16-517" fmla="*/ 2496 w 1305333"/>
                <a:gd name="connsiteY16-518" fmla="*/ 463106 h 1424419"/>
                <a:gd name="connsiteX17-519" fmla="*/ 2458 w 1305333"/>
                <a:gd name="connsiteY17-520" fmla="*/ 429563 h 1424419"/>
                <a:gd name="connsiteX18-521" fmla="*/ 75248 w 1305333"/>
                <a:gd name="connsiteY18-522" fmla="*/ 303202 h 1424419"/>
                <a:gd name="connsiteX19-523" fmla="*/ 106293 w 1305333"/>
                <a:gd name="connsiteY19-524" fmla="*/ 282597 h 1424419"/>
                <a:gd name="connsiteX20-525" fmla="*/ 541533 w 1305333"/>
                <a:gd name="connsiteY20-526" fmla="*/ 38110 h 1424419"/>
                <a:gd name="connsiteX21-527" fmla="*/ 653528 w 1305333"/>
                <a:gd name="connsiteY21-528" fmla="*/ 0 h 1424419"/>
                <a:gd name="connsiteX0-529" fmla="*/ 653528 w 1313169"/>
                <a:gd name="connsiteY0-530" fmla="*/ 0 h 1424419"/>
                <a:gd name="connsiteX1-531" fmla="*/ 757287 w 1313169"/>
                <a:gd name="connsiteY1-532" fmla="*/ 32444 h 1424419"/>
                <a:gd name="connsiteX2-533" fmla="*/ 1206876 w 1313169"/>
                <a:gd name="connsiteY2-534" fmla="*/ 284945 h 1424419"/>
                <a:gd name="connsiteX3-535" fmla="*/ 1237706 w 1313169"/>
                <a:gd name="connsiteY3-536" fmla="*/ 306775 h 1424419"/>
                <a:gd name="connsiteX4-537" fmla="*/ 1301712 w 1313169"/>
                <a:gd name="connsiteY4-538" fmla="*/ 442384 h 1424419"/>
                <a:gd name="connsiteX5-539" fmla="*/ 1303099 w 1313169"/>
                <a:gd name="connsiteY5-540" fmla="*/ 495558 h 1424419"/>
                <a:gd name="connsiteX6-541" fmla="*/ 1303099 w 1313169"/>
                <a:gd name="connsiteY6-542" fmla="*/ 952393 h 1424419"/>
                <a:gd name="connsiteX7-543" fmla="*/ 1305306 w 1313169"/>
                <a:gd name="connsiteY7-544" fmla="*/ 990115 h 1424419"/>
                <a:gd name="connsiteX8-545" fmla="*/ 1271352 w 1313169"/>
                <a:gd name="connsiteY8-546" fmla="*/ 1142552 h 1424419"/>
                <a:gd name="connsiteX9-547" fmla="*/ 1172881 w 1313169"/>
                <a:gd name="connsiteY9-548" fmla="*/ 1179342 h 1424419"/>
                <a:gd name="connsiteX10-549" fmla="*/ 792288 w 1313169"/>
                <a:gd name="connsiteY10-550" fmla="*/ 1385653 h 1424419"/>
                <a:gd name="connsiteX11-551" fmla="*/ 522686 w 1313169"/>
                <a:gd name="connsiteY11-552" fmla="*/ 1384922 h 1424419"/>
                <a:gd name="connsiteX12-553" fmla="*/ 80344 w 1313169"/>
                <a:gd name="connsiteY12-554" fmla="*/ 1139323 h 1424419"/>
                <a:gd name="connsiteX13-555" fmla="*/ 68397 w 1313169"/>
                <a:gd name="connsiteY13-556" fmla="*/ 1130059 h 1424419"/>
                <a:gd name="connsiteX14-557" fmla="*/ 667 w 1313169"/>
                <a:gd name="connsiteY14-558" fmla="*/ 999105 h 1424419"/>
                <a:gd name="connsiteX15-559" fmla="*/ 0 w 1313169"/>
                <a:gd name="connsiteY15-560" fmla="*/ 972364 h 1424419"/>
                <a:gd name="connsiteX16-561" fmla="*/ 2496 w 1313169"/>
                <a:gd name="connsiteY16-562" fmla="*/ 463106 h 1424419"/>
                <a:gd name="connsiteX17-563" fmla="*/ 2458 w 1313169"/>
                <a:gd name="connsiteY17-564" fmla="*/ 429563 h 1424419"/>
                <a:gd name="connsiteX18-565" fmla="*/ 75248 w 1313169"/>
                <a:gd name="connsiteY18-566" fmla="*/ 303202 h 1424419"/>
                <a:gd name="connsiteX19-567" fmla="*/ 106293 w 1313169"/>
                <a:gd name="connsiteY19-568" fmla="*/ 282597 h 1424419"/>
                <a:gd name="connsiteX20-569" fmla="*/ 541533 w 1313169"/>
                <a:gd name="connsiteY20-570" fmla="*/ 38110 h 1424419"/>
                <a:gd name="connsiteX21-571" fmla="*/ 653528 w 1313169"/>
                <a:gd name="connsiteY21-572" fmla="*/ 0 h 1424419"/>
                <a:gd name="connsiteX0-573" fmla="*/ 653528 w 1306267"/>
                <a:gd name="connsiteY0-574" fmla="*/ 0 h 1424419"/>
                <a:gd name="connsiteX1-575" fmla="*/ 757287 w 1306267"/>
                <a:gd name="connsiteY1-576" fmla="*/ 32444 h 1424419"/>
                <a:gd name="connsiteX2-577" fmla="*/ 1206876 w 1306267"/>
                <a:gd name="connsiteY2-578" fmla="*/ 284945 h 1424419"/>
                <a:gd name="connsiteX3-579" fmla="*/ 1237706 w 1306267"/>
                <a:gd name="connsiteY3-580" fmla="*/ 306775 h 1424419"/>
                <a:gd name="connsiteX4-581" fmla="*/ 1301712 w 1306267"/>
                <a:gd name="connsiteY4-582" fmla="*/ 442384 h 1424419"/>
                <a:gd name="connsiteX5-583" fmla="*/ 1303099 w 1306267"/>
                <a:gd name="connsiteY5-584" fmla="*/ 495558 h 1424419"/>
                <a:gd name="connsiteX6-585" fmla="*/ 1303099 w 1306267"/>
                <a:gd name="connsiteY6-586" fmla="*/ 952393 h 1424419"/>
                <a:gd name="connsiteX7-587" fmla="*/ 1305306 w 1306267"/>
                <a:gd name="connsiteY7-588" fmla="*/ 990115 h 1424419"/>
                <a:gd name="connsiteX8-589" fmla="*/ 1255800 w 1306267"/>
                <a:gd name="connsiteY8-590" fmla="*/ 1142552 h 1424419"/>
                <a:gd name="connsiteX9-591" fmla="*/ 1172881 w 1306267"/>
                <a:gd name="connsiteY9-592" fmla="*/ 1179342 h 1424419"/>
                <a:gd name="connsiteX10-593" fmla="*/ 792288 w 1306267"/>
                <a:gd name="connsiteY10-594" fmla="*/ 1385653 h 1424419"/>
                <a:gd name="connsiteX11-595" fmla="*/ 522686 w 1306267"/>
                <a:gd name="connsiteY11-596" fmla="*/ 1384922 h 1424419"/>
                <a:gd name="connsiteX12-597" fmla="*/ 80344 w 1306267"/>
                <a:gd name="connsiteY12-598" fmla="*/ 1139323 h 1424419"/>
                <a:gd name="connsiteX13-599" fmla="*/ 68397 w 1306267"/>
                <a:gd name="connsiteY13-600" fmla="*/ 1130059 h 1424419"/>
                <a:gd name="connsiteX14-601" fmla="*/ 667 w 1306267"/>
                <a:gd name="connsiteY14-602" fmla="*/ 999105 h 1424419"/>
                <a:gd name="connsiteX15-603" fmla="*/ 0 w 1306267"/>
                <a:gd name="connsiteY15-604" fmla="*/ 972364 h 1424419"/>
                <a:gd name="connsiteX16-605" fmla="*/ 2496 w 1306267"/>
                <a:gd name="connsiteY16-606" fmla="*/ 463106 h 1424419"/>
                <a:gd name="connsiteX17-607" fmla="*/ 2458 w 1306267"/>
                <a:gd name="connsiteY17-608" fmla="*/ 429563 h 1424419"/>
                <a:gd name="connsiteX18-609" fmla="*/ 75248 w 1306267"/>
                <a:gd name="connsiteY18-610" fmla="*/ 303202 h 1424419"/>
                <a:gd name="connsiteX19-611" fmla="*/ 106293 w 1306267"/>
                <a:gd name="connsiteY19-612" fmla="*/ 282597 h 1424419"/>
                <a:gd name="connsiteX20-613" fmla="*/ 541533 w 1306267"/>
                <a:gd name="connsiteY20-614" fmla="*/ 38110 h 1424419"/>
                <a:gd name="connsiteX21-615" fmla="*/ 653528 w 1306267"/>
                <a:gd name="connsiteY21-616" fmla="*/ 0 h 1424419"/>
                <a:gd name="connsiteX0-617" fmla="*/ 653528 w 1306267"/>
                <a:gd name="connsiteY0-618" fmla="*/ 0 h 1424419"/>
                <a:gd name="connsiteX1-619" fmla="*/ 757287 w 1306267"/>
                <a:gd name="connsiteY1-620" fmla="*/ 32444 h 1424419"/>
                <a:gd name="connsiteX2-621" fmla="*/ 1206876 w 1306267"/>
                <a:gd name="connsiteY2-622" fmla="*/ 284945 h 1424419"/>
                <a:gd name="connsiteX3-623" fmla="*/ 1237706 w 1306267"/>
                <a:gd name="connsiteY3-624" fmla="*/ 306775 h 1424419"/>
                <a:gd name="connsiteX4-625" fmla="*/ 1301712 w 1306267"/>
                <a:gd name="connsiteY4-626" fmla="*/ 442384 h 1424419"/>
                <a:gd name="connsiteX5-627" fmla="*/ 1303099 w 1306267"/>
                <a:gd name="connsiteY5-628" fmla="*/ 495558 h 1424419"/>
                <a:gd name="connsiteX6-629" fmla="*/ 1303099 w 1306267"/>
                <a:gd name="connsiteY6-630" fmla="*/ 952393 h 1424419"/>
                <a:gd name="connsiteX7-631" fmla="*/ 1305306 w 1306267"/>
                <a:gd name="connsiteY7-632" fmla="*/ 990115 h 1424419"/>
                <a:gd name="connsiteX8-633" fmla="*/ 1255800 w 1306267"/>
                <a:gd name="connsiteY8-634" fmla="*/ 1142552 h 1424419"/>
                <a:gd name="connsiteX9-635" fmla="*/ 1172881 w 1306267"/>
                <a:gd name="connsiteY9-636" fmla="*/ 1179342 h 1424419"/>
                <a:gd name="connsiteX10-637" fmla="*/ 792288 w 1306267"/>
                <a:gd name="connsiteY10-638" fmla="*/ 1385653 h 1424419"/>
                <a:gd name="connsiteX11-639" fmla="*/ 522686 w 1306267"/>
                <a:gd name="connsiteY11-640" fmla="*/ 1384922 h 1424419"/>
                <a:gd name="connsiteX12-641" fmla="*/ 80344 w 1306267"/>
                <a:gd name="connsiteY12-642" fmla="*/ 1139323 h 1424419"/>
                <a:gd name="connsiteX13-643" fmla="*/ 61328 w 1306267"/>
                <a:gd name="connsiteY13-644" fmla="*/ 1127231 h 1424419"/>
                <a:gd name="connsiteX14-645" fmla="*/ 667 w 1306267"/>
                <a:gd name="connsiteY14-646" fmla="*/ 999105 h 1424419"/>
                <a:gd name="connsiteX15-647" fmla="*/ 0 w 1306267"/>
                <a:gd name="connsiteY15-648" fmla="*/ 972364 h 1424419"/>
                <a:gd name="connsiteX16-649" fmla="*/ 2496 w 1306267"/>
                <a:gd name="connsiteY16-650" fmla="*/ 463106 h 1424419"/>
                <a:gd name="connsiteX17-651" fmla="*/ 2458 w 1306267"/>
                <a:gd name="connsiteY17-652" fmla="*/ 429563 h 1424419"/>
                <a:gd name="connsiteX18-653" fmla="*/ 75248 w 1306267"/>
                <a:gd name="connsiteY18-654" fmla="*/ 303202 h 1424419"/>
                <a:gd name="connsiteX19-655" fmla="*/ 106293 w 1306267"/>
                <a:gd name="connsiteY19-656" fmla="*/ 282597 h 1424419"/>
                <a:gd name="connsiteX20-657" fmla="*/ 541533 w 1306267"/>
                <a:gd name="connsiteY20-658" fmla="*/ 38110 h 1424419"/>
                <a:gd name="connsiteX21-659" fmla="*/ 653528 w 1306267"/>
                <a:gd name="connsiteY21-660" fmla="*/ 0 h 1424419"/>
                <a:gd name="connsiteX0-661" fmla="*/ 653528 w 1306267"/>
                <a:gd name="connsiteY0-662" fmla="*/ 0 h 1424419"/>
                <a:gd name="connsiteX1-663" fmla="*/ 757287 w 1306267"/>
                <a:gd name="connsiteY1-664" fmla="*/ 32444 h 1424419"/>
                <a:gd name="connsiteX2-665" fmla="*/ 1206876 w 1306267"/>
                <a:gd name="connsiteY2-666" fmla="*/ 284945 h 1424419"/>
                <a:gd name="connsiteX3-667" fmla="*/ 1237706 w 1306267"/>
                <a:gd name="connsiteY3-668" fmla="*/ 306775 h 1424419"/>
                <a:gd name="connsiteX4-669" fmla="*/ 1301712 w 1306267"/>
                <a:gd name="connsiteY4-670" fmla="*/ 442384 h 1424419"/>
                <a:gd name="connsiteX5-671" fmla="*/ 1303099 w 1306267"/>
                <a:gd name="connsiteY5-672" fmla="*/ 495558 h 1424419"/>
                <a:gd name="connsiteX6-673" fmla="*/ 1303099 w 1306267"/>
                <a:gd name="connsiteY6-674" fmla="*/ 952393 h 1424419"/>
                <a:gd name="connsiteX7-675" fmla="*/ 1305306 w 1306267"/>
                <a:gd name="connsiteY7-676" fmla="*/ 990115 h 1424419"/>
                <a:gd name="connsiteX8-677" fmla="*/ 1255800 w 1306267"/>
                <a:gd name="connsiteY8-678" fmla="*/ 1142552 h 1424419"/>
                <a:gd name="connsiteX9-679" fmla="*/ 1172881 w 1306267"/>
                <a:gd name="connsiteY9-680" fmla="*/ 1179342 h 1424419"/>
                <a:gd name="connsiteX10-681" fmla="*/ 792288 w 1306267"/>
                <a:gd name="connsiteY10-682" fmla="*/ 1385653 h 1424419"/>
                <a:gd name="connsiteX11-683" fmla="*/ 522686 w 1306267"/>
                <a:gd name="connsiteY11-684" fmla="*/ 1384922 h 1424419"/>
                <a:gd name="connsiteX12-685" fmla="*/ 80344 w 1306267"/>
                <a:gd name="connsiteY12-686" fmla="*/ 1139323 h 1424419"/>
                <a:gd name="connsiteX13-687" fmla="*/ 61328 w 1306267"/>
                <a:gd name="connsiteY13-688" fmla="*/ 1127231 h 1424419"/>
                <a:gd name="connsiteX14-689" fmla="*/ 667 w 1306267"/>
                <a:gd name="connsiteY14-690" fmla="*/ 999105 h 1424419"/>
                <a:gd name="connsiteX15-691" fmla="*/ 0 w 1306267"/>
                <a:gd name="connsiteY15-692" fmla="*/ 972364 h 1424419"/>
                <a:gd name="connsiteX16-693" fmla="*/ 2496 w 1306267"/>
                <a:gd name="connsiteY16-694" fmla="*/ 463106 h 1424419"/>
                <a:gd name="connsiteX17-695" fmla="*/ 2458 w 1306267"/>
                <a:gd name="connsiteY17-696" fmla="*/ 429563 h 1424419"/>
                <a:gd name="connsiteX18-697" fmla="*/ 75248 w 1306267"/>
                <a:gd name="connsiteY18-698" fmla="*/ 303202 h 1424419"/>
                <a:gd name="connsiteX19-699" fmla="*/ 106293 w 1306267"/>
                <a:gd name="connsiteY19-700" fmla="*/ 282597 h 1424419"/>
                <a:gd name="connsiteX20-701" fmla="*/ 541533 w 1306267"/>
                <a:gd name="connsiteY20-702" fmla="*/ 38110 h 1424419"/>
                <a:gd name="connsiteX21-703" fmla="*/ 653528 w 1306267"/>
                <a:gd name="connsiteY21-704" fmla="*/ 0 h 1424419"/>
                <a:gd name="connsiteX0-705" fmla="*/ 653528 w 1306267"/>
                <a:gd name="connsiteY0-706" fmla="*/ 0 h 1424419"/>
                <a:gd name="connsiteX1-707" fmla="*/ 757287 w 1306267"/>
                <a:gd name="connsiteY1-708" fmla="*/ 32444 h 1424419"/>
                <a:gd name="connsiteX2-709" fmla="*/ 1206876 w 1306267"/>
                <a:gd name="connsiteY2-710" fmla="*/ 284945 h 1424419"/>
                <a:gd name="connsiteX3-711" fmla="*/ 1237706 w 1306267"/>
                <a:gd name="connsiteY3-712" fmla="*/ 306775 h 1424419"/>
                <a:gd name="connsiteX4-713" fmla="*/ 1301712 w 1306267"/>
                <a:gd name="connsiteY4-714" fmla="*/ 442384 h 1424419"/>
                <a:gd name="connsiteX5-715" fmla="*/ 1303099 w 1306267"/>
                <a:gd name="connsiteY5-716" fmla="*/ 495558 h 1424419"/>
                <a:gd name="connsiteX6-717" fmla="*/ 1303099 w 1306267"/>
                <a:gd name="connsiteY6-718" fmla="*/ 952393 h 1424419"/>
                <a:gd name="connsiteX7-719" fmla="*/ 1305306 w 1306267"/>
                <a:gd name="connsiteY7-720" fmla="*/ 990115 h 1424419"/>
                <a:gd name="connsiteX8-721" fmla="*/ 1255800 w 1306267"/>
                <a:gd name="connsiteY8-722" fmla="*/ 1142552 h 1424419"/>
                <a:gd name="connsiteX9-723" fmla="*/ 1172881 w 1306267"/>
                <a:gd name="connsiteY9-724" fmla="*/ 1179342 h 1424419"/>
                <a:gd name="connsiteX10-725" fmla="*/ 792288 w 1306267"/>
                <a:gd name="connsiteY10-726" fmla="*/ 1385653 h 1424419"/>
                <a:gd name="connsiteX11-727" fmla="*/ 522686 w 1306267"/>
                <a:gd name="connsiteY11-728" fmla="*/ 1384922 h 1424419"/>
                <a:gd name="connsiteX12-729" fmla="*/ 90241 w 1306267"/>
                <a:gd name="connsiteY12-730" fmla="*/ 1150634 h 1424419"/>
                <a:gd name="connsiteX13-731" fmla="*/ 61328 w 1306267"/>
                <a:gd name="connsiteY13-732" fmla="*/ 1127231 h 1424419"/>
                <a:gd name="connsiteX14-733" fmla="*/ 667 w 1306267"/>
                <a:gd name="connsiteY14-734" fmla="*/ 999105 h 1424419"/>
                <a:gd name="connsiteX15-735" fmla="*/ 0 w 1306267"/>
                <a:gd name="connsiteY15-736" fmla="*/ 972364 h 1424419"/>
                <a:gd name="connsiteX16-737" fmla="*/ 2496 w 1306267"/>
                <a:gd name="connsiteY16-738" fmla="*/ 463106 h 1424419"/>
                <a:gd name="connsiteX17-739" fmla="*/ 2458 w 1306267"/>
                <a:gd name="connsiteY17-740" fmla="*/ 429563 h 1424419"/>
                <a:gd name="connsiteX18-741" fmla="*/ 75248 w 1306267"/>
                <a:gd name="connsiteY18-742" fmla="*/ 303202 h 1424419"/>
                <a:gd name="connsiteX19-743" fmla="*/ 106293 w 1306267"/>
                <a:gd name="connsiteY19-744" fmla="*/ 282597 h 1424419"/>
                <a:gd name="connsiteX20-745" fmla="*/ 541533 w 1306267"/>
                <a:gd name="connsiteY20-746" fmla="*/ 38110 h 1424419"/>
                <a:gd name="connsiteX21-747" fmla="*/ 653528 w 1306267"/>
                <a:gd name="connsiteY21-748" fmla="*/ 0 h 1424419"/>
                <a:gd name="connsiteX0-749" fmla="*/ 653528 w 1306267"/>
                <a:gd name="connsiteY0-750" fmla="*/ 0 h 1424419"/>
                <a:gd name="connsiteX1-751" fmla="*/ 757287 w 1306267"/>
                <a:gd name="connsiteY1-752" fmla="*/ 32444 h 1424419"/>
                <a:gd name="connsiteX2-753" fmla="*/ 1206876 w 1306267"/>
                <a:gd name="connsiteY2-754" fmla="*/ 284945 h 1424419"/>
                <a:gd name="connsiteX3-755" fmla="*/ 1237706 w 1306267"/>
                <a:gd name="connsiteY3-756" fmla="*/ 306775 h 1424419"/>
                <a:gd name="connsiteX4-757" fmla="*/ 1301712 w 1306267"/>
                <a:gd name="connsiteY4-758" fmla="*/ 442384 h 1424419"/>
                <a:gd name="connsiteX5-759" fmla="*/ 1303099 w 1306267"/>
                <a:gd name="connsiteY5-760" fmla="*/ 495558 h 1424419"/>
                <a:gd name="connsiteX6-761" fmla="*/ 1303099 w 1306267"/>
                <a:gd name="connsiteY6-762" fmla="*/ 952393 h 1424419"/>
                <a:gd name="connsiteX7-763" fmla="*/ 1305306 w 1306267"/>
                <a:gd name="connsiteY7-764" fmla="*/ 990115 h 1424419"/>
                <a:gd name="connsiteX8-765" fmla="*/ 1255800 w 1306267"/>
                <a:gd name="connsiteY8-766" fmla="*/ 1142552 h 1424419"/>
                <a:gd name="connsiteX9-767" fmla="*/ 1172881 w 1306267"/>
                <a:gd name="connsiteY9-768" fmla="*/ 1179342 h 1424419"/>
                <a:gd name="connsiteX10-769" fmla="*/ 792288 w 1306267"/>
                <a:gd name="connsiteY10-770" fmla="*/ 1385653 h 1424419"/>
                <a:gd name="connsiteX11-771" fmla="*/ 522686 w 1306267"/>
                <a:gd name="connsiteY11-772" fmla="*/ 1384922 h 1424419"/>
                <a:gd name="connsiteX12-773" fmla="*/ 90241 w 1306267"/>
                <a:gd name="connsiteY12-774" fmla="*/ 1150634 h 1424419"/>
                <a:gd name="connsiteX13-775" fmla="*/ 61328 w 1306267"/>
                <a:gd name="connsiteY13-776" fmla="*/ 1127231 h 1424419"/>
                <a:gd name="connsiteX14-777" fmla="*/ 667 w 1306267"/>
                <a:gd name="connsiteY14-778" fmla="*/ 999105 h 1424419"/>
                <a:gd name="connsiteX15-779" fmla="*/ 0 w 1306267"/>
                <a:gd name="connsiteY15-780" fmla="*/ 972364 h 1424419"/>
                <a:gd name="connsiteX16-781" fmla="*/ 2496 w 1306267"/>
                <a:gd name="connsiteY16-782" fmla="*/ 463106 h 1424419"/>
                <a:gd name="connsiteX17-783" fmla="*/ 2458 w 1306267"/>
                <a:gd name="connsiteY17-784" fmla="*/ 429563 h 1424419"/>
                <a:gd name="connsiteX18-785" fmla="*/ 75248 w 1306267"/>
                <a:gd name="connsiteY18-786" fmla="*/ 303202 h 1424419"/>
                <a:gd name="connsiteX19-787" fmla="*/ 106293 w 1306267"/>
                <a:gd name="connsiteY19-788" fmla="*/ 282597 h 1424419"/>
                <a:gd name="connsiteX20-789" fmla="*/ 541533 w 1306267"/>
                <a:gd name="connsiteY20-790" fmla="*/ 38110 h 1424419"/>
                <a:gd name="connsiteX21-791" fmla="*/ 653528 w 1306267"/>
                <a:gd name="connsiteY21-792" fmla="*/ 0 h 1424419"/>
                <a:gd name="connsiteX0-793" fmla="*/ 653528 w 1306267"/>
                <a:gd name="connsiteY0-794" fmla="*/ 0 h 1424419"/>
                <a:gd name="connsiteX1-795" fmla="*/ 757287 w 1306267"/>
                <a:gd name="connsiteY1-796" fmla="*/ 32444 h 1424419"/>
                <a:gd name="connsiteX2-797" fmla="*/ 1206876 w 1306267"/>
                <a:gd name="connsiteY2-798" fmla="*/ 284945 h 1424419"/>
                <a:gd name="connsiteX3-799" fmla="*/ 1237706 w 1306267"/>
                <a:gd name="connsiteY3-800" fmla="*/ 306775 h 1424419"/>
                <a:gd name="connsiteX4-801" fmla="*/ 1301712 w 1306267"/>
                <a:gd name="connsiteY4-802" fmla="*/ 442384 h 1424419"/>
                <a:gd name="connsiteX5-803" fmla="*/ 1303099 w 1306267"/>
                <a:gd name="connsiteY5-804" fmla="*/ 495558 h 1424419"/>
                <a:gd name="connsiteX6-805" fmla="*/ 1303099 w 1306267"/>
                <a:gd name="connsiteY6-806" fmla="*/ 952393 h 1424419"/>
                <a:gd name="connsiteX7-807" fmla="*/ 1305306 w 1306267"/>
                <a:gd name="connsiteY7-808" fmla="*/ 990115 h 1424419"/>
                <a:gd name="connsiteX8-809" fmla="*/ 1255800 w 1306267"/>
                <a:gd name="connsiteY8-810" fmla="*/ 1142552 h 1424419"/>
                <a:gd name="connsiteX9-811" fmla="*/ 1172881 w 1306267"/>
                <a:gd name="connsiteY9-812" fmla="*/ 1179342 h 1424419"/>
                <a:gd name="connsiteX10-813" fmla="*/ 792288 w 1306267"/>
                <a:gd name="connsiteY10-814" fmla="*/ 1385653 h 1424419"/>
                <a:gd name="connsiteX11-815" fmla="*/ 522686 w 1306267"/>
                <a:gd name="connsiteY11-816" fmla="*/ 1384922 h 1424419"/>
                <a:gd name="connsiteX12-817" fmla="*/ 90241 w 1306267"/>
                <a:gd name="connsiteY12-818" fmla="*/ 1150634 h 1424419"/>
                <a:gd name="connsiteX13-819" fmla="*/ 61328 w 1306267"/>
                <a:gd name="connsiteY13-820" fmla="*/ 1127231 h 1424419"/>
                <a:gd name="connsiteX14-821" fmla="*/ 667 w 1306267"/>
                <a:gd name="connsiteY14-822" fmla="*/ 999105 h 1424419"/>
                <a:gd name="connsiteX15-823" fmla="*/ 0 w 1306267"/>
                <a:gd name="connsiteY15-824" fmla="*/ 972364 h 1424419"/>
                <a:gd name="connsiteX16-825" fmla="*/ 2496 w 1306267"/>
                <a:gd name="connsiteY16-826" fmla="*/ 463106 h 1424419"/>
                <a:gd name="connsiteX17-827" fmla="*/ 2458 w 1306267"/>
                <a:gd name="connsiteY17-828" fmla="*/ 429563 h 1424419"/>
                <a:gd name="connsiteX18-829" fmla="*/ 75248 w 1306267"/>
                <a:gd name="connsiteY18-830" fmla="*/ 303202 h 1424419"/>
                <a:gd name="connsiteX19-831" fmla="*/ 106293 w 1306267"/>
                <a:gd name="connsiteY19-832" fmla="*/ 282597 h 1424419"/>
                <a:gd name="connsiteX20-833" fmla="*/ 541533 w 1306267"/>
                <a:gd name="connsiteY20-834" fmla="*/ 38110 h 1424419"/>
                <a:gd name="connsiteX21-835" fmla="*/ 653528 w 1306267"/>
                <a:gd name="connsiteY21-836" fmla="*/ 0 h 1424419"/>
                <a:gd name="connsiteX0-837" fmla="*/ 653528 w 1306267"/>
                <a:gd name="connsiteY0-838" fmla="*/ 0 h 1424419"/>
                <a:gd name="connsiteX1-839" fmla="*/ 757287 w 1306267"/>
                <a:gd name="connsiteY1-840" fmla="*/ 32444 h 1424419"/>
                <a:gd name="connsiteX2-841" fmla="*/ 1206876 w 1306267"/>
                <a:gd name="connsiteY2-842" fmla="*/ 284945 h 1424419"/>
                <a:gd name="connsiteX3-843" fmla="*/ 1237706 w 1306267"/>
                <a:gd name="connsiteY3-844" fmla="*/ 306775 h 1424419"/>
                <a:gd name="connsiteX4-845" fmla="*/ 1301712 w 1306267"/>
                <a:gd name="connsiteY4-846" fmla="*/ 442384 h 1424419"/>
                <a:gd name="connsiteX5-847" fmla="*/ 1303099 w 1306267"/>
                <a:gd name="connsiteY5-848" fmla="*/ 495558 h 1424419"/>
                <a:gd name="connsiteX6-849" fmla="*/ 1303099 w 1306267"/>
                <a:gd name="connsiteY6-850" fmla="*/ 952393 h 1424419"/>
                <a:gd name="connsiteX7-851" fmla="*/ 1305306 w 1306267"/>
                <a:gd name="connsiteY7-852" fmla="*/ 990115 h 1424419"/>
                <a:gd name="connsiteX8-853" fmla="*/ 1255800 w 1306267"/>
                <a:gd name="connsiteY8-854" fmla="*/ 1142552 h 1424419"/>
                <a:gd name="connsiteX9-855" fmla="*/ 1172881 w 1306267"/>
                <a:gd name="connsiteY9-856" fmla="*/ 1179342 h 1424419"/>
                <a:gd name="connsiteX10-857" fmla="*/ 792288 w 1306267"/>
                <a:gd name="connsiteY10-858" fmla="*/ 1385653 h 1424419"/>
                <a:gd name="connsiteX11-859" fmla="*/ 522686 w 1306267"/>
                <a:gd name="connsiteY11-860" fmla="*/ 1384922 h 1424419"/>
                <a:gd name="connsiteX12-861" fmla="*/ 90241 w 1306267"/>
                <a:gd name="connsiteY12-862" fmla="*/ 1150634 h 1424419"/>
                <a:gd name="connsiteX13-863" fmla="*/ 61328 w 1306267"/>
                <a:gd name="connsiteY13-864" fmla="*/ 1127231 h 1424419"/>
                <a:gd name="connsiteX14-865" fmla="*/ 667 w 1306267"/>
                <a:gd name="connsiteY14-866" fmla="*/ 999105 h 1424419"/>
                <a:gd name="connsiteX15-867" fmla="*/ 0 w 1306267"/>
                <a:gd name="connsiteY15-868" fmla="*/ 972364 h 1424419"/>
                <a:gd name="connsiteX16-869" fmla="*/ 2496 w 1306267"/>
                <a:gd name="connsiteY16-870" fmla="*/ 463106 h 1424419"/>
                <a:gd name="connsiteX17-871" fmla="*/ 2458 w 1306267"/>
                <a:gd name="connsiteY17-872" fmla="*/ 429563 h 1424419"/>
                <a:gd name="connsiteX18-873" fmla="*/ 75248 w 1306267"/>
                <a:gd name="connsiteY18-874" fmla="*/ 303202 h 1424419"/>
                <a:gd name="connsiteX19-875" fmla="*/ 106293 w 1306267"/>
                <a:gd name="connsiteY19-876" fmla="*/ 282597 h 1424419"/>
                <a:gd name="connsiteX20-877" fmla="*/ 541533 w 1306267"/>
                <a:gd name="connsiteY20-878" fmla="*/ 38110 h 1424419"/>
                <a:gd name="connsiteX21-879" fmla="*/ 653528 w 1306267"/>
                <a:gd name="connsiteY21-880" fmla="*/ 0 h 1424419"/>
                <a:gd name="connsiteX0-881" fmla="*/ 653528 w 1306267"/>
                <a:gd name="connsiteY0-882" fmla="*/ 0 h 1424419"/>
                <a:gd name="connsiteX1-883" fmla="*/ 757287 w 1306267"/>
                <a:gd name="connsiteY1-884" fmla="*/ 32444 h 1424419"/>
                <a:gd name="connsiteX2-885" fmla="*/ 1206876 w 1306267"/>
                <a:gd name="connsiteY2-886" fmla="*/ 284945 h 1424419"/>
                <a:gd name="connsiteX3-887" fmla="*/ 1237706 w 1306267"/>
                <a:gd name="connsiteY3-888" fmla="*/ 306775 h 1424419"/>
                <a:gd name="connsiteX4-889" fmla="*/ 1301712 w 1306267"/>
                <a:gd name="connsiteY4-890" fmla="*/ 442384 h 1424419"/>
                <a:gd name="connsiteX5-891" fmla="*/ 1303099 w 1306267"/>
                <a:gd name="connsiteY5-892" fmla="*/ 495558 h 1424419"/>
                <a:gd name="connsiteX6-893" fmla="*/ 1303099 w 1306267"/>
                <a:gd name="connsiteY6-894" fmla="*/ 952393 h 1424419"/>
                <a:gd name="connsiteX7-895" fmla="*/ 1305306 w 1306267"/>
                <a:gd name="connsiteY7-896" fmla="*/ 990115 h 1424419"/>
                <a:gd name="connsiteX8-897" fmla="*/ 1255800 w 1306267"/>
                <a:gd name="connsiteY8-898" fmla="*/ 1142552 h 1424419"/>
                <a:gd name="connsiteX9-899" fmla="*/ 1172881 w 1306267"/>
                <a:gd name="connsiteY9-900" fmla="*/ 1179342 h 1424419"/>
                <a:gd name="connsiteX10-901" fmla="*/ 792288 w 1306267"/>
                <a:gd name="connsiteY10-902" fmla="*/ 1385653 h 1424419"/>
                <a:gd name="connsiteX11-903" fmla="*/ 522686 w 1306267"/>
                <a:gd name="connsiteY11-904" fmla="*/ 1384922 h 1424419"/>
                <a:gd name="connsiteX12-905" fmla="*/ 90241 w 1306267"/>
                <a:gd name="connsiteY12-906" fmla="*/ 1150634 h 1424419"/>
                <a:gd name="connsiteX13-907" fmla="*/ 55672 w 1306267"/>
                <a:gd name="connsiteY13-908" fmla="*/ 1124403 h 1424419"/>
                <a:gd name="connsiteX14-909" fmla="*/ 667 w 1306267"/>
                <a:gd name="connsiteY14-910" fmla="*/ 999105 h 1424419"/>
                <a:gd name="connsiteX15-911" fmla="*/ 0 w 1306267"/>
                <a:gd name="connsiteY15-912" fmla="*/ 972364 h 1424419"/>
                <a:gd name="connsiteX16-913" fmla="*/ 2496 w 1306267"/>
                <a:gd name="connsiteY16-914" fmla="*/ 463106 h 1424419"/>
                <a:gd name="connsiteX17-915" fmla="*/ 2458 w 1306267"/>
                <a:gd name="connsiteY17-916" fmla="*/ 429563 h 1424419"/>
                <a:gd name="connsiteX18-917" fmla="*/ 75248 w 1306267"/>
                <a:gd name="connsiteY18-918" fmla="*/ 303202 h 1424419"/>
                <a:gd name="connsiteX19-919" fmla="*/ 106293 w 1306267"/>
                <a:gd name="connsiteY19-920" fmla="*/ 282597 h 1424419"/>
                <a:gd name="connsiteX20-921" fmla="*/ 541533 w 1306267"/>
                <a:gd name="connsiteY20-922" fmla="*/ 38110 h 1424419"/>
                <a:gd name="connsiteX21-923" fmla="*/ 653528 w 1306267"/>
                <a:gd name="connsiteY21-924" fmla="*/ 0 h 1424419"/>
                <a:gd name="connsiteX0-925" fmla="*/ 653528 w 1306267"/>
                <a:gd name="connsiteY0-926" fmla="*/ 0 h 1424419"/>
                <a:gd name="connsiteX1-927" fmla="*/ 757287 w 1306267"/>
                <a:gd name="connsiteY1-928" fmla="*/ 32444 h 1424419"/>
                <a:gd name="connsiteX2-929" fmla="*/ 1206876 w 1306267"/>
                <a:gd name="connsiteY2-930" fmla="*/ 284945 h 1424419"/>
                <a:gd name="connsiteX3-931" fmla="*/ 1237706 w 1306267"/>
                <a:gd name="connsiteY3-932" fmla="*/ 306775 h 1424419"/>
                <a:gd name="connsiteX4-933" fmla="*/ 1301712 w 1306267"/>
                <a:gd name="connsiteY4-934" fmla="*/ 442384 h 1424419"/>
                <a:gd name="connsiteX5-935" fmla="*/ 1303099 w 1306267"/>
                <a:gd name="connsiteY5-936" fmla="*/ 495558 h 1424419"/>
                <a:gd name="connsiteX6-937" fmla="*/ 1303099 w 1306267"/>
                <a:gd name="connsiteY6-938" fmla="*/ 952393 h 1424419"/>
                <a:gd name="connsiteX7-939" fmla="*/ 1305306 w 1306267"/>
                <a:gd name="connsiteY7-940" fmla="*/ 990115 h 1424419"/>
                <a:gd name="connsiteX8-941" fmla="*/ 1255800 w 1306267"/>
                <a:gd name="connsiteY8-942" fmla="*/ 1142552 h 1424419"/>
                <a:gd name="connsiteX9-943" fmla="*/ 1172881 w 1306267"/>
                <a:gd name="connsiteY9-944" fmla="*/ 1179342 h 1424419"/>
                <a:gd name="connsiteX10-945" fmla="*/ 792288 w 1306267"/>
                <a:gd name="connsiteY10-946" fmla="*/ 1385653 h 1424419"/>
                <a:gd name="connsiteX11-947" fmla="*/ 522686 w 1306267"/>
                <a:gd name="connsiteY11-948" fmla="*/ 1384922 h 1424419"/>
                <a:gd name="connsiteX12-949" fmla="*/ 90241 w 1306267"/>
                <a:gd name="connsiteY12-950" fmla="*/ 1150634 h 1424419"/>
                <a:gd name="connsiteX13-951" fmla="*/ 55672 w 1306267"/>
                <a:gd name="connsiteY13-952" fmla="*/ 1124403 h 1424419"/>
                <a:gd name="connsiteX14-953" fmla="*/ 667 w 1306267"/>
                <a:gd name="connsiteY14-954" fmla="*/ 999105 h 1424419"/>
                <a:gd name="connsiteX15-955" fmla="*/ 0 w 1306267"/>
                <a:gd name="connsiteY15-956" fmla="*/ 972364 h 1424419"/>
                <a:gd name="connsiteX16-957" fmla="*/ 2496 w 1306267"/>
                <a:gd name="connsiteY16-958" fmla="*/ 463106 h 1424419"/>
                <a:gd name="connsiteX17-959" fmla="*/ 2458 w 1306267"/>
                <a:gd name="connsiteY17-960" fmla="*/ 429563 h 1424419"/>
                <a:gd name="connsiteX18-961" fmla="*/ 75248 w 1306267"/>
                <a:gd name="connsiteY18-962" fmla="*/ 303202 h 1424419"/>
                <a:gd name="connsiteX19-963" fmla="*/ 106293 w 1306267"/>
                <a:gd name="connsiteY19-964" fmla="*/ 282597 h 1424419"/>
                <a:gd name="connsiteX20-965" fmla="*/ 541533 w 1306267"/>
                <a:gd name="connsiteY20-966" fmla="*/ 38110 h 1424419"/>
                <a:gd name="connsiteX21-967" fmla="*/ 653528 w 1306267"/>
                <a:gd name="connsiteY21-968" fmla="*/ 0 h 1424419"/>
                <a:gd name="connsiteX0-969" fmla="*/ 653528 w 1306267"/>
                <a:gd name="connsiteY0-970" fmla="*/ 0 h 1424419"/>
                <a:gd name="connsiteX1-971" fmla="*/ 757287 w 1306267"/>
                <a:gd name="connsiteY1-972" fmla="*/ 32444 h 1424419"/>
                <a:gd name="connsiteX2-973" fmla="*/ 1206876 w 1306267"/>
                <a:gd name="connsiteY2-974" fmla="*/ 284945 h 1424419"/>
                <a:gd name="connsiteX3-975" fmla="*/ 1237706 w 1306267"/>
                <a:gd name="connsiteY3-976" fmla="*/ 306775 h 1424419"/>
                <a:gd name="connsiteX4-977" fmla="*/ 1301712 w 1306267"/>
                <a:gd name="connsiteY4-978" fmla="*/ 442384 h 1424419"/>
                <a:gd name="connsiteX5-979" fmla="*/ 1303099 w 1306267"/>
                <a:gd name="connsiteY5-980" fmla="*/ 495558 h 1424419"/>
                <a:gd name="connsiteX6-981" fmla="*/ 1303099 w 1306267"/>
                <a:gd name="connsiteY6-982" fmla="*/ 952393 h 1424419"/>
                <a:gd name="connsiteX7-983" fmla="*/ 1305306 w 1306267"/>
                <a:gd name="connsiteY7-984" fmla="*/ 990115 h 1424419"/>
                <a:gd name="connsiteX8-985" fmla="*/ 1255800 w 1306267"/>
                <a:gd name="connsiteY8-986" fmla="*/ 1142552 h 1424419"/>
                <a:gd name="connsiteX9-987" fmla="*/ 1172881 w 1306267"/>
                <a:gd name="connsiteY9-988" fmla="*/ 1179342 h 1424419"/>
                <a:gd name="connsiteX10-989" fmla="*/ 792288 w 1306267"/>
                <a:gd name="connsiteY10-990" fmla="*/ 1385653 h 1424419"/>
                <a:gd name="connsiteX11-991" fmla="*/ 522686 w 1306267"/>
                <a:gd name="connsiteY11-992" fmla="*/ 1384922 h 1424419"/>
                <a:gd name="connsiteX12-993" fmla="*/ 90241 w 1306267"/>
                <a:gd name="connsiteY12-994" fmla="*/ 1150634 h 1424419"/>
                <a:gd name="connsiteX13-995" fmla="*/ 55672 w 1306267"/>
                <a:gd name="connsiteY13-996" fmla="*/ 1124403 h 1424419"/>
                <a:gd name="connsiteX14-997" fmla="*/ 667 w 1306267"/>
                <a:gd name="connsiteY14-998" fmla="*/ 999105 h 1424419"/>
                <a:gd name="connsiteX15-999" fmla="*/ 0 w 1306267"/>
                <a:gd name="connsiteY15-1000" fmla="*/ 972364 h 1424419"/>
                <a:gd name="connsiteX16-1001" fmla="*/ 2496 w 1306267"/>
                <a:gd name="connsiteY16-1002" fmla="*/ 463106 h 1424419"/>
                <a:gd name="connsiteX17-1003" fmla="*/ 2458 w 1306267"/>
                <a:gd name="connsiteY17-1004" fmla="*/ 429563 h 1424419"/>
                <a:gd name="connsiteX18-1005" fmla="*/ 75248 w 1306267"/>
                <a:gd name="connsiteY18-1006" fmla="*/ 303202 h 1424419"/>
                <a:gd name="connsiteX19-1007" fmla="*/ 106293 w 1306267"/>
                <a:gd name="connsiteY19-1008" fmla="*/ 282597 h 1424419"/>
                <a:gd name="connsiteX20-1009" fmla="*/ 541533 w 1306267"/>
                <a:gd name="connsiteY20-1010" fmla="*/ 38110 h 1424419"/>
                <a:gd name="connsiteX21-1011" fmla="*/ 653528 w 1306267"/>
                <a:gd name="connsiteY21-1012" fmla="*/ 0 h 1424419"/>
                <a:gd name="connsiteX0-1013" fmla="*/ 653528 w 1306267"/>
                <a:gd name="connsiteY0-1014" fmla="*/ 0 h 1424419"/>
                <a:gd name="connsiteX1-1015" fmla="*/ 757287 w 1306267"/>
                <a:gd name="connsiteY1-1016" fmla="*/ 32444 h 1424419"/>
                <a:gd name="connsiteX2-1017" fmla="*/ 1206876 w 1306267"/>
                <a:gd name="connsiteY2-1018" fmla="*/ 284945 h 1424419"/>
                <a:gd name="connsiteX3-1019" fmla="*/ 1237706 w 1306267"/>
                <a:gd name="connsiteY3-1020" fmla="*/ 306775 h 1424419"/>
                <a:gd name="connsiteX4-1021" fmla="*/ 1301712 w 1306267"/>
                <a:gd name="connsiteY4-1022" fmla="*/ 442384 h 1424419"/>
                <a:gd name="connsiteX5-1023" fmla="*/ 1303099 w 1306267"/>
                <a:gd name="connsiteY5-1024" fmla="*/ 495558 h 1424419"/>
                <a:gd name="connsiteX6-1025" fmla="*/ 1303099 w 1306267"/>
                <a:gd name="connsiteY6-1026" fmla="*/ 952393 h 1424419"/>
                <a:gd name="connsiteX7-1027" fmla="*/ 1305306 w 1306267"/>
                <a:gd name="connsiteY7-1028" fmla="*/ 990115 h 1424419"/>
                <a:gd name="connsiteX8-1029" fmla="*/ 1255800 w 1306267"/>
                <a:gd name="connsiteY8-1030" fmla="*/ 1142552 h 1424419"/>
                <a:gd name="connsiteX9-1031" fmla="*/ 1172881 w 1306267"/>
                <a:gd name="connsiteY9-1032" fmla="*/ 1179342 h 1424419"/>
                <a:gd name="connsiteX10-1033" fmla="*/ 792288 w 1306267"/>
                <a:gd name="connsiteY10-1034" fmla="*/ 1385653 h 1424419"/>
                <a:gd name="connsiteX11-1035" fmla="*/ 522686 w 1306267"/>
                <a:gd name="connsiteY11-1036" fmla="*/ 1384922 h 1424419"/>
                <a:gd name="connsiteX12-1037" fmla="*/ 90241 w 1306267"/>
                <a:gd name="connsiteY12-1038" fmla="*/ 1150634 h 1424419"/>
                <a:gd name="connsiteX13-1039" fmla="*/ 55672 w 1306267"/>
                <a:gd name="connsiteY13-1040" fmla="*/ 1124403 h 1424419"/>
                <a:gd name="connsiteX14-1041" fmla="*/ 667 w 1306267"/>
                <a:gd name="connsiteY14-1042" fmla="*/ 999105 h 1424419"/>
                <a:gd name="connsiteX15-1043" fmla="*/ 0 w 1306267"/>
                <a:gd name="connsiteY15-1044" fmla="*/ 972364 h 1424419"/>
                <a:gd name="connsiteX16-1045" fmla="*/ 2496 w 1306267"/>
                <a:gd name="connsiteY16-1046" fmla="*/ 463106 h 1424419"/>
                <a:gd name="connsiteX17-1047" fmla="*/ 2458 w 1306267"/>
                <a:gd name="connsiteY17-1048" fmla="*/ 429563 h 1424419"/>
                <a:gd name="connsiteX18-1049" fmla="*/ 75248 w 1306267"/>
                <a:gd name="connsiteY18-1050" fmla="*/ 303202 h 1424419"/>
                <a:gd name="connsiteX19-1051" fmla="*/ 106293 w 1306267"/>
                <a:gd name="connsiteY19-1052" fmla="*/ 282597 h 1424419"/>
                <a:gd name="connsiteX20-1053" fmla="*/ 541533 w 1306267"/>
                <a:gd name="connsiteY20-1054" fmla="*/ 38110 h 1424419"/>
                <a:gd name="connsiteX21-1055" fmla="*/ 653528 w 1306267"/>
                <a:gd name="connsiteY21-1056" fmla="*/ 0 h 1424419"/>
                <a:gd name="connsiteX0-1057" fmla="*/ 653528 w 1306267"/>
                <a:gd name="connsiteY0-1058" fmla="*/ 0 h 1424419"/>
                <a:gd name="connsiteX1-1059" fmla="*/ 757287 w 1306267"/>
                <a:gd name="connsiteY1-1060" fmla="*/ 32444 h 1424419"/>
                <a:gd name="connsiteX2-1061" fmla="*/ 1206876 w 1306267"/>
                <a:gd name="connsiteY2-1062" fmla="*/ 284945 h 1424419"/>
                <a:gd name="connsiteX3-1063" fmla="*/ 1237706 w 1306267"/>
                <a:gd name="connsiteY3-1064" fmla="*/ 306775 h 1424419"/>
                <a:gd name="connsiteX4-1065" fmla="*/ 1301712 w 1306267"/>
                <a:gd name="connsiteY4-1066" fmla="*/ 442384 h 1424419"/>
                <a:gd name="connsiteX5-1067" fmla="*/ 1303099 w 1306267"/>
                <a:gd name="connsiteY5-1068" fmla="*/ 495558 h 1424419"/>
                <a:gd name="connsiteX6-1069" fmla="*/ 1303099 w 1306267"/>
                <a:gd name="connsiteY6-1070" fmla="*/ 952393 h 1424419"/>
                <a:gd name="connsiteX7-1071" fmla="*/ 1305306 w 1306267"/>
                <a:gd name="connsiteY7-1072" fmla="*/ 990115 h 1424419"/>
                <a:gd name="connsiteX8-1073" fmla="*/ 1255800 w 1306267"/>
                <a:gd name="connsiteY8-1074" fmla="*/ 1142552 h 1424419"/>
                <a:gd name="connsiteX9-1075" fmla="*/ 1172881 w 1306267"/>
                <a:gd name="connsiteY9-1076" fmla="*/ 1179342 h 1424419"/>
                <a:gd name="connsiteX10-1077" fmla="*/ 792288 w 1306267"/>
                <a:gd name="connsiteY10-1078" fmla="*/ 1385653 h 1424419"/>
                <a:gd name="connsiteX11-1079" fmla="*/ 522686 w 1306267"/>
                <a:gd name="connsiteY11-1080" fmla="*/ 1384922 h 1424419"/>
                <a:gd name="connsiteX12-1081" fmla="*/ 90241 w 1306267"/>
                <a:gd name="connsiteY12-1082" fmla="*/ 1150634 h 1424419"/>
                <a:gd name="connsiteX13-1083" fmla="*/ 55672 w 1306267"/>
                <a:gd name="connsiteY13-1084" fmla="*/ 1124403 h 1424419"/>
                <a:gd name="connsiteX14-1085" fmla="*/ 667 w 1306267"/>
                <a:gd name="connsiteY14-1086" fmla="*/ 999105 h 1424419"/>
                <a:gd name="connsiteX15-1087" fmla="*/ 0 w 1306267"/>
                <a:gd name="connsiteY15-1088" fmla="*/ 972364 h 1424419"/>
                <a:gd name="connsiteX16-1089" fmla="*/ 2496 w 1306267"/>
                <a:gd name="connsiteY16-1090" fmla="*/ 463106 h 1424419"/>
                <a:gd name="connsiteX17-1091" fmla="*/ 2458 w 1306267"/>
                <a:gd name="connsiteY17-1092" fmla="*/ 429563 h 1424419"/>
                <a:gd name="connsiteX18-1093" fmla="*/ 75248 w 1306267"/>
                <a:gd name="connsiteY18-1094" fmla="*/ 303202 h 1424419"/>
                <a:gd name="connsiteX19-1095" fmla="*/ 106293 w 1306267"/>
                <a:gd name="connsiteY19-1096" fmla="*/ 282597 h 1424419"/>
                <a:gd name="connsiteX20-1097" fmla="*/ 541533 w 1306267"/>
                <a:gd name="connsiteY20-1098" fmla="*/ 38110 h 1424419"/>
                <a:gd name="connsiteX21-1099" fmla="*/ 653528 w 1306267"/>
                <a:gd name="connsiteY21-1100" fmla="*/ 0 h 1424419"/>
                <a:gd name="connsiteX0-1101" fmla="*/ 653528 w 1306267"/>
                <a:gd name="connsiteY0-1102" fmla="*/ 0 h 1424419"/>
                <a:gd name="connsiteX1-1103" fmla="*/ 757287 w 1306267"/>
                <a:gd name="connsiteY1-1104" fmla="*/ 32444 h 1424419"/>
                <a:gd name="connsiteX2-1105" fmla="*/ 1206876 w 1306267"/>
                <a:gd name="connsiteY2-1106" fmla="*/ 284945 h 1424419"/>
                <a:gd name="connsiteX3-1107" fmla="*/ 1237706 w 1306267"/>
                <a:gd name="connsiteY3-1108" fmla="*/ 306775 h 1424419"/>
                <a:gd name="connsiteX4-1109" fmla="*/ 1301712 w 1306267"/>
                <a:gd name="connsiteY4-1110" fmla="*/ 442384 h 1424419"/>
                <a:gd name="connsiteX5-1111" fmla="*/ 1303099 w 1306267"/>
                <a:gd name="connsiteY5-1112" fmla="*/ 495558 h 1424419"/>
                <a:gd name="connsiteX6-1113" fmla="*/ 1303099 w 1306267"/>
                <a:gd name="connsiteY6-1114" fmla="*/ 952393 h 1424419"/>
                <a:gd name="connsiteX7-1115" fmla="*/ 1305306 w 1306267"/>
                <a:gd name="connsiteY7-1116" fmla="*/ 990115 h 1424419"/>
                <a:gd name="connsiteX8-1117" fmla="*/ 1255800 w 1306267"/>
                <a:gd name="connsiteY8-1118" fmla="*/ 1142552 h 1424419"/>
                <a:gd name="connsiteX9-1119" fmla="*/ 1172881 w 1306267"/>
                <a:gd name="connsiteY9-1120" fmla="*/ 1179342 h 1424419"/>
                <a:gd name="connsiteX10-1121" fmla="*/ 792288 w 1306267"/>
                <a:gd name="connsiteY10-1122" fmla="*/ 1385653 h 1424419"/>
                <a:gd name="connsiteX11-1123" fmla="*/ 522686 w 1306267"/>
                <a:gd name="connsiteY11-1124" fmla="*/ 1384922 h 1424419"/>
                <a:gd name="connsiteX12-1125" fmla="*/ 90241 w 1306267"/>
                <a:gd name="connsiteY12-1126" fmla="*/ 1150634 h 1424419"/>
                <a:gd name="connsiteX13-1127" fmla="*/ 48904 w 1306267"/>
                <a:gd name="connsiteY13-1128" fmla="*/ 1124403 h 1424419"/>
                <a:gd name="connsiteX14-1129" fmla="*/ 667 w 1306267"/>
                <a:gd name="connsiteY14-1130" fmla="*/ 999105 h 1424419"/>
                <a:gd name="connsiteX15-1131" fmla="*/ 0 w 1306267"/>
                <a:gd name="connsiteY15-1132" fmla="*/ 972364 h 1424419"/>
                <a:gd name="connsiteX16-1133" fmla="*/ 2496 w 1306267"/>
                <a:gd name="connsiteY16-1134" fmla="*/ 463106 h 1424419"/>
                <a:gd name="connsiteX17-1135" fmla="*/ 2458 w 1306267"/>
                <a:gd name="connsiteY17-1136" fmla="*/ 429563 h 1424419"/>
                <a:gd name="connsiteX18-1137" fmla="*/ 75248 w 1306267"/>
                <a:gd name="connsiteY18-1138" fmla="*/ 303202 h 1424419"/>
                <a:gd name="connsiteX19-1139" fmla="*/ 106293 w 1306267"/>
                <a:gd name="connsiteY19-1140" fmla="*/ 282597 h 1424419"/>
                <a:gd name="connsiteX20-1141" fmla="*/ 541533 w 1306267"/>
                <a:gd name="connsiteY20-1142" fmla="*/ 38110 h 1424419"/>
                <a:gd name="connsiteX21-1143" fmla="*/ 653528 w 1306267"/>
                <a:gd name="connsiteY21-1144" fmla="*/ 0 h 1424419"/>
                <a:gd name="connsiteX0-1145" fmla="*/ 653528 w 1306267"/>
                <a:gd name="connsiteY0-1146" fmla="*/ 0 h 1424419"/>
                <a:gd name="connsiteX1-1147" fmla="*/ 757287 w 1306267"/>
                <a:gd name="connsiteY1-1148" fmla="*/ 32444 h 1424419"/>
                <a:gd name="connsiteX2-1149" fmla="*/ 1206876 w 1306267"/>
                <a:gd name="connsiteY2-1150" fmla="*/ 284945 h 1424419"/>
                <a:gd name="connsiteX3-1151" fmla="*/ 1237706 w 1306267"/>
                <a:gd name="connsiteY3-1152" fmla="*/ 306775 h 1424419"/>
                <a:gd name="connsiteX4-1153" fmla="*/ 1301712 w 1306267"/>
                <a:gd name="connsiteY4-1154" fmla="*/ 442384 h 1424419"/>
                <a:gd name="connsiteX5-1155" fmla="*/ 1303099 w 1306267"/>
                <a:gd name="connsiteY5-1156" fmla="*/ 495558 h 1424419"/>
                <a:gd name="connsiteX6-1157" fmla="*/ 1303099 w 1306267"/>
                <a:gd name="connsiteY6-1158" fmla="*/ 952393 h 1424419"/>
                <a:gd name="connsiteX7-1159" fmla="*/ 1305306 w 1306267"/>
                <a:gd name="connsiteY7-1160" fmla="*/ 990115 h 1424419"/>
                <a:gd name="connsiteX8-1161" fmla="*/ 1255800 w 1306267"/>
                <a:gd name="connsiteY8-1162" fmla="*/ 1142552 h 1424419"/>
                <a:gd name="connsiteX9-1163" fmla="*/ 1172881 w 1306267"/>
                <a:gd name="connsiteY9-1164" fmla="*/ 1179342 h 1424419"/>
                <a:gd name="connsiteX10-1165" fmla="*/ 792288 w 1306267"/>
                <a:gd name="connsiteY10-1166" fmla="*/ 1385653 h 1424419"/>
                <a:gd name="connsiteX11-1167" fmla="*/ 522686 w 1306267"/>
                <a:gd name="connsiteY11-1168" fmla="*/ 1384922 h 1424419"/>
                <a:gd name="connsiteX12-1169" fmla="*/ 90241 w 1306267"/>
                <a:gd name="connsiteY12-1170" fmla="*/ 1150634 h 1424419"/>
                <a:gd name="connsiteX13-1171" fmla="*/ 48904 w 1306267"/>
                <a:gd name="connsiteY13-1172" fmla="*/ 1124403 h 1424419"/>
                <a:gd name="connsiteX14-1173" fmla="*/ 667 w 1306267"/>
                <a:gd name="connsiteY14-1174" fmla="*/ 999105 h 1424419"/>
                <a:gd name="connsiteX15-1175" fmla="*/ 0 w 1306267"/>
                <a:gd name="connsiteY15-1176" fmla="*/ 972364 h 1424419"/>
                <a:gd name="connsiteX16-1177" fmla="*/ 2496 w 1306267"/>
                <a:gd name="connsiteY16-1178" fmla="*/ 463106 h 1424419"/>
                <a:gd name="connsiteX17-1179" fmla="*/ 2458 w 1306267"/>
                <a:gd name="connsiteY17-1180" fmla="*/ 429563 h 1424419"/>
                <a:gd name="connsiteX18-1181" fmla="*/ 75248 w 1306267"/>
                <a:gd name="connsiteY18-1182" fmla="*/ 303202 h 1424419"/>
                <a:gd name="connsiteX19-1183" fmla="*/ 106293 w 1306267"/>
                <a:gd name="connsiteY19-1184" fmla="*/ 282597 h 1424419"/>
                <a:gd name="connsiteX20-1185" fmla="*/ 541533 w 1306267"/>
                <a:gd name="connsiteY20-1186" fmla="*/ 38110 h 1424419"/>
                <a:gd name="connsiteX21-1187" fmla="*/ 653528 w 1306267"/>
                <a:gd name="connsiteY21-1188" fmla="*/ 0 h 1424419"/>
                <a:gd name="connsiteX0-1189" fmla="*/ 653528 w 1306267"/>
                <a:gd name="connsiteY0-1190" fmla="*/ 0 h 1424419"/>
                <a:gd name="connsiteX1-1191" fmla="*/ 757287 w 1306267"/>
                <a:gd name="connsiteY1-1192" fmla="*/ 32444 h 1424419"/>
                <a:gd name="connsiteX2-1193" fmla="*/ 1206876 w 1306267"/>
                <a:gd name="connsiteY2-1194" fmla="*/ 284945 h 1424419"/>
                <a:gd name="connsiteX3-1195" fmla="*/ 1237706 w 1306267"/>
                <a:gd name="connsiteY3-1196" fmla="*/ 306775 h 1424419"/>
                <a:gd name="connsiteX4-1197" fmla="*/ 1301712 w 1306267"/>
                <a:gd name="connsiteY4-1198" fmla="*/ 442384 h 1424419"/>
                <a:gd name="connsiteX5-1199" fmla="*/ 1303099 w 1306267"/>
                <a:gd name="connsiteY5-1200" fmla="*/ 495558 h 1424419"/>
                <a:gd name="connsiteX6-1201" fmla="*/ 1303099 w 1306267"/>
                <a:gd name="connsiteY6-1202" fmla="*/ 952393 h 1424419"/>
                <a:gd name="connsiteX7-1203" fmla="*/ 1305306 w 1306267"/>
                <a:gd name="connsiteY7-1204" fmla="*/ 990115 h 1424419"/>
                <a:gd name="connsiteX8-1205" fmla="*/ 1255800 w 1306267"/>
                <a:gd name="connsiteY8-1206" fmla="*/ 1142552 h 1424419"/>
                <a:gd name="connsiteX9-1207" fmla="*/ 1172881 w 1306267"/>
                <a:gd name="connsiteY9-1208" fmla="*/ 1179342 h 1424419"/>
                <a:gd name="connsiteX10-1209" fmla="*/ 792288 w 1306267"/>
                <a:gd name="connsiteY10-1210" fmla="*/ 1385653 h 1424419"/>
                <a:gd name="connsiteX11-1211" fmla="*/ 522686 w 1306267"/>
                <a:gd name="connsiteY11-1212" fmla="*/ 1384922 h 1424419"/>
                <a:gd name="connsiteX12-1213" fmla="*/ 90241 w 1306267"/>
                <a:gd name="connsiteY12-1214" fmla="*/ 1150634 h 1424419"/>
                <a:gd name="connsiteX13-1215" fmla="*/ 48904 w 1306267"/>
                <a:gd name="connsiteY13-1216" fmla="*/ 1124403 h 1424419"/>
                <a:gd name="connsiteX14-1217" fmla="*/ 667 w 1306267"/>
                <a:gd name="connsiteY14-1218" fmla="*/ 999105 h 1424419"/>
                <a:gd name="connsiteX15-1219" fmla="*/ 0 w 1306267"/>
                <a:gd name="connsiteY15-1220" fmla="*/ 972364 h 1424419"/>
                <a:gd name="connsiteX16-1221" fmla="*/ 2496 w 1306267"/>
                <a:gd name="connsiteY16-1222" fmla="*/ 463106 h 1424419"/>
                <a:gd name="connsiteX17-1223" fmla="*/ 2458 w 1306267"/>
                <a:gd name="connsiteY17-1224" fmla="*/ 429563 h 1424419"/>
                <a:gd name="connsiteX18-1225" fmla="*/ 75248 w 1306267"/>
                <a:gd name="connsiteY18-1226" fmla="*/ 303202 h 1424419"/>
                <a:gd name="connsiteX19-1227" fmla="*/ 106293 w 1306267"/>
                <a:gd name="connsiteY19-1228" fmla="*/ 282597 h 1424419"/>
                <a:gd name="connsiteX20-1229" fmla="*/ 541533 w 1306267"/>
                <a:gd name="connsiteY20-1230" fmla="*/ 38110 h 1424419"/>
                <a:gd name="connsiteX21-1231" fmla="*/ 653528 w 1306267"/>
                <a:gd name="connsiteY21-1232" fmla="*/ 0 h 1424419"/>
                <a:gd name="connsiteX0-1233" fmla="*/ 653528 w 1306267"/>
                <a:gd name="connsiteY0-1234" fmla="*/ 0 h 1424419"/>
                <a:gd name="connsiteX1-1235" fmla="*/ 757287 w 1306267"/>
                <a:gd name="connsiteY1-1236" fmla="*/ 32444 h 1424419"/>
                <a:gd name="connsiteX2-1237" fmla="*/ 1206876 w 1306267"/>
                <a:gd name="connsiteY2-1238" fmla="*/ 284945 h 1424419"/>
                <a:gd name="connsiteX3-1239" fmla="*/ 1237706 w 1306267"/>
                <a:gd name="connsiteY3-1240" fmla="*/ 306775 h 1424419"/>
                <a:gd name="connsiteX4-1241" fmla="*/ 1301712 w 1306267"/>
                <a:gd name="connsiteY4-1242" fmla="*/ 442384 h 1424419"/>
                <a:gd name="connsiteX5-1243" fmla="*/ 1303099 w 1306267"/>
                <a:gd name="connsiteY5-1244" fmla="*/ 495558 h 1424419"/>
                <a:gd name="connsiteX6-1245" fmla="*/ 1303099 w 1306267"/>
                <a:gd name="connsiteY6-1246" fmla="*/ 952393 h 1424419"/>
                <a:gd name="connsiteX7-1247" fmla="*/ 1305306 w 1306267"/>
                <a:gd name="connsiteY7-1248" fmla="*/ 990115 h 1424419"/>
                <a:gd name="connsiteX8-1249" fmla="*/ 1255800 w 1306267"/>
                <a:gd name="connsiteY8-1250" fmla="*/ 1142552 h 1424419"/>
                <a:gd name="connsiteX9-1251" fmla="*/ 1172881 w 1306267"/>
                <a:gd name="connsiteY9-1252" fmla="*/ 1179342 h 1424419"/>
                <a:gd name="connsiteX10-1253" fmla="*/ 792288 w 1306267"/>
                <a:gd name="connsiteY10-1254" fmla="*/ 1385653 h 1424419"/>
                <a:gd name="connsiteX11-1255" fmla="*/ 522686 w 1306267"/>
                <a:gd name="connsiteY11-1256" fmla="*/ 1384922 h 1424419"/>
                <a:gd name="connsiteX12-1257" fmla="*/ 90241 w 1306267"/>
                <a:gd name="connsiteY12-1258" fmla="*/ 1150634 h 1424419"/>
                <a:gd name="connsiteX13-1259" fmla="*/ 48904 w 1306267"/>
                <a:gd name="connsiteY13-1260" fmla="*/ 1124403 h 1424419"/>
                <a:gd name="connsiteX14-1261" fmla="*/ 667 w 1306267"/>
                <a:gd name="connsiteY14-1262" fmla="*/ 999105 h 1424419"/>
                <a:gd name="connsiteX15-1263" fmla="*/ 0 w 1306267"/>
                <a:gd name="connsiteY15-1264" fmla="*/ 972364 h 1424419"/>
                <a:gd name="connsiteX16-1265" fmla="*/ 2496 w 1306267"/>
                <a:gd name="connsiteY16-1266" fmla="*/ 463106 h 1424419"/>
                <a:gd name="connsiteX17-1267" fmla="*/ 2458 w 1306267"/>
                <a:gd name="connsiteY17-1268" fmla="*/ 429563 h 1424419"/>
                <a:gd name="connsiteX18-1269" fmla="*/ 75248 w 1306267"/>
                <a:gd name="connsiteY18-1270" fmla="*/ 303202 h 1424419"/>
                <a:gd name="connsiteX19-1271" fmla="*/ 106293 w 1306267"/>
                <a:gd name="connsiteY19-1272" fmla="*/ 282597 h 1424419"/>
                <a:gd name="connsiteX20-1273" fmla="*/ 541533 w 1306267"/>
                <a:gd name="connsiteY20-1274" fmla="*/ 38110 h 1424419"/>
                <a:gd name="connsiteX21-1275" fmla="*/ 653528 w 1306267"/>
                <a:gd name="connsiteY21-1276" fmla="*/ 0 h 1424419"/>
                <a:gd name="connsiteX0-1277" fmla="*/ 653528 w 1306267"/>
                <a:gd name="connsiteY0-1278" fmla="*/ 0 h 1424419"/>
                <a:gd name="connsiteX1-1279" fmla="*/ 757287 w 1306267"/>
                <a:gd name="connsiteY1-1280" fmla="*/ 32444 h 1424419"/>
                <a:gd name="connsiteX2-1281" fmla="*/ 1206876 w 1306267"/>
                <a:gd name="connsiteY2-1282" fmla="*/ 284945 h 1424419"/>
                <a:gd name="connsiteX3-1283" fmla="*/ 1237706 w 1306267"/>
                <a:gd name="connsiteY3-1284" fmla="*/ 306775 h 1424419"/>
                <a:gd name="connsiteX4-1285" fmla="*/ 1301712 w 1306267"/>
                <a:gd name="connsiteY4-1286" fmla="*/ 442384 h 1424419"/>
                <a:gd name="connsiteX5-1287" fmla="*/ 1303099 w 1306267"/>
                <a:gd name="connsiteY5-1288" fmla="*/ 495558 h 1424419"/>
                <a:gd name="connsiteX6-1289" fmla="*/ 1303099 w 1306267"/>
                <a:gd name="connsiteY6-1290" fmla="*/ 952393 h 1424419"/>
                <a:gd name="connsiteX7-1291" fmla="*/ 1305306 w 1306267"/>
                <a:gd name="connsiteY7-1292" fmla="*/ 990115 h 1424419"/>
                <a:gd name="connsiteX8-1293" fmla="*/ 1255800 w 1306267"/>
                <a:gd name="connsiteY8-1294" fmla="*/ 1142552 h 1424419"/>
                <a:gd name="connsiteX9-1295" fmla="*/ 1172881 w 1306267"/>
                <a:gd name="connsiteY9-1296" fmla="*/ 1179342 h 1424419"/>
                <a:gd name="connsiteX10-1297" fmla="*/ 792288 w 1306267"/>
                <a:gd name="connsiteY10-1298" fmla="*/ 1385653 h 1424419"/>
                <a:gd name="connsiteX11-1299" fmla="*/ 522686 w 1306267"/>
                <a:gd name="connsiteY11-1300" fmla="*/ 1384922 h 1424419"/>
                <a:gd name="connsiteX12-1301" fmla="*/ 97009 w 1306267"/>
                <a:gd name="connsiteY12-1302" fmla="*/ 1161462 h 1424419"/>
                <a:gd name="connsiteX13-1303" fmla="*/ 48904 w 1306267"/>
                <a:gd name="connsiteY13-1304" fmla="*/ 1124403 h 1424419"/>
                <a:gd name="connsiteX14-1305" fmla="*/ 667 w 1306267"/>
                <a:gd name="connsiteY14-1306" fmla="*/ 999105 h 1424419"/>
                <a:gd name="connsiteX15-1307" fmla="*/ 0 w 1306267"/>
                <a:gd name="connsiteY15-1308" fmla="*/ 972364 h 1424419"/>
                <a:gd name="connsiteX16-1309" fmla="*/ 2496 w 1306267"/>
                <a:gd name="connsiteY16-1310" fmla="*/ 463106 h 1424419"/>
                <a:gd name="connsiteX17-1311" fmla="*/ 2458 w 1306267"/>
                <a:gd name="connsiteY17-1312" fmla="*/ 429563 h 1424419"/>
                <a:gd name="connsiteX18-1313" fmla="*/ 75248 w 1306267"/>
                <a:gd name="connsiteY18-1314" fmla="*/ 303202 h 1424419"/>
                <a:gd name="connsiteX19-1315" fmla="*/ 106293 w 1306267"/>
                <a:gd name="connsiteY19-1316" fmla="*/ 282597 h 1424419"/>
                <a:gd name="connsiteX20-1317" fmla="*/ 541533 w 1306267"/>
                <a:gd name="connsiteY20-1318" fmla="*/ 38110 h 1424419"/>
                <a:gd name="connsiteX21-1319" fmla="*/ 653528 w 1306267"/>
                <a:gd name="connsiteY21-1320" fmla="*/ 0 h 1424419"/>
                <a:gd name="connsiteX0-1321" fmla="*/ 653528 w 1306267"/>
                <a:gd name="connsiteY0-1322" fmla="*/ 0 h 1424419"/>
                <a:gd name="connsiteX1-1323" fmla="*/ 757287 w 1306267"/>
                <a:gd name="connsiteY1-1324" fmla="*/ 32444 h 1424419"/>
                <a:gd name="connsiteX2-1325" fmla="*/ 1206876 w 1306267"/>
                <a:gd name="connsiteY2-1326" fmla="*/ 284945 h 1424419"/>
                <a:gd name="connsiteX3-1327" fmla="*/ 1237706 w 1306267"/>
                <a:gd name="connsiteY3-1328" fmla="*/ 306775 h 1424419"/>
                <a:gd name="connsiteX4-1329" fmla="*/ 1301712 w 1306267"/>
                <a:gd name="connsiteY4-1330" fmla="*/ 442384 h 1424419"/>
                <a:gd name="connsiteX5-1331" fmla="*/ 1303099 w 1306267"/>
                <a:gd name="connsiteY5-1332" fmla="*/ 495558 h 1424419"/>
                <a:gd name="connsiteX6-1333" fmla="*/ 1303099 w 1306267"/>
                <a:gd name="connsiteY6-1334" fmla="*/ 952393 h 1424419"/>
                <a:gd name="connsiteX7-1335" fmla="*/ 1305306 w 1306267"/>
                <a:gd name="connsiteY7-1336" fmla="*/ 990115 h 1424419"/>
                <a:gd name="connsiteX8-1337" fmla="*/ 1255800 w 1306267"/>
                <a:gd name="connsiteY8-1338" fmla="*/ 1142552 h 1424419"/>
                <a:gd name="connsiteX9-1339" fmla="*/ 1172881 w 1306267"/>
                <a:gd name="connsiteY9-1340" fmla="*/ 1179342 h 1424419"/>
                <a:gd name="connsiteX10-1341" fmla="*/ 792288 w 1306267"/>
                <a:gd name="connsiteY10-1342" fmla="*/ 1385653 h 1424419"/>
                <a:gd name="connsiteX11-1343" fmla="*/ 522686 w 1306267"/>
                <a:gd name="connsiteY11-1344" fmla="*/ 1384922 h 1424419"/>
                <a:gd name="connsiteX12-1345" fmla="*/ 97009 w 1306267"/>
                <a:gd name="connsiteY12-1346" fmla="*/ 1161462 h 1424419"/>
                <a:gd name="connsiteX13-1347" fmla="*/ 48904 w 1306267"/>
                <a:gd name="connsiteY13-1348" fmla="*/ 1124403 h 1424419"/>
                <a:gd name="connsiteX14-1349" fmla="*/ 667 w 1306267"/>
                <a:gd name="connsiteY14-1350" fmla="*/ 999105 h 1424419"/>
                <a:gd name="connsiteX15-1351" fmla="*/ 0 w 1306267"/>
                <a:gd name="connsiteY15-1352" fmla="*/ 972364 h 1424419"/>
                <a:gd name="connsiteX16-1353" fmla="*/ 2496 w 1306267"/>
                <a:gd name="connsiteY16-1354" fmla="*/ 463106 h 1424419"/>
                <a:gd name="connsiteX17-1355" fmla="*/ 2458 w 1306267"/>
                <a:gd name="connsiteY17-1356" fmla="*/ 429563 h 1424419"/>
                <a:gd name="connsiteX18-1357" fmla="*/ 75248 w 1306267"/>
                <a:gd name="connsiteY18-1358" fmla="*/ 303202 h 1424419"/>
                <a:gd name="connsiteX19-1359" fmla="*/ 106293 w 1306267"/>
                <a:gd name="connsiteY19-1360" fmla="*/ 282597 h 1424419"/>
                <a:gd name="connsiteX20-1361" fmla="*/ 541533 w 1306267"/>
                <a:gd name="connsiteY20-1362" fmla="*/ 38110 h 1424419"/>
                <a:gd name="connsiteX21-1363" fmla="*/ 653528 w 1306267"/>
                <a:gd name="connsiteY21-1364" fmla="*/ 0 h 1424419"/>
                <a:gd name="connsiteX0-1365" fmla="*/ 653528 w 1306267"/>
                <a:gd name="connsiteY0-1366" fmla="*/ 0 h 1424419"/>
                <a:gd name="connsiteX1-1367" fmla="*/ 757287 w 1306267"/>
                <a:gd name="connsiteY1-1368" fmla="*/ 32444 h 1424419"/>
                <a:gd name="connsiteX2-1369" fmla="*/ 1206876 w 1306267"/>
                <a:gd name="connsiteY2-1370" fmla="*/ 284945 h 1424419"/>
                <a:gd name="connsiteX3-1371" fmla="*/ 1237706 w 1306267"/>
                <a:gd name="connsiteY3-1372" fmla="*/ 306775 h 1424419"/>
                <a:gd name="connsiteX4-1373" fmla="*/ 1301712 w 1306267"/>
                <a:gd name="connsiteY4-1374" fmla="*/ 442384 h 1424419"/>
                <a:gd name="connsiteX5-1375" fmla="*/ 1303099 w 1306267"/>
                <a:gd name="connsiteY5-1376" fmla="*/ 495558 h 1424419"/>
                <a:gd name="connsiteX6-1377" fmla="*/ 1303099 w 1306267"/>
                <a:gd name="connsiteY6-1378" fmla="*/ 952393 h 1424419"/>
                <a:gd name="connsiteX7-1379" fmla="*/ 1305306 w 1306267"/>
                <a:gd name="connsiteY7-1380" fmla="*/ 990115 h 1424419"/>
                <a:gd name="connsiteX8-1381" fmla="*/ 1255800 w 1306267"/>
                <a:gd name="connsiteY8-1382" fmla="*/ 1142552 h 1424419"/>
                <a:gd name="connsiteX9-1383" fmla="*/ 1172881 w 1306267"/>
                <a:gd name="connsiteY9-1384" fmla="*/ 1179342 h 1424419"/>
                <a:gd name="connsiteX10-1385" fmla="*/ 792288 w 1306267"/>
                <a:gd name="connsiteY10-1386" fmla="*/ 1385653 h 1424419"/>
                <a:gd name="connsiteX11-1387" fmla="*/ 522686 w 1306267"/>
                <a:gd name="connsiteY11-1388" fmla="*/ 1384922 h 1424419"/>
                <a:gd name="connsiteX12-1389" fmla="*/ 97009 w 1306267"/>
                <a:gd name="connsiteY12-1390" fmla="*/ 1161462 h 1424419"/>
                <a:gd name="connsiteX13-1391" fmla="*/ 44843 w 1306267"/>
                <a:gd name="connsiteY13-1392" fmla="*/ 1118989 h 1424419"/>
                <a:gd name="connsiteX14-1393" fmla="*/ 667 w 1306267"/>
                <a:gd name="connsiteY14-1394" fmla="*/ 999105 h 1424419"/>
                <a:gd name="connsiteX15-1395" fmla="*/ 0 w 1306267"/>
                <a:gd name="connsiteY15-1396" fmla="*/ 972364 h 1424419"/>
                <a:gd name="connsiteX16-1397" fmla="*/ 2496 w 1306267"/>
                <a:gd name="connsiteY16-1398" fmla="*/ 463106 h 1424419"/>
                <a:gd name="connsiteX17-1399" fmla="*/ 2458 w 1306267"/>
                <a:gd name="connsiteY17-1400" fmla="*/ 429563 h 1424419"/>
                <a:gd name="connsiteX18-1401" fmla="*/ 75248 w 1306267"/>
                <a:gd name="connsiteY18-1402" fmla="*/ 303202 h 1424419"/>
                <a:gd name="connsiteX19-1403" fmla="*/ 106293 w 1306267"/>
                <a:gd name="connsiteY19-1404" fmla="*/ 282597 h 1424419"/>
                <a:gd name="connsiteX20-1405" fmla="*/ 541533 w 1306267"/>
                <a:gd name="connsiteY20-1406" fmla="*/ 38110 h 1424419"/>
                <a:gd name="connsiteX21-1407" fmla="*/ 653528 w 1306267"/>
                <a:gd name="connsiteY21-1408" fmla="*/ 0 h 1424419"/>
                <a:gd name="connsiteX0-1409" fmla="*/ 653528 w 1306267"/>
                <a:gd name="connsiteY0-1410" fmla="*/ 0 h 1424419"/>
                <a:gd name="connsiteX1-1411" fmla="*/ 757287 w 1306267"/>
                <a:gd name="connsiteY1-1412" fmla="*/ 32444 h 1424419"/>
                <a:gd name="connsiteX2-1413" fmla="*/ 1206876 w 1306267"/>
                <a:gd name="connsiteY2-1414" fmla="*/ 284945 h 1424419"/>
                <a:gd name="connsiteX3-1415" fmla="*/ 1237706 w 1306267"/>
                <a:gd name="connsiteY3-1416" fmla="*/ 306775 h 1424419"/>
                <a:gd name="connsiteX4-1417" fmla="*/ 1301712 w 1306267"/>
                <a:gd name="connsiteY4-1418" fmla="*/ 442384 h 1424419"/>
                <a:gd name="connsiteX5-1419" fmla="*/ 1303099 w 1306267"/>
                <a:gd name="connsiteY5-1420" fmla="*/ 495558 h 1424419"/>
                <a:gd name="connsiteX6-1421" fmla="*/ 1303099 w 1306267"/>
                <a:gd name="connsiteY6-1422" fmla="*/ 952393 h 1424419"/>
                <a:gd name="connsiteX7-1423" fmla="*/ 1305306 w 1306267"/>
                <a:gd name="connsiteY7-1424" fmla="*/ 990115 h 1424419"/>
                <a:gd name="connsiteX8-1425" fmla="*/ 1255800 w 1306267"/>
                <a:gd name="connsiteY8-1426" fmla="*/ 1142552 h 1424419"/>
                <a:gd name="connsiteX9-1427" fmla="*/ 1172881 w 1306267"/>
                <a:gd name="connsiteY9-1428" fmla="*/ 1179342 h 1424419"/>
                <a:gd name="connsiteX10-1429" fmla="*/ 792288 w 1306267"/>
                <a:gd name="connsiteY10-1430" fmla="*/ 1385653 h 1424419"/>
                <a:gd name="connsiteX11-1431" fmla="*/ 522686 w 1306267"/>
                <a:gd name="connsiteY11-1432" fmla="*/ 1384922 h 1424419"/>
                <a:gd name="connsiteX12-1433" fmla="*/ 97009 w 1306267"/>
                <a:gd name="connsiteY12-1434" fmla="*/ 1161462 h 1424419"/>
                <a:gd name="connsiteX13-1435" fmla="*/ 44843 w 1306267"/>
                <a:gd name="connsiteY13-1436" fmla="*/ 1118989 h 1424419"/>
                <a:gd name="connsiteX14-1437" fmla="*/ 667 w 1306267"/>
                <a:gd name="connsiteY14-1438" fmla="*/ 999105 h 1424419"/>
                <a:gd name="connsiteX15-1439" fmla="*/ 0 w 1306267"/>
                <a:gd name="connsiteY15-1440" fmla="*/ 972364 h 1424419"/>
                <a:gd name="connsiteX16-1441" fmla="*/ 2496 w 1306267"/>
                <a:gd name="connsiteY16-1442" fmla="*/ 463106 h 1424419"/>
                <a:gd name="connsiteX17-1443" fmla="*/ 2458 w 1306267"/>
                <a:gd name="connsiteY17-1444" fmla="*/ 429563 h 1424419"/>
                <a:gd name="connsiteX18-1445" fmla="*/ 75248 w 1306267"/>
                <a:gd name="connsiteY18-1446" fmla="*/ 303202 h 1424419"/>
                <a:gd name="connsiteX19-1447" fmla="*/ 106293 w 1306267"/>
                <a:gd name="connsiteY19-1448" fmla="*/ 282597 h 1424419"/>
                <a:gd name="connsiteX20-1449" fmla="*/ 541533 w 1306267"/>
                <a:gd name="connsiteY20-1450" fmla="*/ 38110 h 1424419"/>
                <a:gd name="connsiteX21-1451" fmla="*/ 653528 w 1306267"/>
                <a:gd name="connsiteY21-1452" fmla="*/ 0 h 1424419"/>
                <a:gd name="connsiteX0-1453" fmla="*/ 653528 w 1306267"/>
                <a:gd name="connsiteY0-1454" fmla="*/ 0 h 1424419"/>
                <a:gd name="connsiteX1-1455" fmla="*/ 757287 w 1306267"/>
                <a:gd name="connsiteY1-1456" fmla="*/ 32444 h 1424419"/>
                <a:gd name="connsiteX2-1457" fmla="*/ 1206876 w 1306267"/>
                <a:gd name="connsiteY2-1458" fmla="*/ 284945 h 1424419"/>
                <a:gd name="connsiteX3-1459" fmla="*/ 1237706 w 1306267"/>
                <a:gd name="connsiteY3-1460" fmla="*/ 306775 h 1424419"/>
                <a:gd name="connsiteX4-1461" fmla="*/ 1301712 w 1306267"/>
                <a:gd name="connsiteY4-1462" fmla="*/ 442384 h 1424419"/>
                <a:gd name="connsiteX5-1463" fmla="*/ 1303099 w 1306267"/>
                <a:gd name="connsiteY5-1464" fmla="*/ 495558 h 1424419"/>
                <a:gd name="connsiteX6-1465" fmla="*/ 1303099 w 1306267"/>
                <a:gd name="connsiteY6-1466" fmla="*/ 952393 h 1424419"/>
                <a:gd name="connsiteX7-1467" fmla="*/ 1305306 w 1306267"/>
                <a:gd name="connsiteY7-1468" fmla="*/ 990115 h 1424419"/>
                <a:gd name="connsiteX8-1469" fmla="*/ 1255800 w 1306267"/>
                <a:gd name="connsiteY8-1470" fmla="*/ 1142552 h 1424419"/>
                <a:gd name="connsiteX9-1471" fmla="*/ 1172881 w 1306267"/>
                <a:gd name="connsiteY9-1472" fmla="*/ 1179342 h 1424419"/>
                <a:gd name="connsiteX10-1473" fmla="*/ 792288 w 1306267"/>
                <a:gd name="connsiteY10-1474" fmla="*/ 1385653 h 1424419"/>
                <a:gd name="connsiteX11-1475" fmla="*/ 522686 w 1306267"/>
                <a:gd name="connsiteY11-1476" fmla="*/ 1384922 h 1424419"/>
                <a:gd name="connsiteX12-1477" fmla="*/ 97009 w 1306267"/>
                <a:gd name="connsiteY12-1478" fmla="*/ 1161462 h 1424419"/>
                <a:gd name="connsiteX13-1479" fmla="*/ 44843 w 1306267"/>
                <a:gd name="connsiteY13-1480" fmla="*/ 1118989 h 1424419"/>
                <a:gd name="connsiteX14-1481" fmla="*/ 667 w 1306267"/>
                <a:gd name="connsiteY14-1482" fmla="*/ 999105 h 1424419"/>
                <a:gd name="connsiteX15-1483" fmla="*/ 0 w 1306267"/>
                <a:gd name="connsiteY15-1484" fmla="*/ 972364 h 1424419"/>
                <a:gd name="connsiteX16-1485" fmla="*/ 2496 w 1306267"/>
                <a:gd name="connsiteY16-1486" fmla="*/ 463106 h 1424419"/>
                <a:gd name="connsiteX17-1487" fmla="*/ 2458 w 1306267"/>
                <a:gd name="connsiteY17-1488" fmla="*/ 429563 h 1424419"/>
                <a:gd name="connsiteX18-1489" fmla="*/ 75248 w 1306267"/>
                <a:gd name="connsiteY18-1490" fmla="*/ 303202 h 1424419"/>
                <a:gd name="connsiteX19-1491" fmla="*/ 106293 w 1306267"/>
                <a:gd name="connsiteY19-1492" fmla="*/ 282597 h 1424419"/>
                <a:gd name="connsiteX20-1493" fmla="*/ 541533 w 1306267"/>
                <a:gd name="connsiteY20-1494" fmla="*/ 38110 h 1424419"/>
                <a:gd name="connsiteX21-1495" fmla="*/ 653528 w 1306267"/>
                <a:gd name="connsiteY21-1496" fmla="*/ 0 h 1424419"/>
                <a:gd name="connsiteX0-1497" fmla="*/ 653528 w 1306267"/>
                <a:gd name="connsiteY0-1498" fmla="*/ 0 h 1424419"/>
                <a:gd name="connsiteX1-1499" fmla="*/ 757287 w 1306267"/>
                <a:gd name="connsiteY1-1500" fmla="*/ 32444 h 1424419"/>
                <a:gd name="connsiteX2-1501" fmla="*/ 1206876 w 1306267"/>
                <a:gd name="connsiteY2-1502" fmla="*/ 284945 h 1424419"/>
                <a:gd name="connsiteX3-1503" fmla="*/ 1237706 w 1306267"/>
                <a:gd name="connsiteY3-1504" fmla="*/ 306775 h 1424419"/>
                <a:gd name="connsiteX4-1505" fmla="*/ 1301712 w 1306267"/>
                <a:gd name="connsiteY4-1506" fmla="*/ 442384 h 1424419"/>
                <a:gd name="connsiteX5-1507" fmla="*/ 1303099 w 1306267"/>
                <a:gd name="connsiteY5-1508" fmla="*/ 495558 h 1424419"/>
                <a:gd name="connsiteX6-1509" fmla="*/ 1303099 w 1306267"/>
                <a:gd name="connsiteY6-1510" fmla="*/ 952393 h 1424419"/>
                <a:gd name="connsiteX7-1511" fmla="*/ 1305306 w 1306267"/>
                <a:gd name="connsiteY7-1512" fmla="*/ 990115 h 1424419"/>
                <a:gd name="connsiteX8-1513" fmla="*/ 1255800 w 1306267"/>
                <a:gd name="connsiteY8-1514" fmla="*/ 1142552 h 1424419"/>
                <a:gd name="connsiteX9-1515" fmla="*/ 1172881 w 1306267"/>
                <a:gd name="connsiteY9-1516" fmla="*/ 1179342 h 1424419"/>
                <a:gd name="connsiteX10-1517" fmla="*/ 792288 w 1306267"/>
                <a:gd name="connsiteY10-1518" fmla="*/ 1385653 h 1424419"/>
                <a:gd name="connsiteX11-1519" fmla="*/ 522686 w 1306267"/>
                <a:gd name="connsiteY11-1520" fmla="*/ 1384922 h 1424419"/>
                <a:gd name="connsiteX12-1521" fmla="*/ 94302 w 1306267"/>
                <a:gd name="connsiteY12-1522" fmla="*/ 1158755 h 1424419"/>
                <a:gd name="connsiteX13-1523" fmla="*/ 44843 w 1306267"/>
                <a:gd name="connsiteY13-1524" fmla="*/ 1118989 h 1424419"/>
                <a:gd name="connsiteX14-1525" fmla="*/ 667 w 1306267"/>
                <a:gd name="connsiteY14-1526" fmla="*/ 999105 h 1424419"/>
                <a:gd name="connsiteX15-1527" fmla="*/ 0 w 1306267"/>
                <a:gd name="connsiteY15-1528" fmla="*/ 972364 h 1424419"/>
                <a:gd name="connsiteX16-1529" fmla="*/ 2496 w 1306267"/>
                <a:gd name="connsiteY16-1530" fmla="*/ 463106 h 1424419"/>
                <a:gd name="connsiteX17-1531" fmla="*/ 2458 w 1306267"/>
                <a:gd name="connsiteY17-1532" fmla="*/ 429563 h 1424419"/>
                <a:gd name="connsiteX18-1533" fmla="*/ 75248 w 1306267"/>
                <a:gd name="connsiteY18-1534" fmla="*/ 303202 h 1424419"/>
                <a:gd name="connsiteX19-1535" fmla="*/ 106293 w 1306267"/>
                <a:gd name="connsiteY19-1536" fmla="*/ 282597 h 1424419"/>
                <a:gd name="connsiteX20-1537" fmla="*/ 541533 w 1306267"/>
                <a:gd name="connsiteY20-1538" fmla="*/ 38110 h 1424419"/>
                <a:gd name="connsiteX21-1539" fmla="*/ 653528 w 1306267"/>
                <a:gd name="connsiteY21-1540" fmla="*/ 0 h 1424419"/>
                <a:gd name="connsiteX0-1541" fmla="*/ 653528 w 1306267"/>
                <a:gd name="connsiteY0-1542" fmla="*/ 0 h 1424419"/>
                <a:gd name="connsiteX1-1543" fmla="*/ 757287 w 1306267"/>
                <a:gd name="connsiteY1-1544" fmla="*/ 32444 h 1424419"/>
                <a:gd name="connsiteX2-1545" fmla="*/ 1206876 w 1306267"/>
                <a:gd name="connsiteY2-1546" fmla="*/ 284945 h 1424419"/>
                <a:gd name="connsiteX3-1547" fmla="*/ 1237706 w 1306267"/>
                <a:gd name="connsiteY3-1548" fmla="*/ 306775 h 1424419"/>
                <a:gd name="connsiteX4-1549" fmla="*/ 1301712 w 1306267"/>
                <a:gd name="connsiteY4-1550" fmla="*/ 442384 h 1424419"/>
                <a:gd name="connsiteX5-1551" fmla="*/ 1303099 w 1306267"/>
                <a:gd name="connsiteY5-1552" fmla="*/ 495558 h 1424419"/>
                <a:gd name="connsiteX6-1553" fmla="*/ 1303099 w 1306267"/>
                <a:gd name="connsiteY6-1554" fmla="*/ 952393 h 1424419"/>
                <a:gd name="connsiteX7-1555" fmla="*/ 1305306 w 1306267"/>
                <a:gd name="connsiteY7-1556" fmla="*/ 990115 h 1424419"/>
                <a:gd name="connsiteX8-1557" fmla="*/ 1255800 w 1306267"/>
                <a:gd name="connsiteY8-1558" fmla="*/ 1142552 h 1424419"/>
                <a:gd name="connsiteX9-1559" fmla="*/ 1172881 w 1306267"/>
                <a:gd name="connsiteY9-1560" fmla="*/ 1179342 h 1424419"/>
                <a:gd name="connsiteX10-1561" fmla="*/ 792288 w 1306267"/>
                <a:gd name="connsiteY10-1562" fmla="*/ 1385653 h 1424419"/>
                <a:gd name="connsiteX11-1563" fmla="*/ 522686 w 1306267"/>
                <a:gd name="connsiteY11-1564" fmla="*/ 1384922 h 1424419"/>
                <a:gd name="connsiteX12-1565" fmla="*/ 94302 w 1306267"/>
                <a:gd name="connsiteY12-1566" fmla="*/ 1158755 h 1424419"/>
                <a:gd name="connsiteX13-1567" fmla="*/ 39429 w 1306267"/>
                <a:gd name="connsiteY13-1568" fmla="*/ 1117635 h 1424419"/>
                <a:gd name="connsiteX14-1569" fmla="*/ 667 w 1306267"/>
                <a:gd name="connsiteY14-1570" fmla="*/ 999105 h 1424419"/>
                <a:gd name="connsiteX15-1571" fmla="*/ 0 w 1306267"/>
                <a:gd name="connsiteY15-1572" fmla="*/ 972364 h 1424419"/>
                <a:gd name="connsiteX16-1573" fmla="*/ 2496 w 1306267"/>
                <a:gd name="connsiteY16-1574" fmla="*/ 463106 h 1424419"/>
                <a:gd name="connsiteX17-1575" fmla="*/ 2458 w 1306267"/>
                <a:gd name="connsiteY17-1576" fmla="*/ 429563 h 1424419"/>
                <a:gd name="connsiteX18-1577" fmla="*/ 75248 w 1306267"/>
                <a:gd name="connsiteY18-1578" fmla="*/ 303202 h 1424419"/>
                <a:gd name="connsiteX19-1579" fmla="*/ 106293 w 1306267"/>
                <a:gd name="connsiteY19-1580" fmla="*/ 282597 h 1424419"/>
                <a:gd name="connsiteX20-1581" fmla="*/ 541533 w 1306267"/>
                <a:gd name="connsiteY20-1582" fmla="*/ 38110 h 1424419"/>
                <a:gd name="connsiteX21-1583" fmla="*/ 653528 w 1306267"/>
                <a:gd name="connsiteY21-1584" fmla="*/ 0 h 1424419"/>
                <a:gd name="connsiteX0-1585" fmla="*/ 653528 w 1305333"/>
                <a:gd name="connsiteY0-1586" fmla="*/ 0 h 1424419"/>
                <a:gd name="connsiteX1-1587" fmla="*/ 757287 w 1305333"/>
                <a:gd name="connsiteY1-1588" fmla="*/ 32444 h 1424419"/>
                <a:gd name="connsiteX2-1589" fmla="*/ 1206876 w 1305333"/>
                <a:gd name="connsiteY2-1590" fmla="*/ 284945 h 1424419"/>
                <a:gd name="connsiteX3-1591" fmla="*/ 1237706 w 1305333"/>
                <a:gd name="connsiteY3-1592" fmla="*/ 306775 h 1424419"/>
                <a:gd name="connsiteX4-1593" fmla="*/ 1301712 w 1305333"/>
                <a:gd name="connsiteY4-1594" fmla="*/ 442384 h 1424419"/>
                <a:gd name="connsiteX5-1595" fmla="*/ 1303099 w 1305333"/>
                <a:gd name="connsiteY5-1596" fmla="*/ 495558 h 1424419"/>
                <a:gd name="connsiteX6-1597" fmla="*/ 1303099 w 1305333"/>
                <a:gd name="connsiteY6-1598" fmla="*/ 952393 h 1424419"/>
                <a:gd name="connsiteX7-1599" fmla="*/ 1305306 w 1305333"/>
                <a:gd name="connsiteY7-1600" fmla="*/ 990115 h 1424419"/>
                <a:gd name="connsiteX8-1601" fmla="*/ 1227376 w 1305333"/>
                <a:gd name="connsiteY8-1602" fmla="*/ 1152027 h 1424419"/>
                <a:gd name="connsiteX9-1603" fmla="*/ 1172881 w 1305333"/>
                <a:gd name="connsiteY9-1604" fmla="*/ 1179342 h 1424419"/>
                <a:gd name="connsiteX10-1605" fmla="*/ 792288 w 1305333"/>
                <a:gd name="connsiteY10-1606" fmla="*/ 1385653 h 1424419"/>
                <a:gd name="connsiteX11-1607" fmla="*/ 522686 w 1305333"/>
                <a:gd name="connsiteY11-1608" fmla="*/ 1384922 h 1424419"/>
                <a:gd name="connsiteX12-1609" fmla="*/ 94302 w 1305333"/>
                <a:gd name="connsiteY12-1610" fmla="*/ 1158755 h 1424419"/>
                <a:gd name="connsiteX13-1611" fmla="*/ 39429 w 1305333"/>
                <a:gd name="connsiteY13-1612" fmla="*/ 1117635 h 1424419"/>
                <a:gd name="connsiteX14-1613" fmla="*/ 667 w 1305333"/>
                <a:gd name="connsiteY14-1614" fmla="*/ 999105 h 1424419"/>
                <a:gd name="connsiteX15-1615" fmla="*/ 0 w 1305333"/>
                <a:gd name="connsiteY15-1616" fmla="*/ 972364 h 1424419"/>
                <a:gd name="connsiteX16-1617" fmla="*/ 2496 w 1305333"/>
                <a:gd name="connsiteY16-1618" fmla="*/ 463106 h 1424419"/>
                <a:gd name="connsiteX17-1619" fmla="*/ 2458 w 1305333"/>
                <a:gd name="connsiteY17-1620" fmla="*/ 429563 h 1424419"/>
                <a:gd name="connsiteX18-1621" fmla="*/ 75248 w 1305333"/>
                <a:gd name="connsiteY18-1622" fmla="*/ 303202 h 1424419"/>
                <a:gd name="connsiteX19-1623" fmla="*/ 106293 w 1305333"/>
                <a:gd name="connsiteY19-1624" fmla="*/ 282597 h 1424419"/>
                <a:gd name="connsiteX20-1625" fmla="*/ 541533 w 1305333"/>
                <a:gd name="connsiteY20-1626" fmla="*/ 38110 h 1424419"/>
                <a:gd name="connsiteX21-1627" fmla="*/ 653528 w 1305333"/>
                <a:gd name="connsiteY21-1628" fmla="*/ 0 h 1424419"/>
                <a:gd name="connsiteX0-1629" fmla="*/ 653528 w 1305333"/>
                <a:gd name="connsiteY0-1630" fmla="*/ 0 h 1424419"/>
                <a:gd name="connsiteX1-1631" fmla="*/ 757287 w 1305333"/>
                <a:gd name="connsiteY1-1632" fmla="*/ 32444 h 1424419"/>
                <a:gd name="connsiteX2-1633" fmla="*/ 1206876 w 1305333"/>
                <a:gd name="connsiteY2-1634" fmla="*/ 284945 h 1424419"/>
                <a:gd name="connsiteX3-1635" fmla="*/ 1237706 w 1305333"/>
                <a:gd name="connsiteY3-1636" fmla="*/ 306775 h 1424419"/>
                <a:gd name="connsiteX4-1637" fmla="*/ 1301712 w 1305333"/>
                <a:gd name="connsiteY4-1638" fmla="*/ 442384 h 1424419"/>
                <a:gd name="connsiteX5-1639" fmla="*/ 1303099 w 1305333"/>
                <a:gd name="connsiteY5-1640" fmla="*/ 495558 h 1424419"/>
                <a:gd name="connsiteX6-1641" fmla="*/ 1303099 w 1305333"/>
                <a:gd name="connsiteY6-1642" fmla="*/ 952393 h 1424419"/>
                <a:gd name="connsiteX7-1643" fmla="*/ 1302599 w 1305333"/>
                <a:gd name="connsiteY7-1644" fmla="*/ 1003650 h 1424419"/>
                <a:gd name="connsiteX8-1645" fmla="*/ 1227376 w 1305333"/>
                <a:gd name="connsiteY8-1646" fmla="*/ 1152027 h 1424419"/>
                <a:gd name="connsiteX9-1647" fmla="*/ 1172881 w 1305333"/>
                <a:gd name="connsiteY9-1648" fmla="*/ 1179342 h 1424419"/>
                <a:gd name="connsiteX10-1649" fmla="*/ 792288 w 1305333"/>
                <a:gd name="connsiteY10-1650" fmla="*/ 1385653 h 1424419"/>
                <a:gd name="connsiteX11-1651" fmla="*/ 522686 w 1305333"/>
                <a:gd name="connsiteY11-1652" fmla="*/ 1384922 h 1424419"/>
                <a:gd name="connsiteX12-1653" fmla="*/ 94302 w 1305333"/>
                <a:gd name="connsiteY12-1654" fmla="*/ 1158755 h 1424419"/>
                <a:gd name="connsiteX13-1655" fmla="*/ 39429 w 1305333"/>
                <a:gd name="connsiteY13-1656" fmla="*/ 1117635 h 1424419"/>
                <a:gd name="connsiteX14-1657" fmla="*/ 667 w 1305333"/>
                <a:gd name="connsiteY14-1658" fmla="*/ 999105 h 1424419"/>
                <a:gd name="connsiteX15-1659" fmla="*/ 0 w 1305333"/>
                <a:gd name="connsiteY15-1660" fmla="*/ 972364 h 1424419"/>
                <a:gd name="connsiteX16-1661" fmla="*/ 2496 w 1305333"/>
                <a:gd name="connsiteY16-1662" fmla="*/ 463106 h 1424419"/>
                <a:gd name="connsiteX17-1663" fmla="*/ 2458 w 1305333"/>
                <a:gd name="connsiteY17-1664" fmla="*/ 429563 h 1424419"/>
                <a:gd name="connsiteX18-1665" fmla="*/ 75248 w 1305333"/>
                <a:gd name="connsiteY18-1666" fmla="*/ 303202 h 1424419"/>
                <a:gd name="connsiteX19-1667" fmla="*/ 106293 w 1305333"/>
                <a:gd name="connsiteY19-1668" fmla="*/ 282597 h 1424419"/>
                <a:gd name="connsiteX20-1669" fmla="*/ 541533 w 1305333"/>
                <a:gd name="connsiteY20-1670" fmla="*/ 38110 h 1424419"/>
                <a:gd name="connsiteX21-1671" fmla="*/ 653528 w 1305333"/>
                <a:gd name="connsiteY21-1672" fmla="*/ 0 h 1424419"/>
                <a:gd name="connsiteX0-1673" fmla="*/ 653528 w 1305080"/>
                <a:gd name="connsiteY0-1674" fmla="*/ 0 h 1424419"/>
                <a:gd name="connsiteX1-1675" fmla="*/ 757287 w 1305080"/>
                <a:gd name="connsiteY1-1676" fmla="*/ 32444 h 1424419"/>
                <a:gd name="connsiteX2-1677" fmla="*/ 1206876 w 1305080"/>
                <a:gd name="connsiteY2-1678" fmla="*/ 284945 h 1424419"/>
                <a:gd name="connsiteX3-1679" fmla="*/ 1237706 w 1305080"/>
                <a:gd name="connsiteY3-1680" fmla="*/ 306775 h 1424419"/>
                <a:gd name="connsiteX4-1681" fmla="*/ 1301712 w 1305080"/>
                <a:gd name="connsiteY4-1682" fmla="*/ 442384 h 1424419"/>
                <a:gd name="connsiteX5-1683" fmla="*/ 1303099 w 1305080"/>
                <a:gd name="connsiteY5-1684" fmla="*/ 495558 h 1424419"/>
                <a:gd name="connsiteX6-1685" fmla="*/ 1301746 w 1305080"/>
                <a:gd name="connsiteY6-1686" fmla="*/ 953747 h 1424419"/>
                <a:gd name="connsiteX7-1687" fmla="*/ 1302599 w 1305080"/>
                <a:gd name="connsiteY7-1688" fmla="*/ 1003650 h 1424419"/>
                <a:gd name="connsiteX8-1689" fmla="*/ 1227376 w 1305080"/>
                <a:gd name="connsiteY8-1690" fmla="*/ 1152027 h 1424419"/>
                <a:gd name="connsiteX9-1691" fmla="*/ 1172881 w 1305080"/>
                <a:gd name="connsiteY9-1692" fmla="*/ 1179342 h 1424419"/>
                <a:gd name="connsiteX10-1693" fmla="*/ 792288 w 1305080"/>
                <a:gd name="connsiteY10-1694" fmla="*/ 1385653 h 1424419"/>
                <a:gd name="connsiteX11-1695" fmla="*/ 522686 w 1305080"/>
                <a:gd name="connsiteY11-1696" fmla="*/ 1384922 h 1424419"/>
                <a:gd name="connsiteX12-1697" fmla="*/ 94302 w 1305080"/>
                <a:gd name="connsiteY12-1698" fmla="*/ 1158755 h 1424419"/>
                <a:gd name="connsiteX13-1699" fmla="*/ 39429 w 1305080"/>
                <a:gd name="connsiteY13-1700" fmla="*/ 1117635 h 1424419"/>
                <a:gd name="connsiteX14-1701" fmla="*/ 667 w 1305080"/>
                <a:gd name="connsiteY14-1702" fmla="*/ 999105 h 1424419"/>
                <a:gd name="connsiteX15-1703" fmla="*/ 0 w 1305080"/>
                <a:gd name="connsiteY15-1704" fmla="*/ 972364 h 1424419"/>
                <a:gd name="connsiteX16-1705" fmla="*/ 2496 w 1305080"/>
                <a:gd name="connsiteY16-1706" fmla="*/ 463106 h 1424419"/>
                <a:gd name="connsiteX17-1707" fmla="*/ 2458 w 1305080"/>
                <a:gd name="connsiteY17-1708" fmla="*/ 429563 h 1424419"/>
                <a:gd name="connsiteX18-1709" fmla="*/ 75248 w 1305080"/>
                <a:gd name="connsiteY18-1710" fmla="*/ 303202 h 1424419"/>
                <a:gd name="connsiteX19-1711" fmla="*/ 106293 w 1305080"/>
                <a:gd name="connsiteY19-1712" fmla="*/ 282597 h 1424419"/>
                <a:gd name="connsiteX20-1713" fmla="*/ 541533 w 1305080"/>
                <a:gd name="connsiteY20-1714" fmla="*/ 38110 h 1424419"/>
                <a:gd name="connsiteX21-1715" fmla="*/ 653528 w 1305080"/>
                <a:gd name="connsiteY21-1716" fmla="*/ 0 h 1424419"/>
                <a:gd name="connsiteX0-1717" fmla="*/ 653528 w 1305299"/>
                <a:gd name="connsiteY0-1718" fmla="*/ 0 h 1424419"/>
                <a:gd name="connsiteX1-1719" fmla="*/ 757287 w 1305299"/>
                <a:gd name="connsiteY1-1720" fmla="*/ 32444 h 1424419"/>
                <a:gd name="connsiteX2-1721" fmla="*/ 1206876 w 1305299"/>
                <a:gd name="connsiteY2-1722" fmla="*/ 284945 h 1424419"/>
                <a:gd name="connsiteX3-1723" fmla="*/ 1237706 w 1305299"/>
                <a:gd name="connsiteY3-1724" fmla="*/ 306775 h 1424419"/>
                <a:gd name="connsiteX4-1725" fmla="*/ 1301712 w 1305299"/>
                <a:gd name="connsiteY4-1726" fmla="*/ 442384 h 1424419"/>
                <a:gd name="connsiteX5-1727" fmla="*/ 1303099 w 1305299"/>
                <a:gd name="connsiteY5-1728" fmla="*/ 495558 h 1424419"/>
                <a:gd name="connsiteX6-1729" fmla="*/ 1301746 w 1305299"/>
                <a:gd name="connsiteY6-1730" fmla="*/ 953747 h 1424419"/>
                <a:gd name="connsiteX7-1731" fmla="*/ 1302599 w 1305299"/>
                <a:gd name="connsiteY7-1732" fmla="*/ 1003650 h 1424419"/>
                <a:gd name="connsiteX8-1733" fmla="*/ 1227376 w 1305299"/>
                <a:gd name="connsiteY8-1734" fmla="*/ 1152027 h 1424419"/>
                <a:gd name="connsiteX9-1735" fmla="*/ 1172881 w 1305299"/>
                <a:gd name="connsiteY9-1736" fmla="*/ 1179342 h 1424419"/>
                <a:gd name="connsiteX10-1737" fmla="*/ 792288 w 1305299"/>
                <a:gd name="connsiteY10-1738" fmla="*/ 1385653 h 1424419"/>
                <a:gd name="connsiteX11-1739" fmla="*/ 522686 w 1305299"/>
                <a:gd name="connsiteY11-1740" fmla="*/ 1384922 h 1424419"/>
                <a:gd name="connsiteX12-1741" fmla="*/ 94302 w 1305299"/>
                <a:gd name="connsiteY12-1742" fmla="*/ 1158755 h 1424419"/>
                <a:gd name="connsiteX13-1743" fmla="*/ 39429 w 1305299"/>
                <a:gd name="connsiteY13-1744" fmla="*/ 1117635 h 1424419"/>
                <a:gd name="connsiteX14-1745" fmla="*/ 667 w 1305299"/>
                <a:gd name="connsiteY14-1746" fmla="*/ 999105 h 1424419"/>
                <a:gd name="connsiteX15-1747" fmla="*/ 0 w 1305299"/>
                <a:gd name="connsiteY15-1748" fmla="*/ 972364 h 1424419"/>
                <a:gd name="connsiteX16-1749" fmla="*/ 2496 w 1305299"/>
                <a:gd name="connsiteY16-1750" fmla="*/ 463106 h 1424419"/>
                <a:gd name="connsiteX17-1751" fmla="*/ 2458 w 1305299"/>
                <a:gd name="connsiteY17-1752" fmla="*/ 429563 h 1424419"/>
                <a:gd name="connsiteX18-1753" fmla="*/ 75248 w 1305299"/>
                <a:gd name="connsiteY18-1754" fmla="*/ 303202 h 1424419"/>
                <a:gd name="connsiteX19-1755" fmla="*/ 106293 w 1305299"/>
                <a:gd name="connsiteY19-1756" fmla="*/ 282597 h 1424419"/>
                <a:gd name="connsiteX20-1757" fmla="*/ 541533 w 1305299"/>
                <a:gd name="connsiteY20-1758" fmla="*/ 38110 h 1424419"/>
                <a:gd name="connsiteX21-1759" fmla="*/ 653528 w 1305299"/>
                <a:gd name="connsiteY21-1760" fmla="*/ 0 h 1424419"/>
                <a:gd name="connsiteX0-1761" fmla="*/ 653528 w 1306646"/>
                <a:gd name="connsiteY0-1762" fmla="*/ 0 h 1424419"/>
                <a:gd name="connsiteX1-1763" fmla="*/ 757287 w 1306646"/>
                <a:gd name="connsiteY1-1764" fmla="*/ 32444 h 1424419"/>
                <a:gd name="connsiteX2-1765" fmla="*/ 1206876 w 1306646"/>
                <a:gd name="connsiteY2-1766" fmla="*/ 284945 h 1424419"/>
                <a:gd name="connsiteX3-1767" fmla="*/ 1237706 w 1306646"/>
                <a:gd name="connsiteY3-1768" fmla="*/ 306775 h 1424419"/>
                <a:gd name="connsiteX4-1769" fmla="*/ 1301712 w 1306646"/>
                <a:gd name="connsiteY4-1770" fmla="*/ 442384 h 1424419"/>
                <a:gd name="connsiteX5-1771" fmla="*/ 1303099 w 1306646"/>
                <a:gd name="connsiteY5-1772" fmla="*/ 495558 h 1424419"/>
                <a:gd name="connsiteX6-1773" fmla="*/ 1301746 w 1306646"/>
                <a:gd name="connsiteY6-1774" fmla="*/ 953747 h 1424419"/>
                <a:gd name="connsiteX7-1775" fmla="*/ 1302599 w 1306646"/>
                <a:gd name="connsiteY7-1776" fmla="*/ 1003650 h 1424419"/>
                <a:gd name="connsiteX8-1777" fmla="*/ 1227376 w 1306646"/>
                <a:gd name="connsiteY8-1778" fmla="*/ 1152027 h 1424419"/>
                <a:gd name="connsiteX9-1779" fmla="*/ 1172881 w 1306646"/>
                <a:gd name="connsiteY9-1780" fmla="*/ 1179342 h 1424419"/>
                <a:gd name="connsiteX10-1781" fmla="*/ 792288 w 1306646"/>
                <a:gd name="connsiteY10-1782" fmla="*/ 1385653 h 1424419"/>
                <a:gd name="connsiteX11-1783" fmla="*/ 522686 w 1306646"/>
                <a:gd name="connsiteY11-1784" fmla="*/ 1384922 h 1424419"/>
                <a:gd name="connsiteX12-1785" fmla="*/ 94302 w 1306646"/>
                <a:gd name="connsiteY12-1786" fmla="*/ 1158755 h 1424419"/>
                <a:gd name="connsiteX13-1787" fmla="*/ 39429 w 1306646"/>
                <a:gd name="connsiteY13-1788" fmla="*/ 1117635 h 1424419"/>
                <a:gd name="connsiteX14-1789" fmla="*/ 667 w 1306646"/>
                <a:gd name="connsiteY14-1790" fmla="*/ 999105 h 1424419"/>
                <a:gd name="connsiteX15-1791" fmla="*/ 0 w 1306646"/>
                <a:gd name="connsiteY15-1792" fmla="*/ 972364 h 1424419"/>
                <a:gd name="connsiteX16-1793" fmla="*/ 2496 w 1306646"/>
                <a:gd name="connsiteY16-1794" fmla="*/ 463106 h 1424419"/>
                <a:gd name="connsiteX17-1795" fmla="*/ 2458 w 1306646"/>
                <a:gd name="connsiteY17-1796" fmla="*/ 429563 h 1424419"/>
                <a:gd name="connsiteX18-1797" fmla="*/ 75248 w 1306646"/>
                <a:gd name="connsiteY18-1798" fmla="*/ 303202 h 1424419"/>
                <a:gd name="connsiteX19-1799" fmla="*/ 106293 w 1306646"/>
                <a:gd name="connsiteY19-1800" fmla="*/ 282597 h 1424419"/>
                <a:gd name="connsiteX20-1801" fmla="*/ 541533 w 1306646"/>
                <a:gd name="connsiteY20-1802" fmla="*/ 38110 h 1424419"/>
                <a:gd name="connsiteX21-1803" fmla="*/ 653528 w 1306646"/>
                <a:gd name="connsiteY21-1804" fmla="*/ 0 h 1424419"/>
                <a:gd name="connsiteX0-1805" fmla="*/ 653528 w 1305299"/>
                <a:gd name="connsiteY0-1806" fmla="*/ 0 h 1424419"/>
                <a:gd name="connsiteX1-1807" fmla="*/ 757287 w 1305299"/>
                <a:gd name="connsiteY1-1808" fmla="*/ 32444 h 1424419"/>
                <a:gd name="connsiteX2-1809" fmla="*/ 1206876 w 1305299"/>
                <a:gd name="connsiteY2-1810" fmla="*/ 284945 h 1424419"/>
                <a:gd name="connsiteX3-1811" fmla="*/ 1237706 w 1305299"/>
                <a:gd name="connsiteY3-1812" fmla="*/ 306775 h 1424419"/>
                <a:gd name="connsiteX4-1813" fmla="*/ 1301712 w 1305299"/>
                <a:gd name="connsiteY4-1814" fmla="*/ 442384 h 1424419"/>
                <a:gd name="connsiteX5-1815" fmla="*/ 1303099 w 1305299"/>
                <a:gd name="connsiteY5-1816" fmla="*/ 495558 h 1424419"/>
                <a:gd name="connsiteX6-1817" fmla="*/ 1301746 w 1305299"/>
                <a:gd name="connsiteY6-1818" fmla="*/ 953747 h 1424419"/>
                <a:gd name="connsiteX7-1819" fmla="*/ 1302599 w 1305299"/>
                <a:gd name="connsiteY7-1820" fmla="*/ 1003650 h 1424419"/>
                <a:gd name="connsiteX8-1821" fmla="*/ 1227376 w 1305299"/>
                <a:gd name="connsiteY8-1822" fmla="*/ 1152027 h 1424419"/>
                <a:gd name="connsiteX9-1823" fmla="*/ 1172881 w 1305299"/>
                <a:gd name="connsiteY9-1824" fmla="*/ 1179342 h 1424419"/>
                <a:gd name="connsiteX10-1825" fmla="*/ 792288 w 1305299"/>
                <a:gd name="connsiteY10-1826" fmla="*/ 1385653 h 1424419"/>
                <a:gd name="connsiteX11-1827" fmla="*/ 522686 w 1305299"/>
                <a:gd name="connsiteY11-1828" fmla="*/ 1384922 h 1424419"/>
                <a:gd name="connsiteX12-1829" fmla="*/ 94302 w 1305299"/>
                <a:gd name="connsiteY12-1830" fmla="*/ 1158755 h 1424419"/>
                <a:gd name="connsiteX13-1831" fmla="*/ 39429 w 1305299"/>
                <a:gd name="connsiteY13-1832" fmla="*/ 1117635 h 1424419"/>
                <a:gd name="connsiteX14-1833" fmla="*/ 667 w 1305299"/>
                <a:gd name="connsiteY14-1834" fmla="*/ 999105 h 1424419"/>
                <a:gd name="connsiteX15-1835" fmla="*/ 0 w 1305299"/>
                <a:gd name="connsiteY15-1836" fmla="*/ 972364 h 1424419"/>
                <a:gd name="connsiteX16-1837" fmla="*/ 2496 w 1305299"/>
                <a:gd name="connsiteY16-1838" fmla="*/ 463106 h 1424419"/>
                <a:gd name="connsiteX17-1839" fmla="*/ 2458 w 1305299"/>
                <a:gd name="connsiteY17-1840" fmla="*/ 429563 h 1424419"/>
                <a:gd name="connsiteX18-1841" fmla="*/ 75248 w 1305299"/>
                <a:gd name="connsiteY18-1842" fmla="*/ 303202 h 1424419"/>
                <a:gd name="connsiteX19-1843" fmla="*/ 106293 w 1305299"/>
                <a:gd name="connsiteY19-1844" fmla="*/ 282597 h 1424419"/>
                <a:gd name="connsiteX20-1845" fmla="*/ 541533 w 1305299"/>
                <a:gd name="connsiteY20-1846" fmla="*/ 38110 h 1424419"/>
                <a:gd name="connsiteX21-1847" fmla="*/ 653528 w 1305299"/>
                <a:gd name="connsiteY21-1848" fmla="*/ 0 h 1424419"/>
                <a:gd name="connsiteX0-1849" fmla="*/ 653528 w 1304127"/>
                <a:gd name="connsiteY0-1850" fmla="*/ 0 h 1424419"/>
                <a:gd name="connsiteX1-1851" fmla="*/ 757287 w 1304127"/>
                <a:gd name="connsiteY1-1852" fmla="*/ 32444 h 1424419"/>
                <a:gd name="connsiteX2-1853" fmla="*/ 1206876 w 1304127"/>
                <a:gd name="connsiteY2-1854" fmla="*/ 284945 h 1424419"/>
                <a:gd name="connsiteX3-1855" fmla="*/ 1237706 w 1304127"/>
                <a:gd name="connsiteY3-1856" fmla="*/ 306775 h 1424419"/>
                <a:gd name="connsiteX4-1857" fmla="*/ 1301712 w 1304127"/>
                <a:gd name="connsiteY4-1858" fmla="*/ 442384 h 1424419"/>
                <a:gd name="connsiteX5-1859" fmla="*/ 1303099 w 1304127"/>
                <a:gd name="connsiteY5-1860" fmla="*/ 495558 h 1424419"/>
                <a:gd name="connsiteX6-1861" fmla="*/ 1301746 w 1304127"/>
                <a:gd name="connsiteY6-1862" fmla="*/ 953747 h 1424419"/>
                <a:gd name="connsiteX7-1863" fmla="*/ 1302599 w 1304127"/>
                <a:gd name="connsiteY7-1864" fmla="*/ 1003650 h 1424419"/>
                <a:gd name="connsiteX8-1865" fmla="*/ 1227376 w 1304127"/>
                <a:gd name="connsiteY8-1866" fmla="*/ 1152027 h 1424419"/>
                <a:gd name="connsiteX9-1867" fmla="*/ 1172881 w 1304127"/>
                <a:gd name="connsiteY9-1868" fmla="*/ 1179342 h 1424419"/>
                <a:gd name="connsiteX10-1869" fmla="*/ 792288 w 1304127"/>
                <a:gd name="connsiteY10-1870" fmla="*/ 1385653 h 1424419"/>
                <a:gd name="connsiteX11-1871" fmla="*/ 522686 w 1304127"/>
                <a:gd name="connsiteY11-1872" fmla="*/ 1384922 h 1424419"/>
                <a:gd name="connsiteX12-1873" fmla="*/ 94302 w 1304127"/>
                <a:gd name="connsiteY12-1874" fmla="*/ 1158755 h 1424419"/>
                <a:gd name="connsiteX13-1875" fmla="*/ 39429 w 1304127"/>
                <a:gd name="connsiteY13-1876" fmla="*/ 1117635 h 1424419"/>
                <a:gd name="connsiteX14-1877" fmla="*/ 667 w 1304127"/>
                <a:gd name="connsiteY14-1878" fmla="*/ 999105 h 1424419"/>
                <a:gd name="connsiteX15-1879" fmla="*/ 0 w 1304127"/>
                <a:gd name="connsiteY15-1880" fmla="*/ 972364 h 1424419"/>
                <a:gd name="connsiteX16-1881" fmla="*/ 2496 w 1304127"/>
                <a:gd name="connsiteY16-1882" fmla="*/ 463106 h 1424419"/>
                <a:gd name="connsiteX17-1883" fmla="*/ 2458 w 1304127"/>
                <a:gd name="connsiteY17-1884" fmla="*/ 429563 h 1424419"/>
                <a:gd name="connsiteX18-1885" fmla="*/ 75248 w 1304127"/>
                <a:gd name="connsiteY18-1886" fmla="*/ 303202 h 1424419"/>
                <a:gd name="connsiteX19-1887" fmla="*/ 106293 w 1304127"/>
                <a:gd name="connsiteY19-1888" fmla="*/ 282597 h 1424419"/>
                <a:gd name="connsiteX20-1889" fmla="*/ 541533 w 1304127"/>
                <a:gd name="connsiteY20-1890" fmla="*/ 38110 h 1424419"/>
                <a:gd name="connsiteX21-1891" fmla="*/ 653528 w 1304127"/>
                <a:gd name="connsiteY21-1892" fmla="*/ 0 h 1424419"/>
                <a:gd name="connsiteX0-1893" fmla="*/ 653528 w 1306101"/>
                <a:gd name="connsiteY0-1894" fmla="*/ 0 h 1424419"/>
                <a:gd name="connsiteX1-1895" fmla="*/ 757287 w 1306101"/>
                <a:gd name="connsiteY1-1896" fmla="*/ 32444 h 1424419"/>
                <a:gd name="connsiteX2-1897" fmla="*/ 1206876 w 1306101"/>
                <a:gd name="connsiteY2-1898" fmla="*/ 284945 h 1424419"/>
                <a:gd name="connsiteX3-1899" fmla="*/ 1237706 w 1306101"/>
                <a:gd name="connsiteY3-1900" fmla="*/ 306775 h 1424419"/>
                <a:gd name="connsiteX4-1901" fmla="*/ 1305773 w 1306101"/>
                <a:gd name="connsiteY4-1902" fmla="*/ 442384 h 1424419"/>
                <a:gd name="connsiteX5-1903" fmla="*/ 1303099 w 1306101"/>
                <a:gd name="connsiteY5-1904" fmla="*/ 495558 h 1424419"/>
                <a:gd name="connsiteX6-1905" fmla="*/ 1301746 w 1306101"/>
                <a:gd name="connsiteY6-1906" fmla="*/ 953747 h 1424419"/>
                <a:gd name="connsiteX7-1907" fmla="*/ 1302599 w 1306101"/>
                <a:gd name="connsiteY7-1908" fmla="*/ 1003650 h 1424419"/>
                <a:gd name="connsiteX8-1909" fmla="*/ 1227376 w 1306101"/>
                <a:gd name="connsiteY8-1910" fmla="*/ 1152027 h 1424419"/>
                <a:gd name="connsiteX9-1911" fmla="*/ 1172881 w 1306101"/>
                <a:gd name="connsiteY9-1912" fmla="*/ 1179342 h 1424419"/>
                <a:gd name="connsiteX10-1913" fmla="*/ 792288 w 1306101"/>
                <a:gd name="connsiteY10-1914" fmla="*/ 1385653 h 1424419"/>
                <a:gd name="connsiteX11-1915" fmla="*/ 522686 w 1306101"/>
                <a:gd name="connsiteY11-1916" fmla="*/ 1384922 h 1424419"/>
                <a:gd name="connsiteX12-1917" fmla="*/ 94302 w 1306101"/>
                <a:gd name="connsiteY12-1918" fmla="*/ 1158755 h 1424419"/>
                <a:gd name="connsiteX13-1919" fmla="*/ 39429 w 1306101"/>
                <a:gd name="connsiteY13-1920" fmla="*/ 1117635 h 1424419"/>
                <a:gd name="connsiteX14-1921" fmla="*/ 667 w 1306101"/>
                <a:gd name="connsiteY14-1922" fmla="*/ 999105 h 1424419"/>
                <a:gd name="connsiteX15-1923" fmla="*/ 0 w 1306101"/>
                <a:gd name="connsiteY15-1924" fmla="*/ 972364 h 1424419"/>
                <a:gd name="connsiteX16-1925" fmla="*/ 2496 w 1306101"/>
                <a:gd name="connsiteY16-1926" fmla="*/ 463106 h 1424419"/>
                <a:gd name="connsiteX17-1927" fmla="*/ 2458 w 1306101"/>
                <a:gd name="connsiteY17-1928" fmla="*/ 429563 h 1424419"/>
                <a:gd name="connsiteX18-1929" fmla="*/ 75248 w 1306101"/>
                <a:gd name="connsiteY18-1930" fmla="*/ 303202 h 1424419"/>
                <a:gd name="connsiteX19-1931" fmla="*/ 106293 w 1306101"/>
                <a:gd name="connsiteY19-1932" fmla="*/ 282597 h 1424419"/>
                <a:gd name="connsiteX20-1933" fmla="*/ 541533 w 1306101"/>
                <a:gd name="connsiteY20-1934" fmla="*/ 38110 h 1424419"/>
                <a:gd name="connsiteX21-1935" fmla="*/ 653528 w 1306101"/>
                <a:gd name="connsiteY21-1936" fmla="*/ 0 h 1424419"/>
                <a:gd name="connsiteX0-1937" fmla="*/ 653528 w 1304819"/>
                <a:gd name="connsiteY0-1938" fmla="*/ 0 h 1424419"/>
                <a:gd name="connsiteX1-1939" fmla="*/ 757287 w 1304819"/>
                <a:gd name="connsiteY1-1940" fmla="*/ 32444 h 1424419"/>
                <a:gd name="connsiteX2-1941" fmla="*/ 1206876 w 1304819"/>
                <a:gd name="connsiteY2-1942" fmla="*/ 284945 h 1424419"/>
                <a:gd name="connsiteX3-1943" fmla="*/ 1237706 w 1304819"/>
                <a:gd name="connsiteY3-1944" fmla="*/ 306775 h 1424419"/>
                <a:gd name="connsiteX4-1945" fmla="*/ 1304420 w 1304819"/>
                <a:gd name="connsiteY4-1946" fmla="*/ 434263 h 1424419"/>
                <a:gd name="connsiteX5-1947" fmla="*/ 1303099 w 1304819"/>
                <a:gd name="connsiteY5-1948" fmla="*/ 495558 h 1424419"/>
                <a:gd name="connsiteX6-1949" fmla="*/ 1301746 w 1304819"/>
                <a:gd name="connsiteY6-1950" fmla="*/ 953747 h 1424419"/>
                <a:gd name="connsiteX7-1951" fmla="*/ 1302599 w 1304819"/>
                <a:gd name="connsiteY7-1952" fmla="*/ 1003650 h 1424419"/>
                <a:gd name="connsiteX8-1953" fmla="*/ 1227376 w 1304819"/>
                <a:gd name="connsiteY8-1954" fmla="*/ 1152027 h 1424419"/>
                <a:gd name="connsiteX9-1955" fmla="*/ 1172881 w 1304819"/>
                <a:gd name="connsiteY9-1956" fmla="*/ 1179342 h 1424419"/>
                <a:gd name="connsiteX10-1957" fmla="*/ 792288 w 1304819"/>
                <a:gd name="connsiteY10-1958" fmla="*/ 1385653 h 1424419"/>
                <a:gd name="connsiteX11-1959" fmla="*/ 522686 w 1304819"/>
                <a:gd name="connsiteY11-1960" fmla="*/ 1384922 h 1424419"/>
                <a:gd name="connsiteX12-1961" fmla="*/ 94302 w 1304819"/>
                <a:gd name="connsiteY12-1962" fmla="*/ 1158755 h 1424419"/>
                <a:gd name="connsiteX13-1963" fmla="*/ 39429 w 1304819"/>
                <a:gd name="connsiteY13-1964" fmla="*/ 1117635 h 1424419"/>
                <a:gd name="connsiteX14-1965" fmla="*/ 667 w 1304819"/>
                <a:gd name="connsiteY14-1966" fmla="*/ 999105 h 1424419"/>
                <a:gd name="connsiteX15-1967" fmla="*/ 0 w 1304819"/>
                <a:gd name="connsiteY15-1968" fmla="*/ 972364 h 1424419"/>
                <a:gd name="connsiteX16-1969" fmla="*/ 2496 w 1304819"/>
                <a:gd name="connsiteY16-1970" fmla="*/ 463106 h 1424419"/>
                <a:gd name="connsiteX17-1971" fmla="*/ 2458 w 1304819"/>
                <a:gd name="connsiteY17-1972" fmla="*/ 429563 h 1424419"/>
                <a:gd name="connsiteX18-1973" fmla="*/ 75248 w 1304819"/>
                <a:gd name="connsiteY18-1974" fmla="*/ 303202 h 1424419"/>
                <a:gd name="connsiteX19-1975" fmla="*/ 106293 w 1304819"/>
                <a:gd name="connsiteY19-1976" fmla="*/ 282597 h 1424419"/>
                <a:gd name="connsiteX20-1977" fmla="*/ 541533 w 1304819"/>
                <a:gd name="connsiteY20-1978" fmla="*/ 38110 h 1424419"/>
                <a:gd name="connsiteX21-1979" fmla="*/ 653528 w 1304819"/>
                <a:gd name="connsiteY21-1980" fmla="*/ 0 h 1424419"/>
                <a:gd name="connsiteX0-1981" fmla="*/ 653528 w 1306525"/>
                <a:gd name="connsiteY0-1982" fmla="*/ 0 h 1424419"/>
                <a:gd name="connsiteX1-1983" fmla="*/ 757287 w 1306525"/>
                <a:gd name="connsiteY1-1984" fmla="*/ 32444 h 1424419"/>
                <a:gd name="connsiteX2-1985" fmla="*/ 1206876 w 1306525"/>
                <a:gd name="connsiteY2-1986" fmla="*/ 284945 h 1424419"/>
                <a:gd name="connsiteX3-1987" fmla="*/ 1237706 w 1306525"/>
                <a:gd name="connsiteY3-1988" fmla="*/ 306775 h 1424419"/>
                <a:gd name="connsiteX4-1989" fmla="*/ 1304420 w 1306525"/>
                <a:gd name="connsiteY4-1990" fmla="*/ 434263 h 1424419"/>
                <a:gd name="connsiteX5-1991" fmla="*/ 1305806 w 1306525"/>
                <a:gd name="connsiteY5-1992" fmla="*/ 519922 h 1424419"/>
                <a:gd name="connsiteX6-1993" fmla="*/ 1301746 w 1306525"/>
                <a:gd name="connsiteY6-1994" fmla="*/ 953747 h 1424419"/>
                <a:gd name="connsiteX7-1995" fmla="*/ 1302599 w 1306525"/>
                <a:gd name="connsiteY7-1996" fmla="*/ 1003650 h 1424419"/>
                <a:gd name="connsiteX8-1997" fmla="*/ 1227376 w 1306525"/>
                <a:gd name="connsiteY8-1998" fmla="*/ 1152027 h 1424419"/>
                <a:gd name="connsiteX9-1999" fmla="*/ 1172881 w 1306525"/>
                <a:gd name="connsiteY9-2000" fmla="*/ 1179342 h 1424419"/>
                <a:gd name="connsiteX10-2001" fmla="*/ 792288 w 1306525"/>
                <a:gd name="connsiteY10-2002" fmla="*/ 1385653 h 1424419"/>
                <a:gd name="connsiteX11-2003" fmla="*/ 522686 w 1306525"/>
                <a:gd name="connsiteY11-2004" fmla="*/ 1384922 h 1424419"/>
                <a:gd name="connsiteX12-2005" fmla="*/ 94302 w 1306525"/>
                <a:gd name="connsiteY12-2006" fmla="*/ 1158755 h 1424419"/>
                <a:gd name="connsiteX13-2007" fmla="*/ 39429 w 1306525"/>
                <a:gd name="connsiteY13-2008" fmla="*/ 1117635 h 1424419"/>
                <a:gd name="connsiteX14-2009" fmla="*/ 667 w 1306525"/>
                <a:gd name="connsiteY14-2010" fmla="*/ 999105 h 1424419"/>
                <a:gd name="connsiteX15-2011" fmla="*/ 0 w 1306525"/>
                <a:gd name="connsiteY15-2012" fmla="*/ 972364 h 1424419"/>
                <a:gd name="connsiteX16-2013" fmla="*/ 2496 w 1306525"/>
                <a:gd name="connsiteY16-2014" fmla="*/ 463106 h 1424419"/>
                <a:gd name="connsiteX17-2015" fmla="*/ 2458 w 1306525"/>
                <a:gd name="connsiteY17-2016" fmla="*/ 429563 h 1424419"/>
                <a:gd name="connsiteX18-2017" fmla="*/ 75248 w 1306525"/>
                <a:gd name="connsiteY18-2018" fmla="*/ 303202 h 1424419"/>
                <a:gd name="connsiteX19-2019" fmla="*/ 106293 w 1306525"/>
                <a:gd name="connsiteY19-2020" fmla="*/ 282597 h 1424419"/>
                <a:gd name="connsiteX20-2021" fmla="*/ 541533 w 1306525"/>
                <a:gd name="connsiteY20-2022" fmla="*/ 38110 h 1424419"/>
                <a:gd name="connsiteX21-2023" fmla="*/ 653528 w 1306525"/>
                <a:gd name="connsiteY21-2024" fmla="*/ 0 h 1424419"/>
                <a:gd name="connsiteX0-2025" fmla="*/ 653528 w 1305814"/>
                <a:gd name="connsiteY0-2026" fmla="*/ 0 h 1424419"/>
                <a:gd name="connsiteX1-2027" fmla="*/ 757287 w 1305814"/>
                <a:gd name="connsiteY1-2028" fmla="*/ 32444 h 1424419"/>
                <a:gd name="connsiteX2-2029" fmla="*/ 1206876 w 1305814"/>
                <a:gd name="connsiteY2-2030" fmla="*/ 284945 h 1424419"/>
                <a:gd name="connsiteX3-2031" fmla="*/ 1237706 w 1305814"/>
                <a:gd name="connsiteY3-2032" fmla="*/ 306775 h 1424419"/>
                <a:gd name="connsiteX4-2033" fmla="*/ 1304420 w 1305814"/>
                <a:gd name="connsiteY4-2034" fmla="*/ 434263 h 1424419"/>
                <a:gd name="connsiteX5-2035" fmla="*/ 1305806 w 1305814"/>
                <a:gd name="connsiteY5-2036" fmla="*/ 519922 h 1424419"/>
                <a:gd name="connsiteX6-2037" fmla="*/ 1301746 w 1305814"/>
                <a:gd name="connsiteY6-2038" fmla="*/ 953747 h 1424419"/>
                <a:gd name="connsiteX7-2039" fmla="*/ 1302599 w 1305814"/>
                <a:gd name="connsiteY7-2040" fmla="*/ 1003650 h 1424419"/>
                <a:gd name="connsiteX8-2041" fmla="*/ 1227376 w 1305814"/>
                <a:gd name="connsiteY8-2042" fmla="*/ 1152027 h 1424419"/>
                <a:gd name="connsiteX9-2043" fmla="*/ 1172881 w 1305814"/>
                <a:gd name="connsiteY9-2044" fmla="*/ 1179342 h 1424419"/>
                <a:gd name="connsiteX10-2045" fmla="*/ 792288 w 1305814"/>
                <a:gd name="connsiteY10-2046" fmla="*/ 1385653 h 1424419"/>
                <a:gd name="connsiteX11-2047" fmla="*/ 522686 w 1305814"/>
                <a:gd name="connsiteY11-2048" fmla="*/ 1384922 h 1424419"/>
                <a:gd name="connsiteX12-2049" fmla="*/ 94302 w 1305814"/>
                <a:gd name="connsiteY12-2050" fmla="*/ 1158755 h 1424419"/>
                <a:gd name="connsiteX13-2051" fmla="*/ 39429 w 1305814"/>
                <a:gd name="connsiteY13-2052" fmla="*/ 1117635 h 1424419"/>
                <a:gd name="connsiteX14-2053" fmla="*/ 667 w 1305814"/>
                <a:gd name="connsiteY14-2054" fmla="*/ 999105 h 1424419"/>
                <a:gd name="connsiteX15-2055" fmla="*/ 0 w 1305814"/>
                <a:gd name="connsiteY15-2056" fmla="*/ 972364 h 1424419"/>
                <a:gd name="connsiteX16-2057" fmla="*/ 2496 w 1305814"/>
                <a:gd name="connsiteY16-2058" fmla="*/ 463106 h 1424419"/>
                <a:gd name="connsiteX17-2059" fmla="*/ 2458 w 1305814"/>
                <a:gd name="connsiteY17-2060" fmla="*/ 429563 h 1424419"/>
                <a:gd name="connsiteX18-2061" fmla="*/ 75248 w 1305814"/>
                <a:gd name="connsiteY18-2062" fmla="*/ 303202 h 1424419"/>
                <a:gd name="connsiteX19-2063" fmla="*/ 106293 w 1305814"/>
                <a:gd name="connsiteY19-2064" fmla="*/ 282597 h 1424419"/>
                <a:gd name="connsiteX20-2065" fmla="*/ 541533 w 1305814"/>
                <a:gd name="connsiteY20-2066" fmla="*/ 38110 h 1424419"/>
                <a:gd name="connsiteX21-2067" fmla="*/ 653528 w 1305814"/>
                <a:gd name="connsiteY21-2068" fmla="*/ 0 h 1424419"/>
                <a:gd name="connsiteX0-2069" fmla="*/ 653528 w 1305814"/>
                <a:gd name="connsiteY0-2070" fmla="*/ 0 h 1424419"/>
                <a:gd name="connsiteX1-2071" fmla="*/ 757287 w 1305814"/>
                <a:gd name="connsiteY1-2072" fmla="*/ 32444 h 1424419"/>
                <a:gd name="connsiteX2-2073" fmla="*/ 1206876 w 1305814"/>
                <a:gd name="connsiteY2-2074" fmla="*/ 284945 h 1424419"/>
                <a:gd name="connsiteX3-2075" fmla="*/ 1237706 w 1305814"/>
                <a:gd name="connsiteY3-2076" fmla="*/ 306775 h 1424419"/>
                <a:gd name="connsiteX4-2077" fmla="*/ 1304420 w 1305814"/>
                <a:gd name="connsiteY4-2078" fmla="*/ 434263 h 1424419"/>
                <a:gd name="connsiteX5-2079" fmla="*/ 1305806 w 1305814"/>
                <a:gd name="connsiteY5-2080" fmla="*/ 519922 h 1424419"/>
                <a:gd name="connsiteX6-2081" fmla="*/ 1301746 w 1305814"/>
                <a:gd name="connsiteY6-2082" fmla="*/ 953747 h 1424419"/>
                <a:gd name="connsiteX7-2083" fmla="*/ 1302599 w 1305814"/>
                <a:gd name="connsiteY7-2084" fmla="*/ 1003650 h 1424419"/>
                <a:gd name="connsiteX8-2085" fmla="*/ 1227376 w 1305814"/>
                <a:gd name="connsiteY8-2086" fmla="*/ 1152027 h 1424419"/>
                <a:gd name="connsiteX9-2087" fmla="*/ 1172881 w 1305814"/>
                <a:gd name="connsiteY9-2088" fmla="*/ 1179342 h 1424419"/>
                <a:gd name="connsiteX10-2089" fmla="*/ 792288 w 1305814"/>
                <a:gd name="connsiteY10-2090" fmla="*/ 1385653 h 1424419"/>
                <a:gd name="connsiteX11-2091" fmla="*/ 522686 w 1305814"/>
                <a:gd name="connsiteY11-2092" fmla="*/ 1384922 h 1424419"/>
                <a:gd name="connsiteX12-2093" fmla="*/ 94302 w 1305814"/>
                <a:gd name="connsiteY12-2094" fmla="*/ 1158755 h 1424419"/>
                <a:gd name="connsiteX13-2095" fmla="*/ 39429 w 1305814"/>
                <a:gd name="connsiteY13-2096" fmla="*/ 1117635 h 1424419"/>
                <a:gd name="connsiteX14-2097" fmla="*/ 667 w 1305814"/>
                <a:gd name="connsiteY14-2098" fmla="*/ 999105 h 1424419"/>
                <a:gd name="connsiteX15-2099" fmla="*/ 0 w 1305814"/>
                <a:gd name="connsiteY15-2100" fmla="*/ 972364 h 1424419"/>
                <a:gd name="connsiteX16-2101" fmla="*/ 2496 w 1305814"/>
                <a:gd name="connsiteY16-2102" fmla="*/ 463106 h 1424419"/>
                <a:gd name="connsiteX17-2103" fmla="*/ 2458 w 1305814"/>
                <a:gd name="connsiteY17-2104" fmla="*/ 429563 h 1424419"/>
                <a:gd name="connsiteX18-2105" fmla="*/ 75248 w 1305814"/>
                <a:gd name="connsiteY18-2106" fmla="*/ 303202 h 1424419"/>
                <a:gd name="connsiteX19-2107" fmla="*/ 106293 w 1305814"/>
                <a:gd name="connsiteY19-2108" fmla="*/ 282597 h 1424419"/>
                <a:gd name="connsiteX20-2109" fmla="*/ 541533 w 1305814"/>
                <a:gd name="connsiteY20-2110" fmla="*/ 38110 h 1424419"/>
                <a:gd name="connsiteX21-2111" fmla="*/ 653528 w 1305814"/>
                <a:gd name="connsiteY21-2112" fmla="*/ 0 h 1424419"/>
                <a:gd name="connsiteX0-2113" fmla="*/ 653528 w 1305814"/>
                <a:gd name="connsiteY0-2114" fmla="*/ 0 h 1424419"/>
                <a:gd name="connsiteX1-2115" fmla="*/ 757287 w 1305814"/>
                <a:gd name="connsiteY1-2116" fmla="*/ 32444 h 1424419"/>
                <a:gd name="connsiteX2-2117" fmla="*/ 1206876 w 1305814"/>
                <a:gd name="connsiteY2-2118" fmla="*/ 284945 h 1424419"/>
                <a:gd name="connsiteX3-2119" fmla="*/ 1237706 w 1305814"/>
                <a:gd name="connsiteY3-2120" fmla="*/ 306775 h 1424419"/>
                <a:gd name="connsiteX4-2121" fmla="*/ 1304420 w 1305814"/>
                <a:gd name="connsiteY4-2122" fmla="*/ 434263 h 1424419"/>
                <a:gd name="connsiteX5-2123" fmla="*/ 1305806 w 1305814"/>
                <a:gd name="connsiteY5-2124" fmla="*/ 519922 h 1424419"/>
                <a:gd name="connsiteX6-2125" fmla="*/ 1301746 w 1305814"/>
                <a:gd name="connsiteY6-2126" fmla="*/ 953747 h 1424419"/>
                <a:gd name="connsiteX7-2127" fmla="*/ 1302599 w 1305814"/>
                <a:gd name="connsiteY7-2128" fmla="*/ 1003650 h 1424419"/>
                <a:gd name="connsiteX8-2129" fmla="*/ 1227376 w 1305814"/>
                <a:gd name="connsiteY8-2130" fmla="*/ 1152027 h 1424419"/>
                <a:gd name="connsiteX9-2131" fmla="*/ 1174235 w 1305814"/>
                <a:gd name="connsiteY9-2132" fmla="*/ 1184756 h 1424419"/>
                <a:gd name="connsiteX10-2133" fmla="*/ 792288 w 1305814"/>
                <a:gd name="connsiteY10-2134" fmla="*/ 1385653 h 1424419"/>
                <a:gd name="connsiteX11-2135" fmla="*/ 522686 w 1305814"/>
                <a:gd name="connsiteY11-2136" fmla="*/ 1384922 h 1424419"/>
                <a:gd name="connsiteX12-2137" fmla="*/ 94302 w 1305814"/>
                <a:gd name="connsiteY12-2138" fmla="*/ 1158755 h 1424419"/>
                <a:gd name="connsiteX13-2139" fmla="*/ 39429 w 1305814"/>
                <a:gd name="connsiteY13-2140" fmla="*/ 1117635 h 1424419"/>
                <a:gd name="connsiteX14-2141" fmla="*/ 667 w 1305814"/>
                <a:gd name="connsiteY14-2142" fmla="*/ 999105 h 1424419"/>
                <a:gd name="connsiteX15-2143" fmla="*/ 0 w 1305814"/>
                <a:gd name="connsiteY15-2144" fmla="*/ 972364 h 1424419"/>
                <a:gd name="connsiteX16-2145" fmla="*/ 2496 w 1305814"/>
                <a:gd name="connsiteY16-2146" fmla="*/ 463106 h 1424419"/>
                <a:gd name="connsiteX17-2147" fmla="*/ 2458 w 1305814"/>
                <a:gd name="connsiteY17-2148" fmla="*/ 429563 h 1424419"/>
                <a:gd name="connsiteX18-2149" fmla="*/ 75248 w 1305814"/>
                <a:gd name="connsiteY18-2150" fmla="*/ 303202 h 1424419"/>
                <a:gd name="connsiteX19-2151" fmla="*/ 106293 w 1305814"/>
                <a:gd name="connsiteY19-2152" fmla="*/ 282597 h 1424419"/>
                <a:gd name="connsiteX20-2153" fmla="*/ 541533 w 1305814"/>
                <a:gd name="connsiteY20-2154" fmla="*/ 38110 h 1424419"/>
                <a:gd name="connsiteX21-2155" fmla="*/ 653528 w 1305814"/>
                <a:gd name="connsiteY21-2156" fmla="*/ 0 h 1424419"/>
                <a:gd name="connsiteX0-2157" fmla="*/ 653528 w 1305814"/>
                <a:gd name="connsiteY0-2158" fmla="*/ 0 h 1424419"/>
                <a:gd name="connsiteX1-2159" fmla="*/ 757287 w 1305814"/>
                <a:gd name="connsiteY1-2160" fmla="*/ 32444 h 1424419"/>
                <a:gd name="connsiteX2-2161" fmla="*/ 1206876 w 1305814"/>
                <a:gd name="connsiteY2-2162" fmla="*/ 284945 h 1424419"/>
                <a:gd name="connsiteX3-2163" fmla="*/ 1237706 w 1305814"/>
                <a:gd name="connsiteY3-2164" fmla="*/ 306775 h 1424419"/>
                <a:gd name="connsiteX4-2165" fmla="*/ 1304420 w 1305814"/>
                <a:gd name="connsiteY4-2166" fmla="*/ 434263 h 1424419"/>
                <a:gd name="connsiteX5-2167" fmla="*/ 1305806 w 1305814"/>
                <a:gd name="connsiteY5-2168" fmla="*/ 519922 h 1424419"/>
                <a:gd name="connsiteX6-2169" fmla="*/ 1301746 w 1305814"/>
                <a:gd name="connsiteY6-2170" fmla="*/ 953747 h 1424419"/>
                <a:gd name="connsiteX7-2171" fmla="*/ 1302599 w 1305814"/>
                <a:gd name="connsiteY7-2172" fmla="*/ 1003650 h 1424419"/>
                <a:gd name="connsiteX8-2173" fmla="*/ 1227376 w 1305814"/>
                <a:gd name="connsiteY8-2174" fmla="*/ 1152027 h 1424419"/>
                <a:gd name="connsiteX9-2175" fmla="*/ 1174235 w 1305814"/>
                <a:gd name="connsiteY9-2176" fmla="*/ 1184756 h 1424419"/>
                <a:gd name="connsiteX10-2177" fmla="*/ 792288 w 1305814"/>
                <a:gd name="connsiteY10-2178" fmla="*/ 1385653 h 1424419"/>
                <a:gd name="connsiteX11-2179" fmla="*/ 522686 w 1305814"/>
                <a:gd name="connsiteY11-2180" fmla="*/ 1384922 h 1424419"/>
                <a:gd name="connsiteX12-2181" fmla="*/ 94302 w 1305814"/>
                <a:gd name="connsiteY12-2182" fmla="*/ 1158755 h 1424419"/>
                <a:gd name="connsiteX13-2183" fmla="*/ 39429 w 1305814"/>
                <a:gd name="connsiteY13-2184" fmla="*/ 1117635 h 1424419"/>
                <a:gd name="connsiteX14-2185" fmla="*/ 667 w 1305814"/>
                <a:gd name="connsiteY14-2186" fmla="*/ 999105 h 1424419"/>
                <a:gd name="connsiteX15-2187" fmla="*/ 0 w 1305814"/>
                <a:gd name="connsiteY15-2188" fmla="*/ 972364 h 1424419"/>
                <a:gd name="connsiteX16-2189" fmla="*/ 2496 w 1305814"/>
                <a:gd name="connsiteY16-2190" fmla="*/ 463106 h 1424419"/>
                <a:gd name="connsiteX17-2191" fmla="*/ 2458 w 1305814"/>
                <a:gd name="connsiteY17-2192" fmla="*/ 429563 h 1424419"/>
                <a:gd name="connsiteX18-2193" fmla="*/ 75248 w 1305814"/>
                <a:gd name="connsiteY18-2194" fmla="*/ 303202 h 1424419"/>
                <a:gd name="connsiteX19-2195" fmla="*/ 106293 w 1305814"/>
                <a:gd name="connsiteY19-2196" fmla="*/ 282597 h 1424419"/>
                <a:gd name="connsiteX20-2197" fmla="*/ 541533 w 1305814"/>
                <a:gd name="connsiteY20-2198" fmla="*/ 38110 h 1424419"/>
                <a:gd name="connsiteX21-2199" fmla="*/ 653528 w 1305814"/>
                <a:gd name="connsiteY21-2200" fmla="*/ 0 h 1424419"/>
                <a:gd name="connsiteX0-2201" fmla="*/ 653528 w 1305814"/>
                <a:gd name="connsiteY0-2202" fmla="*/ 0 h 1427408"/>
                <a:gd name="connsiteX1-2203" fmla="*/ 757287 w 1305814"/>
                <a:gd name="connsiteY1-2204" fmla="*/ 32444 h 1427408"/>
                <a:gd name="connsiteX2-2205" fmla="*/ 1206876 w 1305814"/>
                <a:gd name="connsiteY2-2206" fmla="*/ 284945 h 1427408"/>
                <a:gd name="connsiteX3-2207" fmla="*/ 1237706 w 1305814"/>
                <a:gd name="connsiteY3-2208" fmla="*/ 306775 h 1427408"/>
                <a:gd name="connsiteX4-2209" fmla="*/ 1304420 w 1305814"/>
                <a:gd name="connsiteY4-2210" fmla="*/ 434263 h 1427408"/>
                <a:gd name="connsiteX5-2211" fmla="*/ 1305806 w 1305814"/>
                <a:gd name="connsiteY5-2212" fmla="*/ 519922 h 1427408"/>
                <a:gd name="connsiteX6-2213" fmla="*/ 1301746 w 1305814"/>
                <a:gd name="connsiteY6-2214" fmla="*/ 953747 h 1427408"/>
                <a:gd name="connsiteX7-2215" fmla="*/ 1302599 w 1305814"/>
                <a:gd name="connsiteY7-2216" fmla="*/ 1003650 h 1427408"/>
                <a:gd name="connsiteX8-2217" fmla="*/ 1227376 w 1305814"/>
                <a:gd name="connsiteY8-2218" fmla="*/ 1152027 h 1427408"/>
                <a:gd name="connsiteX9-2219" fmla="*/ 1174235 w 1305814"/>
                <a:gd name="connsiteY9-2220" fmla="*/ 1184756 h 1427408"/>
                <a:gd name="connsiteX10-2221" fmla="*/ 792288 w 1305814"/>
                <a:gd name="connsiteY10-2222" fmla="*/ 1385653 h 1427408"/>
                <a:gd name="connsiteX11-2223" fmla="*/ 517719 w 1305814"/>
                <a:gd name="connsiteY11-2224" fmla="*/ 1389889 h 1427408"/>
                <a:gd name="connsiteX12-2225" fmla="*/ 94302 w 1305814"/>
                <a:gd name="connsiteY12-2226" fmla="*/ 1158755 h 1427408"/>
                <a:gd name="connsiteX13-2227" fmla="*/ 39429 w 1305814"/>
                <a:gd name="connsiteY13-2228" fmla="*/ 1117635 h 1427408"/>
                <a:gd name="connsiteX14-2229" fmla="*/ 667 w 1305814"/>
                <a:gd name="connsiteY14-2230" fmla="*/ 999105 h 1427408"/>
                <a:gd name="connsiteX15-2231" fmla="*/ 0 w 1305814"/>
                <a:gd name="connsiteY15-2232" fmla="*/ 972364 h 1427408"/>
                <a:gd name="connsiteX16-2233" fmla="*/ 2496 w 1305814"/>
                <a:gd name="connsiteY16-2234" fmla="*/ 463106 h 1427408"/>
                <a:gd name="connsiteX17-2235" fmla="*/ 2458 w 1305814"/>
                <a:gd name="connsiteY17-2236" fmla="*/ 429563 h 1427408"/>
                <a:gd name="connsiteX18-2237" fmla="*/ 75248 w 1305814"/>
                <a:gd name="connsiteY18-2238" fmla="*/ 303202 h 1427408"/>
                <a:gd name="connsiteX19-2239" fmla="*/ 106293 w 1305814"/>
                <a:gd name="connsiteY19-2240" fmla="*/ 282597 h 1427408"/>
                <a:gd name="connsiteX20-2241" fmla="*/ 541533 w 1305814"/>
                <a:gd name="connsiteY20-2242" fmla="*/ 38110 h 1427408"/>
                <a:gd name="connsiteX21-2243" fmla="*/ 653528 w 1305814"/>
                <a:gd name="connsiteY21-2244" fmla="*/ 0 h 1427408"/>
                <a:gd name="connsiteX0-2245" fmla="*/ 653528 w 1305814"/>
                <a:gd name="connsiteY0-2246" fmla="*/ 0 h 1427408"/>
                <a:gd name="connsiteX1-2247" fmla="*/ 757287 w 1305814"/>
                <a:gd name="connsiteY1-2248" fmla="*/ 32444 h 1427408"/>
                <a:gd name="connsiteX2-2249" fmla="*/ 1206876 w 1305814"/>
                <a:gd name="connsiteY2-2250" fmla="*/ 284945 h 1427408"/>
                <a:gd name="connsiteX3-2251" fmla="*/ 1237706 w 1305814"/>
                <a:gd name="connsiteY3-2252" fmla="*/ 306775 h 1427408"/>
                <a:gd name="connsiteX4-2253" fmla="*/ 1304420 w 1305814"/>
                <a:gd name="connsiteY4-2254" fmla="*/ 434263 h 1427408"/>
                <a:gd name="connsiteX5-2255" fmla="*/ 1305806 w 1305814"/>
                <a:gd name="connsiteY5-2256" fmla="*/ 519922 h 1427408"/>
                <a:gd name="connsiteX6-2257" fmla="*/ 1301746 w 1305814"/>
                <a:gd name="connsiteY6-2258" fmla="*/ 953747 h 1427408"/>
                <a:gd name="connsiteX7-2259" fmla="*/ 1302599 w 1305814"/>
                <a:gd name="connsiteY7-2260" fmla="*/ 1003650 h 1427408"/>
                <a:gd name="connsiteX8-2261" fmla="*/ 1227376 w 1305814"/>
                <a:gd name="connsiteY8-2262" fmla="*/ 1152027 h 1427408"/>
                <a:gd name="connsiteX9-2263" fmla="*/ 1174235 w 1305814"/>
                <a:gd name="connsiteY9-2264" fmla="*/ 1184756 h 1427408"/>
                <a:gd name="connsiteX10-2265" fmla="*/ 792288 w 1305814"/>
                <a:gd name="connsiteY10-2266" fmla="*/ 1385653 h 1427408"/>
                <a:gd name="connsiteX11-2267" fmla="*/ 517719 w 1305814"/>
                <a:gd name="connsiteY11-2268" fmla="*/ 1389889 h 1427408"/>
                <a:gd name="connsiteX12-2269" fmla="*/ 94302 w 1305814"/>
                <a:gd name="connsiteY12-2270" fmla="*/ 1158755 h 1427408"/>
                <a:gd name="connsiteX13-2271" fmla="*/ 39429 w 1305814"/>
                <a:gd name="connsiteY13-2272" fmla="*/ 1117635 h 1427408"/>
                <a:gd name="connsiteX14-2273" fmla="*/ 667 w 1305814"/>
                <a:gd name="connsiteY14-2274" fmla="*/ 999105 h 1427408"/>
                <a:gd name="connsiteX15-2275" fmla="*/ 0 w 1305814"/>
                <a:gd name="connsiteY15-2276" fmla="*/ 972364 h 1427408"/>
                <a:gd name="connsiteX16-2277" fmla="*/ 2496 w 1305814"/>
                <a:gd name="connsiteY16-2278" fmla="*/ 463106 h 1427408"/>
                <a:gd name="connsiteX17-2279" fmla="*/ 2458 w 1305814"/>
                <a:gd name="connsiteY17-2280" fmla="*/ 429563 h 1427408"/>
                <a:gd name="connsiteX18-2281" fmla="*/ 75248 w 1305814"/>
                <a:gd name="connsiteY18-2282" fmla="*/ 303202 h 1427408"/>
                <a:gd name="connsiteX19-2283" fmla="*/ 106293 w 1305814"/>
                <a:gd name="connsiteY19-2284" fmla="*/ 282597 h 1427408"/>
                <a:gd name="connsiteX20-2285" fmla="*/ 541533 w 1305814"/>
                <a:gd name="connsiteY20-2286" fmla="*/ 38110 h 1427408"/>
                <a:gd name="connsiteX21-2287" fmla="*/ 653528 w 1305814"/>
                <a:gd name="connsiteY21-2288" fmla="*/ 0 h 1427408"/>
                <a:gd name="connsiteX0-2289" fmla="*/ 653528 w 1305814"/>
                <a:gd name="connsiteY0-2290" fmla="*/ 0 h 1421591"/>
                <a:gd name="connsiteX1-2291" fmla="*/ 757287 w 1305814"/>
                <a:gd name="connsiteY1-2292" fmla="*/ 32444 h 1421591"/>
                <a:gd name="connsiteX2-2293" fmla="*/ 1206876 w 1305814"/>
                <a:gd name="connsiteY2-2294" fmla="*/ 284945 h 1421591"/>
                <a:gd name="connsiteX3-2295" fmla="*/ 1237706 w 1305814"/>
                <a:gd name="connsiteY3-2296" fmla="*/ 306775 h 1421591"/>
                <a:gd name="connsiteX4-2297" fmla="*/ 1304420 w 1305814"/>
                <a:gd name="connsiteY4-2298" fmla="*/ 434263 h 1421591"/>
                <a:gd name="connsiteX5-2299" fmla="*/ 1305806 w 1305814"/>
                <a:gd name="connsiteY5-2300" fmla="*/ 519922 h 1421591"/>
                <a:gd name="connsiteX6-2301" fmla="*/ 1301746 w 1305814"/>
                <a:gd name="connsiteY6-2302" fmla="*/ 953747 h 1421591"/>
                <a:gd name="connsiteX7-2303" fmla="*/ 1302599 w 1305814"/>
                <a:gd name="connsiteY7-2304" fmla="*/ 1003650 h 1421591"/>
                <a:gd name="connsiteX8-2305" fmla="*/ 1227376 w 1305814"/>
                <a:gd name="connsiteY8-2306" fmla="*/ 1152027 h 1421591"/>
                <a:gd name="connsiteX9-2307" fmla="*/ 1174235 w 1305814"/>
                <a:gd name="connsiteY9-2308" fmla="*/ 1184756 h 1421591"/>
                <a:gd name="connsiteX10-2309" fmla="*/ 792288 w 1305814"/>
                <a:gd name="connsiteY10-2310" fmla="*/ 1385653 h 1421591"/>
                <a:gd name="connsiteX11-2311" fmla="*/ 502818 w 1305814"/>
                <a:gd name="connsiteY11-2312" fmla="*/ 1379955 h 1421591"/>
                <a:gd name="connsiteX12-2313" fmla="*/ 94302 w 1305814"/>
                <a:gd name="connsiteY12-2314" fmla="*/ 1158755 h 1421591"/>
                <a:gd name="connsiteX13-2315" fmla="*/ 39429 w 1305814"/>
                <a:gd name="connsiteY13-2316" fmla="*/ 1117635 h 1421591"/>
                <a:gd name="connsiteX14-2317" fmla="*/ 667 w 1305814"/>
                <a:gd name="connsiteY14-2318" fmla="*/ 999105 h 1421591"/>
                <a:gd name="connsiteX15-2319" fmla="*/ 0 w 1305814"/>
                <a:gd name="connsiteY15-2320" fmla="*/ 972364 h 1421591"/>
                <a:gd name="connsiteX16-2321" fmla="*/ 2496 w 1305814"/>
                <a:gd name="connsiteY16-2322" fmla="*/ 463106 h 1421591"/>
                <a:gd name="connsiteX17-2323" fmla="*/ 2458 w 1305814"/>
                <a:gd name="connsiteY17-2324" fmla="*/ 429563 h 1421591"/>
                <a:gd name="connsiteX18-2325" fmla="*/ 75248 w 1305814"/>
                <a:gd name="connsiteY18-2326" fmla="*/ 303202 h 1421591"/>
                <a:gd name="connsiteX19-2327" fmla="*/ 106293 w 1305814"/>
                <a:gd name="connsiteY19-2328" fmla="*/ 282597 h 1421591"/>
                <a:gd name="connsiteX20-2329" fmla="*/ 541533 w 1305814"/>
                <a:gd name="connsiteY20-2330" fmla="*/ 38110 h 1421591"/>
                <a:gd name="connsiteX21-2331" fmla="*/ 653528 w 1305814"/>
                <a:gd name="connsiteY21-2332" fmla="*/ 0 h 1421591"/>
                <a:gd name="connsiteX0-2333" fmla="*/ 653528 w 1305814"/>
                <a:gd name="connsiteY0-2334" fmla="*/ 0 h 1423589"/>
                <a:gd name="connsiteX1-2335" fmla="*/ 757287 w 1305814"/>
                <a:gd name="connsiteY1-2336" fmla="*/ 32444 h 1423589"/>
                <a:gd name="connsiteX2-2337" fmla="*/ 1206876 w 1305814"/>
                <a:gd name="connsiteY2-2338" fmla="*/ 284945 h 1423589"/>
                <a:gd name="connsiteX3-2339" fmla="*/ 1237706 w 1305814"/>
                <a:gd name="connsiteY3-2340" fmla="*/ 306775 h 1423589"/>
                <a:gd name="connsiteX4-2341" fmla="*/ 1304420 w 1305814"/>
                <a:gd name="connsiteY4-2342" fmla="*/ 434263 h 1423589"/>
                <a:gd name="connsiteX5-2343" fmla="*/ 1305806 w 1305814"/>
                <a:gd name="connsiteY5-2344" fmla="*/ 519922 h 1423589"/>
                <a:gd name="connsiteX6-2345" fmla="*/ 1301746 w 1305814"/>
                <a:gd name="connsiteY6-2346" fmla="*/ 953747 h 1423589"/>
                <a:gd name="connsiteX7-2347" fmla="*/ 1302599 w 1305814"/>
                <a:gd name="connsiteY7-2348" fmla="*/ 1003650 h 1423589"/>
                <a:gd name="connsiteX8-2349" fmla="*/ 1227376 w 1305814"/>
                <a:gd name="connsiteY8-2350" fmla="*/ 1152027 h 1423589"/>
                <a:gd name="connsiteX9-2351" fmla="*/ 1174235 w 1305814"/>
                <a:gd name="connsiteY9-2352" fmla="*/ 1184756 h 1423589"/>
                <a:gd name="connsiteX10-2353" fmla="*/ 792288 w 1305814"/>
                <a:gd name="connsiteY10-2354" fmla="*/ 1385653 h 1423589"/>
                <a:gd name="connsiteX11-2355" fmla="*/ 502818 w 1305814"/>
                <a:gd name="connsiteY11-2356" fmla="*/ 1379955 h 1423589"/>
                <a:gd name="connsiteX12-2357" fmla="*/ 94302 w 1305814"/>
                <a:gd name="connsiteY12-2358" fmla="*/ 1158755 h 1423589"/>
                <a:gd name="connsiteX13-2359" fmla="*/ 39429 w 1305814"/>
                <a:gd name="connsiteY13-2360" fmla="*/ 1117635 h 1423589"/>
                <a:gd name="connsiteX14-2361" fmla="*/ 667 w 1305814"/>
                <a:gd name="connsiteY14-2362" fmla="*/ 999105 h 1423589"/>
                <a:gd name="connsiteX15-2363" fmla="*/ 0 w 1305814"/>
                <a:gd name="connsiteY15-2364" fmla="*/ 972364 h 1423589"/>
                <a:gd name="connsiteX16-2365" fmla="*/ 2496 w 1305814"/>
                <a:gd name="connsiteY16-2366" fmla="*/ 463106 h 1423589"/>
                <a:gd name="connsiteX17-2367" fmla="*/ 2458 w 1305814"/>
                <a:gd name="connsiteY17-2368" fmla="*/ 429563 h 1423589"/>
                <a:gd name="connsiteX18-2369" fmla="*/ 75248 w 1305814"/>
                <a:gd name="connsiteY18-2370" fmla="*/ 303202 h 1423589"/>
                <a:gd name="connsiteX19-2371" fmla="*/ 106293 w 1305814"/>
                <a:gd name="connsiteY19-2372" fmla="*/ 282597 h 1423589"/>
                <a:gd name="connsiteX20-2373" fmla="*/ 541533 w 1305814"/>
                <a:gd name="connsiteY20-2374" fmla="*/ 38110 h 1423589"/>
                <a:gd name="connsiteX21-2375" fmla="*/ 653528 w 1305814"/>
                <a:gd name="connsiteY21-2376" fmla="*/ 0 h 142358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Lst>
              <a:rect l="l" t="t" r="r" b="b"/>
              <a:pathLst>
                <a:path w="1305814" h="1423589">
                  <a:moveTo>
                    <a:pt x="653528" y="0"/>
                  </a:moveTo>
                  <a:cubicBezTo>
                    <a:pt x="684553" y="-1"/>
                    <a:pt x="736057" y="24011"/>
                    <a:pt x="757287" y="32444"/>
                  </a:cubicBezTo>
                  <a:lnTo>
                    <a:pt x="1206876" y="284945"/>
                  </a:lnTo>
                  <a:cubicBezTo>
                    <a:pt x="1213399" y="291230"/>
                    <a:pt x="1233090" y="301119"/>
                    <a:pt x="1237706" y="306775"/>
                  </a:cubicBezTo>
                  <a:cubicBezTo>
                    <a:pt x="1285405" y="341141"/>
                    <a:pt x="1301367" y="360355"/>
                    <a:pt x="1304420" y="434263"/>
                  </a:cubicBezTo>
                  <a:cubicBezTo>
                    <a:pt x="1306256" y="435452"/>
                    <a:pt x="1303756" y="518852"/>
                    <a:pt x="1305806" y="519922"/>
                  </a:cubicBezTo>
                  <a:cubicBezTo>
                    <a:pt x="1306028" y="563787"/>
                    <a:pt x="1301771" y="907207"/>
                    <a:pt x="1301746" y="953747"/>
                  </a:cubicBezTo>
                  <a:cubicBezTo>
                    <a:pt x="1301579" y="970833"/>
                    <a:pt x="1302766" y="986564"/>
                    <a:pt x="1302599" y="1003650"/>
                  </a:cubicBezTo>
                  <a:cubicBezTo>
                    <a:pt x="1298075" y="1097264"/>
                    <a:pt x="1299308" y="1117497"/>
                    <a:pt x="1227376" y="1152027"/>
                  </a:cubicBezTo>
                  <a:cubicBezTo>
                    <a:pt x="1229069" y="1151612"/>
                    <a:pt x="1262992" y="1133636"/>
                    <a:pt x="1174235" y="1184756"/>
                  </a:cubicBezTo>
                  <a:cubicBezTo>
                    <a:pt x="1102911" y="1225835"/>
                    <a:pt x="986013" y="1283805"/>
                    <a:pt x="792288" y="1385653"/>
                  </a:cubicBezTo>
                  <a:cubicBezTo>
                    <a:pt x="702978" y="1424034"/>
                    <a:pt x="634560" y="1449454"/>
                    <a:pt x="502818" y="1379955"/>
                  </a:cubicBezTo>
                  <a:cubicBezTo>
                    <a:pt x="358670" y="1301859"/>
                    <a:pt x="241278" y="1242506"/>
                    <a:pt x="94302" y="1158755"/>
                  </a:cubicBezTo>
                  <a:cubicBezTo>
                    <a:pt x="64301" y="1138833"/>
                    <a:pt x="61069" y="1137739"/>
                    <a:pt x="39429" y="1117635"/>
                  </a:cubicBezTo>
                  <a:cubicBezTo>
                    <a:pt x="9399" y="1091481"/>
                    <a:pt x="81" y="1056313"/>
                    <a:pt x="667" y="999105"/>
                  </a:cubicBezTo>
                  <a:cubicBezTo>
                    <a:pt x="445" y="990191"/>
                    <a:pt x="222" y="981278"/>
                    <a:pt x="0" y="972364"/>
                  </a:cubicBezTo>
                  <a:lnTo>
                    <a:pt x="2496" y="463106"/>
                  </a:lnTo>
                  <a:cubicBezTo>
                    <a:pt x="2483" y="451925"/>
                    <a:pt x="2471" y="440744"/>
                    <a:pt x="2458" y="429563"/>
                  </a:cubicBezTo>
                  <a:cubicBezTo>
                    <a:pt x="2770" y="365277"/>
                    <a:pt x="14732" y="348090"/>
                    <a:pt x="75248" y="303202"/>
                  </a:cubicBezTo>
                  <a:lnTo>
                    <a:pt x="106293" y="282597"/>
                  </a:lnTo>
                  <a:lnTo>
                    <a:pt x="541533" y="38110"/>
                  </a:lnTo>
                  <a:cubicBezTo>
                    <a:pt x="582751" y="12487"/>
                    <a:pt x="613897" y="0"/>
                    <a:pt x="653528" y="0"/>
                  </a:cubicBezTo>
                  <a:close/>
                </a:path>
              </a:pathLst>
            </a:custGeom>
            <a:gradFill flip="none" rotWithShape="1">
              <a:gsLst>
                <a:gs pos="50000">
                  <a:schemeClr val="accent1"/>
                </a:gs>
                <a:gs pos="100000">
                  <a:schemeClr val="accent1">
                    <a:lumMod val="75000"/>
                  </a:schemeClr>
                </a:gs>
                <a:gs pos="0">
                  <a:schemeClr val="accent1">
                    <a:lumMod val="60000"/>
                    <a:lumOff val="40000"/>
                  </a:schemeClr>
                </a:gs>
              </a:gsLst>
              <a:lin ang="18900000" scaled="0"/>
              <a:tileRect/>
            </a:gradFill>
            <a:ln w="15875">
              <a:gradFill>
                <a:gsLst>
                  <a:gs pos="50000">
                    <a:schemeClr val="accent1">
                      <a:lumMod val="60000"/>
                      <a:lumOff val="40000"/>
                    </a:schemeClr>
                  </a:gs>
                  <a:gs pos="100000">
                    <a:schemeClr val="accent1">
                      <a:lumMod val="75000"/>
                    </a:schemeClr>
                  </a:gs>
                  <a:gs pos="0">
                    <a:schemeClr val="accent1">
                      <a:lumMod val="60000"/>
                      <a:lumOff val="40000"/>
                    </a:schemeClr>
                  </a:gs>
                </a:gsLst>
                <a:lin ang="8100000" scaled="0"/>
              </a:gradFill>
            </a:ln>
            <a:effectLst>
              <a:innerShdw blurRad="266700" dist="203200" dir="18900000">
                <a:prstClr val="black">
                  <a:alpha val="2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665" dirty="0">
                <a:solidFill>
                  <a:prstClr val="white"/>
                </a:solidFill>
                <a:latin typeface="Impact" panose="020B0806030902050204" pitchFamily="34" charset="0"/>
              </a:endParaRPr>
            </a:p>
          </p:txBody>
        </p:sp>
        <p:sp>
          <p:nvSpPr>
            <p:cNvPr id="29" name="KSO_Shape"/>
            <p:cNvSpPr/>
            <p:nvPr/>
          </p:nvSpPr>
          <p:spPr bwMode="auto">
            <a:xfrm>
              <a:off x="999253" y="289574"/>
              <a:ext cx="360000" cy="360000"/>
            </a:xfrm>
            <a:custGeom>
              <a:avLst/>
              <a:gdLst>
                <a:gd name="T0" fmla="*/ 346433 w 5026"/>
                <a:gd name="T1" fmla="*/ 0 h 5027"/>
                <a:gd name="T2" fmla="*/ 293748 w 5026"/>
                <a:gd name="T3" fmla="*/ 4164 h 5027"/>
                <a:gd name="T4" fmla="*/ 243337 w 5026"/>
                <a:gd name="T5" fmla="*/ 15897 h 5027"/>
                <a:gd name="T6" fmla="*/ 196337 w 5026"/>
                <a:gd name="T7" fmla="*/ 34065 h 5027"/>
                <a:gd name="T8" fmla="*/ 153128 w 5026"/>
                <a:gd name="T9" fmla="*/ 59046 h 5027"/>
                <a:gd name="T10" fmla="*/ 113709 w 5026"/>
                <a:gd name="T11" fmla="*/ 90083 h 5027"/>
                <a:gd name="T12" fmla="*/ 79217 w 5026"/>
                <a:gd name="T13" fmla="*/ 126041 h 5027"/>
                <a:gd name="T14" fmla="*/ 50411 w 5026"/>
                <a:gd name="T15" fmla="*/ 166541 h 5027"/>
                <a:gd name="T16" fmla="*/ 27290 w 5026"/>
                <a:gd name="T17" fmla="*/ 211204 h 5027"/>
                <a:gd name="T18" fmla="*/ 10992 w 5026"/>
                <a:gd name="T19" fmla="*/ 259652 h 5027"/>
                <a:gd name="T20" fmla="*/ 1895 w 5026"/>
                <a:gd name="T21" fmla="*/ 310750 h 5027"/>
                <a:gd name="T22" fmla="*/ 0 w 5026"/>
                <a:gd name="T23" fmla="*/ 1556777 h 5027"/>
                <a:gd name="T24" fmla="*/ 1895 w 5026"/>
                <a:gd name="T25" fmla="*/ 1591978 h 5027"/>
                <a:gd name="T26" fmla="*/ 10992 w 5026"/>
                <a:gd name="T27" fmla="*/ 1643076 h 5027"/>
                <a:gd name="T28" fmla="*/ 27290 w 5026"/>
                <a:gd name="T29" fmla="*/ 1691524 h 5027"/>
                <a:gd name="T30" fmla="*/ 50411 w 5026"/>
                <a:gd name="T31" fmla="*/ 1736566 h 5027"/>
                <a:gd name="T32" fmla="*/ 79217 w 5026"/>
                <a:gd name="T33" fmla="*/ 1777065 h 5027"/>
                <a:gd name="T34" fmla="*/ 113709 w 5026"/>
                <a:gd name="T35" fmla="*/ 1812645 h 5027"/>
                <a:gd name="T36" fmla="*/ 153128 w 5026"/>
                <a:gd name="T37" fmla="*/ 1843682 h 5027"/>
                <a:gd name="T38" fmla="*/ 196337 w 5026"/>
                <a:gd name="T39" fmla="*/ 1868663 h 5027"/>
                <a:gd name="T40" fmla="*/ 243337 w 5026"/>
                <a:gd name="T41" fmla="*/ 1887209 h 5027"/>
                <a:gd name="T42" fmla="*/ 293748 w 5026"/>
                <a:gd name="T43" fmla="*/ 1898564 h 5027"/>
                <a:gd name="T44" fmla="*/ 346433 w 5026"/>
                <a:gd name="T45" fmla="*/ 1902728 h 5027"/>
                <a:gd name="T46" fmla="*/ 1576761 w 5026"/>
                <a:gd name="T47" fmla="*/ 1901971 h 5027"/>
                <a:gd name="T48" fmla="*/ 1628688 w 5026"/>
                <a:gd name="T49" fmla="*/ 1895536 h 5027"/>
                <a:gd name="T50" fmla="*/ 1677962 w 5026"/>
                <a:gd name="T51" fmla="*/ 1881532 h 5027"/>
                <a:gd name="T52" fmla="*/ 1723824 w 5026"/>
                <a:gd name="T53" fmla="*/ 1861093 h 5027"/>
                <a:gd name="T54" fmla="*/ 1766275 w 5026"/>
                <a:gd name="T55" fmla="*/ 1834219 h 5027"/>
                <a:gd name="T56" fmla="*/ 1803799 w 5026"/>
                <a:gd name="T57" fmla="*/ 1801290 h 5027"/>
                <a:gd name="T58" fmla="*/ 1836396 w 5026"/>
                <a:gd name="T59" fmla="*/ 1763818 h 5027"/>
                <a:gd name="T60" fmla="*/ 1863686 w 5026"/>
                <a:gd name="T61" fmla="*/ 1721426 h 5027"/>
                <a:gd name="T62" fmla="*/ 1884153 w 5026"/>
                <a:gd name="T63" fmla="*/ 1675627 h 5027"/>
                <a:gd name="T64" fmla="*/ 1898177 w 5026"/>
                <a:gd name="T65" fmla="*/ 1626422 h 5027"/>
                <a:gd name="T66" fmla="*/ 1904621 w 5026"/>
                <a:gd name="T67" fmla="*/ 1574567 h 5027"/>
                <a:gd name="T68" fmla="*/ 1905000 w 5026"/>
                <a:gd name="T69" fmla="*/ 345951 h 5027"/>
                <a:gd name="T70" fmla="*/ 1901210 w 5026"/>
                <a:gd name="T71" fmla="*/ 293339 h 5027"/>
                <a:gd name="T72" fmla="*/ 1889839 w 5026"/>
                <a:gd name="T73" fmla="*/ 242998 h 5027"/>
                <a:gd name="T74" fmla="*/ 1870887 w 5026"/>
                <a:gd name="T75" fmla="*/ 196064 h 5027"/>
                <a:gd name="T76" fmla="*/ 1846250 w 5026"/>
                <a:gd name="T77" fmla="*/ 152915 h 5027"/>
                <a:gd name="T78" fmla="*/ 1815170 w 5026"/>
                <a:gd name="T79" fmla="*/ 113551 h 5027"/>
                <a:gd name="T80" fmla="*/ 1779162 w 5026"/>
                <a:gd name="T81" fmla="*/ 79107 h 5027"/>
                <a:gd name="T82" fmla="*/ 1738606 w 5026"/>
                <a:gd name="T83" fmla="*/ 50341 h 5027"/>
                <a:gd name="T84" fmla="*/ 1693881 w 5026"/>
                <a:gd name="T85" fmla="*/ 27252 h 5027"/>
                <a:gd name="T86" fmla="*/ 1645744 w 5026"/>
                <a:gd name="T87" fmla="*/ 10977 h 5027"/>
                <a:gd name="T88" fmla="*/ 1594196 w 5026"/>
                <a:gd name="T89" fmla="*/ 1893 h 5027"/>
                <a:gd name="T90" fmla="*/ 1559326 w 5026"/>
                <a:gd name="T91" fmla="*/ 1124529 h 5027"/>
                <a:gd name="T92" fmla="*/ 779663 w 5026"/>
                <a:gd name="T93" fmla="*/ 1557156 h 5027"/>
                <a:gd name="T94" fmla="*/ 346433 w 5026"/>
                <a:gd name="T95" fmla="*/ 778578 h 5027"/>
                <a:gd name="T96" fmla="*/ 1126095 w 5026"/>
                <a:gd name="T97" fmla="*/ 345951 h 5027"/>
                <a:gd name="T98" fmla="*/ 1559326 w 5026"/>
                <a:gd name="T99" fmla="*/ 1124529 h 5027"/>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5026" h="5027">
                  <a:moveTo>
                    <a:pt x="4113" y="0"/>
                  </a:moveTo>
                  <a:lnTo>
                    <a:pt x="914" y="0"/>
                  </a:lnTo>
                  <a:lnTo>
                    <a:pt x="867" y="1"/>
                  </a:lnTo>
                  <a:lnTo>
                    <a:pt x="821" y="5"/>
                  </a:lnTo>
                  <a:lnTo>
                    <a:pt x="775" y="11"/>
                  </a:lnTo>
                  <a:lnTo>
                    <a:pt x="730" y="19"/>
                  </a:lnTo>
                  <a:lnTo>
                    <a:pt x="686" y="29"/>
                  </a:lnTo>
                  <a:lnTo>
                    <a:pt x="642" y="42"/>
                  </a:lnTo>
                  <a:lnTo>
                    <a:pt x="599" y="56"/>
                  </a:lnTo>
                  <a:lnTo>
                    <a:pt x="558" y="72"/>
                  </a:lnTo>
                  <a:lnTo>
                    <a:pt x="518" y="90"/>
                  </a:lnTo>
                  <a:lnTo>
                    <a:pt x="478" y="111"/>
                  </a:lnTo>
                  <a:lnTo>
                    <a:pt x="440" y="133"/>
                  </a:lnTo>
                  <a:lnTo>
                    <a:pt x="404" y="156"/>
                  </a:lnTo>
                  <a:lnTo>
                    <a:pt x="368" y="182"/>
                  </a:lnTo>
                  <a:lnTo>
                    <a:pt x="333" y="209"/>
                  </a:lnTo>
                  <a:lnTo>
                    <a:pt x="300" y="238"/>
                  </a:lnTo>
                  <a:lnTo>
                    <a:pt x="268" y="268"/>
                  </a:lnTo>
                  <a:lnTo>
                    <a:pt x="238" y="300"/>
                  </a:lnTo>
                  <a:lnTo>
                    <a:pt x="209" y="333"/>
                  </a:lnTo>
                  <a:lnTo>
                    <a:pt x="181" y="368"/>
                  </a:lnTo>
                  <a:lnTo>
                    <a:pt x="156" y="404"/>
                  </a:lnTo>
                  <a:lnTo>
                    <a:pt x="133" y="440"/>
                  </a:lnTo>
                  <a:lnTo>
                    <a:pt x="111" y="478"/>
                  </a:lnTo>
                  <a:lnTo>
                    <a:pt x="90" y="518"/>
                  </a:lnTo>
                  <a:lnTo>
                    <a:pt x="72" y="558"/>
                  </a:lnTo>
                  <a:lnTo>
                    <a:pt x="56" y="599"/>
                  </a:lnTo>
                  <a:lnTo>
                    <a:pt x="42" y="642"/>
                  </a:lnTo>
                  <a:lnTo>
                    <a:pt x="29" y="686"/>
                  </a:lnTo>
                  <a:lnTo>
                    <a:pt x="19" y="730"/>
                  </a:lnTo>
                  <a:lnTo>
                    <a:pt x="11" y="775"/>
                  </a:lnTo>
                  <a:lnTo>
                    <a:pt x="5" y="821"/>
                  </a:lnTo>
                  <a:lnTo>
                    <a:pt x="1" y="867"/>
                  </a:lnTo>
                  <a:lnTo>
                    <a:pt x="0" y="914"/>
                  </a:lnTo>
                  <a:lnTo>
                    <a:pt x="0" y="4113"/>
                  </a:lnTo>
                  <a:lnTo>
                    <a:pt x="1" y="4160"/>
                  </a:lnTo>
                  <a:lnTo>
                    <a:pt x="5" y="4206"/>
                  </a:lnTo>
                  <a:lnTo>
                    <a:pt x="11" y="4252"/>
                  </a:lnTo>
                  <a:lnTo>
                    <a:pt x="19" y="4297"/>
                  </a:lnTo>
                  <a:lnTo>
                    <a:pt x="29" y="4341"/>
                  </a:lnTo>
                  <a:lnTo>
                    <a:pt x="42" y="4385"/>
                  </a:lnTo>
                  <a:lnTo>
                    <a:pt x="56" y="4427"/>
                  </a:lnTo>
                  <a:lnTo>
                    <a:pt x="72" y="4469"/>
                  </a:lnTo>
                  <a:lnTo>
                    <a:pt x="90" y="4509"/>
                  </a:lnTo>
                  <a:lnTo>
                    <a:pt x="111" y="4548"/>
                  </a:lnTo>
                  <a:lnTo>
                    <a:pt x="133" y="4588"/>
                  </a:lnTo>
                  <a:lnTo>
                    <a:pt x="156" y="4624"/>
                  </a:lnTo>
                  <a:lnTo>
                    <a:pt x="181" y="4660"/>
                  </a:lnTo>
                  <a:lnTo>
                    <a:pt x="209" y="4695"/>
                  </a:lnTo>
                  <a:lnTo>
                    <a:pt x="238" y="4728"/>
                  </a:lnTo>
                  <a:lnTo>
                    <a:pt x="268" y="4759"/>
                  </a:lnTo>
                  <a:lnTo>
                    <a:pt x="300" y="4789"/>
                  </a:lnTo>
                  <a:lnTo>
                    <a:pt x="333" y="4818"/>
                  </a:lnTo>
                  <a:lnTo>
                    <a:pt x="368" y="4846"/>
                  </a:lnTo>
                  <a:lnTo>
                    <a:pt x="404" y="4871"/>
                  </a:lnTo>
                  <a:lnTo>
                    <a:pt x="440" y="4895"/>
                  </a:lnTo>
                  <a:lnTo>
                    <a:pt x="478" y="4917"/>
                  </a:lnTo>
                  <a:lnTo>
                    <a:pt x="518" y="4937"/>
                  </a:lnTo>
                  <a:lnTo>
                    <a:pt x="558" y="4955"/>
                  </a:lnTo>
                  <a:lnTo>
                    <a:pt x="599" y="4971"/>
                  </a:lnTo>
                  <a:lnTo>
                    <a:pt x="642" y="4986"/>
                  </a:lnTo>
                  <a:lnTo>
                    <a:pt x="686" y="4999"/>
                  </a:lnTo>
                  <a:lnTo>
                    <a:pt x="730" y="5008"/>
                  </a:lnTo>
                  <a:lnTo>
                    <a:pt x="775" y="5016"/>
                  </a:lnTo>
                  <a:lnTo>
                    <a:pt x="821" y="5022"/>
                  </a:lnTo>
                  <a:lnTo>
                    <a:pt x="867" y="5025"/>
                  </a:lnTo>
                  <a:lnTo>
                    <a:pt x="914" y="5027"/>
                  </a:lnTo>
                  <a:lnTo>
                    <a:pt x="4113" y="5027"/>
                  </a:lnTo>
                  <a:lnTo>
                    <a:pt x="4160" y="5025"/>
                  </a:lnTo>
                  <a:lnTo>
                    <a:pt x="4206" y="5022"/>
                  </a:lnTo>
                  <a:lnTo>
                    <a:pt x="4252" y="5016"/>
                  </a:lnTo>
                  <a:lnTo>
                    <a:pt x="4297" y="5008"/>
                  </a:lnTo>
                  <a:lnTo>
                    <a:pt x="4342" y="4999"/>
                  </a:lnTo>
                  <a:lnTo>
                    <a:pt x="4384" y="4986"/>
                  </a:lnTo>
                  <a:lnTo>
                    <a:pt x="4427" y="4971"/>
                  </a:lnTo>
                  <a:lnTo>
                    <a:pt x="4469" y="4955"/>
                  </a:lnTo>
                  <a:lnTo>
                    <a:pt x="4509" y="4937"/>
                  </a:lnTo>
                  <a:lnTo>
                    <a:pt x="4548" y="4917"/>
                  </a:lnTo>
                  <a:lnTo>
                    <a:pt x="4587" y="4895"/>
                  </a:lnTo>
                  <a:lnTo>
                    <a:pt x="4624" y="4871"/>
                  </a:lnTo>
                  <a:lnTo>
                    <a:pt x="4660" y="4846"/>
                  </a:lnTo>
                  <a:lnTo>
                    <a:pt x="4694" y="4818"/>
                  </a:lnTo>
                  <a:lnTo>
                    <a:pt x="4728" y="4789"/>
                  </a:lnTo>
                  <a:lnTo>
                    <a:pt x="4759" y="4759"/>
                  </a:lnTo>
                  <a:lnTo>
                    <a:pt x="4789" y="4728"/>
                  </a:lnTo>
                  <a:lnTo>
                    <a:pt x="4818" y="4695"/>
                  </a:lnTo>
                  <a:lnTo>
                    <a:pt x="4845" y="4660"/>
                  </a:lnTo>
                  <a:lnTo>
                    <a:pt x="4871" y="4624"/>
                  </a:lnTo>
                  <a:lnTo>
                    <a:pt x="4895" y="4588"/>
                  </a:lnTo>
                  <a:lnTo>
                    <a:pt x="4917" y="4548"/>
                  </a:lnTo>
                  <a:lnTo>
                    <a:pt x="4936" y="4509"/>
                  </a:lnTo>
                  <a:lnTo>
                    <a:pt x="4955" y="4469"/>
                  </a:lnTo>
                  <a:lnTo>
                    <a:pt x="4971" y="4427"/>
                  </a:lnTo>
                  <a:lnTo>
                    <a:pt x="4986" y="4385"/>
                  </a:lnTo>
                  <a:lnTo>
                    <a:pt x="4997" y="4341"/>
                  </a:lnTo>
                  <a:lnTo>
                    <a:pt x="5008" y="4297"/>
                  </a:lnTo>
                  <a:lnTo>
                    <a:pt x="5016" y="4252"/>
                  </a:lnTo>
                  <a:lnTo>
                    <a:pt x="5022" y="4206"/>
                  </a:lnTo>
                  <a:lnTo>
                    <a:pt x="5025" y="4160"/>
                  </a:lnTo>
                  <a:lnTo>
                    <a:pt x="5026" y="4113"/>
                  </a:lnTo>
                  <a:lnTo>
                    <a:pt x="5026" y="914"/>
                  </a:lnTo>
                  <a:lnTo>
                    <a:pt x="5025" y="867"/>
                  </a:lnTo>
                  <a:lnTo>
                    <a:pt x="5022" y="821"/>
                  </a:lnTo>
                  <a:lnTo>
                    <a:pt x="5016" y="775"/>
                  </a:lnTo>
                  <a:lnTo>
                    <a:pt x="5008" y="730"/>
                  </a:lnTo>
                  <a:lnTo>
                    <a:pt x="4997" y="686"/>
                  </a:lnTo>
                  <a:lnTo>
                    <a:pt x="4986" y="642"/>
                  </a:lnTo>
                  <a:lnTo>
                    <a:pt x="4971" y="599"/>
                  </a:lnTo>
                  <a:lnTo>
                    <a:pt x="4955" y="558"/>
                  </a:lnTo>
                  <a:lnTo>
                    <a:pt x="4936" y="518"/>
                  </a:lnTo>
                  <a:lnTo>
                    <a:pt x="4917" y="478"/>
                  </a:lnTo>
                  <a:lnTo>
                    <a:pt x="4895" y="440"/>
                  </a:lnTo>
                  <a:lnTo>
                    <a:pt x="4871" y="404"/>
                  </a:lnTo>
                  <a:lnTo>
                    <a:pt x="4845" y="368"/>
                  </a:lnTo>
                  <a:lnTo>
                    <a:pt x="4818" y="333"/>
                  </a:lnTo>
                  <a:lnTo>
                    <a:pt x="4789" y="300"/>
                  </a:lnTo>
                  <a:lnTo>
                    <a:pt x="4759" y="268"/>
                  </a:lnTo>
                  <a:lnTo>
                    <a:pt x="4728" y="238"/>
                  </a:lnTo>
                  <a:lnTo>
                    <a:pt x="4694" y="209"/>
                  </a:lnTo>
                  <a:lnTo>
                    <a:pt x="4660" y="182"/>
                  </a:lnTo>
                  <a:lnTo>
                    <a:pt x="4624" y="156"/>
                  </a:lnTo>
                  <a:lnTo>
                    <a:pt x="4587" y="133"/>
                  </a:lnTo>
                  <a:lnTo>
                    <a:pt x="4548" y="111"/>
                  </a:lnTo>
                  <a:lnTo>
                    <a:pt x="4509" y="90"/>
                  </a:lnTo>
                  <a:lnTo>
                    <a:pt x="4469" y="72"/>
                  </a:lnTo>
                  <a:lnTo>
                    <a:pt x="4427" y="56"/>
                  </a:lnTo>
                  <a:lnTo>
                    <a:pt x="4384" y="42"/>
                  </a:lnTo>
                  <a:lnTo>
                    <a:pt x="4342" y="29"/>
                  </a:lnTo>
                  <a:lnTo>
                    <a:pt x="4297" y="19"/>
                  </a:lnTo>
                  <a:lnTo>
                    <a:pt x="4252" y="11"/>
                  </a:lnTo>
                  <a:lnTo>
                    <a:pt x="4206" y="5"/>
                  </a:lnTo>
                  <a:lnTo>
                    <a:pt x="4160" y="1"/>
                  </a:lnTo>
                  <a:lnTo>
                    <a:pt x="4113" y="0"/>
                  </a:lnTo>
                  <a:close/>
                  <a:moveTo>
                    <a:pt x="4114" y="2971"/>
                  </a:moveTo>
                  <a:lnTo>
                    <a:pt x="2971" y="2971"/>
                  </a:lnTo>
                  <a:lnTo>
                    <a:pt x="2971" y="4114"/>
                  </a:lnTo>
                  <a:lnTo>
                    <a:pt x="2057" y="4114"/>
                  </a:lnTo>
                  <a:lnTo>
                    <a:pt x="2057" y="2971"/>
                  </a:lnTo>
                  <a:lnTo>
                    <a:pt x="914" y="2971"/>
                  </a:lnTo>
                  <a:lnTo>
                    <a:pt x="914" y="2057"/>
                  </a:lnTo>
                  <a:lnTo>
                    <a:pt x="2057" y="2057"/>
                  </a:lnTo>
                  <a:lnTo>
                    <a:pt x="2057" y="914"/>
                  </a:lnTo>
                  <a:lnTo>
                    <a:pt x="2971" y="914"/>
                  </a:lnTo>
                  <a:lnTo>
                    <a:pt x="2971" y="2057"/>
                  </a:lnTo>
                  <a:lnTo>
                    <a:pt x="4114" y="2057"/>
                  </a:lnTo>
                  <a:lnTo>
                    <a:pt x="4114" y="2971"/>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2400">
                <a:solidFill>
                  <a:srgbClr val="FFFFFF"/>
                </a:solidFill>
              </a:endParaRPr>
            </a:p>
          </p:txBody>
        </p:sp>
      </p:grpSp>
      <p:sp>
        <p:nvSpPr>
          <p:cNvPr id="30" name="TextBox 24"/>
          <p:cNvSpPr txBox="1"/>
          <p:nvPr/>
        </p:nvSpPr>
        <p:spPr>
          <a:xfrm>
            <a:off x="6835863" y="4506414"/>
            <a:ext cx="1756420" cy="307777"/>
          </a:xfrm>
          <a:prstGeom prst="rect">
            <a:avLst/>
          </a:prstGeom>
          <a:noFill/>
        </p:spPr>
        <p:txBody>
          <a:bodyPr wrap="square" rtlCol="0">
            <a:spAutoFit/>
          </a:bodyPr>
          <a:lstStyle/>
          <a:p>
            <a:pPr marL="228600" indent="-228600">
              <a:buFont typeface="Arial" panose="020B0604020202020204" pitchFamily="34" charset="0"/>
              <a:buChar char="•"/>
            </a:pPr>
            <a:r>
              <a:rPr lang="zh-CN" altLang="en-US" sz="1400" dirty="0">
                <a:solidFill>
                  <a:schemeClr val="bg1"/>
                </a:solidFill>
              </a:rPr>
              <a:t>标题文字</a:t>
            </a:r>
            <a:endParaRPr lang="zh-CN" altLang="en-US" sz="1400"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14:presetBounceEnd="66000">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14:bounceEnd="66000">
                                          <p:cBhvr additive="base">
                                            <p:cTn id="7" dur="1500" fill="hold"/>
                                            <p:tgtEl>
                                              <p:spTgt spid="8"/>
                                            </p:tgtEl>
                                            <p:attrNameLst>
                                              <p:attrName>ppt_x</p:attrName>
                                            </p:attrNameLst>
                                          </p:cBhvr>
                                          <p:tavLst>
                                            <p:tav tm="0">
                                              <p:val>
                                                <p:strVal val="#ppt_x"/>
                                              </p:val>
                                            </p:tav>
                                            <p:tav tm="100000">
                                              <p:val>
                                                <p:strVal val="#ppt_x"/>
                                              </p:val>
                                            </p:tav>
                                          </p:tavLst>
                                        </p:anim>
                                        <p:anim calcmode="lin" valueType="num" p14:bounceEnd="66000">
                                          <p:cBhvr additive="base">
                                            <p:cTn id="8" dur="1500" fill="hold"/>
                                            <p:tgtEl>
                                              <p:spTgt spid="8"/>
                                            </p:tgtEl>
                                            <p:attrNameLst>
                                              <p:attrName>ppt_y</p:attrName>
                                            </p:attrNameLst>
                                          </p:cBhvr>
                                          <p:tavLst>
                                            <p:tav tm="0">
                                              <p:val>
                                                <p:strVal val="0-#ppt_h/2"/>
                                              </p:val>
                                            </p:tav>
                                            <p:tav tm="100000">
                                              <p:val>
                                                <p:strVal val="#ppt_y"/>
                                              </p:val>
                                            </p:tav>
                                          </p:tavLst>
                                        </p:anim>
                                      </p:childTnLst>
                                    </p:cTn>
                                  </p:par>
                                  <p:par>
                                    <p:cTn id="9" presetID="37" presetClass="entr" presetSubtype="0" fill="hold" nodeType="withEffect">
                                      <p:stCondLst>
                                        <p:cond delay="500"/>
                                      </p:stCondLst>
                                      <p:childTnLst>
                                        <p:set>
                                          <p:cBhvr>
                                            <p:cTn id="10" dur="1" fill="hold">
                                              <p:stCondLst>
                                                <p:cond delay="0"/>
                                              </p:stCondLst>
                                            </p:cTn>
                                            <p:tgtEl>
                                              <p:spTgt spid="27"/>
                                            </p:tgtEl>
                                            <p:attrNameLst>
                                              <p:attrName>style.visibility</p:attrName>
                                            </p:attrNameLst>
                                          </p:cBhvr>
                                          <p:to>
                                            <p:strVal val="visible"/>
                                          </p:to>
                                        </p:set>
                                        <p:animEffect transition="in" filter="fade">
                                          <p:cBhvr>
                                            <p:cTn id="11" dur="1250"/>
                                            <p:tgtEl>
                                              <p:spTgt spid="27"/>
                                            </p:tgtEl>
                                          </p:cBhvr>
                                        </p:animEffect>
                                        <p:anim calcmode="lin" valueType="num">
                                          <p:cBhvr>
                                            <p:cTn id="12" dur="1250" fill="hold"/>
                                            <p:tgtEl>
                                              <p:spTgt spid="27"/>
                                            </p:tgtEl>
                                            <p:attrNameLst>
                                              <p:attrName>ppt_x</p:attrName>
                                            </p:attrNameLst>
                                          </p:cBhvr>
                                          <p:tavLst>
                                            <p:tav tm="0">
                                              <p:val>
                                                <p:strVal val="#ppt_x"/>
                                              </p:val>
                                            </p:tav>
                                            <p:tav tm="100000">
                                              <p:val>
                                                <p:strVal val="#ppt_x"/>
                                              </p:val>
                                            </p:tav>
                                          </p:tavLst>
                                        </p:anim>
                                        <p:anim calcmode="lin" valueType="num">
                                          <p:cBhvr>
                                            <p:cTn id="13" dur="1125" decel="100000" fill="hold"/>
                                            <p:tgtEl>
                                              <p:spTgt spid="27"/>
                                            </p:tgtEl>
                                            <p:attrNameLst>
                                              <p:attrName>ppt_y</p:attrName>
                                            </p:attrNameLst>
                                          </p:cBhvr>
                                          <p:tavLst>
                                            <p:tav tm="0">
                                              <p:val>
                                                <p:strVal val="#ppt_y+1"/>
                                              </p:val>
                                            </p:tav>
                                            <p:tav tm="100000">
                                              <p:val>
                                                <p:strVal val="#ppt_y-.03"/>
                                              </p:val>
                                            </p:tav>
                                          </p:tavLst>
                                        </p:anim>
                                        <p:anim calcmode="lin" valueType="num">
                                          <p:cBhvr>
                                            <p:cTn id="14" dur="125" accel="100000" fill="hold">
                                              <p:stCondLst>
                                                <p:cond delay="1125"/>
                                              </p:stCondLst>
                                            </p:cTn>
                                            <p:tgtEl>
                                              <p:spTgt spid="27"/>
                                            </p:tgtEl>
                                            <p:attrNameLst>
                                              <p:attrName>ppt_y</p:attrName>
                                            </p:attrNameLst>
                                          </p:cBhvr>
                                          <p:tavLst>
                                            <p:tav tm="0">
                                              <p:val>
                                                <p:strVal val="#ppt_y-.03"/>
                                              </p:val>
                                            </p:tav>
                                            <p:tav tm="100000">
                                              <p:val>
                                                <p:strVal val="#ppt_y"/>
                                              </p:val>
                                            </p:tav>
                                          </p:tavLst>
                                        </p:anim>
                                      </p:childTnLst>
                                    </p:cTn>
                                  </p:par>
                                </p:childTnLst>
                              </p:cTn>
                            </p:par>
                            <p:par>
                              <p:cTn id="15" fill="hold">
                                <p:stCondLst>
                                  <p:cond delay="1500"/>
                                </p:stCondLst>
                                <p:childTnLst>
                                  <p:par>
                                    <p:cTn id="16" presetID="16" presetClass="entr" presetSubtype="21"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barn(inVertical)">
                                          <p:cBhvr>
                                            <p:cTn id="18" dur="1000"/>
                                            <p:tgtEl>
                                              <p:spTgt spid="5"/>
                                            </p:tgtEl>
                                          </p:cBhvr>
                                        </p:animEffect>
                                      </p:childTnLst>
                                    </p:cTn>
                                  </p:par>
                                </p:childTnLst>
                              </p:cTn>
                            </p:par>
                            <p:par>
                              <p:cTn id="19" fill="hold">
                                <p:stCondLst>
                                  <p:cond delay="2500"/>
                                </p:stCondLst>
                                <p:childTnLst>
                                  <p:par>
                                    <p:cTn id="20" presetID="37" presetClass="entr" presetSubtype="0"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1000"/>
                                            <p:tgtEl>
                                              <p:spTgt spid="9"/>
                                            </p:tgtEl>
                                          </p:cBhvr>
                                        </p:animEffect>
                                        <p:anim calcmode="lin" valueType="num">
                                          <p:cBhvr>
                                            <p:cTn id="23" dur="1000" fill="hold"/>
                                            <p:tgtEl>
                                              <p:spTgt spid="9"/>
                                            </p:tgtEl>
                                            <p:attrNameLst>
                                              <p:attrName>ppt_x</p:attrName>
                                            </p:attrNameLst>
                                          </p:cBhvr>
                                          <p:tavLst>
                                            <p:tav tm="0">
                                              <p:val>
                                                <p:strVal val="#ppt_x"/>
                                              </p:val>
                                            </p:tav>
                                            <p:tav tm="100000">
                                              <p:val>
                                                <p:strVal val="#ppt_x"/>
                                              </p:val>
                                            </p:tav>
                                          </p:tavLst>
                                        </p:anim>
                                        <p:anim calcmode="lin" valueType="num">
                                          <p:cBhvr>
                                            <p:cTn id="24" dur="900" decel="100000" fill="hold"/>
                                            <p:tgtEl>
                                              <p:spTgt spid="9"/>
                                            </p:tgtEl>
                                            <p:attrNameLst>
                                              <p:attrName>ppt_y</p:attrName>
                                            </p:attrNameLst>
                                          </p:cBhvr>
                                          <p:tavLst>
                                            <p:tav tm="0">
                                              <p:val>
                                                <p:strVal val="#ppt_y+1"/>
                                              </p:val>
                                            </p:tav>
                                            <p:tav tm="100000">
                                              <p:val>
                                                <p:strVal val="#ppt_y-.03"/>
                                              </p:val>
                                            </p:tav>
                                          </p:tavLst>
                                        </p:anim>
                                        <p:anim calcmode="lin" valueType="num">
                                          <p:cBhvr>
                                            <p:cTn id="25" dur="100" accel="100000" fill="hold">
                                              <p:stCondLst>
                                                <p:cond delay="900"/>
                                              </p:stCondLst>
                                            </p:cTn>
                                            <p:tgtEl>
                                              <p:spTgt spid="9"/>
                                            </p:tgtEl>
                                            <p:attrNameLst>
                                              <p:attrName>ppt_y</p:attrName>
                                            </p:attrNameLst>
                                          </p:cBhvr>
                                          <p:tavLst>
                                            <p:tav tm="0">
                                              <p:val>
                                                <p:strVal val="#ppt_y-.03"/>
                                              </p:val>
                                            </p:tav>
                                            <p:tav tm="100000">
                                              <p:val>
                                                <p:strVal val="#ppt_y"/>
                                              </p:val>
                                            </p:tav>
                                          </p:tavLst>
                                        </p:anim>
                                      </p:childTnLst>
                                    </p:cTn>
                                  </p:par>
                                  <p:par>
                                    <p:cTn id="26" presetID="37" presetClass="entr" presetSubtype="0" fill="hold" grpId="0" nodeType="withEffect">
                                      <p:stCondLst>
                                        <p:cond delay="25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1000"/>
                                            <p:tgtEl>
                                              <p:spTgt spid="10"/>
                                            </p:tgtEl>
                                          </p:cBhvr>
                                        </p:animEffect>
                                        <p:anim calcmode="lin" valueType="num">
                                          <p:cBhvr>
                                            <p:cTn id="29" dur="1000" fill="hold"/>
                                            <p:tgtEl>
                                              <p:spTgt spid="10"/>
                                            </p:tgtEl>
                                            <p:attrNameLst>
                                              <p:attrName>ppt_x</p:attrName>
                                            </p:attrNameLst>
                                          </p:cBhvr>
                                          <p:tavLst>
                                            <p:tav tm="0">
                                              <p:val>
                                                <p:strVal val="#ppt_x"/>
                                              </p:val>
                                            </p:tav>
                                            <p:tav tm="100000">
                                              <p:val>
                                                <p:strVal val="#ppt_x"/>
                                              </p:val>
                                            </p:tav>
                                          </p:tavLst>
                                        </p:anim>
                                        <p:anim calcmode="lin" valueType="num">
                                          <p:cBhvr>
                                            <p:cTn id="30" dur="900" decel="100000" fill="hold"/>
                                            <p:tgtEl>
                                              <p:spTgt spid="10"/>
                                            </p:tgtEl>
                                            <p:attrNameLst>
                                              <p:attrName>ppt_y</p:attrName>
                                            </p:attrNameLst>
                                          </p:cBhvr>
                                          <p:tavLst>
                                            <p:tav tm="0">
                                              <p:val>
                                                <p:strVal val="#ppt_y+1"/>
                                              </p:val>
                                            </p:tav>
                                            <p:tav tm="100000">
                                              <p:val>
                                                <p:strVal val="#ppt_y-.03"/>
                                              </p:val>
                                            </p:tav>
                                          </p:tavLst>
                                        </p:anim>
                                        <p:anim calcmode="lin" valueType="num">
                                          <p:cBhvr>
                                            <p:cTn id="31" dur="100" accel="100000" fill="hold">
                                              <p:stCondLst>
                                                <p:cond delay="900"/>
                                              </p:stCondLst>
                                            </p:cTn>
                                            <p:tgtEl>
                                              <p:spTgt spid="10"/>
                                            </p:tgtEl>
                                            <p:attrNameLst>
                                              <p:attrName>ppt_y</p:attrName>
                                            </p:attrNameLst>
                                          </p:cBhvr>
                                          <p:tavLst>
                                            <p:tav tm="0">
                                              <p:val>
                                                <p:strVal val="#ppt_y-.03"/>
                                              </p:val>
                                            </p:tav>
                                            <p:tav tm="100000">
                                              <p:val>
                                                <p:strVal val="#ppt_y"/>
                                              </p:val>
                                            </p:tav>
                                          </p:tavLst>
                                        </p:anim>
                                      </p:childTnLst>
                                    </p:cTn>
                                  </p:par>
                                  <p:par>
                                    <p:cTn id="32" presetID="37" presetClass="entr" presetSubtype="0" fill="hold" grpId="0" nodeType="withEffect">
                                      <p:stCondLst>
                                        <p:cond delay="500"/>
                                      </p:stCondLst>
                                      <p:childTnLst>
                                        <p:set>
                                          <p:cBhvr>
                                            <p:cTn id="33" dur="1" fill="hold">
                                              <p:stCondLst>
                                                <p:cond delay="0"/>
                                              </p:stCondLst>
                                            </p:cTn>
                                            <p:tgtEl>
                                              <p:spTgt spid="11"/>
                                            </p:tgtEl>
                                            <p:attrNameLst>
                                              <p:attrName>style.visibility</p:attrName>
                                            </p:attrNameLst>
                                          </p:cBhvr>
                                          <p:to>
                                            <p:strVal val="visible"/>
                                          </p:to>
                                        </p:set>
                                        <p:animEffect transition="in" filter="fade">
                                          <p:cBhvr>
                                            <p:cTn id="34" dur="1000"/>
                                            <p:tgtEl>
                                              <p:spTgt spid="11"/>
                                            </p:tgtEl>
                                          </p:cBhvr>
                                        </p:animEffect>
                                        <p:anim calcmode="lin" valueType="num">
                                          <p:cBhvr>
                                            <p:cTn id="35" dur="1000" fill="hold"/>
                                            <p:tgtEl>
                                              <p:spTgt spid="11"/>
                                            </p:tgtEl>
                                            <p:attrNameLst>
                                              <p:attrName>ppt_x</p:attrName>
                                            </p:attrNameLst>
                                          </p:cBhvr>
                                          <p:tavLst>
                                            <p:tav tm="0">
                                              <p:val>
                                                <p:strVal val="#ppt_x"/>
                                              </p:val>
                                            </p:tav>
                                            <p:tav tm="100000">
                                              <p:val>
                                                <p:strVal val="#ppt_x"/>
                                              </p:val>
                                            </p:tav>
                                          </p:tavLst>
                                        </p:anim>
                                        <p:anim calcmode="lin" valueType="num">
                                          <p:cBhvr>
                                            <p:cTn id="36" dur="900" decel="100000" fill="hold"/>
                                            <p:tgtEl>
                                              <p:spTgt spid="11"/>
                                            </p:tgtEl>
                                            <p:attrNameLst>
                                              <p:attrName>ppt_y</p:attrName>
                                            </p:attrNameLst>
                                          </p:cBhvr>
                                          <p:tavLst>
                                            <p:tav tm="0">
                                              <p:val>
                                                <p:strVal val="#ppt_y+1"/>
                                              </p:val>
                                            </p:tav>
                                            <p:tav tm="100000">
                                              <p:val>
                                                <p:strVal val="#ppt_y-.03"/>
                                              </p:val>
                                            </p:tav>
                                          </p:tavLst>
                                        </p:anim>
                                        <p:anim calcmode="lin" valueType="num">
                                          <p:cBhvr>
                                            <p:cTn id="37" dur="100" accel="100000" fill="hold">
                                              <p:stCondLst>
                                                <p:cond delay="900"/>
                                              </p:stCondLst>
                                            </p:cTn>
                                            <p:tgtEl>
                                              <p:spTgt spid="11"/>
                                            </p:tgtEl>
                                            <p:attrNameLst>
                                              <p:attrName>ppt_y</p:attrName>
                                            </p:attrNameLst>
                                          </p:cBhvr>
                                          <p:tavLst>
                                            <p:tav tm="0">
                                              <p:val>
                                                <p:strVal val="#ppt_y-.03"/>
                                              </p:val>
                                            </p:tav>
                                            <p:tav tm="100000">
                                              <p:val>
                                                <p:strVal val="#ppt_y"/>
                                              </p:val>
                                            </p:tav>
                                          </p:tavLst>
                                        </p:anim>
                                      </p:childTnLst>
                                    </p:cTn>
                                  </p:par>
                                  <p:par>
                                    <p:cTn id="38" presetID="37" presetClass="entr" presetSubtype="0" fill="hold" grpId="0" nodeType="withEffect">
                                      <p:stCondLst>
                                        <p:cond delay="750"/>
                                      </p:stCondLst>
                                      <p:childTnLst>
                                        <p:set>
                                          <p:cBhvr>
                                            <p:cTn id="39" dur="1" fill="hold">
                                              <p:stCondLst>
                                                <p:cond delay="0"/>
                                              </p:stCondLst>
                                            </p:cTn>
                                            <p:tgtEl>
                                              <p:spTgt spid="14"/>
                                            </p:tgtEl>
                                            <p:attrNameLst>
                                              <p:attrName>style.visibility</p:attrName>
                                            </p:attrNameLst>
                                          </p:cBhvr>
                                          <p:to>
                                            <p:strVal val="visible"/>
                                          </p:to>
                                        </p:set>
                                        <p:animEffect transition="in" filter="fade">
                                          <p:cBhvr>
                                            <p:cTn id="40" dur="1000"/>
                                            <p:tgtEl>
                                              <p:spTgt spid="14"/>
                                            </p:tgtEl>
                                          </p:cBhvr>
                                        </p:animEffect>
                                        <p:anim calcmode="lin" valueType="num">
                                          <p:cBhvr>
                                            <p:cTn id="41" dur="1000" fill="hold"/>
                                            <p:tgtEl>
                                              <p:spTgt spid="14"/>
                                            </p:tgtEl>
                                            <p:attrNameLst>
                                              <p:attrName>ppt_x</p:attrName>
                                            </p:attrNameLst>
                                          </p:cBhvr>
                                          <p:tavLst>
                                            <p:tav tm="0">
                                              <p:val>
                                                <p:strVal val="#ppt_x"/>
                                              </p:val>
                                            </p:tav>
                                            <p:tav tm="100000">
                                              <p:val>
                                                <p:strVal val="#ppt_x"/>
                                              </p:val>
                                            </p:tav>
                                          </p:tavLst>
                                        </p:anim>
                                        <p:anim calcmode="lin" valueType="num">
                                          <p:cBhvr>
                                            <p:cTn id="42" dur="900" decel="100000" fill="hold"/>
                                            <p:tgtEl>
                                              <p:spTgt spid="14"/>
                                            </p:tgtEl>
                                            <p:attrNameLst>
                                              <p:attrName>ppt_y</p:attrName>
                                            </p:attrNameLst>
                                          </p:cBhvr>
                                          <p:tavLst>
                                            <p:tav tm="0">
                                              <p:val>
                                                <p:strVal val="#ppt_y+1"/>
                                              </p:val>
                                            </p:tav>
                                            <p:tav tm="100000">
                                              <p:val>
                                                <p:strVal val="#ppt_y-.03"/>
                                              </p:val>
                                            </p:tav>
                                          </p:tavLst>
                                        </p:anim>
                                        <p:anim calcmode="lin" valueType="num">
                                          <p:cBhvr>
                                            <p:cTn id="43" dur="100" accel="100000" fill="hold">
                                              <p:stCondLst>
                                                <p:cond delay="900"/>
                                              </p:stCondLst>
                                            </p:cTn>
                                            <p:tgtEl>
                                              <p:spTgt spid="14"/>
                                            </p:tgtEl>
                                            <p:attrNameLst>
                                              <p:attrName>ppt_y</p:attrName>
                                            </p:attrNameLst>
                                          </p:cBhvr>
                                          <p:tavLst>
                                            <p:tav tm="0">
                                              <p:val>
                                                <p:strVal val="#ppt_y-.03"/>
                                              </p:val>
                                            </p:tav>
                                            <p:tav tm="100000">
                                              <p:val>
                                                <p:strVal val="#ppt_y"/>
                                              </p:val>
                                            </p:tav>
                                          </p:tavLst>
                                        </p:anim>
                                      </p:childTnLst>
                                    </p:cTn>
                                  </p:par>
                                  <p:par>
                                    <p:cTn id="44" presetID="37" presetClass="entr" presetSubtype="0" fill="hold" grpId="0" nodeType="withEffect">
                                      <p:stCondLst>
                                        <p:cond delay="1000"/>
                                      </p:stCondLst>
                                      <p:childTnLst>
                                        <p:set>
                                          <p:cBhvr>
                                            <p:cTn id="45" dur="1" fill="hold">
                                              <p:stCondLst>
                                                <p:cond delay="0"/>
                                              </p:stCondLst>
                                            </p:cTn>
                                            <p:tgtEl>
                                              <p:spTgt spid="12"/>
                                            </p:tgtEl>
                                            <p:attrNameLst>
                                              <p:attrName>style.visibility</p:attrName>
                                            </p:attrNameLst>
                                          </p:cBhvr>
                                          <p:to>
                                            <p:strVal val="visible"/>
                                          </p:to>
                                        </p:set>
                                        <p:animEffect transition="in" filter="fade">
                                          <p:cBhvr>
                                            <p:cTn id="46" dur="1000"/>
                                            <p:tgtEl>
                                              <p:spTgt spid="12"/>
                                            </p:tgtEl>
                                          </p:cBhvr>
                                        </p:animEffect>
                                        <p:anim calcmode="lin" valueType="num">
                                          <p:cBhvr>
                                            <p:cTn id="47" dur="1000" fill="hold"/>
                                            <p:tgtEl>
                                              <p:spTgt spid="12"/>
                                            </p:tgtEl>
                                            <p:attrNameLst>
                                              <p:attrName>ppt_x</p:attrName>
                                            </p:attrNameLst>
                                          </p:cBhvr>
                                          <p:tavLst>
                                            <p:tav tm="0">
                                              <p:val>
                                                <p:strVal val="#ppt_x"/>
                                              </p:val>
                                            </p:tav>
                                            <p:tav tm="100000">
                                              <p:val>
                                                <p:strVal val="#ppt_x"/>
                                              </p:val>
                                            </p:tav>
                                          </p:tavLst>
                                        </p:anim>
                                        <p:anim calcmode="lin" valueType="num">
                                          <p:cBhvr>
                                            <p:cTn id="48" dur="900" decel="100000" fill="hold"/>
                                            <p:tgtEl>
                                              <p:spTgt spid="12"/>
                                            </p:tgtEl>
                                            <p:attrNameLst>
                                              <p:attrName>ppt_y</p:attrName>
                                            </p:attrNameLst>
                                          </p:cBhvr>
                                          <p:tavLst>
                                            <p:tav tm="0">
                                              <p:val>
                                                <p:strVal val="#ppt_y+1"/>
                                              </p:val>
                                            </p:tav>
                                            <p:tav tm="100000">
                                              <p:val>
                                                <p:strVal val="#ppt_y-.03"/>
                                              </p:val>
                                            </p:tav>
                                          </p:tavLst>
                                        </p:anim>
                                        <p:anim calcmode="lin" valueType="num">
                                          <p:cBhvr>
                                            <p:cTn id="49" dur="100" accel="100000" fill="hold">
                                              <p:stCondLst>
                                                <p:cond delay="900"/>
                                              </p:stCondLst>
                                            </p:cTn>
                                            <p:tgtEl>
                                              <p:spTgt spid="12"/>
                                            </p:tgtEl>
                                            <p:attrNameLst>
                                              <p:attrName>ppt_y</p:attrName>
                                            </p:attrNameLst>
                                          </p:cBhvr>
                                          <p:tavLst>
                                            <p:tav tm="0">
                                              <p:val>
                                                <p:strVal val="#ppt_y-.03"/>
                                              </p:val>
                                            </p:tav>
                                            <p:tav tm="100000">
                                              <p:val>
                                                <p:strVal val="#ppt_y"/>
                                              </p:val>
                                            </p:tav>
                                          </p:tavLst>
                                        </p:anim>
                                      </p:childTnLst>
                                    </p:cTn>
                                  </p:par>
                                  <p:par>
                                    <p:cTn id="50" presetID="37" presetClass="entr" presetSubtype="0" fill="hold" grpId="0" nodeType="withEffect">
                                      <p:stCondLst>
                                        <p:cond delay="1250"/>
                                      </p:stCondLst>
                                      <p:childTnLst>
                                        <p:set>
                                          <p:cBhvr>
                                            <p:cTn id="51" dur="1" fill="hold">
                                              <p:stCondLst>
                                                <p:cond delay="0"/>
                                              </p:stCondLst>
                                            </p:cTn>
                                            <p:tgtEl>
                                              <p:spTgt spid="13"/>
                                            </p:tgtEl>
                                            <p:attrNameLst>
                                              <p:attrName>style.visibility</p:attrName>
                                            </p:attrNameLst>
                                          </p:cBhvr>
                                          <p:to>
                                            <p:strVal val="visible"/>
                                          </p:to>
                                        </p:set>
                                        <p:animEffect transition="in" filter="fade">
                                          <p:cBhvr>
                                            <p:cTn id="52" dur="1000"/>
                                            <p:tgtEl>
                                              <p:spTgt spid="13"/>
                                            </p:tgtEl>
                                          </p:cBhvr>
                                        </p:animEffect>
                                        <p:anim calcmode="lin" valueType="num">
                                          <p:cBhvr>
                                            <p:cTn id="53" dur="1000" fill="hold"/>
                                            <p:tgtEl>
                                              <p:spTgt spid="13"/>
                                            </p:tgtEl>
                                            <p:attrNameLst>
                                              <p:attrName>ppt_x</p:attrName>
                                            </p:attrNameLst>
                                          </p:cBhvr>
                                          <p:tavLst>
                                            <p:tav tm="0">
                                              <p:val>
                                                <p:strVal val="#ppt_x"/>
                                              </p:val>
                                            </p:tav>
                                            <p:tav tm="100000">
                                              <p:val>
                                                <p:strVal val="#ppt_x"/>
                                              </p:val>
                                            </p:tav>
                                          </p:tavLst>
                                        </p:anim>
                                        <p:anim calcmode="lin" valueType="num">
                                          <p:cBhvr>
                                            <p:cTn id="54" dur="900" decel="100000" fill="hold"/>
                                            <p:tgtEl>
                                              <p:spTgt spid="13"/>
                                            </p:tgtEl>
                                            <p:attrNameLst>
                                              <p:attrName>ppt_y</p:attrName>
                                            </p:attrNameLst>
                                          </p:cBhvr>
                                          <p:tavLst>
                                            <p:tav tm="0">
                                              <p:val>
                                                <p:strVal val="#ppt_y+1"/>
                                              </p:val>
                                            </p:tav>
                                            <p:tav tm="100000">
                                              <p:val>
                                                <p:strVal val="#ppt_y-.03"/>
                                              </p:val>
                                            </p:tav>
                                          </p:tavLst>
                                        </p:anim>
                                        <p:anim calcmode="lin" valueType="num">
                                          <p:cBhvr>
                                            <p:cTn id="55" dur="100" accel="100000" fill="hold">
                                              <p:stCondLst>
                                                <p:cond delay="900"/>
                                              </p:stCondLst>
                                            </p:cTn>
                                            <p:tgtEl>
                                              <p:spTgt spid="13"/>
                                            </p:tgtEl>
                                            <p:attrNameLst>
                                              <p:attrName>ppt_y</p:attrName>
                                            </p:attrNameLst>
                                          </p:cBhvr>
                                          <p:tavLst>
                                            <p:tav tm="0">
                                              <p:val>
                                                <p:strVal val="#ppt_y-.03"/>
                                              </p:val>
                                            </p:tav>
                                            <p:tav tm="100000">
                                              <p:val>
                                                <p:strVal val="#ppt_y"/>
                                              </p:val>
                                            </p:tav>
                                          </p:tavLst>
                                        </p:anim>
                                      </p:childTnLst>
                                    </p:cTn>
                                  </p:par>
                                  <p:par>
                                    <p:cTn id="56" presetID="37" presetClass="entr" presetSubtype="0" fill="hold" grpId="0" nodeType="withEffect">
                                      <p:stCondLst>
                                        <p:cond delay="1500"/>
                                      </p:stCondLst>
                                      <p:childTnLst>
                                        <p:set>
                                          <p:cBhvr>
                                            <p:cTn id="57" dur="1" fill="hold">
                                              <p:stCondLst>
                                                <p:cond delay="0"/>
                                              </p:stCondLst>
                                            </p:cTn>
                                            <p:tgtEl>
                                              <p:spTgt spid="30"/>
                                            </p:tgtEl>
                                            <p:attrNameLst>
                                              <p:attrName>style.visibility</p:attrName>
                                            </p:attrNameLst>
                                          </p:cBhvr>
                                          <p:to>
                                            <p:strVal val="visible"/>
                                          </p:to>
                                        </p:set>
                                        <p:animEffect transition="in" filter="fade">
                                          <p:cBhvr>
                                            <p:cTn id="58" dur="1000"/>
                                            <p:tgtEl>
                                              <p:spTgt spid="30"/>
                                            </p:tgtEl>
                                          </p:cBhvr>
                                        </p:animEffect>
                                        <p:anim calcmode="lin" valueType="num">
                                          <p:cBhvr>
                                            <p:cTn id="59" dur="1000" fill="hold"/>
                                            <p:tgtEl>
                                              <p:spTgt spid="30"/>
                                            </p:tgtEl>
                                            <p:attrNameLst>
                                              <p:attrName>ppt_x</p:attrName>
                                            </p:attrNameLst>
                                          </p:cBhvr>
                                          <p:tavLst>
                                            <p:tav tm="0">
                                              <p:val>
                                                <p:strVal val="#ppt_x"/>
                                              </p:val>
                                            </p:tav>
                                            <p:tav tm="100000">
                                              <p:val>
                                                <p:strVal val="#ppt_x"/>
                                              </p:val>
                                            </p:tav>
                                          </p:tavLst>
                                        </p:anim>
                                        <p:anim calcmode="lin" valueType="num">
                                          <p:cBhvr>
                                            <p:cTn id="60" dur="900" decel="100000" fill="hold"/>
                                            <p:tgtEl>
                                              <p:spTgt spid="30"/>
                                            </p:tgtEl>
                                            <p:attrNameLst>
                                              <p:attrName>ppt_y</p:attrName>
                                            </p:attrNameLst>
                                          </p:cBhvr>
                                          <p:tavLst>
                                            <p:tav tm="0">
                                              <p:val>
                                                <p:strVal val="#ppt_y+1"/>
                                              </p:val>
                                            </p:tav>
                                            <p:tav tm="100000">
                                              <p:val>
                                                <p:strVal val="#ppt_y-.03"/>
                                              </p:val>
                                            </p:tav>
                                          </p:tavLst>
                                        </p:anim>
                                        <p:anim calcmode="lin" valueType="num">
                                          <p:cBhvr>
                                            <p:cTn id="61" dur="100" accel="100000" fill="hold">
                                              <p:stCondLst>
                                                <p:cond delay="900"/>
                                              </p:stCondLst>
                                            </p:cTn>
                                            <p:tgtEl>
                                              <p:spTgt spid="30"/>
                                            </p:tgtEl>
                                            <p:attrNameLst>
                                              <p:attrName>ppt_y</p:attrName>
                                            </p:attrNameLst>
                                          </p:cBhvr>
                                          <p:tavLst>
                                            <p:tav tm="0">
                                              <p:val>
                                                <p:strVal val="#ppt_y-.03"/>
                                              </p:val>
                                            </p:tav>
                                            <p:tav tm="100000">
                                              <p:val>
                                                <p:strVal val="#ppt_y"/>
                                              </p:val>
                                            </p:tav>
                                          </p:tavLst>
                                        </p:anim>
                                      </p:childTnLst>
                                    </p:cTn>
                                  </p:par>
                                </p:childTnLst>
                              </p:cTn>
                            </p:par>
                            <p:par>
                              <p:cTn id="62" fill="hold">
                                <p:stCondLst>
                                  <p:cond delay="3500"/>
                                </p:stCondLst>
                                <p:childTnLst>
                                  <p:par>
                                    <p:cTn id="63" presetID="23" presetClass="entr" presetSubtype="528" fill="hold" grpId="0" nodeType="afterEffect">
                                      <p:stCondLst>
                                        <p:cond delay="218"/>
                                      </p:stCondLst>
                                      <p:childTnLst>
                                        <p:set>
                                          <p:cBhvr>
                                            <p:cTn id="64" dur="1" fill="hold">
                                              <p:stCondLst>
                                                <p:cond delay="0"/>
                                              </p:stCondLst>
                                            </p:cTn>
                                            <p:tgtEl>
                                              <p:spTgt spid="25"/>
                                            </p:tgtEl>
                                            <p:attrNameLst>
                                              <p:attrName>style.visibility</p:attrName>
                                            </p:attrNameLst>
                                          </p:cBhvr>
                                          <p:to>
                                            <p:strVal val="visible"/>
                                          </p:to>
                                        </p:set>
                                        <p:anim calcmode="lin" valueType="num">
                                          <p:cBhvr>
                                            <p:cTn id="65" dur="932" fill="hold"/>
                                            <p:tgtEl>
                                              <p:spTgt spid="25"/>
                                            </p:tgtEl>
                                            <p:attrNameLst>
                                              <p:attrName>ppt_w</p:attrName>
                                            </p:attrNameLst>
                                          </p:cBhvr>
                                          <p:tavLst>
                                            <p:tav tm="0">
                                              <p:val>
                                                <p:fltVal val="0"/>
                                              </p:val>
                                            </p:tav>
                                            <p:tav tm="100000">
                                              <p:val>
                                                <p:strVal val="#ppt_w"/>
                                              </p:val>
                                            </p:tav>
                                          </p:tavLst>
                                        </p:anim>
                                        <p:anim calcmode="lin" valueType="num">
                                          <p:cBhvr>
                                            <p:cTn id="66" dur="932" fill="hold"/>
                                            <p:tgtEl>
                                              <p:spTgt spid="25"/>
                                            </p:tgtEl>
                                            <p:attrNameLst>
                                              <p:attrName>ppt_h</p:attrName>
                                            </p:attrNameLst>
                                          </p:cBhvr>
                                          <p:tavLst>
                                            <p:tav tm="0">
                                              <p:val>
                                                <p:fltVal val="0"/>
                                              </p:val>
                                            </p:tav>
                                            <p:tav tm="100000">
                                              <p:val>
                                                <p:strVal val="#ppt_h"/>
                                              </p:val>
                                            </p:tav>
                                          </p:tavLst>
                                        </p:anim>
                                        <p:anim calcmode="lin" valueType="num">
                                          <p:cBhvr>
                                            <p:cTn id="67" dur="932" fill="hold"/>
                                            <p:tgtEl>
                                              <p:spTgt spid="25"/>
                                            </p:tgtEl>
                                            <p:attrNameLst>
                                              <p:attrName>ppt_x</p:attrName>
                                            </p:attrNameLst>
                                          </p:cBhvr>
                                          <p:tavLst>
                                            <p:tav tm="0">
                                              <p:val>
                                                <p:fltVal val="0.5"/>
                                              </p:val>
                                            </p:tav>
                                            <p:tav tm="100000">
                                              <p:val>
                                                <p:strVal val="#ppt_x"/>
                                              </p:val>
                                            </p:tav>
                                          </p:tavLst>
                                        </p:anim>
                                        <p:anim calcmode="lin" valueType="num">
                                          <p:cBhvr>
                                            <p:cTn id="68" dur="932" fill="hold"/>
                                            <p:tgtEl>
                                              <p:spTgt spid="25"/>
                                            </p:tgtEl>
                                            <p:attrNameLst>
                                              <p:attrName>ppt_y</p:attrName>
                                            </p:attrNameLst>
                                          </p:cBhvr>
                                          <p:tavLst>
                                            <p:tav tm="0">
                                              <p:val>
                                                <p:fltVal val="0.5"/>
                                              </p:val>
                                            </p:tav>
                                            <p:tav tm="100000">
                                              <p:val>
                                                <p:strVal val="#ppt_y"/>
                                              </p:val>
                                            </p:tav>
                                          </p:tavLst>
                                        </p:anim>
                                      </p:childTnLst>
                                    </p:cTn>
                                  </p:par>
                                  <p:par>
                                    <p:cTn id="69" presetID="35" presetClass="emph" presetSubtype="0" repeatCount="3000" fill="hold" grpId="1" nodeType="withEffect">
                                      <p:stCondLst>
                                        <p:cond delay="1000"/>
                                      </p:stCondLst>
                                      <p:childTnLst>
                                        <p:anim calcmode="discrete" valueType="str">
                                          <p:cBhvr>
                                            <p:cTn id="70" dur="250" fill="hold"/>
                                            <p:tgtEl>
                                              <p:spTgt spid="25"/>
                                            </p:tgtEl>
                                            <p:attrNameLst>
                                              <p:attrName>style.visibility</p:attrName>
                                            </p:attrNameLst>
                                          </p:cBhvr>
                                          <p:tavLst>
                                            <p:tav tm="0">
                                              <p:val>
                                                <p:strVal val="hidden"/>
                                              </p:val>
                                            </p:tav>
                                            <p:tav tm="50000">
                                              <p:val>
                                                <p:strVal val="visible"/>
                                              </p:val>
                                            </p:tav>
                                          </p:tavLst>
                                        </p:anim>
                                      </p:childTnLst>
                                    </p:cTn>
                                  </p:par>
                                  <p:par>
                                    <p:cTn id="71" presetID="23" presetClass="entr" presetSubtype="528" fill="hold" grpId="0" nodeType="withEffect">
                                      <p:stCondLst>
                                        <p:cond delay="318"/>
                                      </p:stCondLst>
                                      <p:childTnLst>
                                        <p:set>
                                          <p:cBhvr>
                                            <p:cTn id="72" dur="1" fill="hold">
                                              <p:stCondLst>
                                                <p:cond delay="0"/>
                                              </p:stCondLst>
                                            </p:cTn>
                                            <p:tgtEl>
                                              <p:spTgt spid="26"/>
                                            </p:tgtEl>
                                            <p:attrNameLst>
                                              <p:attrName>style.visibility</p:attrName>
                                            </p:attrNameLst>
                                          </p:cBhvr>
                                          <p:to>
                                            <p:strVal val="visible"/>
                                          </p:to>
                                        </p:set>
                                        <p:anim calcmode="lin" valueType="num">
                                          <p:cBhvr>
                                            <p:cTn id="73" dur="599" fill="hold"/>
                                            <p:tgtEl>
                                              <p:spTgt spid="26"/>
                                            </p:tgtEl>
                                            <p:attrNameLst>
                                              <p:attrName>ppt_w</p:attrName>
                                            </p:attrNameLst>
                                          </p:cBhvr>
                                          <p:tavLst>
                                            <p:tav tm="0">
                                              <p:val>
                                                <p:fltVal val="0"/>
                                              </p:val>
                                            </p:tav>
                                            <p:tav tm="100000">
                                              <p:val>
                                                <p:strVal val="#ppt_w"/>
                                              </p:val>
                                            </p:tav>
                                          </p:tavLst>
                                        </p:anim>
                                        <p:anim calcmode="lin" valueType="num">
                                          <p:cBhvr>
                                            <p:cTn id="74" dur="599" fill="hold"/>
                                            <p:tgtEl>
                                              <p:spTgt spid="26"/>
                                            </p:tgtEl>
                                            <p:attrNameLst>
                                              <p:attrName>ppt_h</p:attrName>
                                            </p:attrNameLst>
                                          </p:cBhvr>
                                          <p:tavLst>
                                            <p:tav tm="0">
                                              <p:val>
                                                <p:fltVal val="0"/>
                                              </p:val>
                                            </p:tav>
                                            <p:tav tm="100000">
                                              <p:val>
                                                <p:strVal val="#ppt_h"/>
                                              </p:val>
                                            </p:tav>
                                          </p:tavLst>
                                        </p:anim>
                                        <p:anim calcmode="lin" valueType="num">
                                          <p:cBhvr>
                                            <p:cTn id="75" dur="599" fill="hold"/>
                                            <p:tgtEl>
                                              <p:spTgt spid="26"/>
                                            </p:tgtEl>
                                            <p:attrNameLst>
                                              <p:attrName>ppt_x</p:attrName>
                                            </p:attrNameLst>
                                          </p:cBhvr>
                                          <p:tavLst>
                                            <p:tav tm="0">
                                              <p:val>
                                                <p:fltVal val="0.5"/>
                                              </p:val>
                                            </p:tav>
                                            <p:tav tm="100000">
                                              <p:val>
                                                <p:strVal val="#ppt_x"/>
                                              </p:val>
                                            </p:tav>
                                          </p:tavLst>
                                        </p:anim>
                                        <p:anim calcmode="lin" valueType="num">
                                          <p:cBhvr>
                                            <p:cTn id="76" dur="599" fill="hold"/>
                                            <p:tgtEl>
                                              <p:spTgt spid="26"/>
                                            </p:tgtEl>
                                            <p:attrNameLst>
                                              <p:attrName>ppt_y</p:attrName>
                                            </p:attrNameLst>
                                          </p:cBhvr>
                                          <p:tavLst>
                                            <p:tav tm="0">
                                              <p:val>
                                                <p:fltVal val="0.5"/>
                                              </p:val>
                                            </p:tav>
                                            <p:tav tm="100000">
                                              <p:val>
                                                <p:strVal val="#ppt_y"/>
                                              </p:val>
                                            </p:tav>
                                          </p:tavLst>
                                        </p:anim>
                                      </p:childTnLst>
                                    </p:cTn>
                                  </p:par>
                                  <p:par>
                                    <p:cTn id="77" presetID="35" presetClass="emph" presetSubtype="0" repeatCount="3000" fill="hold" grpId="1" nodeType="withEffect">
                                      <p:stCondLst>
                                        <p:cond delay="750"/>
                                      </p:stCondLst>
                                      <p:childTnLst>
                                        <p:anim calcmode="discrete" valueType="str">
                                          <p:cBhvr>
                                            <p:cTn id="78" dur="250" fill="hold"/>
                                            <p:tgtEl>
                                              <p:spTgt spid="26"/>
                                            </p:tgtEl>
                                            <p:attrNameLst>
                                              <p:attrName>style.visibility</p:attrName>
                                            </p:attrNameLst>
                                          </p:cBhvr>
                                          <p:tavLst>
                                            <p:tav tm="0">
                                              <p:val>
                                                <p:strVal val="hidden"/>
                                              </p:val>
                                            </p:tav>
                                            <p:tav tm="50000">
                                              <p:val>
                                                <p:strVal val="visible"/>
                                              </p:val>
                                            </p:tav>
                                          </p:tavLst>
                                        </p:anim>
                                      </p:childTnLst>
                                    </p:cTn>
                                  </p:par>
                                  <p:par>
                                    <p:cTn id="79" presetID="23" presetClass="entr" presetSubtype="528" fill="hold" grpId="0" nodeType="withEffect">
                                      <p:stCondLst>
                                        <p:cond delay="353"/>
                                      </p:stCondLst>
                                      <p:childTnLst>
                                        <p:set>
                                          <p:cBhvr>
                                            <p:cTn id="80" dur="1" fill="hold">
                                              <p:stCondLst>
                                                <p:cond delay="0"/>
                                              </p:stCondLst>
                                            </p:cTn>
                                            <p:tgtEl>
                                              <p:spTgt spid="24"/>
                                            </p:tgtEl>
                                            <p:attrNameLst>
                                              <p:attrName>style.visibility</p:attrName>
                                            </p:attrNameLst>
                                          </p:cBhvr>
                                          <p:to>
                                            <p:strVal val="visible"/>
                                          </p:to>
                                        </p:set>
                                        <p:anim calcmode="lin" valueType="num">
                                          <p:cBhvr>
                                            <p:cTn id="81" dur="1070" fill="hold"/>
                                            <p:tgtEl>
                                              <p:spTgt spid="24"/>
                                            </p:tgtEl>
                                            <p:attrNameLst>
                                              <p:attrName>ppt_w</p:attrName>
                                            </p:attrNameLst>
                                          </p:cBhvr>
                                          <p:tavLst>
                                            <p:tav tm="0">
                                              <p:val>
                                                <p:fltVal val="0"/>
                                              </p:val>
                                            </p:tav>
                                            <p:tav tm="100000">
                                              <p:val>
                                                <p:strVal val="#ppt_w"/>
                                              </p:val>
                                            </p:tav>
                                          </p:tavLst>
                                        </p:anim>
                                        <p:anim calcmode="lin" valueType="num">
                                          <p:cBhvr>
                                            <p:cTn id="82" dur="1070" fill="hold"/>
                                            <p:tgtEl>
                                              <p:spTgt spid="24"/>
                                            </p:tgtEl>
                                            <p:attrNameLst>
                                              <p:attrName>ppt_h</p:attrName>
                                            </p:attrNameLst>
                                          </p:cBhvr>
                                          <p:tavLst>
                                            <p:tav tm="0">
                                              <p:val>
                                                <p:fltVal val="0"/>
                                              </p:val>
                                            </p:tav>
                                            <p:tav tm="100000">
                                              <p:val>
                                                <p:strVal val="#ppt_h"/>
                                              </p:val>
                                            </p:tav>
                                          </p:tavLst>
                                        </p:anim>
                                        <p:anim calcmode="lin" valueType="num">
                                          <p:cBhvr>
                                            <p:cTn id="83" dur="1070" fill="hold"/>
                                            <p:tgtEl>
                                              <p:spTgt spid="24"/>
                                            </p:tgtEl>
                                            <p:attrNameLst>
                                              <p:attrName>ppt_x</p:attrName>
                                            </p:attrNameLst>
                                          </p:cBhvr>
                                          <p:tavLst>
                                            <p:tav tm="0">
                                              <p:val>
                                                <p:fltVal val="0.5"/>
                                              </p:val>
                                            </p:tav>
                                            <p:tav tm="100000">
                                              <p:val>
                                                <p:strVal val="#ppt_x"/>
                                              </p:val>
                                            </p:tav>
                                          </p:tavLst>
                                        </p:anim>
                                        <p:anim calcmode="lin" valueType="num">
                                          <p:cBhvr>
                                            <p:cTn id="84" dur="1070" fill="hold"/>
                                            <p:tgtEl>
                                              <p:spTgt spid="24"/>
                                            </p:tgtEl>
                                            <p:attrNameLst>
                                              <p:attrName>ppt_y</p:attrName>
                                            </p:attrNameLst>
                                          </p:cBhvr>
                                          <p:tavLst>
                                            <p:tav tm="0">
                                              <p:val>
                                                <p:fltVal val="0.5"/>
                                              </p:val>
                                            </p:tav>
                                            <p:tav tm="100000">
                                              <p:val>
                                                <p:strVal val="#ppt_y"/>
                                              </p:val>
                                            </p:tav>
                                          </p:tavLst>
                                        </p:anim>
                                      </p:childTnLst>
                                    </p:cTn>
                                  </p:par>
                                  <p:par>
                                    <p:cTn id="85" presetID="35" presetClass="emph" presetSubtype="0" repeatCount="3000" fill="hold" grpId="1" nodeType="withEffect">
                                      <p:stCondLst>
                                        <p:cond delay="1250"/>
                                      </p:stCondLst>
                                      <p:childTnLst>
                                        <p:anim calcmode="discrete" valueType="str">
                                          <p:cBhvr>
                                            <p:cTn id="86" dur="250" fill="hold"/>
                                            <p:tgtEl>
                                              <p:spTgt spid="24"/>
                                            </p:tgtEl>
                                            <p:attrNameLst>
                                              <p:attrName>style.visibility</p:attrName>
                                            </p:attrNameLst>
                                          </p:cBhvr>
                                          <p:tavLst>
                                            <p:tav tm="0">
                                              <p:val>
                                                <p:strVal val="hidden"/>
                                              </p:val>
                                            </p:tav>
                                            <p:tav tm="50000">
                                              <p:val>
                                                <p:strVal val="visible"/>
                                              </p:val>
                                            </p:tav>
                                          </p:tavLst>
                                        </p:anim>
                                      </p:childTnLst>
                                    </p:cTn>
                                  </p:par>
                                  <p:par>
                                    <p:cTn id="87" presetID="23" presetClass="entr" presetSubtype="528" fill="hold" grpId="0" nodeType="withEffect">
                                      <p:stCondLst>
                                        <p:cond delay="320"/>
                                      </p:stCondLst>
                                      <p:childTnLst>
                                        <p:set>
                                          <p:cBhvr>
                                            <p:cTn id="88" dur="1" fill="hold">
                                              <p:stCondLst>
                                                <p:cond delay="0"/>
                                              </p:stCondLst>
                                            </p:cTn>
                                            <p:tgtEl>
                                              <p:spTgt spid="23"/>
                                            </p:tgtEl>
                                            <p:attrNameLst>
                                              <p:attrName>style.visibility</p:attrName>
                                            </p:attrNameLst>
                                          </p:cBhvr>
                                          <p:to>
                                            <p:strVal val="visible"/>
                                          </p:to>
                                        </p:set>
                                        <p:anim calcmode="lin" valueType="num">
                                          <p:cBhvr>
                                            <p:cTn id="89" dur="997" fill="hold"/>
                                            <p:tgtEl>
                                              <p:spTgt spid="23"/>
                                            </p:tgtEl>
                                            <p:attrNameLst>
                                              <p:attrName>ppt_w</p:attrName>
                                            </p:attrNameLst>
                                          </p:cBhvr>
                                          <p:tavLst>
                                            <p:tav tm="0">
                                              <p:val>
                                                <p:fltVal val="0"/>
                                              </p:val>
                                            </p:tav>
                                            <p:tav tm="100000">
                                              <p:val>
                                                <p:strVal val="#ppt_w"/>
                                              </p:val>
                                            </p:tav>
                                          </p:tavLst>
                                        </p:anim>
                                        <p:anim calcmode="lin" valueType="num">
                                          <p:cBhvr>
                                            <p:cTn id="90" dur="997" fill="hold"/>
                                            <p:tgtEl>
                                              <p:spTgt spid="23"/>
                                            </p:tgtEl>
                                            <p:attrNameLst>
                                              <p:attrName>ppt_h</p:attrName>
                                            </p:attrNameLst>
                                          </p:cBhvr>
                                          <p:tavLst>
                                            <p:tav tm="0">
                                              <p:val>
                                                <p:fltVal val="0"/>
                                              </p:val>
                                            </p:tav>
                                            <p:tav tm="100000">
                                              <p:val>
                                                <p:strVal val="#ppt_h"/>
                                              </p:val>
                                            </p:tav>
                                          </p:tavLst>
                                        </p:anim>
                                        <p:anim calcmode="lin" valueType="num">
                                          <p:cBhvr>
                                            <p:cTn id="91" dur="997" fill="hold"/>
                                            <p:tgtEl>
                                              <p:spTgt spid="23"/>
                                            </p:tgtEl>
                                            <p:attrNameLst>
                                              <p:attrName>ppt_x</p:attrName>
                                            </p:attrNameLst>
                                          </p:cBhvr>
                                          <p:tavLst>
                                            <p:tav tm="0">
                                              <p:val>
                                                <p:fltVal val="0.5"/>
                                              </p:val>
                                            </p:tav>
                                            <p:tav tm="100000">
                                              <p:val>
                                                <p:strVal val="#ppt_x"/>
                                              </p:val>
                                            </p:tav>
                                          </p:tavLst>
                                        </p:anim>
                                        <p:anim calcmode="lin" valueType="num">
                                          <p:cBhvr>
                                            <p:cTn id="92" dur="997" fill="hold"/>
                                            <p:tgtEl>
                                              <p:spTgt spid="23"/>
                                            </p:tgtEl>
                                            <p:attrNameLst>
                                              <p:attrName>ppt_y</p:attrName>
                                            </p:attrNameLst>
                                          </p:cBhvr>
                                          <p:tavLst>
                                            <p:tav tm="0">
                                              <p:val>
                                                <p:fltVal val="0.5"/>
                                              </p:val>
                                            </p:tav>
                                            <p:tav tm="100000">
                                              <p:val>
                                                <p:strVal val="#ppt_y"/>
                                              </p:val>
                                            </p:tav>
                                          </p:tavLst>
                                        </p:anim>
                                      </p:childTnLst>
                                    </p:cTn>
                                  </p:par>
                                  <p:par>
                                    <p:cTn id="93" presetID="35" presetClass="emph" presetSubtype="0" repeatCount="3000" fill="hold" grpId="1" nodeType="withEffect">
                                      <p:stCondLst>
                                        <p:cond delay="1250"/>
                                      </p:stCondLst>
                                      <p:childTnLst>
                                        <p:anim calcmode="discrete" valueType="str">
                                          <p:cBhvr>
                                            <p:cTn id="94" dur="250" fill="hold"/>
                                            <p:tgtEl>
                                              <p:spTgt spid="23"/>
                                            </p:tgtEl>
                                            <p:attrNameLst>
                                              <p:attrName>style.visibility</p:attrName>
                                            </p:attrNameLst>
                                          </p:cBhvr>
                                          <p:tavLst>
                                            <p:tav tm="0">
                                              <p:val>
                                                <p:strVal val="hidden"/>
                                              </p:val>
                                            </p:tav>
                                            <p:tav tm="50000">
                                              <p:val>
                                                <p:strVal val="visible"/>
                                              </p:val>
                                            </p:tav>
                                          </p:tavLst>
                                        </p:anim>
                                      </p:childTnLst>
                                    </p:cTn>
                                  </p:par>
                                  <p:par>
                                    <p:cTn id="95" presetID="23" presetClass="entr" presetSubtype="528" fill="hold" grpId="0" nodeType="withEffect">
                                      <p:stCondLst>
                                        <p:cond delay="579"/>
                                      </p:stCondLst>
                                      <p:childTnLst>
                                        <p:set>
                                          <p:cBhvr>
                                            <p:cTn id="96" dur="1" fill="hold">
                                              <p:stCondLst>
                                                <p:cond delay="0"/>
                                              </p:stCondLst>
                                            </p:cTn>
                                            <p:tgtEl>
                                              <p:spTgt spid="21"/>
                                            </p:tgtEl>
                                            <p:attrNameLst>
                                              <p:attrName>style.visibility</p:attrName>
                                            </p:attrNameLst>
                                          </p:cBhvr>
                                          <p:to>
                                            <p:strVal val="visible"/>
                                          </p:to>
                                        </p:set>
                                        <p:anim calcmode="lin" valueType="num">
                                          <p:cBhvr>
                                            <p:cTn id="97" dur="345" fill="hold"/>
                                            <p:tgtEl>
                                              <p:spTgt spid="21"/>
                                            </p:tgtEl>
                                            <p:attrNameLst>
                                              <p:attrName>ppt_w</p:attrName>
                                            </p:attrNameLst>
                                          </p:cBhvr>
                                          <p:tavLst>
                                            <p:tav tm="0">
                                              <p:val>
                                                <p:fltVal val="0"/>
                                              </p:val>
                                            </p:tav>
                                            <p:tav tm="100000">
                                              <p:val>
                                                <p:strVal val="#ppt_w"/>
                                              </p:val>
                                            </p:tav>
                                          </p:tavLst>
                                        </p:anim>
                                        <p:anim calcmode="lin" valueType="num">
                                          <p:cBhvr>
                                            <p:cTn id="98" dur="345" fill="hold"/>
                                            <p:tgtEl>
                                              <p:spTgt spid="21"/>
                                            </p:tgtEl>
                                            <p:attrNameLst>
                                              <p:attrName>ppt_h</p:attrName>
                                            </p:attrNameLst>
                                          </p:cBhvr>
                                          <p:tavLst>
                                            <p:tav tm="0">
                                              <p:val>
                                                <p:fltVal val="0"/>
                                              </p:val>
                                            </p:tav>
                                            <p:tav tm="100000">
                                              <p:val>
                                                <p:strVal val="#ppt_h"/>
                                              </p:val>
                                            </p:tav>
                                          </p:tavLst>
                                        </p:anim>
                                        <p:anim calcmode="lin" valueType="num">
                                          <p:cBhvr>
                                            <p:cTn id="99" dur="345" fill="hold"/>
                                            <p:tgtEl>
                                              <p:spTgt spid="21"/>
                                            </p:tgtEl>
                                            <p:attrNameLst>
                                              <p:attrName>ppt_x</p:attrName>
                                            </p:attrNameLst>
                                          </p:cBhvr>
                                          <p:tavLst>
                                            <p:tav tm="0">
                                              <p:val>
                                                <p:fltVal val="0.5"/>
                                              </p:val>
                                            </p:tav>
                                            <p:tav tm="100000">
                                              <p:val>
                                                <p:strVal val="#ppt_x"/>
                                              </p:val>
                                            </p:tav>
                                          </p:tavLst>
                                        </p:anim>
                                        <p:anim calcmode="lin" valueType="num">
                                          <p:cBhvr>
                                            <p:cTn id="100" dur="345" fill="hold"/>
                                            <p:tgtEl>
                                              <p:spTgt spid="21"/>
                                            </p:tgtEl>
                                            <p:attrNameLst>
                                              <p:attrName>ppt_y</p:attrName>
                                            </p:attrNameLst>
                                          </p:cBhvr>
                                          <p:tavLst>
                                            <p:tav tm="0">
                                              <p:val>
                                                <p:fltVal val="0.5"/>
                                              </p:val>
                                            </p:tav>
                                            <p:tav tm="100000">
                                              <p:val>
                                                <p:strVal val="#ppt_y"/>
                                              </p:val>
                                            </p:tav>
                                          </p:tavLst>
                                        </p:anim>
                                      </p:childTnLst>
                                    </p:cTn>
                                  </p:par>
                                  <p:par>
                                    <p:cTn id="101" presetID="35" presetClass="emph" presetSubtype="0" repeatCount="3000" fill="hold" grpId="1" nodeType="withEffect">
                                      <p:stCondLst>
                                        <p:cond delay="750"/>
                                      </p:stCondLst>
                                      <p:childTnLst>
                                        <p:anim calcmode="discrete" valueType="str">
                                          <p:cBhvr>
                                            <p:cTn id="102" dur="250" fill="hold"/>
                                            <p:tgtEl>
                                              <p:spTgt spid="21"/>
                                            </p:tgtEl>
                                            <p:attrNameLst>
                                              <p:attrName>style.visibility</p:attrName>
                                            </p:attrNameLst>
                                          </p:cBhvr>
                                          <p:tavLst>
                                            <p:tav tm="0">
                                              <p:val>
                                                <p:strVal val="hidden"/>
                                              </p:val>
                                            </p:tav>
                                            <p:tav tm="50000">
                                              <p:val>
                                                <p:strVal val="visible"/>
                                              </p:val>
                                            </p:tav>
                                          </p:tavLst>
                                        </p:anim>
                                      </p:childTnLst>
                                    </p:cTn>
                                  </p:par>
                                  <p:par>
                                    <p:cTn id="103" presetID="23" presetClass="entr" presetSubtype="528" fill="hold" grpId="0" nodeType="withEffect">
                                      <p:stCondLst>
                                        <p:cond delay="592"/>
                                      </p:stCondLst>
                                      <p:childTnLst>
                                        <p:set>
                                          <p:cBhvr>
                                            <p:cTn id="104" dur="1" fill="hold">
                                              <p:stCondLst>
                                                <p:cond delay="0"/>
                                              </p:stCondLst>
                                            </p:cTn>
                                            <p:tgtEl>
                                              <p:spTgt spid="22"/>
                                            </p:tgtEl>
                                            <p:attrNameLst>
                                              <p:attrName>style.visibility</p:attrName>
                                            </p:attrNameLst>
                                          </p:cBhvr>
                                          <p:to>
                                            <p:strVal val="visible"/>
                                          </p:to>
                                        </p:set>
                                        <p:anim calcmode="lin" valueType="num">
                                          <p:cBhvr>
                                            <p:cTn id="105" dur="1060" fill="hold"/>
                                            <p:tgtEl>
                                              <p:spTgt spid="22"/>
                                            </p:tgtEl>
                                            <p:attrNameLst>
                                              <p:attrName>ppt_w</p:attrName>
                                            </p:attrNameLst>
                                          </p:cBhvr>
                                          <p:tavLst>
                                            <p:tav tm="0">
                                              <p:val>
                                                <p:fltVal val="0"/>
                                              </p:val>
                                            </p:tav>
                                            <p:tav tm="100000">
                                              <p:val>
                                                <p:strVal val="#ppt_w"/>
                                              </p:val>
                                            </p:tav>
                                          </p:tavLst>
                                        </p:anim>
                                        <p:anim calcmode="lin" valueType="num">
                                          <p:cBhvr>
                                            <p:cTn id="106" dur="1060" fill="hold"/>
                                            <p:tgtEl>
                                              <p:spTgt spid="22"/>
                                            </p:tgtEl>
                                            <p:attrNameLst>
                                              <p:attrName>ppt_h</p:attrName>
                                            </p:attrNameLst>
                                          </p:cBhvr>
                                          <p:tavLst>
                                            <p:tav tm="0">
                                              <p:val>
                                                <p:fltVal val="0"/>
                                              </p:val>
                                            </p:tav>
                                            <p:tav tm="100000">
                                              <p:val>
                                                <p:strVal val="#ppt_h"/>
                                              </p:val>
                                            </p:tav>
                                          </p:tavLst>
                                        </p:anim>
                                        <p:anim calcmode="lin" valueType="num">
                                          <p:cBhvr>
                                            <p:cTn id="107" dur="1060" fill="hold"/>
                                            <p:tgtEl>
                                              <p:spTgt spid="22"/>
                                            </p:tgtEl>
                                            <p:attrNameLst>
                                              <p:attrName>ppt_x</p:attrName>
                                            </p:attrNameLst>
                                          </p:cBhvr>
                                          <p:tavLst>
                                            <p:tav tm="0">
                                              <p:val>
                                                <p:fltVal val="0.5"/>
                                              </p:val>
                                            </p:tav>
                                            <p:tav tm="100000">
                                              <p:val>
                                                <p:strVal val="#ppt_x"/>
                                              </p:val>
                                            </p:tav>
                                          </p:tavLst>
                                        </p:anim>
                                        <p:anim calcmode="lin" valueType="num">
                                          <p:cBhvr>
                                            <p:cTn id="108" dur="1060" fill="hold"/>
                                            <p:tgtEl>
                                              <p:spTgt spid="22"/>
                                            </p:tgtEl>
                                            <p:attrNameLst>
                                              <p:attrName>ppt_y</p:attrName>
                                            </p:attrNameLst>
                                          </p:cBhvr>
                                          <p:tavLst>
                                            <p:tav tm="0">
                                              <p:val>
                                                <p:fltVal val="0.5"/>
                                              </p:val>
                                            </p:tav>
                                            <p:tav tm="100000">
                                              <p:val>
                                                <p:strVal val="#ppt_y"/>
                                              </p:val>
                                            </p:tav>
                                          </p:tavLst>
                                        </p:anim>
                                      </p:childTnLst>
                                    </p:cTn>
                                  </p:par>
                                  <p:par>
                                    <p:cTn id="109" presetID="35" presetClass="emph" presetSubtype="0" repeatCount="3000" fill="hold" grpId="1" nodeType="withEffect">
                                      <p:stCondLst>
                                        <p:cond delay="1500"/>
                                      </p:stCondLst>
                                      <p:childTnLst>
                                        <p:anim calcmode="discrete" valueType="str">
                                          <p:cBhvr>
                                            <p:cTn id="110" dur="250" fill="hold"/>
                                            <p:tgtEl>
                                              <p:spTgt spid="22"/>
                                            </p:tgtEl>
                                            <p:attrNameLst>
                                              <p:attrName>style.visibility</p:attrName>
                                            </p:attrNameLst>
                                          </p:cBhvr>
                                          <p:tavLst>
                                            <p:tav tm="0">
                                              <p:val>
                                                <p:strVal val="hidden"/>
                                              </p:val>
                                            </p:tav>
                                            <p:tav tm="50000">
                                              <p:val>
                                                <p:strVal val="visible"/>
                                              </p:val>
                                            </p:tav>
                                          </p:tavLst>
                                        </p:anim>
                                      </p:childTnLst>
                                    </p:cTn>
                                  </p:par>
                                  <p:par>
                                    <p:cTn id="111" presetID="23" presetClass="entr" presetSubtype="528" fill="hold" grpId="0" nodeType="withEffect">
                                      <p:stCondLst>
                                        <p:cond delay="500"/>
                                      </p:stCondLst>
                                      <p:childTnLst>
                                        <p:set>
                                          <p:cBhvr>
                                            <p:cTn id="112" dur="1" fill="hold">
                                              <p:stCondLst>
                                                <p:cond delay="0"/>
                                              </p:stCondLst>
                                            </p:cTn>
                                            <p:tgtEl>
                                              <p:spTgt spid="17"/>
                                            </p:tgtEl>
                                            <p:attrNameLst>
                                              <p:attrName>style.visibility</p:attrName>
                                            </p:attrNameLst>
                                          </p:cBhvr>
                                          <p:to>
                                            <p:strVal val="visible"/>
                                          </p:to>
                                        </p:set>
                                        <p:anim calcmode="lin" valueType="num">
                                          <p:cBhvr>
                                            <p:cTn id="113" dur="914" fill="hold"/>
                                            <p:tgtEl>
                                              <p:spTgt spid="17"/>
                                            </p:tgtEl>
                                            <p:attrNameLst>
                                              <p:attrName>ppt_w</p:attrName>
                                            </p:attrNameLst>
                                          </p:cBhvr>
                                          <p:tavLst>
                                            <p:tav tm="0">
                                              <p:val>
                                                <p:fltVal val="0"/>
                                              </p:val>
                                            </p:tav>
                                            <p:tav tm="100000">
                                              <p:val>
                                                <p:strVal val="#ppt_w"/>
                                              </p:val>
                                            </p:tav>
                                          </p:tavLst>
                                        </p:anim>
                                        <p:anim calcmode="lin" valueType="num">
                                          <p:cBhvr>
                                            <p:cTn id="114" dur="914" fill="hold"/>
                                            <p:tgtEl>
                                              <p:spTgt spid="17"/>
                                            </p:tgtEl>
                                            <p:attrNameLst>
                                              <p:attrName>ppt_h</p:attrName>
                                            </p:attrNameLst>
                                          </p:cBhvr>
                                          <p:tavLst>
                                            <p:tav tm="0">
                                              <p:val>
                                                <p:fltVal val="0"/>
                                              </p:val>
                                            </p:tav>
                                            <p:tav tm="100000">
                                              <p:val>
                                                <p:strVal val="#ppt_h"/>
                                              </p:val>
                                            </p:tav>
                                          </p:tavLst>
                                        </p:anim>
                                        <p:anim calcmode="lin" valueType="num">
                                          <p:cBhvr>
                                            <p:cTn id="115" dur="914" fill="hold"/>
                                            <p:tgtEl>
                                              <p:spTgt spid="17"/>
                                            </p:tgtEl>
                                            <p:attrNameLst>
                                              <p:attrName>ppt_x</p:attrName>
                                            </p:attrNameLst>
                                          </p:cBhvr>
                                          <p:tavLst>
                                            <p:tav tm="0">
                                              <p:val>
                                                <p:fltVal val="0.5"/>
                                              </p:val>
                                            </p:tav>
                                            <p:tav tm="100000">
                                              <p:val>
                                                <p:strVal val="#ppt_x"/>
                                              </p:val>
                                            </p:tav>
                                          </p:tavLst>
                                        </p:anim>
                                        <p:anim calcmode="lin" valueType="num">
                                          <p:cBhvr>
                                            <p:cTn id="116" dur="914" fill="hold"/>
                                            <p:tgtEl>
                                              <p:spTgt spid="17"/>
                                            </p:tgtEl>
                                            <p:attrNameLst>
                                              <p:attrName>ppt_y</p:attrName>
                                            </p:attrNameLst>
                                          </p:cBhvr>
                                          <p:tavLst>
                                            <p:tav tm="0">
                                              <p:val>
                                                <p:fltVal val="0.5"/>
                                              </p:val>
                                            </p:tav>
                                            <p:tav tm="100000">
                                              <p:val>
                                                <p:strVal val="#ppt_y"/>
                                              </p:val>
                                            </p:tav>
                                          </p:tavLst>
                                        </p:anim>
                                      </p:childTnLst>
                                    </p:cTn>
                                  </p:par>
                                  <p:par>
                                    <p:cTn id="117" presetID="35" presetClass="emph" presetSubtype="0" repeatCount="3000" fill="hold" grpId="1" nodeType="withEffect">
                                      <p:stCondLst>
                                        <p:cond delay="1500"/>
                                      </p:stCondLst>
                                      <p:childTnLst>
                                        <p:anim calcmode="discrete" valueType="str">
                                          <p:cBhvr>
                                            <p:cTn id="118" dur="250" fill="hold"/>
                                            <p:tgtEl>
                                              <p:spTgt spid="17"/>
                                            </p:tgtEl>
                                            <p:attrNameLst>
                                              <p:attrName>style.visibility</p:attrName>
                                            </p:attrNameLst>
                                          </p:cBhvr>
                                          <p:tavLst>
                                            <p:tav tm="0">
                                              <p:val>
                                                <p:strVal val="hidden"/>
                                              </p:val>
                                            </p:tav>
                                            <p:tav tm="50000">
                                              <p:val>
                                                <p:strVal val="visible"/>
                                              </p:val>
                                            </p:tav>
                                          </p:tavLst>
                                        </p:anim>
                                      </p:childTnLst>
                                    </p:cTn>
                                  </p:par>
                                  <p:par>
                                    <p:cTn id="119" presetID="23" presetClass="entr" presetSubtype="528" fill="hold" grpId="0" nodeType="withEffect">
                                      <p:stCondLst>
                                        <p:cond delay="361"/>
                                      </p:stCondLst>
                                      <p:childTnLst>
                                        <p:set>
                                          <p:cBhvr>
                                            <p:cTn id="120" dur="1" fill="hold">
                                              <p:stCondLst>
                                                <p:cond delay="0"/>
                                              </p:stCondLst>
                                            </p:cTn>
                                            <p:tgtEl>
                                              <p:spTgt spid="16"/>
                                            </p:tgtEl>
                                            <p:attrNameLst>
                                              <p:attrName>style.visibility</p:attrName>
                                            </p:attrNameLst>
                                          </p:cBhvr>
                                          <p:to>
                                            <p:strVal val="visible"/>
                                          </p:to>
                                        </p:set>
                                        <p:anim calcmode="lin" valueType="num">
                                          <p:cBhvr>
                                            <p:cTn id="121" dur="591" fill="hold"/>
                                            <p:tgtEl>
                                              <p:spTgt spid="16"/>
                                            </p:tgtEl>
                                            <p:attrNameLst>
                                              <p:attrName>ppt_w</p:attrName>
                                            </p:attrNameLst>
                                          </p:cBhvr>
                                          <p:tavLst>
                                            <p:tav tm="0">
                                              <p:val>
                                                <p:fltVal val="0"/>
                                              </p:val>
                                            </p:tav>
                                            <p:tav tm="100000">
                                              <p:val>
                                                <p:strVal val="#ppt_w"/>
                                              </p:val>
                                            </p:tav>
                                          </p:tavLst>
                                        </p:anim>
                                        <p:anim calcmode="lin" valueType="num">
                                          <p:cBhvr>
                                            <p:cTn id="122" dur="591" fill="hold"/>
                                            <p:tgtEl>
                                              <p:spTgt spid="16"/>
                                            </p:tgtEl>
                                            <p:attrNameLst>
                                              <p:attrName>ppt_h</p:attrName>
                                            </p:attrNameLst>
                                          </p:cBhvr>
                                          <p:tavLst>
                                            <p:tav tm="0">
                                              <p:val>
                                                <p:fltVal val="0"/>
                                              </p:val>
                                            </p:tav>
                                            <p:tav tm="100000">
                                              <p:val>
                                                <p:strVal val="#ppt_h"/>
                                              </p:val>
                                            </p:tav>
                                          </p:tavLst>
                                        </p:anim>
                                        <p:anim calcmode="lin" valueType="num">
                                          <p:cBhvr>
                                            <p:cTn id="123" dur="591" fill="hold"/>
                                            <p:tgtEl>
                                              <p:spTgt spid="16"/>
                                            </p:tgtEl>
                                            <p:attrNameLst>
                                              <p:attrName>ppt_x</p:attrName>
                                            </p:attrNameLst>
                                          </p:cBhvr>
                                          <p:tavLst>
                                            <p:tav tm="0">
                                              <p:val>
                                                <p:fltVal val="0.5"/>
                                              </p:val>
                                            </p:tav>
                                            <p:tav tm="100000">
                                              <p:val>
                                                <p:strVal val="#ppt_x"/>
                                              </p:val>
                                            </p:tav>
                                          </p:tavLst>
                                        </p:anim>
                                        <p:anim calcmode="lin" valueType="num">
                                          <p:cBhvr>
                                            <p:cTn id="124" dur="591" fill="hold"/>
                                            <p:tgtEl>
                                              <p:spTgt spid="16"/>
                                            </p:tgtEl>
                                            <p:attrNameLst>
                                              <p:attrName>ppt_y</p:attrName>
                                            </p:attrNameLst>
                                          </p:cBhvr>
                                          <p:tavLst>
                                            <p:tav tm="0">
                                              <p:val>
                                                <p:fltVal val="0.5"/>
                                              </p:val>
                                            </p:tav>
                                            <p:tav tm="100000">
                                              <p:val>
                                                <p:strVal val="#ppt_y"/>
                                              </p:val>
                                            </p:tav>
                                          </p:tavLst>
                                        </p:anim>
                                      </p:childTnLst>
                                    </p:cTn>
                                  </p:par>
                                  <p:par>
                                    <p:cTn id="125" presetID="35" presetClass="emph" presetSubtype="0" repeatCount="3000" fill="hold" grpId="1" nodeType="withEffect">
                                      <p:stCondLst>
                                        <p:cond delay="1000"/>
                                      </p:stCondLst>
                                      <p:childTnLst>
                                        <p:anim calcmode="discrete" valueType="str">
                                          <p:cBhvr>
                                            <p:cTn id="126" dur="250" fill="hold"/>
                                            <p:tgtEl>
                                              <p:spTgt spid="16"/>
                                            </p:tgtEl>
                                            <p:attrNameLst>
                                              <p:attrName>style.visibility</p:attrName>
                                            </p:attrNameLst>
                                          </p:cBhvr>
                                          <p:tavLst>
                                            <p:tav tm="0">
                                              <p:val>
                                                <p:strVal val="hidden"/>
                                              </p:val>
                                            </p:tav>
                                            <p:tav tm="50000">
                                              <p:val>
                                                <p:strVal val="visible"/>
                                              </p:val>
                                            </p:tav>
                                          </p:tavLst>
                                        </p:anim>
                                      </p:childTnLst>
                                    </p:cTn>
                                  </p:par>
                                  <p:par>
                                    <p:cTn id="127" presetID="23" presetClass="entr" presetSubtype="528" fill="hold" grpId="0" nodeType="withEffect">
                                      <p:stCondLst>
                                        <p:cond delay="311"/>
                                      </p:stCondLst>
                                      <p:childTnLst>
                                        <p:set>
                                          <p:cBhvr>
                                            <p:cTn id="128" dur="1" fill="hold">
                                              <p:stCondLst>
                                                <p:cond delay="0"/>
                                              </p:stCondLst>
                                            </p:cTn>
                                            <p:tgtEl>
                                              <p:spTgt spid="15"/>
                                            </p:tgtEl>
                                            <p:attrNameLst>
                                              <p:attrName>style.visibility</p:attrName>
                                            </p:attrNameLst>
                                          </p:cBhvr>
                                          <p:to>
                                            <p:strVal val="visible"/>
                                          </p:to>
                                        </p:set>
                                        <p:anim calcmode="lin" valueType="num">
                                          <p:cBhvr>
                                            <p:cTn id="129" dur="720" fill="hold"/>
                                            <p:tgtEl>
                                              <p:spTgt spid="15"/>
                                            </p:tgtEl>
                                            <p:attrNameLst>
                                              <p:attrName>ppt_w</p:attrName>
                                            </p:attrNameLst>
                                          </p:cBhvr>
                                          <p:tavLst>
                                            <p:tav tm="0">
                                              <p:val>
                                                <p:fltVal val="0"/>
                                              </p:val>
                                            </p:tav>
                                            <p:tav tm="100000">
                                              <p:val>
                                                <p:strVal val="#ppt_w"/>
                                              </p:val>
                                            </p:tav>
                                          </p:tavLst>
                                        </p:anim>
                                        <p:anim calcmode="lin" valueType="num">
                                          <p:cBhvr>
                                            <p:cTn id="130" dur="720" fill="hold"/>
                                            <p:tgtEl>
                                              <p:spTgt spid="15"/>
                                            </p:tgtEl>
                                            <p:attrNameLst>
                                              <p:attrName>ppt_h</p:attrName>
                                            </p:attrNameLst>
                                          </p:cBhvr>
                                          <p:tavLst>
                                            <p:tav tm="0">
                                              <p:val>
                                                <p:fltVal val="0"/>
                                              </p:val>
                                            </p:tav>
                                            <p:tav tm="100000">
                                              <p:val>
                                                <p:strVal val="#ppt_h"/>
                                              </p:val>
                                            </p:tav>
                                          </p:tavLst>
                                        </p:anim>
                                        <p:anim calcmode="lin" valueType="num">
                                          <p:cBhvr>
                                            <p:cTn id="131" dur="720" fill="hold"/>
                                            <p:tgtEl>
                                              <p:spTgt spid="15"/>
                                            </p:tgtEl>
                                            <p:attrNameLst>
                                              <p:attrName>ppt_x</p:attrName>
                                            </p:attrNameLst>
                                          </p:cBhvr>
                                          <p:tavLst>
                                            <p:tav tm="0">
                                              <p:val>
                                                <p:fltVal val="0.5"/>
                                              </p:val>
                                            </p:tav>
                                            <p:tav tm="100000">
                                              <p:val>
                                                <p:strVal val="#ppt_x"/>
                                              </p:val>
                                            </p:tav>
                                          </p:tavLst>
                                        </p:anim>
                                        <p:anim calcmode="lin" valueType="num">
                                          <p:cBhvr>
                                            <p:cTn id="132" dur="720" fill="hold"/>
                                            <p:tgtEl>
                                              <p:spTgt spid="15"/>
                                            </p:tgtEl>
                                            <p:attrNameLst>
                                              <p:attrName>ppt_y</p:attrName>
                                            </p:attrNameLst>
                                          </p:cBhvr>
                                          <p:tavLst>
                                            <p:tav tm="0">
                                              <p:val>
                                                <p:fltVal val="0.5"/>
                                              </p:val>
                                            </p:tav>
                                            <p:tav tm="100000">
                                              <p:val>
                                                <p:strVal val="#ppt_y"/>
                                              </p:val>
                                            </p:tav>
                                          </p:tavLst>
                                        </p:anim>
                                      </p:childTnLst>
                                    </p:cTn>
                                  </p:par>
                                  <p:par>
                                    <p:cTn id="133" presetID="35" presetClass="emph" presetSubtype="0" repeatCount="3000" fill="hold" grpId="1" nodeType="withEffect">
                                      <p:stCondLst>
                                        <p:cond delay="1000"/>
                                      </p:stCondLst>
                                      <p:childTnLst>
                                        <p:anim calcmode="discrete" valueType="str">
                                          <p:cBhvr>
                                            <p:cTn id="134" dur="250" fill="hold"/>
                                            <p:tgtEl>
                                              <p:spTgt spid="15"/>
                                            </p:tgtEl>
                                            <p:attrNameLst>
                                              <p:attrName>style.visibility</p:attrName>
                                            </p:attrNameLst>
                                          </p:cBhvr>
                                          <p:tavLst>
                                            <p:tav tm="0">
                                              <p:val>
                                                <p:strVal val="hidden"/>
                                              </p:val>
                                            </p:tav>
                                            <p:tav tm="50000">
                                              <p:val>
                                                <p:strVal val="visible"/>
                                              </p:val>
                                            </p:tav>
                                          </p:tavLst>
                                        </p:anim>
                                      </p:childTnLst>
                                    </p:cTn>
                                  </p:par>
                                  <p:par>
                                    <p:cTn id="135" presetID="23" presetClass="entr" presetSubtype="528" fill="hold" grpId="0" nodeType="withEffect">
                                      <p:stCondLst>
                                        <p:cond delay="265"/>
                                      </p:stCondLst>
                                      <p:childTnLst>
                                        <p:set>
                                          <p:cBhvr>
                                            <p:cTn id="136" dur="1" fill="hold">
                                              <p:stCondLst>
                                                <p:cond delay="0"/>
                                              </p:stCondLst>
                                            </p:cTn>
                                            <p:tgtEl>
                                              <p:spTgt spid="18"/>
                                            </p:tgtEl>
                                            <p:attrNameLst>
                                              <p:attrName>style.visibility</p:attrName>
                                            </p:attrNameLst>
                                          </p:cBhvr>
                                          <p:to>
                                            <p:strVal val="visible"/>
                                          </p:to>
                                        </p:set>
                                        <p:anim calcmode="lin" valueType="num">
                                          <p:cBhvr>
                                            <p:cTn id="137" dur="343" fill="hold"/>
                                            <p:tgtEl>
                                              <p:spTgt spid="18"/>
                                            </p:tgtEl>
                                            <p:attrNameLst>
                                              <p:attrName>ppt_w</p:attrName>
                                            </p:attrNameLst>
                                          </p:cBhvr>
                                          <p:tavLst>
                                            <p:tav tm="0">
                                              <p:val>
                                                <p:fltVal val="0"/>
                                              </p:val>
                                            </p:tav>
                                            <p:tav tm="100000">
                                              <p:val>
                                                <p:strVal val="#ppt_w"/>
                                              </p:val>
                                            </p:tav>
                                          </p:tavLst>
                                        </p:anim>
                                        <p:anim calcmode="lin" valueType="num">
                                          <p:cBhvr>
                                            <p:cTn id="138" dur="343" fill="hold"/>
                                            <p:tgtEl>
                                              <p:spTgt spid="18"/>
                                            </p:tgtEl>
                                            <p:attrNameLst>
                                              <p:attrName>ppt_h</p:attrName>
                                            </p:attrNameLst>
                                          </p:cBhvr>
                                          <p:tavLst>
                                            <p:tav tm="0">
                                              <p:val>
                                                <p:fltVal val="0"/>
                                              </p:val>
                                            </p:tav>
                                            <p:tav tm="100000">
                                              <p:val>
                                                <p:strVal val="#ppt_h"/>
                                              </p:val>
                                            </p:tav>
                                          </p:tavLst>
                                        </p:anim>
                                        <p:anim calcmode="lin" valueType="num">
                                          <p:cBhvr>
                                            <p:cTn id="139" dur="343" fill="hold"/>
                                            <p:tgtEl>
                                              <p:spTgt spid="18"/>
                                            </p:tgtEl>
                                            <p:attrNameLst>
                                              <p:attrName>ppt_x</p:attrName>
                                            </p:attrNameLst>
                                          </p:cBhvr>
                                          <p:tavLst>
                                            <p:tav tm="0">
                                              <p:val>
                                                <p:fltVal val="0.5"/>
                                              </p:val>
                                            </p:tav>
                                            <p:tav tm="100000">
                                              <p:val>
                                                <p:strVal val="#ppt_x"/>
                                              </p:val>
                                            </p:tav>
                                          </p:tavLst>
                                        </p:anim>
                                        <p:anim calcmode="lin" valueType="num">
                                          <p:cBhvr>
                                            <p:cTn id="140" dur="343" fill="hold"/>
                                            <p:tgtEl>
                                              <p:spTgt spid="18"/>
                                            </p:tgtEl>
                                            <p:attrNameLst>
                                              <p:attrName>ppt_y</p:attrName>
                                            </p:attrNameLst>
                                          </p:cBhvr>
                                          <p:tavLst>
                                            <p:tav tm="0">
                                              <p:val>
                                                <p:fltVal val="0.5"/>
                                              </p:val>
                                            </p:tav>
                                            <p:tav tm="100000">
                                              <p:val>
                                                <p:strVal val="#ppt_y"/>
                                              </p:val>
                                            </p:tav>
                                          </p:tavLst>
                                        </p:anim>
                                      </p:childTnLst>
                                    </p:cTn>
                                  </p:par>
                                  <p:par>
                                    <p:cTn id="141" presetID="35" presetClass="emph" presetSubtype="0" repeatCount="3000" fill="hold" grpId="1" nodeType="withEffect">
                                      <p:stCondLst>
                                        <p:cond delay="500"/>
                                      </p:stCondLst>
                                      <p:childTnLst>
                                        <p:anim calcmode="discrete" valueType="str">
                                          <p:cBhvr>
                                            <p:cTn id="142" dur="250" fill="hold"/>
                                            <p:tgtEl>
                                              <p:spTgt spid="18"/>
                                            </p:tgtEl>
                                            <p:attrNameLst>
                                              <p:attrName>style.visibility</p:attrName>
                                            </p:attrNameLst>
                                          </p:cBhvr>
                                          <p:tavLst>
                                            <p:tav tm="0">
                                              <p:val>
                                                <p:strVal val="hidden"/>
                                              </p:val>
                                            </p:tav>
                                            <p:tav tm="50000">
                                              <p:val>
                                                <p:strVal val="visible"/>
                                              </p:val>
                                            </p:tav>
                                          </p:tavLst>
                                        </p:anim>
                                      </p:childTnLst>
                                    </p:cTn>
                                  </p:par>
                                  <p:par>
                                    <p:cTn id="143" presetID="23" presetClass="entr" presetSubtype="528" fill="hold" grpId="0" nodeType="withEffect">
                                      <p:stCondLst>
                                        <p:cond delay="459"/>
                                      </p:stCondLst>
                                      <p:childTnLst>
                                        <p:set>
                                          <p:cBhvr>
                                            <p:cTn id="144" dur="1" fill="hold">
                                              <p:stCondLst>
                                                <p:cond delay="0"/>
                                              </p:stCondLst>
                                            </p:cTn>
                                            <p:tgtEl>
                                              <p:spTgt spid="20"/>
                                            </p:tgtEl>
                                            <p:attrNameLst>
                                              <p:attrName>style.visibility</p:attrName>
                                            </p:attrNameLst>
                                          </p:cBhvr>
                                          <p:to>
                                            <p:strVal val="visible"/>
                                          </p:to>
                                        </p:set>
                                        <p:anim calcmode="lin" valueType="num">
                                          <p:cBhvr>
                                            <p:cTn id="145" dur="774" fill="hold"/>
                                            <p:tgtEl>
                                              <p:spTgt spid="20"/>
                                            </p:tgtEl>
                                            <p:attrNameLst>
                                              <p:attrName>ppt_w</p:attrName>
                                            </p:attrNameLst>
                                          </p:cBhvr>
                                          <p:tavLst>
                                            <p:tav tm="0">
                                              <p:val>
                                                <p:fltVal val="0"/>
                                              </p:val>
                                            </p:tav>
                                            <p:tav tm="100000">
                                              <p:val>
                                                <p:strVal val="#ppt_w"/>
                                              </p:val>
                                            </p:tav>
                                          </p:tavLst>
                                        </p:anim>
                                        <p:anim calcmode="lin" valueType="num">
                                          <p:cBhvr>
                                            <p:cTn id="146" dur="774" fill="hold"/>
                                            <p:tgtEl>
                                              <p:spTgt spid="20"/>
                                            </p:tgtEl>
                                            <p:attrNameLst>
                                              <p:attrName>ppt_h</p:attrName>
                                            </p:attrNameLst>
                                          </p:cBhvr>
                                          <p:tavLst>
                                            <p:tav tm="0">
                                              <p:val>
                                                <p:fltVal val="0"/>
                                              </p:val>
                                            </p:tav>
                                            <p:tav tm="100000">
                                              <p:val>
                                                <p:strVal val="#ppt_h"/>
                                              </p:val>
                                            </p:tav>
                                          </p:tavLst>
                                        </p:anim>
                                        <p:anim calcmode="lin" valueType="num">
                                          <p:cBhvr>
                                            <p:cTn id="147" dur="774" fill="hold"/>
                                            <p:tgtEl>
                                              <p:spTgt spid="20"/>
                                            </p:tgtEl>
                                            <p:attrNameLst>
                                              <p:attrName>ppt_x</p:attrName>
                                            </p:attrNameLst>
                                          </p:cBhvr>
                                          <p:tavLst>
                                            <p:tav tm="0">
                                              <p:val>
                                                <p:fltVal val="0.5"/>
                                              </p:val>
                                            </p:tav>
                                            <p:tav tm="100000">
                                              <p:val>
                                                <p:strVal val="#ppt_x"/>
                                              </p:val>
                                            </p:tav>
                                          </p:tavLst>
                                        </p:anim>
                                        <p:anim calcmode="lin" valueType="num">
                                          <p:cBhvr>
                                            <p:cTn id="148" dur="774" fill="hold"/>
                                            <p:tgtEl>
                                              <p:spTgt spid="20"/>
                                            </p:tgtEl>
                                            <p:attrNameLst>
                                              <p:attrName>ppt_y</p:attrName>
                                            </p:attrNameLst>
                                          </p:cBhvr>
                                          <p:tavLst>
                                            <p:tav tm="0">
                                              <p:val>
                                                <p:fltVal val="0.5"/>
                                              </p:val>
                                            </p:tav>
                                            <p:tav tm="100000">
                                              <p:val>
                                                <p:strVal val="#ppt_y"/>
                                              </p:val>
                                            </p:tav>
                                          </p:tavLst>
                                        </p:anim>
                                      </p:childTnLst>
                                    </p:cTn>
                                  </p:par>
                                  <p:par>
                                    <p:cTn id="149" presetID="35" presetClass="emph" presetSubtype="0" repeatCount="3000" fill="hold" grpId="1" nodeType="withEffect">
                                      <p:stCondLst>
                                        <p:cond delay="1250"/>
                                      </p:stCondLst>
                                      <p:childTnLst>
                                        <p:anim calcmode="discrete" valueType="str">
                                          <p:cBhvr>
                                            <p:cTn id="150" dur="250" fill="hold"/>
                                            <p:tgtEl>
                                              <p:spTgt spid="20"/>
                                            </p:tgtEl>
                                            <p:attrNameLst>
                                              <p:attrName>style.visibility</p:attrName>
                                            </p:attrNameLst>
                                          </p:cBhvr>
                                          <p:tavLst>
                                            <p:tav tm="0">
                                              <p:val>
                                                <p:strVal val="hidden"/>
                                              </p:val>
                                            </p:tav>
                                            <p:tav tm="50000">
                                              <p:val>
                                                <p:strVal val="visible"/>
                                              </p:val>
                                            </p:tav>
                                          </p:tavLst>
                                        </p:anim>
                                      </p:childTnLst>
                                    </p:cTn>
                                  </p:par>
                                  <p:par>
                                    <p:cTn id="151" presetID="23" presetClass="entr" presetSubtype="528" fill="hold" grpId="0" nodeType="withEffect">
                                      <p:stCondLst>
                                        <p:cond delay="364"/>
                                      </p:stCondLst>
                                      <p:childTnLst>
                                        <p:set>
                                          <p:cBhvr>
                                            <p:cTn id="152" dur="1" fill="hold">
                                              <p:stCondLst>
                                                <p:cond delay="0"/>
                                              </p:stCondLst>
                                            </p:cTn>
                                            <p:tgtEl>
                                              <p:spTgt spid="19"/>
                                            </p:tgtEl>
                                            <p:attrNameLst>
                                              <p:attrName>style.visibility</p:attrName>
                                            </p:attrNameLst>
                                          </p:cBhvr>
                                          <p:to>
                                            <p:strVal val="visible"/>
                                          </p:to>
                                        </p:set>
                                        <p:anim calcmode="lin" valueType="num">
                                          <p:cBhvr>
                                            <p:cTn id="153" dur="675" fill="hold"/>
                                            <p:tgtEl>
                                              <p:spTgt spid="19"/>
                                            </p:tgtEl>
                                            <p:attrNameLst>
                                              <p:attrName>ppt_w</p:attrName>
                                            </p:attrNameLst>
                                          </p:cBhvr>
                                          <p:tavLst>
                                            <p:tav tm="0">
                                              <p:val>
                                                <p:fltVal val="0"/>
                                              </p:val>
                                            </p:tav>
                                            <p:tav tm="100000">
                                              <p:val>
                                                <p:strVal val="#ppt_w"/>
                                              </p:val>
                                            </p:tav>
                                          </p:tavLst>
                                        </p:anim>
                                        <p:anim calcmode="lin" valueType="num">
                                          <p:cBhvr>
                                            <p:cTn id="154" dur="675" fill="hold"/>
                                            <p:tgtEl>
                                              <p:spTgt spid="19"/>
                                            </p:tgtEl>
                                            <p:attrNameLst>
                                              <p:attrName>ppt_h</p:attrName>
                                            </p:attrNameLst>
                                          </p:cBhvr>
                                          <p:tavLst>
                                            <p:tav tm="0">
                                              <p:val>
                                                <p:fltVal val="0"/>
                                              </p:val>
                                            </p:tav>
                                            <p:tav tm="100000">
                                              <p:val>
                                                <p:strVal val="#ppt_h"/>
                                              </p:val>
                                            </p:tav>
                                          </p:tavLst>
                                        </p:anim>
                                        <p:anim calcmode="lin" valueType="num">
                                          <p:cBhvr>
                                            <p:cTn id="155" dur="675" fill="hold"/>
                                            <p:tgtEl>
                                              <p:spTgt spid="19"/>
                                            </p:tgtEl>
                                            <p:attrNameLst>
                                              <p:attrName>ppt_x</p:attrName>
                                            </p:attrNameLst>
                                          </p:cBhvr>
                                          <p:tavLst>
                                            <p:tav tm="0">
                                              <p:val>
                                                <p:fltVal val="0.5"/>
                                              </p:val>
                                            </p:tav>
                                            <p:tav tm="100000">
                                              <p:val>
                                                <p:strVal val="#ppt_x"/>
                                              </p:val>
                                            </p:tav>
                                          </p:tavLst>
                                        </p:anim>
                                        <p:anim calcmode="lin" valueType="num">
                                          <p:cBhvr>
                                            <p:cTn id="156" dur="675" fill="hold"/>
                                            <p:tgtEl>
                                              <p:spTgt spid="19"/>
                                            </p:tgtEl>
                                            <p:attrNameLst>
                                              <p:attrName>ppt_y</p:attrName>
                                            </p:attrNameLst>
                                          </p:cBhvr>
                                          <p:tavLst>
                                            <p:tav tm="0">
                                              <p:val>
                                                <p:fltVal val="0.5"/>
                                              </p:val>
                                            </p:tav>
                                            <p:tav tm="100000">
                                              <p:val>
                                                <p:strVal val="#ppt_y"/>
                                              </p:val>
                                            </p:tav>
                                          </p:tavLst>
                                        </p:anim>
                                      </p:childTnLst>
                                    </p:cTn>
                                  </p:par>
                                  <p:par>
                                    <p:cTn id="157" presetID="35" presetClass="emph" presetSubtype="0" repeatCount="3000" fill="hold" grpId="1" nodeType="withEffect">
                                      <p:stCondLst>
                                        <p:cond delay="1000"/>
                                      </p:stCondLst>
                                      <p:childTnLst>
                                        <p:anim calcmode="discrete" valueType="str">
                                          <p:cBhvr>
                                            <p:cTn id="158" dur="250" fill="hold"/>
                                            <p:tgtEl>
                                              <p:spTgt spid="19"/>
                                            </p:tgtEl>
                                            <p:attrNameLst>
                                              <p:attrName>style.visibility</p:attrName>
                                            </p:attrNameLst>
                                          </p:cBhvr>
                                          <p:tavLst>
                                            <p:tav tm="0">
                                              <p:val>
                                                <p:strVal val="hidden"/>
                                              </p:val>
                                            </p:tav>
                                            <p:tav tm="50000">
                                              <p:val>
                                                <p:strVal val="visible"/>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P spid="9" grpId="0"/>
          <p:bldP spid="10" grpId="0"/>
          <p:bldP spid="11" grpId="0"/>
          <p:bldP spid="12" grpId="0"/>
          <p:bldP spid="13" grpId="0"/>
          <p:bldP spid="14" grpId="0"/>
          <p:bldP spid="15" grpId="0" animBg="1"/>
          <p:bldP spid="15" grpId="1" animBg="1"/>
          <p:bldP spid="16" grpId="0" animBg="1"/>
          <p:bldP spid="16" grpId="1" animBg="1"/>
          <p:bldP spid="17" grpId="0" animBg="1"/>
          <p:bldP spid="17" grpId="1" animBg="1"/>
          <p:bldP spid="18" grpId="0" animBg="1"/>
          <p:bldP spid="18" grpId="1" animBg="1"/>
          <p:bldP spid="19" grpId="0" animBg="1"/>
          <p:bldP spid="19" grpId="1" animBg="1"/>
          <p:bldP spid="20" grpId="0" animBg="1"/>
          <p:bldP spid="20" grpId="1" animBg="1"/>
          <p:bldP spid="21" grpId="0" animBg="1"/>
          <p:bldP spid="21" grpId="1" animBg="1"/>
          <p:bldP spid="22" grpId="0" animBg="1"/>
          <p:bldP spid="22" grpId="1" animBg="1"/>
          <p:bldP spid="23" grpId="0" animBg="1"/>
          <p:bldP spid="23" grpId="1" animBg="1"/>
          <p:bldP spid="24" grpId="0" animBg="1"/>
          <p:bldP spid="24" grpId="1" animBg="1"/>
          <p:bldP spid="25" grpId="0" animBg="1"/>
          <p:bldP spid="25" grpId="1" animBg="1"/>
          <p:bldP spid="26" grpId="0" animBg="1"/>
          <p:bldP spid="26" grpId="1" animBg="1"/>
          <p:bldP spid="30"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1500" fill="hold"/>
                                            <p:tgtEl>
                                              <p:spTgt spid="8"/>
                                            </p:tgtEl>
                                            <p:attrNameLst>
                                              <p:attrName>ppt_x</p:attrName>
                                            </p:attrNameLst>
                                          </p:cBhvr>
                                          <p:tavLst>
                                            <p:tav tm="0">
                                              <p:val>
                                                <p:strVal val="#ppt_x"/>
                                              </p:val>
                                            </p:tav>
                                            <p:tav tm="100000">
                                              <p:val>
                                                <p:strVal val="#ppt_x"/>
                                              </p:val>
                                            </p:tav>
                                          </p:tavLst>
                                        </p:anim>
                                        <p:anim calcmode="lin" valueType="num">
                                          <p:cBhvr additive="base">
                                            <p:cTn id="8" dur="1500" fill="hold"/>
                                            <p:tgtEl>
                                              <p:spTgt spid="8"/>
                                            </p:tgtEl>
                                            <p:attrNameLst>
                                              <p:attrName>ppt_y</p:attrName>
                                            </p:attrNameLst>
                                          </p:cBhvr>
                                          <p:tavLst>
                                            <p:tav tm="0">
                                              <p:val>
                                                <p:strVal val="0-#ppt_h/2"/>
                                              </p:val>
                                            </p:tav>
                                            <p:tav tm="100000">
                                              <p:val>
                                                <p:strVal val="#ppt_y"/>
                                              </p:val>
                                            </p:tav>
                                          </p:tavLst>
                                        </p:anim>
                                      </p:childTnLst>
                                    </p:cTn>
                                  </p:par>
                                  <p:par>
                                    <p:cTn id="9" presetID="37" presetClass="entr" presetSubtype="0" fill="hold" nodeType="withEffect">
                                      <p:stCondLst>
                                        <p:cond delay="500"/>
                                      </p:stCondLst>
                                      <p:childTnLst>
                                        <p:set>
                                          <p:cBhvr>
                                            <p:cTn id="10" dur="1" fill="hold">
                                              <p:stCondLst>
                                                <p:cond delay="0"/>
                                              </p:stCondLst>
                                            </p:cTn>
                                            <p:tgtEl>
                                              <p:spTgt spid="27"/>
                                            </p:tgtEl>
                                            <p:attrNameLst>
                                              <p:attrName>style.visibility</p:attrName>
                                            </p:attrNameLst>
                                          </p:cBhvr>
                                          <p:to>
                                            <p:strVal val="visible"/>
                                          </p:to>
                                        </p:set>
                                        <p:animEffect transition="in" filter="fade">
                                          <p:cBhvr>
                                            <p:cTn id="11" dur="1250"/>
                                            <p:tgtEl>
                                              <p:spTgt spid="27"/>
                                            </p:tgtEl>
                                          </p:cBhvr>
                                        </p:animEffect>
                                        <p:anim calcmode="lin" valueType="num">
                                          <p:cBhvr>
                                            <p:cTn id="12" dur="1250" fill="hold"/>
                                            <p:tgtEl>
                                              <p:spTgt spid="27"/>
                                            </p:tgtEl>
                                            <p:attrNameLst>
                                              <p:attrName>ppt_x</p:attrName>
                                            </p:attrNameLst>
                                          </p:cBhvr>
                                          <p:tavLst>
                                            <p:tav tm="0">
                                              <p:val>
                                                <p:strVal val="#ppt_x"/>
                                              </p:val>
                                            </p:tav>
                                            <p:tav tm="100000">
                                              <p:val>
                                                <p:strVal val="#ppt_x"/>
                                              </p:val>
                                            </p:tav>
                                          </p:tavLst>
                                        </p:anim>
                                        <p:anim calcmode="lin" valueType="num">
                                          <p:cBhvr>
                                            <p:cTn id="13" dur="1125" decel="100000" fill="hold"/>
                                            <p:tgtEl>
                                              <p:spTgt spid="27"/>
                                            </p:tgtEl>
                                            <p:attrNameLst>
                                              <p:attrName>ppt_y</p:attrName>
                                            </p:attrNameLst>
                                          </p:cBhvr>
                                          <p:tavLst>
                                            <p:tav tm="0">
                                              <p:val>
                                                <p:strVal val="#ppt_y+1"/>
                                              </p:val>
                                            </p:tav>
                                            <p:tav tm="100000">
                                              <p:val>
                                                <p:strVal val="#ppt_y-.03"/>
                                              </p:val>
                                            </p:tav>
                                          </p:tavLst>
                                        </p:anim>
                                        <p:anim calcmode="lin" valueType="num">
                                          <p:cBhvr>
                                            <p:cTn id="14" dur="125" accel="100000" fill="hold">
                                              <p:stCondLst>
                                                <p:cond delay="1125"/>
                                              </p:stCondLst>
                                            </p:cTn>
                                            <p:tgtEl>
                                              <p:spTgt spid="27"/>
                                            </p:tgtEl>
                                            <p:attrNameLst>
                                              <p:attrName>ppt_y</p:attrName>
                                            </p:attrNameLst>
                                          </p:cBhvr>
                                          <p:tavLst>
                                            <p:tav tm="0">
                                              <p:val>
                                                <p:strVal val="#ppt_y-.03"/>
                                              </p:val>
                                            </p:tav>
                                            <p:tav tm="100000">
                                              <p:val>
                                                <p:strVal val="#ppt_y"/>
                                              </p:val>
                                            </p:tav>
                                          </p:tavLst>
                                        </p:anim>
                                      </p:childTnLst>
                                    </p:cTn>
                                  </p:par>
                                </p:childTnLst>
                              </p:cTn>
                            </p:par>
                            <p:par>
                              <p:cTn id="15" fill="hold">
                                <p:stCondLst>
                                  <p:cond delay="1500"/>
                                </p:stCondLst>
                                <p:childTnLst>
                                  <p:par>
                                    <p:cTn id="16" presetID="16" presetClass="entr" presetSubtype="21"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barn(inVertical)">
                                          <p:cBhvr>
                                            <p:cTn id="18" dur="1000"/>
                                            <p:tgtEl>
                                              <p:spTgt spid="5"/>
                                            </p:tgtEl>
                                          </p:cBhvr>
                                        </p:animEffect>
                                      </p:childTnLst>
                                    </p:cTn>
                                  </p:par>
                                </p:childTnLst>
                              </p:cTn>
                            </p:par>
                            <p:par>
                              <p:cTn id="19" fill="hold">
                                <p:stCondLst>
                                  <p:cond delay="2500"/>
                                </p:stCondLst>
                                <p:childTnLst>
                                  <p:par>
                                    <p:cTn id="20" presetID="37" presetClass="entr" presetSubtype="0"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1000"/>
                                            <p:tgtEl>
                                              <p:spTgt spid="9"/>
                                            </p:tgtEl>
                                          </p:cBhvr>
                                        </p:animEffect>
                                        <p:anim calcmode="lin" valueType="num">
                                          <p:cBhvr>
                                            <p:cTn id="23" dur="1000" fill="hold"/>
                                            <p:tgtEl>
                                              <p:spTgt spid="9"/>
                                            </p:tgtEl>
                                            <p:attrNameLst>
                                              <p:attrName>ppt_x</p:attrName>
                                            </p:attrNameLst>
                                          </p:cBhvr>
                                          <p:tavLst>
                                            <p:tav tm="0">
                                              <p:val>
                                                <p:strVal val="#ppt_x"/>
                                              </p:val>
                                            </p:tav>
                                            <p:tav tm="100000">
                                              <p:val>
                                                <p:strVal val="#ppt_x"/>
                                              </p:val>
                                            </p:tav>
                                          </p:tavLst>
                                        </p:anim>
                                        <p:anim calcmode="lin" valueType="num">
                                          <p:cBhvr>
                                            <p:cTn id="24" dur="900" decel="100000" fill="hold"/>
                                            <p:tgtEl>
                                              <p:spTgt spid="9"/>
                                            </p:tgtEl>
                                            <p:attrNameLst>
                                              <p:attrName>ppt_y</p:attrName>
                                            </p:attrNameLst>
                                          </p:cBhvr>
                                          <p:tavLst>
                                            <p:tav tm="0">
                                              <p:val>
                                                <p:strVal val="#ppt_y+1"/>
                                              </p:val>
                                            </p:tav>
                                            <p:tav tm="100000">
                                              <p:val>
                                                <p:strVal val="#ppt_y-.03"/>
                                              </p:val>
                                            </p:tav>
                                          </p:tavLst>
                                        </p:anim>
                                        <p:anim calcmode="lin" valueType="num">
                                          <p:cBhvr>
                                            <p:cTn id="25" dur="100" accel="100000" fill="hold">
                                              <p:stCondLst>
                                                <p:cond delay="900"/>
                                              </p:stCondLst>
                                            </p:cTn>
                                            <p:tgtEl>
                                              <p:spTgt spid="9"/>
                                            </p:tgtEl>
                                            <p:attrNameLst>
                                              <p:attrName>ppt_y</p:attrName>
                                            </p:attrNameLst>
                                          </p:cBhvr>
                                          <p:tavLst>
                                            <p:tav tm="0">
                                              <p:val>
                                                <p:strVal val="#ppt_y-.03"/>
                                              </p:val>
                                            </p:tav>
                                            <p:tav tm="100000">
                                              <p:val>
                                                <p:strVal val="#ppt_y"/>
                                              </p:val>
                                            </p:tav>
                                          </p:tavLst>
                                        </p:anim>
                                      </p:childTnLst>
                                    </p:cTn>
                                  </p:par>
                                  <p:par>
                                    <p:cTn id="26" presetID="37" presetClass="entr" presetSubtype="0" fill="hold" grpId="0" nodeType="withEffect">
                                      <p:stCondLst>
                                        <p:cond delay="25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1000"/>
                                            <p:tgtEl>
                                              <p:spTgt spid="10"/>
                                            </p:tgtEl>
                                          </p:cBhvr>
                                        </p:animEffect>
                                        <p:anim calcmode="lin" valueType="num">
                                          <p:cBhvr>
                                            <p:cTn id="29" dur="1000" fill="hold"/>
                                            <p:tgtEl>
                                              <p:spTgt spid="10"/>
                                            </p:tgtEl>
                                            <p:attrNameLst>
                                              <p:attrName>ppt_x</p:attrName>
                                            </p:attrNameLst>
                                          </p:cBhvr>
                                          <p:tavLst>
                                            <p:tav tm="0">
                                              <p:val>
                                                <p:strVal val="#ppt_x"/>
                                              </p:val>
                                            </p:tav>
                                            <p:tav tm="100000">
                                              <p:val>
                                                <p:strVal val="#ppt_x"/>
                                              </p:val>
                                            </p:tav>
                                          </p:tavLst>
                                        </p:anim>
                                        <p:anim calcmode="lin" valueType="num">
                                          <p:cBhvr>
                                            <p:cTn id="30" dur="900" decel="100000" fill="hold"/>
                                            <p:tgtEl>
                                              <p:spTgt spid="10"/>
                                            </p:tgtEl>
                                            <p:attrNameLst>
                                              <p:attrName>ppt_y</p:attrName>
                                            </p:attrNameLst>
                                          </p:cBhvr>
                                          <p:tavLst>
                                            <p:tav tm="0">
                                              <p:val>
                                                <p:strVal val="#ppt_y+1"/>
                                              </p:val>
                                            </p:tav>
                                            <p:tav tm="100000">
                                              <p:val>
                                                <p:strVal val="#ppt_y-.03"/>
                                              </p:val>
                                            </p:tav>
                                          </p:tavLst>
                                        </p:anim>
                                        <p:anim calcmode="lin" valueType="num">
                                          <p:cBhvr>
                                            <p:cTn id="31" dur="100" accel="100000" fill="hold">
                                              <p:stCondLst>
                                                <p:cond delay="900"/>
                                              </p:stCondLst>
                                            </p:cTn>
                                            <p:tgtEl>
                                              <p:spTgt spid="10"/>
                                            </p:tgtEl>
                                            <p:attrNameLst>
                                              <p:attrName>ppt_y</p:attrName>
                                            </p:attrNameLst>
                                          </p:cBhvr>
                                          <p:tavLst>
                                            <p:tav tm="0">
                                              <p:val>
                                                <p:strVal val="#ppt_y-.03"/>
                                              </p:val>
                                            </p:tav>
                                            <p:tav tm="100000">
                                              <p:val>
                                                <p:strVal val="#ppt_y"/>
                                              </p:val>
                                            </p:tav>
                                          </p:tavLst>
                                        </p:anim>
                                      </p:childTnLst>
                                    </p:cTn>
                                  </p:par>
                                  <p:par>
                                    <p:cTn id="32" presetID="37" presetClass="entr" presetSubtype="0" fill="hold" grpId="0" nodeType="withEffect">
                                      <p:stCondLst>
                                        <p:cond delay="500"/>
                                      </p:stCondLst>
                                      <p:childTnLst>
                                        <p:set>
                                          <p:cBhvr>
                                            <p:cTn id="33" dur="1" fill="hold">
                                              <p:stCondLst>
                                                <p:cond delay="0"/>
                                              </p:stCondLst>
                                            </p:cTn>
                                            <p:tgtEl>
                                              <p:spTgt spid="11"/>
                                            </p:tgtEl>
                                            <p:attrNameLst>
                                              <p:attrName>style.visibility</p:attrName>
                                            </p:attrNameLst>
                                          </p:cBhvr>
                                          <p:to>
                                            <p:strVal val="visible"/>
                                          </p:to>
                                        </p:set>
                                        <p:animEffect transition="in" filter="fade">
                                          <p:cBhvr>
                                            <p:cTn id="34" dur="1000"/>
                                            <p:tgtEl>
                                              <p:spTgt spid="11"/>
                                            </p:tgtEl>
                                          </p:cBhvr>
                                        </p:animEffect>
                                        <p:anim calcmode="lin" valueType="num">
                                          <p:cBhvr>
                                            <p:cTn id="35" dur="1000" fill="hold"/>
                                            <p:tgtEl>
                                              <p:spTgt spid="11"/>
                                            </p:tgtEl>
                                            <p:attrNameLst>
                                              <p:attrName>ppt_x</p:attrName>
                                            </p:attrNameLst>
                                          </p:cBhvr>
                                          <p:tavLst>
                                            <p:tav tm="0">
                                              <p:val>
                                                <p:strVal val="#ppt_x"/>
                                              </p:val>
                                            </p:tav>
                                            <p:tav tm="100000">
                                              <p:val>
                                                <p:strVal val="#ppt_x"/>
                                              </p:val>
                                            </p:tav>
                                          </p:tavLst>
                                        </p:anim>
                                        <p:anim calcmode="lin" valueType="num">
                                          <p:cBhvr>
                                            <p:cTn id="36" dur="900" decel="100000" fill="hold"/>
                                            <p:tgtEl>
                                              <p:spTgt spid="11"/>
                                            </p:tgtEl>
                                            <p:attrNameLst>
                                              <p:attrName>ppt_y</p:attrName>
                                            </p:attrNameLst>
                                          </p:cBhvr>
                                          <p:tavLst>
                                            <p:tav tm="0">
                                              <p:val>
                                                <p:strVal val="#ppt_y+1"/>
                                              </p:val>
                                            </p:tav>
                                            <p:tav tm="100000">
                                              <p:val>
                                                <p:strVal val="#ppt_y-.03"/>
                                              </p:val>
                                            </p:tav>
                                          </p:tavLst>
                                        </p:anim>
                                        <p:anim calcmode="lin" valueType="num">
                                          <p:cBhvr>
                                            <p:cTn id="37" dur="100" accel="100000" fill="hold">
                                              <p:stCondLst>
                                                <p:cond delay="900"/>
                                              </p:stCondLst>
                                            </p:cTn>
                                            <p:tgtEl>
                                              <p:spTgt spid="11"/>
                                            </p:tgtEl>
                                            <p:attrNameLst>
                                              <p:attrName>ppt_y</p:attrName>
                                            </p:attrNameLst>
                                          </p:cBhvr>
                                          <p:tavLst>
                                            <p:tav tm="0">
                                              <p:val>
                                                <p:strVal val="#ppt_y-.03"/>
                                              </p:val>
                                            </p:tav>
                                            <p:tav tm="100000">
                                              <p:val>
                                                <p:strVal val="#ppt_y"/>
                                              </p:val>
                                            </p:tav>
                                          </p:tavLst>
                                        </p:anim>
                                      </p:childTnLst>
                                    </p:cTn>
                                  </p:par>
                                  <p:par>
                                    <p:cTn id="38" presetID="37" presetClass="entr" presetSubtype="0" fill="hold" grpId="0" nodeType="withEffect">
                                      <p:stCondLst>
                                        <p:cond delay="750"/>
                                      </p:stCondLst>
                                      <p:childTnLst>
                                        <p:set>
                                          <p:cBhvr>
                                            <p:cTn id="39" dur="1" fill="hold">
                                              <p:stCondLst>
                                                <p:cond delay="0"/>
                                              </p:stCondLst>
                                            </p:cTn>
                                            <p:tgtEl>
                                              <p:spTgt spid="14"/>
                                            </p:tgtEl>
                                            <p:attrNameLst>
                                              <p:attrName>style.visibility</p:attrName>
                                            </p:attrNameLst>
                                          </p:cBhvr>
                                          <p:to>
                                            <p:strVal val="visible"/>
                                          </p:to>
                                        </p:set>
                                        <p:animEffect transition="in" filter="fade">
                                          <p:cBhvr>
                                            <p:cTn id="40" dur="1000"/>
                                            <p:tgtEl>
                                              <p:spTgt spid="14"/>
                                            </p:tgtEl>
                                          </p:cBhvr>
                                        </p:animEffect>
                                        <p:anim calcmode="lin" valueType="num">
                                          <p:cBhvr>
                                            <p:cTn id="41" dur="1000" fill="hold"/>
                                            <p:tgtEl>
                                              <p:spTgt spid="14"/>
                                            </p:tgtEl>
                                            <p:attrNameLst>
                                              <p:attrName>ppt_x</p:attrName>
                                            </p:attrNameLst>
                                          </p:cBhvr>
                                          <p:tavLst>
                                            <p:tav tm="0">
                                              <p:val>
                                                <p:strVal val="#ppt_x"/>
                                              </p:val>
                                            </p:tav>
                                            <p:tav tm="100000">
                                              <p:val>
                                                <p:strVal val="#ppt_x"/>
                                              </p:val>
                                            </p:tav>
                                          </p:tavLst>
                                        </p:anim>
                                        <p:anim calcmode="lin" valueType="num">
                                          <p:cBhvr>
                                            <p:cTn id="42" dur="900" decel="100000" fill="hold"/>
                                            <p:tgtEl>
                                              <p:spTgt spid="14"/>
                                            </p:tgtEl>
                                            <p:attrNameLst>
                                              <p:attrName>ppt_y</p:attrName>
                                            </p:attrNameLst>
                                          </p:cBhvr>
                                          <p:tavLst>
                                            <p:tav tm="0">
                                              <p:val>
                                                <p:strVal val="#ppt_y+1"/>
                                              </p:val>
                                            </p:tav>
                                            <p:tav tm="100000">
                                              <p:val>
                                                <p:strVal val="#ppt_y-.03"/>
                                              </p:val>
                                            </p:tav>
                                          </p:tavLst>
                                        </p:anim>
                                        <p:anim calcmode="lin" valueType="num">
                                          <p:cBhvr>
                                            <p:cTn id="43" dur="100" accel="100000" fill="hold">
                                              <p:stCondLst>
                                                <p:cond delay="900"/>
                                              </p:stCondLst>
                                            </p:cTn>
                                            <p:tgtEl>
                                              <p:spTgt spid="14"/>
                                            </p:tgtEl>
                                            <p:attrNameLst>
                                              <p:attrName>ppt_y</p:attrName>
                                            </p:attrNameLst>
                                          </p:cBhvr>
                                          <p:tavLst>
                                            <p:tav tm="0">
                                              <p:val>
                                                <p:strVal val="#ppt_y-.03"/>
                                              </p:val>
                                            </p:tav>
                                            <p:tav tm="100000">
                                              <p:val>
                                                <p:strVal val="#ppt_y"/>
                                              </p:val>
                                            </p:tav>
                                          </p:tavLst>
                                        </p:anim>
                                      </p:childTnLst>
                                    </p:cTn>
                                  </p:par>
                                  <p:par>
                                    <p:cTn id="44" presetID="37" presetClass="entr" presetSubtype="0" fill="hold" grpId="0" nodeType="withEffect">
                                      <p:stCondLst>
                                        <p:cond delay="1000"/>
                                      </p:stCondLst>
                                      <p:childTnLst>
                                        <p:set>
                                          <p:cBhvr>
                                            <p:cTn id="45" dur="1" fill="hold">
                                              <p:stCondLst>
                                                <p:cond delay="0"/>
                                              </p:stCondLst>
                                            </p:cTn>
                                            <p:tgtEl>
                                              <p:spTgt spid="12"/>
                                            </p:tgtEl>
                                            <p:attrNameLst>
                                              <p:attrName>style.visibility</p:attrName>
                                            </p:attrNameLst>
                                          </p:cBhvr>
                                          <p:to>
                                            <p:strVal val="visible"/>
                                          </p:to>
                                        </p:set>
                                        <p:animEffect transition="in" filter="fade">
                                          <p:cBhvr>
                                            <p:cTn id="46" dur="1000"/>
                                            <p:tgtEl>
                                              <p:spTgt spid="12"/>
                                            </p:tgtEl>
                                          </p:cBhvr>
                                        </p:animEffect>
                                        <p:anim calcmode="lin" valueType="num">
                                          <p:cBhvr>
                                            <p:cTn id="47" dur="1000" fill="hold"/>
                                            <p:tgtEl>
                                              <p:spTgt spid="12"/>
                                            </p:tgtEl>
                                            <p:attrNameLst>
                                              <p:attrName>ppt_x</p:attrName>
                                            </p:attrNameLst>
                                          </p:cBhvr>
                                          <p:tavLst>
                                            <p:tav tm="0">
                                              <p:val>
                                                <p:strVal val="#ppt_x"/>
                                              </p:val>
                                            </p:tav>
                                            <p:tav tm="100000">
                                              <p:val>
                                                <p:strVal val="#ppt_x"/>
                                              </p:val>
                                            </p:tav>
                                          </p:tavLst>
                                        </p:anim>
                                        <p:anim calcmode="lin" valueType="num">
                                          <p:cBhvr>
                                            <p:cTn id="48" dur="900" decel="100000" fill="hold"/>
                                            <p:tgtEl>
                                              <p:spTgt spid="12"/>
                                            </p:tgtEl>
                                            <p:attrNameLst>
                                              <p:attrName>ppt_y</p:attrName>
                                            </p:attrNameLst>
                                          </p:cBhvr>
                                          <p:tavLst>
                                            <p:tav tm="0">
                                              <p:val>
                                                <p:strVal val="#ppt_y+1"/>
                                              </p:val>
                                            </p:tav>
                                            <p:tav tm="100000">
                                              <p:val>
                                                <p:strVal val="#ppt_y-.03"/>
                                              </p:val>
                                            </p:tav>
                                          </p:tavLst>
                                        </p:anim>
                                        <p:anim calcmode="lin" valueType="num">
                                          <p:cBhvr>
                                            <p:cTn id="49" dur="100" accel="100000" fill="hold">
                                              <p:stCondLst>
                                                <p:cond delay="900"/>
                                              </p:stCondLst>
                                            </p:cTn>
                                            <p:tgtEl>
                                              <p:spTgt spid="12"/>
                                            </p:tgtEl>
                                            <p:attrNameLst>
                                              <p:attrName>ppt_y</p:attrName>
                                            </p:attrNameLst>
                                          </p:cBhvr>
                                          <p:tavLst>
                                            <p:tav tm="0">
                                              <p:val>
                                                <p:strVal val="#ppt_y-.03"/>
                                              </p:val>
                                            </p:tav>
                                            <p:tav tm="100000">
                                              <p:val>
                                                <p:strVal val="#ppt_y"/>
                                              </p:val>
                                            </p:tav>
                                          </p:tavLst>
                                        </p:anim>
                                      </p:childTnLst>
                                    </p:cTn>
                                  </p:par>
                                  <p:par>
                                    <p:cTn id="50" presetID="37" presetClass="entr" presetSubtype="0" fill="hold" grpId="0" nodeType="withEffect">
                                      <p:stCondLst>
                                        <p:cond delay="1250"/>
                                      </p:stCondLst>
                                      <p:childTnLst>
                                        <p:set>
                                          <p:cBhvr>
                                            <p:cTn id="51" dur="1" fill="hold">
                                              <p:stCondLst>
                                                <p:cond delay="0"/>
                                              </p:stCondLst>
                                            </p:cTn>
                                            <p:tgtEl>
                                              <p:spTgt spid="13"/>
                                            </p:tgtEl>
                                            <p:attrNameLst>
                                              <p:attrName>style.visibility</p:attrName>
                                            </p:attrNameLst>
                                          </p:cBhvr>
                                          <p:to>
                                            <p:strVal val="visible"/>
                                          </p:to>
                                        </p:set>
                                        <p:animEffect transition="in" filter="fade">
                                          <p:cBhvr>
                                            <p:cTn id="52" dur="1000"/>
                                            <p:tgtEl>
                                              <p:spTgt spid="13"/>
                                            </p:tgtEl>
                                          </p:cBhvr>
                                        </p:animEffect>
                                        <p:anim calcmode="lin" valueType="num">
                                          <p:cBhvr>
                                            <p:cTn id="53" dur="1000" fill="hold"/>
                                            <p:tgtEl>
                                              <p:spTgt spid="13"/>
                                            </p:tgtEl>
                                            <p:attrNameLst>
                                              <p:attrName>ppt_x</p:attrName>
                                            </p:attrNameLst>
                                          </p:cBhvr>
                                          <p:tavLst>
                                            <p:tav tm="0">
                                              <p:val>
                                                <p:strVal val="#ppt_x"/>
                                              </p:val>
                                            </p:tav>
                                            <p:tav tm="100000">
                                              <p:val>
                                                <p:strVal val="#ppt_x"/>
                                              </p:val>
                                            </p:tav>
                                          </p:tavLst>
                                        </p:anim>
                                        <p:anim calcmode="lin" valueType="num">
                                          <p:cBhvr>
                                            <p:cTn id="54" dur="900" decel="100000" fill="hold"/>
                                            <p:tgtEl>
                                              <p:spTgt spid="13"/>
                                            </p:tgtEl>
                                            <p:attrNameLst>
                                              <p:attrName>ppt_y</p:attrName>
                                            </p:attrNameLst>
                                          </p:cBhvr>
                                          <p:tavLst>
                                            <p:tav tm="0">
                                              <p:val>
                                                <p:strVal val="#ppt_y+1"/>
                                              </p:val>
                                            </p:tav>
                                            <p:tav tm="100000">
                                              <p:val>
                                                <p:strVal val="#ppt_y-.03"/>
                                              </p:val>
                                            </p:tav>
                                          </p:tavLst>
                                        </p:anim>
                                        <p:anim calcmode="lin" valueType="num">
                                          <p:cBhvr>
                                            <p:cTn id="55" dur="100" accel="100000" fill="hold">
                                              <p:stCondLst>
                                                <p:cond delay="900"/>
                                              </p:stCondLst>
                                            </p:cTn>
                                            <p:tgtEl>
                                              <p:spTgt spid="13"/>
                                            </p:tgtEl>
                                            <p:attrNameLst>
                                              <p:attrName>ppt_y</p:attrName>
                                            </p:attrNameLst>
                                          </p:cBhvr>
                                          <p:tavLst>
                                            <p:tav tm="0">
                                              <p:val>
                                                <p:strVal val="#ppt_y-.03"/>
                                              </p:val>
                                            </p:tav>
                                            <p:tav tm="100000">
                                              <p:val>
                                                <p:strVal val="#ppt_y"/>
                                              </p:val>
                                            </p:tav>
                                          </p:tavLst>
                                        </p:anim>
                                      </p:childTnLst>
                                    </p:cTn>
                                  </p:par>
                                  <p:par>
                                    <p:cTn id="56" presetID="37" presetClass="entr" presetSubtype="0" fill="hold" grpId="0" nodeType="withEffect">
                                      <p:stCondLst>
                                        <p:cond delay="1500"/>
                                      </p:stCondLst>
                                      <p:childTnLst>
                                        <p:set>
                                          <p:cBhvr>
                                            <p:cTn id="57" dur="1" fill="hold">
                                              <p:stCondLst>
                                                <p:cond delay="0"/>
                                              </p:stCondLst>
                                            </p:cTn>
                                            <p:tgtEl>
                                              <p:spTgt spid="30"/>
                                            </p:tgtEl>
                                            <p:attrNameLst>
                                              <p:attrName>style.visibility</p:attrName>
                                            </p:attrNameLst>
                                          </p:cBhvr>
                                          <p:to>
                                            <p:strVal val="visible"/>
                                          </p:to>
                                        </p:set>
                                        <p:animEffect transition="in" filter="fade">
                                          <p:cBhvr>
                                            <p:cTn id="58" dur="1000"/>
                                            <p:tgtEl>
                                              <p:spTgt spid="30"/>
                                            </p:tgtEl>
                                          </p:cBhvr>
                                        </p:animEffect>
                                        <p:anim calcmode="lin" valueType="num">
                                          <p:cBhvr>
                                            <p:cTn id="59" dur="1000" fill="hold"/>
                                            <p:tgtEl>
                                              <p:spTgt spid="30"/>
                                            </p:tgtEl>
                                            <p:attrNameLst>
                                              <p:attrName>ppt_x</p:attrName>
                                            </p:attrNameLst>
                                          </p:cBhvr>
                                          <p:tavLst>
                                            <p:tav tm="0">
                                              <p:val>
                                                <p:strVal val="#ppt_x"/>
                                              </p:val>
                                            </p:tav>
                                            <p:tav tm="100000">
                                              <p:val>
                                                <p:strVal val="#ppt_x"/>
                                              </p:val>
                                            </p:tav>
                                          </p:tavLst>
                                        </p:anim>
                                        <p:anim calcmode="lin" valueType="num">
                                          <p:cBhvr>
                                            <p:cTn id="60" dur="900" decel="100000" fill="hold"/>
                                            <p:tgtEl>
                                              <p:spTgt spid="30"/>
                                            </p:tgtEl>
                                            <p:attrNameLst>
                                              <p:attrName>ppt_y</p:attrName>
                                            </p:attrNameLst>
                                          </p:cBhvr>
                                          <p:tavLst>
                                            <p:tav tm="0">
                                              <p:val>
                                                <p:strVal val="#ppt_y+1"/>
                                              </p:val>
                                            </p:tav>
                                            <p:tav tm="100000">
                                              <p:val>
                                                <p:strVal val="#ppt_y-.03"/>
                                              </p:val>
                                            </p:tav>
                                          </p:tavLst>
                                        </p:anim>
                                        <p:anim calcmode="lin" valueType="num">
                                          <p:cBhvr>
                                            <p:cTn id="61" dur="100" accel="100000" fill="hold">
                                              <p:stCondLst>
                                                <p:cond delay="900"/>
                                              </p:stCondLst>
                                            </p:cTn>
                                            <p:tgtEl>
                                              <p:spTgt spid="30"/>
                                            </p:tgtEl>
                                            <p:attrNameLst>
                                              <p:attrName>ppt_y</p:attrName>
                                            </p:attrNameLst>
                                          </p:cBhvr>
                                          <p:tavLst>
                                            <p:tav tm="0">
                                              <p:val>
                                                <p:strVal val="#ppt_y-.03"/>
                                              </p:val>
                                            </p:tav>
                                            <p:tav tm="100000">
                                              <p:val>
                                                <p:strVal val="#ppt_y"/>
                                              </p:val>
                                            </p:tav>
                                          </p:tavLst>
                                        </p:anim>
                                      </p:childTnLst>
                                    </p:cTn>
                                  </p:par>
                                </p:childTnLst>
                              </p:cTn>
                            </p:par>
                            <p:par>
                              <p:cTn id="62" fill="hold">
                                <p:stCondLst>
                                  <p:cond delay="3500"/>
                                </p:stCondLst>
                                <p:childTnLst>
                                  <p:par>
                                    <p:cTn id="63" presetID="23" presetClass="entr" presetSubtype="528" fill="hold" grpId="0" nodeType="afterEffect">
                                      <p:stCondLst>
                                        <p:cond delay="218"/>
                                      </p:stCondLst>
                                      <p:childTnLst>
                                        <p:set>
                                          <p:cBhvr>
                                            <p:cTn id="64" dur="1" fill="hold">
                                              <p:stCondLst>
                                                <p:cond delay="0"/>
                                              </p:stCondLst>
                                            </p:cTn>
                                            <p:tgtEl>
                                              <p:spTgt spid="25"/>
                                            </p:tgtEl>
                                            <p:attrNameLst>
                                              <p:attrName>style.visibility</p:attrName>
                                            </p:attrNameLst>
                                          </p:cBhvr>
                                          <p:to>
                                            <p:strVal val="visible"/>
                                          </p:to>
                                        </p:set>
                                        <p:anim calcmode="lin" valueType="num">
                                          <p:cBhvr>
                                            <p:cTn id="65" dur="932" fill="hold"/>
                                            <p:tgtEl>
                                              <p:spTgt spid="25"/>
                                            </p:tgtEl>
                                            <p:attrNameLst>
                                              <p:attrName>ppt_w</p:attrName>
                                            </p:attrNameLst>
                                          </p:cBhvr>
                                          <p:tavLst>
                                            <p:tav tm="0">
                                              <p:val>
                                                <p:fltVal val="0"/>
                                              </p:val>
                                            </p:tav>
                                            <p:tav tm="100000">
                                              <p:val>
                                                <p:strVal val="#ppt_w"/>
                                              </p:val>
                                            </p:tav>
                                          </p:tavLst>
                                        </p:anim>
                                        <p:anim calcmode="lin" valueType="num">
                                          <p:cBhvr>
                                            <p:cTn id="66" dur="932" fill="hold"/>
                                            <p:tgtEl>
                                              <p:spTgt spid="25"/>
                                            </p:tgtEl>
                                            <p:attrNameLst>
                                              <p:attrName>ppt_h</p:attrName>
                                            </p:attrNameLst>
                                          </p:cBhvr>
                                          <p:tavLst>
                                            <p:tav tm="0">
                                              <p:val>
                                                <p:fltVal val="0"/>
                                              </p:val>
                                            </p:tav>
                                            <p:tav tm="100000">
                                              <p:val>
                                                <p:strVal val="#ppt_h"/>
                                              </p:val>
                                            </p:tav>
                                          </p:tavLst>
                                        </p:anim>
                                        <p:anim calcmode="lin" valueType="num">
                                          <p:cBhvr>
                                            <p:cTn id="67" dur="932" fill="hold"/>
                                            <p:tgtEl>
                                              <p:spTgt spid="25"/>
                                            </p:tgtEl>
                                            <p:attrNameLst>
                                              <p:attrName>ppt_x</p:attrName>
                                            </p:attrNameLst>
                                          </p:cBhvr>
                                          <p:tavLst>
                                            <p:tav tm="0">
                                              <p:val>
                                                <p:fltVal val="0.5"/>
                                              </p:val>
                                            </p:tav>
                                            <p:tav tm="100000">
                                              <p:val>
                                                <p:strVal val="#ppt_x"/>
                                              </p:val>
                                            </p:tav>
                                          </p:tavLst>
                                        </p:anim>
                                        <p:anim calcmode="lin" valueType="num">
                                          <p:cBhvr>
                                            <p:cTn id="68" dur="932" fill="hold"/>
                                            <p:tgtEl>
                                              <p:spTgt spid="25"/>
                                            </p:tgtEl>
                                            <p:attrNameLst>
                                              <p:attrName>ppt_y</p:attrName>
                                            </p:attrNameLst>
                                          </p:cBhvr>
                                          <p:tavLst>
                                            <p:tav tm="0">
                                              <p:val>
                                                <p:fltVal val="0.5"/>
                                              </p:val>
                                            </p:tav>
                                            <p:tav tm="100000">
                                              <p:val>
                                                <p:strVal val="#ppt_y"/>
                                              </p:val>
                                            </p:tav>
                                          </p:tavLst>
                                        </p:anim>
                                      </p:childTnLst>
                                    </p:cTn>
                                  </p:par>
                                  <p:par>
                                    <p:cTn id="69" presetID="35" presetClass="emph" presetSubtype="0" repeatCount="3000" fill="hold" grpId="1" nodeType="withEffect">
                                      <p:stCondLst>
                                        <p:cond delay="1000"/>
                                      </p:stCondLst>
                                      <p:childTnLst>
                                        <p:anim calcmode="discrete" valueType="str">
                                          <p:cBhvr>
                                            <p:cTn id="70" dur="250" fill="hold"/>
                                            <p:tgtEl>
                                              <p:spTgt spid="25"/>
                                            </p:tgtEl>
                                            <p:attrNameLst>
                                              <p:attrName>style.visibility</p:attrName>
                                            </p:attrNameLst>
                                          </p:cBhvr>
                                          <p:tavLst>
                                            <p:tav tm="0">
                                              <p:val>
                                                <p:strVal val="hidden"/>
                                              </p:val>
                                            </p:tav>
                                            <p:tav tm="50000">
                                              <p:val>
                                                <p:strVal val="visible"/>
                                              </p:val>
                                            </p:tav>
                                          </p:tavLst>
                                        </p:anim>
                                      </p:childTnLst>
                                    </p:cTn>
                                  </p:par>
                                  <p:par>
                                    <p:cTn id="71" presetID="23" presetClass="entr" presetSubtype="528" fill="hold" grpId="0" nodeType="withEffect">
                                      <p:stCondLst>
                                        <p:cond delay="318"/>
                                      </p:stCondLst>
                                      <p:childTnLst>
                                        <p:set>
                                          <p:cBhvr>
                                            <p:cTn id="72" dur="1" fill="hold">
                                              <p:stCondLst>
                                                <p:cond delay="0"/>
                                              </p:stCondLst>
                                            </p:cTn>
                                            <p:tgtEl>
                                              <p:spTgt spid="26"/>
                                            </p:tgtEl>
                                            <p:attrNameLst>
                                              <p:attrName>style.visibility</p:attrName>
                                            </p:attrNameLst>
                                          </p:cBhvr>
                                          <p:to>
                                            <p:strVal val="visible"/>
                                          </p:to>
                                        </p:set>
                                        <p:anim calcmode="lin" valueType="num">
                                          <p:cBhvr>
                                            <p:cTn id="73" dur="599" fill="hold"/>
                                            <p:tgtEl>
                                              <p:spTgt spid="26"/>
                                            </p:tgtEl>
                                            <p:attrNameLst>
                                              <p:attrName>ppt_w</p:attrName>
                                            </p:attrNameLst>
                                          </p:cBhvr>
                                          <p:tavLst>
                                            <p:tav tm="0">
                                              <p:val>
                                                <p:fltVal val="0"/>
                                              </p:val>
                                            </p:tav>
                                            <p:tav tm="100000">
                                              <p:val>
                                                <p:strVal val="#ppt_w"/>
                                              </p:val>
                                            </p:tav>
                                          </p:tavLst>
                                        </p:anim>
                                        <p:anim calcmode="lin" valueType="num">
                                          <p:cBhvr>
                                            <p:cTn id="74" dur="599" fill="hold"/>
                                            <p:tgtEl>
                                              <p:spTgt spid="26"/>
                                            </p:tgtEl>
                                            <p:attrNameLst>
                                              <p:attrName>ppt_h</p:attrName>
                                            </p:attrNameLst>
                                          </p:cBhvr>
                                          <p:tavLst>
                                            <p:tav tm="0">
                                              <p:val>
                                                <p:fltVal val="0"/>
                                              </p:val>
                                            </p:tav>
                                            <p:tav tm="100000">
                                              <p:val>
                                                <p:strVal val="#ppt_h"/>
                                              </p:val>
                                            </p:tav>
                                          </p:tavLst>
                                        </p:anim>
                                        <p:anim calcmode="lin" valueType="num">
                                          <p:cBhvr>
                                            <p:cTn id="75" dur="599" fill="hold"/>
                                            <p:tgtEl>
                                              <p:spTgt spid="26"/>
                                            </p:tgtEl>
                                            <p:attrNameLst>
                                              <p:attrName>ppt_x</p:attrName>
                                            </p:attrNameLst>
                                          </p:cBhvr>
                                          <p:tavLst>
                                            <p:tav tm="0">
                                              <p:val>
                                                <p:fltVal val="0.5"/>
                                              </p:val>
                                            </p:tav>
                                            <p:tav tm="100000">
                                              <p:val>
                                                <p:strVal val="#ppt_x"/>
                                              </p:val>
                                            </p:tav>
                                          </p:tavLst>
                                        </p:anim>
                                        <p:anim calcmode="lin" valueType="num">
                                          <p:cBhvr>
                                            <p:cTn id="76" dur="599" fill="hold"/>
                                            <p:tgtEl>
                                              <p:spTgt spid="26"/>
                                            </p:tgtEl>
                                            <p:attrNameLst>
                                              <p:attrName>ppt_y</p:attrName>
                                            </p:attrNameLst>
                                          </p:cBhvr>
                                          <p:tavLst>
                                            <p:tav tm="0">
                                              <p:val>
                                                <p:fltVal val="0.5"/>
                                              </p:val>
                                            </p:tav>
                                            <p:tav tm="100000">
                                              <p:val>
                                                <p:strVal val="#ppt_y"/>
                                              </p:val>
                                            </p:tav>
                                          </p:tavLst>
                                        </p:anim>
                                      </p:childTnLst>
                                    </p:cTn>
                                  </p:par>
                                  <p:par>
                                    <p:cTn id="77" presetID="35" presetClass="emph" presetSubtype="0" repeatCount="3000" fill="hold" grpId="1" nodeType="withEffect">
                                      <p:stCondLst>
                                        <p:cond delay="750"/>
                                      </p:stCondLst>
                                      <p:childTnLst>
                                        <p:anim calcmode="discrete" valueType="str">
                                          <p:cBhvr>
                                            <p:cTn id="78" dur="250" fill="hold"/>
                                            <p:tgtEl>
                                              <p:spTgt spid="26"/>
                                            </p:tgtEl>
                                            <p:attrNameLst>
                                              <p:attrName>style.visibility</p:attrName>
                                            </p:attrNameLst>
                                          </p:cBhvr>
                                          <p:tavLst>
                                            <p:tav tm="0">
                                              <p:val>
                                                <p:strVal val="hidden"/>
                                              </p:val>
                                            </p:tav>
                                            <p:tav tm="50000">
                                              <p:val>
                                                <p:strVal val="visible"/>
                                              </p:val>
                                            </p:tav>
                                          </p:tavLst>
                                        </p:anim>
                                      </p:childTnLst>
                                    </p:cTn>
                                  </p:par>
                                  <p:par>
                                    <p:cTn id="79" presetID="23" presetClass="entr" presetSubtype="528" fill="hold" grpId="0" nodeType="withEffect">
                                      <p:stCondLst>
                                        <p:cond delay="353"/>
                                      </p:stCondLst>
                                      <p:childTnLst>
                                        <p:set>
                                          <p:cBhvr>
                                            <p:cTn id="80" dur="1" fill="hold">
                                              <p:stCondLst>
                                                <p:cond delay="0"/>
                                              </p:stCondLst>
                                            </p:cTn>
                                            <p:tgtEl>
                                              <p:spTgt spid="24"/>
                                            </p:tgtEl>
                                            <p:attrNameLst>
                                              <p:attrName>style.visibility</p:attrName>
                                            </p:attrNameLst>
                                          </p:cBhvr>
                                          <p:to>
                                            <p:strVal val="visible"/>
                                          </p:to>
                                        </p:set>
                                        <p:anim calcmode="lin" valueType="num">
                                          <p:cBhvr>
                                            <p:cTn id="81" dur="1070" fill="hold"/>
                                            <p:tgtEl>
                                              <p:spTgt spid="24"/>
                                            </p:tgtEl>
                                            <p:attrNameLst>
                                              <p:attrName>ppt_w</p:attrName>
                                            </p:attrNameLst>
                                          </p:cBhvr>
                                          <p:tavLst>
                                            <p:tav tm="0">
                                              <p:val>
                                                <p:fltVal val="0"/>
                                              </p:val>
                                            </p:tav>
                                            <p:tav tm="100000">
                                              <p:val>
                                                <p:strVal val="#ppt_w"/>
                                              </p:val>
                                            </p:tav>
                                          </p:tavLst>
                                        </p:anim>
                                        <p:anim calcmode="lin" valueType="num">
                                          <p:cBhvr>
                                            <p:cTn id="82" dur="1070" fill="hold"/>
                                            <p:tgtEl>
                                              <p:spTgt spid="24"/>
                                            </p:tgtEl>
                                            <p:attrNameLst>
                                              <p:attrName>ppt_h</p:attrName>
                                            </p:attrNameLst>
                                          </p:cBhvr>
                                          <p:tavLst>
                                            <p:tav tm="0">
                                              <p:val>
                                                <p:fltVal val="0"/>
                                              </p:val>
                                            </p:tav>
                                            <p:tav tm="100000">
                                              <p:val>
                                                <p:strVal val="#ppt_h"/>
                                              </p:val>
                                            </p:tav>
                                          </p:tavLst>
                                        </p:anim>
                                        <p:anim calcmode="lin" valueType="num">
                                          <p:cBhvr>
                                            <p:cTn id="83" dur="1070" fill="hold"/>
                                            <p:tgtEl>
                                              <p:spTgt spid="24"/>
                                            </p:tgtEl>
                                            <p:attrNameLst>
                                              <p:attrName>ppt_x</p:attrName>
                                            </p:attrNameLst>
                                          </p:cBhvr>
                                          <p:tavLst>
                                            <p:tav tm="0">
                                              <p:val>
                                                <p:fltVal val="0.5"/>
                                              </p:val>
                                            </p:tav>
                                            <p:tav tm="100000">
                                              <p:val>
                                                <p:strVal val="#ppt_x"/>
                                              </p:val>
                                            </p:tav>
                                          </p:tavLst>
                                        </p:anim>
                                        <p:anim calcmode="lin" valueType="num">
                                          <p:cBhvr>
                                            <p:cTn id="84" dur="1070" fill="hold"/>
                                            <p:tgtEl>
                                              <p:spTgt spid="24"/>
                                            </p:tgtEl>
                                            <p:attrNameLst>
                                              <p:attrName>ppt_y</p:attrName>
                                            </p:attrNameLst>
                                          </p:cBhvr>
                                          <p:tavLst>
                                            <p:tav tm="0">
                                              <p:val>
                                                <p:fltVal val="0.5"/>
                                              </p:val>
                                            </p:tav>
                                            <p:tav tm="100000">
                                              <p:val>
                                                <p:strVal val="#ppt_y"/>
                                              </p:val>
                                            </p:tav>
                                          </p:tavLst>
                                        </p:anim>
                                      </p:childTnLst>
                                    </p:cTn>
                                  </p:par>
                                  <p:par>
                                    <p:cTn id="85" presetID="35" presetClass="emph" presetSubtype="0" repeatCount="3000" fill="hold" grpId="1" nodeType="withEffect">
                                      <p:stCondLst>
                                        <p:cond delay="1250"/>
                                      </p:stCondLst>
                                      <p:childTnLst>
                                        <p:anim calcmode="discrete" valueType="str">
                                          <p:cBhvr>
                                            <p:cTn id="86" dur="250" fill="hold"/>
                                            <p:tgtEl>
                                              <p:spTgt spid="24"/>
                                            </p:tgtEl>
                                            <p:attrNameLst>
                                              <p:attrName>style.visibility</p:attrName>
                                            </p:attrNameLst>
                                          </p:cBhvr>
                                          <p:tavLst>
                                            <p:tav tm="0">
                                              <p:val>
                                                <p:strVal val="hidden"/>
                                              </p:val>
                                            </p:tav>
                                            <p:tav tm="50000">
                                              <p:val>
                                                <p:strVal val="visible"/>
                                              </p:val>
                                            </p:tav>
                                          </p:tavLst>
                                        </p:anim>
                                      </p:childTnLst>
                                    </p:cTn>
                                  </p:par>
                                  <p:par>
                                    <p:cTn id="87" presetID="23" presetClass="entr" presetSubtype="528" fill="hold" grpId="0" nodeType="withEffect">
                                      <p:stCondLst>
                                        <p:cond delay="320"/>
                                      </p:stCondLst>
                                      <p:childTnLst>
                                        <p:set>
                                          <p:cBhvr>
                                            <p:cTn id="88" dur="1" fill="hold">
                                              <p:stCondLst>
                                                <p:cond delay="0"/>
                                              </p:stCondLst>
                                            </p:cTn>
                                            <p:tgtEl>
                                              <p:spTgt spid="23"/>
                                            </p:tgtEl>
                                            <p:attrNameLst>
                                              <p:attrName>style.visibility</p:attrName>
                                            </p:attrNameLst>
                                          </p:cBhvr>
                                          <p:to>
                                            <p:strVal val="visible"/>
                                          </p:to>
                                        </p:set>
                                        <p:anim calcmode="lin" valueType="num">
                                          <p:cBhvr>
                                            <p:cTn id="89" dur="997" fill="hold"/>
                                            <p:tgtEl>
                                              <p:spTgt spid="23"/>
                                            </p:tgtEl>
                                            <p:attrNameLst>
                                              <p:attrName>ppt_w</p:attrName>
                                            </p:attrNameLst>
                                          </p:cBhvr>
                                          <p:tavLst>
                                            <p:tav tm="0">
                                              <p:val>
                                                <p:fltVal val="0"/>
                                              </p:val>
                                            </p:tav>
                                            <p:tav tm="100000">
                                              <p:val>
                                                <p:strVal val="#ppt_w"/>
                                              </p:val>
                                            </p:tav>
                                          </p:tavLst>
                                        </p:anim>
                                        <p:anim calcmode="lin" valueType="num">
                                          <p:cBhvr>
                                            <p:cTn id="90" dur="997" fill="hold"/>
                                            <p:tgtEl>
                                              <p:spTgt spid="23"/>
                                            </p:tgtEl>
                                            <p:attrNameLst>
                                              <p:attrName>ppt_h</p:attrName>
                                            </p:attrNameLst>
                                          </p:cBhvr>
                                          <p:tavLst>
                                            <p:tav tm="0">
                                              <p:val>
                                                <p:fltVal val="0"/>
                                              </p:val>
                                            </p:tav>
                                            <p:tav tm="100000">
                                              <p:val>
                                                <p:strVal val="#ppt_h"/>
                                              </p:val>
                                            </p:tav>
                                          </p:tavLst>
                                        </p:anim>
                                        <p:anim calcmode="lin" valueType="num">
                                          <p:cBhvr>
                                            <p:cTn id="91" dur="997" fill="hold"/>
                                            <p:tgtEl>
                                              <p:spTgt spid="23"/>
                                            </p:tgtEl>
                                            <p:attrNameLst>
                                              <p:attrName>ppt_x</p:attrName>
                                            </p:attrNameLst>
                                          </p:cBhvr>
                                          <p:tavLst>
                                            <p:tav tm="0">
                                              <p:val>
                                                <p:fltVal val="0.5"/>
                                              </p:val>
                                            </p:tav>
                                            <p:tav tm="100000">
                                              <p:val>
                                                <p:strVal val="#ppt_x"/>
                                              </p:val>
                                            </p:tav>
                                          </p:tavLst>
                                        </p:anim>
                                        <p:anim calcmode="lin" valueType="num">
                                          <p:cBhvr>
                                            <p:cTn id="92" dur="997" fill="hold"/>
                                            <p:tgtEl>
                                              <p:spTgt spid="23"/>
                                            </p:tgtEl>
                                            <p:attrNameLst>
                                              <p:attrName>ppt_y</p:attrName>
                                            </p:attrNameLst>
                                          </p:cBhvr>
                                          <p:tavLst>
                                            <p:tav tm="0">
                                              <p:val>
                                                <p:fltVal val="0.5"/>
                                              </p:val>
                                            </p:tav>
                                            <p:tav tm="100000">
                                              <p:val>
                                                <p:strVal val="#ppt_y"/>
                                              </p:val>
                                            </p:tav>
                                          </p:tavLst>
                                        </p:anim>
                                      </p:childTnLst>
                                    </p:cTn>
                                  </p:par>
                                  <p:par>
                                    <p:cTn id="93" presetID="35" presetClass="emph" presetSubtype="0" repeatCount="3000" fill="hold" grpId="1" nodeType="withEffect">
                                      <p:stCondLst>
                                        <p:cond delay="1250"/>
                                      </p:stCondLst>
                                      <p:childTnLst>
                                        <p:anim calcmode="discrete" valueType="str">
                                          <p:cBhvr>
                                            <p:cTn id="94" dur="250" fill="hold"/>
                                            <p:tgtEl>
                                              <p:spTgt spid="23"/>
                                            </p:tgtEl>
                                            <p:attrNameLst>
                                              <p:attrName>style.visibility</p:attrName>
                                            </p:attrNameLst>
                                          </p:cBhvr>
                                          <p:tavLst>
                                            <p:tav tm="0">
                                              <p:val>
                                                <p:strVal val="hidden"/>
                                              </p:val>
                                            </p:tav>
                                            <p:tav tm="50000">
                                              <p:val>
                                                <p:strVal val="visible"/>
                                              </p:val>
                                            </p:tav>
                                          </p:tavLst>
                                        </p:anim>
                                      </p:childTnLst>
                                    </p:cTn>
                                  </p:par>
                                  <p:par>
                                    <p:cTn id="95" presetID="23" presetClass="entr" presetSubtype="528" fill="hold" grpId="0" nodeType="withEffect">
                                      <p:stCondLst>
                                        <p:cond delay="579"/>
                                      </p:stCondLst>
                                      <p:childTnLst>
                                        <p:set>
                                          <p:cBhvr>
                                            <p:cTn id="96" dur="1" fill="hold">
                                              <p:stCondLst>
                                                <p:cond delay="0"/>
                                              </p:stCondLst>
                                            </p:cTn>
                                            <p:tgtEl>
                                              <p:spTgt spid="21"/>
                                            </p:tgtEl>
                                            <p:attrNameLst>
                                              <p:attrName>style.visibility</p:attrName>
                                            </p:attrNameLst>
                                          </p:cBhvr>
                                          <p:to>
                                            <p:strVal val="visible"/>
                                          </p:to>
                                        </p:set>
                                        <p:anim calcmode="lin" valueType="num">
                                          <p:cBhvr>
                                            <p:cTn id="97" dur="345" fill="hold"/>
                                            <p:tgtEl>
                                              <p:spTgt spid="21"/>
                                            </p:tgtEl>
                                            <p:attrNameLst>
                                              <p:attrName>ppt_w</p:attrName>
                                            </p:attrNameLst>
                                          </p:cBhvr>
                                          <p:tavLst>
                                            <p:tav tm="0">
                                              <p:val>
                                                <p:fltVal val="0"/>
                                              </p:val>
                                            </p:tav>
                                            <p:tav tm="100000">
                                              <p:val>
                                                <p:strVal val="#ppt_w"/>
                                              </p:val>
                                            </p:tav>
                                          </p:tavLst>
                                        </p:anim>
                                        <p:anim calcmode="lin" valueType="num">
                                          <p:cBhvr>
                                            <p:cTn id="98" dur="345" fill="hold"/>
                                            <p:tgtEl>
                                              <p:spTgt spid="21"/>
                                            </p:tgtEl>
                                            <p:attrNameLst>
                                              <p:attrName>ppt_h</p:attrName>
                                            </p:attrNameLst>
                                          </p:cBhvr>
                                          <p:tavLst>
                                            <p:tav tm="0">
                                              <p:val>
                                                <p:fltVal val="0"/>
                                              </p:val>
                                            </p:tav>
                                            <p:tav tm="100000">
                                              <p:val>
                                                <p:strVal val="#ppt_h"/>
                                              </p:val>
                                            </p:tav>
                                          </p:tavLst>
                                        </p:anim>
                                        <p:anim calcmode="lin" valueType="num">
                                          <p:cBhvr>
                                            <p:cTn id="99" dur="345" fill="hold"/>
                                            <p:tgtEl>
                                              <p:spTgt spid="21"/>
                                            </p:tgtEl>
                                            <p:attrNameLst>
                                              <p:attrName>ppt_x</p:attrName>
                                            </p:attrNameLst>
                                          </p:cBhvr>
                                          <p:tavLst>
                                            <p:tav tm="0">
                                              <p:val>
                                                <p:fltVal val="0.5"/>
                                              </p:val>
                                            </p:tav>
                                            <p:tav tm="100000">
                                              <p:val>
                                                <p:strVal val="#ppt_x"/>
                                              </p:val>
                                            </p:tav>
                                          </p:tavLst>
                                        </p:anim>
                                        <p:anim calcmode="lin" valueType="num">
                                          <p:cBhvr>
                                            <p:cTn id="100" dur="345" fill="hold"/>
                                            <p:tgtEl>
                                              <p:spTgt spid="21"/>
                                            </p:tgtEl>
                                            <p:attrNameLst>
                                              <p:attrName>ppt_y</p:attrName>
                                            </p:attrNameLst>
                                          </p:cBhvr>
                                          <p:tavLst>
                                            <p:tav tm="0">
                                              <p:val>
                                                <p:fltVal val="0.5"/>
                                              </p:val>
                                            </p:tav>
                                            <p:tav tm="100000">
                                              <p:val>
                                                <p:strVal val="#ppt_y"/>
                                              </p:val>
                                            </p:tav>
                                          </p:tavLst>
                                        </p:anim>
                                      </p:childTnLst>
                                    </p:cTn>
                                  </p:par>
                                  <p:par>
                                    <p:cTn id="101" presetID="35" presetClass="emph" presetSubtype="0" repeatCount="3000" fill="hold" grpId="1" nodeType="withEffect">
                                      <p:stCondLst>
                                        <p:cond delay="750"/>
                                      </p:stCondLst>
                                      <p:childTnLst>
                                        <p:anim calcmode="discrete" valueType="str">
                                          <p:cBhvr>
                                            <p:cTn id="102" dur="250" fill="hold"/>
                                            <p:tgtEl>
                                              <p:spTgt spid="21"/>
                                            </p:tgtEl>
                                            <p:attrNameLst>
                                              <p:attrName>style.visibility</p:attrName>
                                            </p:attrNameLst>
                                          </p:cBhvr>
                                          <p:tavLst>
                                            <p:tav tm="0">
                                              <p:val>
                                                <p:strVal val="hidden"/>
                                              </p:val>
                                            </p:tav>
                                            <p:tav tm="50000">
                                              <p:val>
                                                <p:strVal val="visible"/>
                                              </p:val>
                                            </p:tav>
                                          </p:tavLst>
                                        </p:anim>
                                      </p:childTnLst>
                                    </p:cTn>
                                  </p:par>
                                  <p:par>
                                    <p:cTn id="103" presetID="23" presetClass="entr" presetSubtype="528" fill="hold" grpId="0" nodeType="withEffect">
                                      <p:stCondLst>
                                        <p:cond delay="592"/>
                                      </p:stCondLst>
                                      <p:childTnLst>
                                        <p:set>
                                          <p:cBhvr>
                                            <p:cTn id="104" dur="1" fill="hold">
                                              <p:stCondLst>
                                                <p:cond delay="0"/>
                                              </p:stCondLst>
                                            </p:cTn>
                                            <p:tgtEl>
                                              <p:spTgt spid="22"/>
                                            </p:tgtEl>
                                            <p:attrNameLst>
                                              <p:attrName>style.visibility</p:attrName>
                                            </p:attrNameLst>
                                          </p:cBhvr>
                                          <p:to>
                                            <p:strVal val="visible"/>
                                          </p:to>
                                        </p:set>
                                        <p:anim calcmode="lin" valueType="num">
                                          <p:cBhvr>
                                            <p:cTn id="105" dur="1060" fill="hold"/>
                                            <p:tgtEl>
                                              <p:spTgt spid="22"/>
                                            </p:tgtEl>
                                            <p:attrNameLst>
                                              <p:attrName>ppt_w</p:attrName>
                                            </p:attrNameLst>
                                          </p:cBhvr>
                                          <p:tavLst>
                                            <p:tav tm="0">
                                              <p:val>
                                                <p:fltVal val="0"/>
                                              </p:val>
                                            </p:tav>
                                            <p:tav tm="100000">
                                              <p:val>
                                                <p:strVal val="#ppt_w"/>
                                              </p:val>
                                            </p:tav>
                                          </p:tavLst>
                                        </p:anim>
                                        <p:anim calcmode="lin" valueType="num">
                                          <p:cBhvr>
                                            <p:cTn id="106" dur="1060" fill="hold"/>
                                            <p:tgtEl>
                                              <p:spTgt spid="22"/>
                                            </p:tgtEl>
                                            <p:attrNameLst>
                                              <p:attrName>ppt_h</p:attrName>
                                            </p:attrNameLst>
                                          </p:cBhvr>
                                          <p:tavLst>
                                            <p:tav tm="0">
                                              <p:val>
                                                <p:fltVal val="0"/>
                                              </p:val>
                                            </p:tav>
                                            <p:tav tm="100000">
                                              <p:val>
                                                <p:strVal val="#ppt_h"/>
                                              </p:val>
                                            </p:tav>
                                          </p:tavLst>
                                        </p:anim>
                                        <p:anim calcmode="lin" valueType="num">
                                          <p:cBhvr>
                                            <p:cTn id="107" dur="1060" fill="hold"/>
                                            <p:tgtEl>
                                              <p:spTgt spid="22"/>
                                            </p:tgtEl>
                                            <p:attrNameLst>
                                              <p:attrName>ppt_x</p:attrName>
                                            </p:attrNameLst>
                                          </p:cBhvr>
                                          <p:tavLst>
                                            <p:tav tm="0">
                                              <p:val>
                                                <p:fltVal val="0.5"/>
                                              </p:val>
                                            </p:tav>
                                            <p:tav tm="100000">
                                              <p:val>
                                                <p:strVal val="#ppt_x"/>
                                              </p:val>
                                            </p:tav>
                                          </p:tavLst>
                                        </p:anim>
                                        <p:anim calcmode="lin" valueType="num">
                                          <p:cBhvr>
                                            <p:cTn id="108" dur="1060" fill="hold"/>
                                            <p:tgtEl>
                                              <p:spTgt spid="22"/>
                                            </p:tgtEl>
                                            <p:attrNameLst>
                                              <p:attrName>ppt_y</p:attrName>
                                            </p:attrNameLst>
                                          </p:cBhvr>
                                          <p:tavLst>
                                            <p:tav tm="0">
                                              <p:val>
                                                <p:fltVal val="0.5"/>
                                              </p:val>
                                            </p:tav>
                                            <p:tav tm="100000">
                                              <p:val>
                                                <p:strVal val="#ppt_y"/>
                                              </p:val>
                                            </p:tav>
                                          </p:tavLst>
                                        </p:anim>
                                      </p:childTnLst>
                                    </p:cTn>
                                  </p:par>
                                  <p:par>
                                    <p:cTn id="109" presetID="35" presetClass="emph" presetSubtype="0" repeatCount="3000" fill="hold" grpId="1" nodeType="withEffect">
                                      <p:stCondLst>
                                        <p:cond delay="1500"/>
                                      </p:stCondLst>
                                      <p:childTnLst>
                                        <p:anim calcmode="discrete" valueType="str">
                                          <p:cBhvr>
                                            <p:cTn id="110" dur="250" fill="hold"/>
                                            <p:tgtEl>
                                              <p:spTgt spid="22"/>
                                            </p:tgtEl>
                                            <p:attrNameLst>
                                              <p:attrName>style.visibility</p:attrName>
                                            </p:attrNameLst>
                                          </p:cBhvr>
                                          <p:tavLst>
                                            <p:tav tm="0">
                                              <p:val>
                                                <p:strVal val="hidden"/>
                                              </p:val>
                                            </p:tav>
                                            <p:tav tm="50000">
                                              <p:val>
                                                <p:strVal val="visible"/>
                                              </p:val>
                                            </p:tav>
                                          </p:tavLst>
                                        </p:anim>
                                      </p:childTnLst>
                                    </p:cTn>
                                  </p:par>
                                  <p:par>
                                    <p:cTn id="111" presetID="23" presetClass="entr" presetSubtype="528" fill="hold" grpId="0" nodeType="withEffect">
                                      <p:stCondLst>
                                        <p:cond delay="500"/>
                                      </p:stCondLst>
                                      <p:childTnLst>
                                        <p:set>
                                          <p:cBhvr>
                                            <p:cTn id="112" dur="1" fill="hold">
                                              <p:stCondLst>
                                                <p:cond delay="0"/>
                                              </p:stCondLst>
                                            </p:cTn>
                                            <p:tgtEl>
                                              <p:spTgt spid="17"/>
                                            </p:tgtEl>
                                            <p:attrNameLst>
                                              <p:attrName>style.visibility</p:attrName>
                                            </p:attrNameLst>
                                          </p:cBhvr>
                                          <p:to>
                                            <p:strVal val="visible"/>
                                          </p:to>
                                        </p:set>
                                        <p:anim calcmode="lin" valueType="num">
                                          <p:cBhvr>
                                            <p:cTn id="113" dur="914" fill="hold"/>
                                            <p:tgtEl>
                                              <p:spTgt spid="17"/>
                                            </p:tgtEl>
                                            <p:attrNameLst>
                                              <p:attrName>ppt_w</p:attrName>
                                            </p:attrNameLst>
                                          </p:cBhvr>
                                          <p:tavLst>
                                            <p:tav tm="0">
                                              <p:val>
                                                <p:fltVal val="0"/>
                                              </p:val>
                                            </p:tav>
                                            <p:tav tm="100000">
                                              <p:val>
                                                <p:strVal val="#ppt_w"/>
                                              </p:val>
                                            </p:tav>
                                          </p:tavLst>
                                        </p:anim>
                                        <p:anim calcmode="lin" valueType="num">
                                          <p:cBhvr>
                                            <p:cTn id="114" dur="914" fill="hold"/>
                                            <p:tgtEl>
                                              <p:spTgt spid="17"/>
                                            </p:tgtEl>
                                            <p:attrNameLst>
                                              <p:attrName>ppt_h</p:attrName>
                                            </p:attrNameLst>
                                          </p:cBhvr>
                                          <p:tavLst>
                                            <p:tav tm="0">
                                              <p:val>
                                                <p:fltVal val="0"/>
                                              </p:val>
                                            </p:tav>
                                            <p:tav tm="100000">
                                              <p:val>
                                                <p:strVal val="#ppt_h"/>
                                              </p:val>
                                            </p:tav>
                                          </p:tavLst>
                                        </p:anim>
                                        <p:anim calcmode="lin" valueType="num">
                                          <p:cBhvr>
                                            <p:cTn id="115" dur="914" fill="hold"/>
                                            <p:tgtEl>
                                              <p:spTgt spid="17"/>
                                            </p:tgtEl>
                                            <p:attrNameLst>
                                              <p:attrName>ppt_x</p:attrName>
                                            </p:attrNameLst>
                                          </p:cBhvr>
                                          <p:tavLst>
                                            <p:tav tm="0">
                                              <p:val>
                                                <p:fltVal val="0.5"/>
                                              </p:val>
                                            </p:tav>
                                            <p:tav tm="100000">
                                              <p:val>
                                                <p:strVal val="#ppt_x"/>
                                              </p:val>
                                            </p:tav>
                                          </p:tavLst>
                                        </p:anim>
                                        <p:anim calcmode="lin" valueType="num">
                                          <p:cBhvr>
                                            <p:cTn id="116" dur="914" fill="hold"/>
                                            <p:tgtEl>
                                              <p:spTgt spid="17"/>
                                            </p:tgtEl>
                                            <p:attrNameLst>
                                              <p:attrName>ppt_y</p:attrName>
                                            </p:attrNameLst>
                                          </p:cBhvr>
                                          <p:tavLst>
                                            <p:tav tm="0">
                                              <p:val>
                                                <p:fltVal val="0.5"/>
                                              </p:val>
                                            </p:tav>
                                            <p:tav tm="100000">
                                              <p:val>
                                                <p:strVal val="#ppt_y"/>
                                              </p:val>
                                            </p:tav>
                                          </p:tavLst>
                                        </p:anim>
                                      </p:childTnLst>
                                    </p:cTn>
                                  </p:par>
                                  <p:par>
                                    <p:cTn id="117" presetID="35" presetClass="emph" presetSubtype="0" repeatCount="3000" fill="hold" grpId="1" nodeType="withEffect">
                                      <p:stCondLst>
                                        <p:cond delay="1500"/>
                                      </p:stCondLst>
                                      <p:childTnLst>
                                        <p:anim calcmode="discrete" valueType="str">
                                          <p:cBhvr>
                                            <p:cTn id="118" dur="250" fill="hold"/>
                                            <p:tgtEl>
                                              <p:spTgt spid="17"/>
                                            </p:tgtEl>
                                            <p:attrNameLst>
                                              <p:attrName>style.visibility</p:attrName>
                                            </p:attrNameLst>
                                          </p:cBhvr>
                                          <p:tavLst>
                                            <p:tav tm="0">
                                              <p:val>
                                                <p:strVal val="hidden"/>
                                              </p:val>
                                            </p:tav>
                                            <p:tav tm="50000">
                                              <p:val>
                                                <p:strVal val="visible"/>
                                              </p:val>
                                            </p:tav>
                                          </p:tavLst>
                                        </p:anim>
                                      </p:childTnLst>
                                    </p:cTn>
                                  </p:par>
                                  <p:par>
                                    <p:cTn id="119" presetID="23" presetClass="entr" presetSubtype="528" fill="hold" grpId="0" nodeType="withEffect">
                                      <p:stCondLst>
                                        <p:cond delay="361"/>
                                      </p:stCondLst>
                                      <p:childTnLst>
                                        <p:set>
                                          <p:cBhvr>
                                            <p:cTn id="120" dur="1" fill="hold">
                                              <p:stCondLst>
                                                <p:cond delay="0"/>
                                              </p:stCondLst>
                                            </p:cTn>
                                            <p:tgtEl>
                                              <p:spTgt spid="16"/>
                                            </p:tgtEl>
                                            <p:attrNameLst>
                                              <p:attrName>style.visibility</p:attrName>
                                            </p:attrNameLst>
                                          </p:cBhvr>
                                          <p:to>
                                            <p:strVal val="visible"/>
                                          </p:to>
                                        </p:set>
                                        <p:anim calcmode="lin" valueType="num">
                                          <p:cBhvr>
                                            <p:cTn id="121" dur="591" fill="hold"/>
                                            <p:tgtEl>
                                              <p:spTgt spid="16"/>
                                            </p:tgtEl>
                                            <p:attrNameLst>
                                              <p:attrName>ppt_w</p:attrName>
                                            </p:attrNameLst>
                                          </p:cBhvr>
                                          <p:tavLst>
                                            <p:tav tm="0">
                                              <p:val>
                                                <p:fltVal val="0"/>
                                              </p:val>
                                            </p:tav>
                                            <p:tav tm="100000">
                                              <p:val>
                                                <p:strVal val="#ppt_w"/>
                                              </p:val>
                                            </p:tav>
                                          </p:tavLst>
                                        </p:anim>
                                        <p:anim calcmode="lin" valueType="num">
                                          <p:cBhvr>
                                            <p:cTn id="122" dur="591" fill="hold"/>
                                            <p:tgtEl>
                                              <p:spTgt spid="16"/>
                                            </p:tgtEl>
                                            <p:attrNameLst>
                                              <p:attrName>ppt_h</p:attrName>
                                            </p:attrNameLst>
                                          </p:cBhvr>
                                          <p:tavLst>
                                            <p:tav tm="0">
                                              <p:val>
                                                <p:fltVal val="0"/>
                                              </p:val>
                                            </p:tav>
                                            <p:tav tm="100000">
                                              <p:val>
                                                <p:strVal val="#ppt_h"/>
                                              </p:val>
                                            </p:tav>
                                          </p:tavLst>
                                        </p:anim>
                                        <p:anim calcmode="lin" valueType="num">
                                          <p:cBhvr>
                                            <p:cTn id="123" dur="591" fill="hold"/>
                                            <p:tgtEl>
                                              <p:spTgt spid="16"/>
                                            </p:tgtEl>
                                            <p:attrNameLst>
                                              <p:attrName>ppt_x</p:attrName>
                                            </p:attrNameLst>
                                          </p:cBhvr>
                                          <p:tavLst>
                                            <p:tav tm="0">
                                              <p:val>
                                                <p:fltVal val="0.5"/>
                                              </p:val>
                                            </p:tav>
                                            <p:tav tm="100000">
                                              <p:val>
                                                <p:strVal val="#ppt_x"/>
                                              </p:val>
                                            </p:tav>
                                          </p:tavLst>
                                        </p:anim>
                                        <p:anim calcmode="lin" valueType="num">
                                          <p:cBhvr>
                                            <p:cTn id="124" dur="591" fill="hold"/>
                                            <p:tgtEl>
                                              <p:spTgt spid="16"/>
                                            </p:tgtEl>
                                            <p:attrNameLst>
                                              <p:attrName>ppt_y</p:attrName>
                                            </p:attrNameLst>
                                          </p:cBhvr>
                                          <p:tavLst>
                                            <p:tav tm="0">
                                              <p:val>
                                                <p:fltVal val="0.5"/>
                                              </p:val>
                                            </p:tav>
                                            <p:tav tm="100000">
                                              <p:val>
                                                <p:strVal val="#ppt_y"/>
                                              </p:val>
                                            </p:tav>
                                          </p:tavLst>
                                        </p:anim>
                                      </p:childTnLst>
                                    </p:cTn>
                                  </p:par>
                                  <p:par>
                                    <p:cTn id="125" presetID="35" presetClass="emph" presetSubtype="0" repeatCount="3000" fill="hold" grpId="1" nodeType="withEffect">
                                      <p:stCondLst>
                                        <p:cond delay="1000"/>
                                      </p:stCondLst>
                                      <p:childTnLst>
                                        <p:anim calcmode="discrete" valueType="str">
                                          <p:cBhvr>
                                            <p:cTn id="126" dur="250" fill="hold"/>
                                            <p:tgtEl>
                                              <p:spTgt spid="16"/>
                                            </p:tgtEl>
                                            <p:attrNameLst>
                                              <p:attrName>style.visibility</p:attrName>
                                            </p:attrNameLst>
                                          </p:cBhvr>
                                          <p:tavLst>
                                            <p:tav tm="0">
                                              <p:val>
                                                <p:strVal val="hidden"/>
                                              </p:val>
                                            </p:tav>
                                            <p:tav tm="50000">
                                              <p:val>
                                                <p:strVal val="visible"/>
                                              </p:val>
                                            </p:tav>
                                          </p:tavLst>
                                        </p:anim>
                                      </p:childTnLst>
                                    </p:cTn>
                                  </p:par>
                                  <p:par>
                                    <p:cTn id="127" presetID="23" presetClass="entr" presetSubtype="528" fill="hold" grpId="0" nodeType="withEffect">
                                      <p:stCondLst>
                                        <p:cond delay="311"/>
                                      </p:stCondLst>
                                      <p:childTnLst>
                                        <p:set>
                                          <p:cBhvr>
                                            <p:cTn id="128" dur="1" fill="hold">
                                              <p:stCondLst>
                                                <p:cond delay="0"/>
                                              </p:stCondLst>
                                            </p:cTn>
                                            <p:tgtEl>
                                              <p:spTgt spid="15"/>
                                            </p:tgtEl>
                                            <p:attrNameLst>
                                              <p:attrName>style.visibility</p:attrName>
                                            </p:attrNameLst>
                                          </p:cBhvr>
                                          <p:to>
                                            <p:strVal val="visible"/>
                                          </p:to>
                                        </p:set>
                                        <p:anim calcmode="lin" valueType="num">
                                          <p:cBhvr>
                                            <p:cTn id="129" dur="720" fill="hold"/>
                                            <p:tgtEl>
                                              <p:spTgt spid="15"/>
                                            </p:tgtEl>
                                            <p:attrNameLst>
                                              <p:attrName>ppt_w</p:attrName>
                                            </p:attrNameLst>
                                          </p:cBhvr>
                                          <p:tavLst>
                                            <p:tav tm="0">
                                              <p:val>
                                                <p:fltVal val="0"/>
                                              </p:val>
                                            </p:tav>
                                            <p:tav tm="100000">
                                              <p:val>
                                                <p:strVal val="#ppt_w"/>
                                              </p:val>
                                            </p:tav>
                                          </p:tavLst>
                                        </p:anim>
                                        <p:anim calcmode="lin" valueType="num">
                                          <p:cBhvr>
                                            <p:cTn id="130" dur="720" fill="hold"/>
                                            <p:tgtEl>
                                              <p:spTgt spid="15"/>
                                            </p:tgtEl>
                                            <p:attrNameLst>
                                              <p:attrName>ppt_h</p:attrName>
                                            </p:attrNameLst>
                                          </p:cBhvr>
                                          <p:tavLst>
                                            <p:tav tm="0">
                                              <p:val>
                                                <p:fltVal val="0"/>
                                              </p:val>
                                            </p:tav>
                                            <p:tav tm="100000">
                                              <p:val>
                                                <p:strVal val="#ppt_h"/>
                                              </p:val>
                                            </p:tav>
                                          </p:tavLst>
                                        </p:anim>
                                        <p:anim calcmode="lin" valueType="num">
                                          <p:cBhvr>
                                            <p:cTn id="131" dur="720" fill="hold"/>
                                            <p:tgtEl>
                                              <p:spTgt spid="15"/>
                                            </p:tgtEl>
                                            <p:attrNameLst>
                                              <p:attrName>ppt_x</p:attrName>
                                            </p:attrNameLst>
                                          </p:cBhvr>
                                          <p:tavLst>
                                            <p:tav tm="0">
                                              <p:val>
                                                <p:fltVal val="0.5"/>
                                              </p:val>
                                            </p:tav>
                                            <p:tav tm="100000">
                                              <p:val>
                                                <p:strVal val="#ppt_x"/>
                                              </p:val>
                                            </p:tav>
                                          </p:tavLst>
                                        </p:anim>
                                        <p:anim calcmode="lin" valueType="num">
                                          <p:cBhvr>
                                            <p:cTn id="132" dur="720" fill="hold"/>
                                            <p:tgtEl>
                                              <p:spTgt spid="15"/>
                                            </p:tgtEl>
                                            <p:attrNameLst>
                                              <p:attrName>ppt_y</p:attrName>
                                            </p:attrNameLst>
                                          </p:cBhvr>
                                          <p:tavLst>
                                            <p:tav tm="0">
                                              <p:val>
                                                <p:fltVal val="0.5"/>
                                              </p:val>
                                            </p:tav>
                                            <p:tav tm="100000">
                                              <p:val>
                                                <p:strVal val="#ppt_y"/>
                                              </p:val>
                                            </p:tav>
                                          </p:tavLst>
                                        </p:anim>
                                      </p:childTnLst>
                                    </p:cTn>
                                  </p:par>
                                  <p:par>
                                    <p:cTn id="133" presetID="35" presetClass="emph" presetSubtype="0" repeatCount="3000" fill="hold" grpId="1" nodeType="withEffect">
                                      <p:stCondLst>
                                        <p:cond delay="1000"/>
                                      </p:stCondLst>
                                      <p:childTnLst>
                                        <p:anim calcmode="discrete" valueType="str">
                                          <p:cBhvr>
                                            <p:cTn id="134" dur="250" fill="hold"/>
                                            <p:tgtEl>
                                              <p:spTgt spid="15"/>
                                            </p:tgtEl>
                                            <p:attrNameLst>
                                              <p:attrName>style.visibility</p:attrName>
                                            </p:attrNameLst>
                                          </p:cBhvr>
                                          <p:tavLst>
                                            <p:tav tm="0">
                                              <p:val>
                                                <p:strVal val="hidden"/>
                                              </p:val>
                                            </p:tav>
                                            <p:tav tm="50000">
                                              <p:val>
                                                <p:strVal val="visible"/>
                                              </p:val>
                                            </p:tav>
                                          </p:tavLst>
                                        </p:anim>
                                      </p:childTnLst>
                                    </p:cTn>
                                  </p:par>
                                  <p:par>
                                    <p:cTn id="135" presetID="23" presetClass="entr" presetSubtype="528" fill="hold" grpId="0" nodeType="withEffect">
                                      <p:stCondLst>
                                        <p:cond delay="265"/>
                                      </p:stCondLst>
                                      <p:childTnLst>
                                        <p:set>
                                          <p:cBhvr>
                                            <p:cTn id="136" dur="1" fill="hold">
                                              <p:stCondLst>
                                                <p:cond delay="0"/>
                                              </p:stCondLst>
                                            </p:cTn>
                                            <p:tgtEl>
                                              <p:spTgt spid="18"/>
                                            </p:tgtEl>
                                            <p:attrNameLst>
                                              <p:attrName>style.visibility</p:attrName>
                                            </p:attrNameLst>
                                          </p:cBhvr>
                                          <p:to>
                                            <p:strVal val="visible"/>
                                          </p:to>
                                        </p:set>
                                        <p:anim calcmode="lin" valueType="num">
                                          <p:cBhvr>
                                            <p:cTn id="137" dur="343" fill="hold"/>
                                            <p:tgtEl>
                                              <p:spTgt spid="18"/>
                                            </p:tgtEl>
                                            <p:attrNameLst>
                                              <p:attrName>ppt_w</p:attrName>
                                            </p:attrNameLst>
                                          </p:cBhvr>
                                          <p:tavLst>
                                            <p:tav tm="0">
                                              <p:val>
                                                <p:fltVal val="0"/>
                                              </p:val>
                                            </p:tav>
                                            <p:tav tm="100000">
                                              <p:val>
                                                <p:strVal val="#ppt_w"/>
                                              </p:val>
                                            </p:tav>
                                          </p:tavLst>
                                        </p:anim>
                                        <p:anim calcmode="lin" valueType="num">
                                          <p:cBhvr>
                                            <p:cTn id="138" dur="343" fill="hold"/>
                                            <p:tgtEl>
                                              <p:spTgt spid="18"/>
                                            </p:tgtEl>
                                            <p:attrNameLst>
                                              <p:attrName>ppt_h</p:attrName>
                                            </p:attrNameLst>
                                          </p:cBhvr>
                                          <p:tavLst>
                                            <p:tav tm="0">
                                              <p:val>
                                                <p:fltVal val="0"/>
                                              </p:val>
                                            </p:tav>
                                            <p:tav tm="100000">
                                              <p:val>
                                                <p:strVal val="#ppt_h"/>
                                              </p:val>
                                            </p:tav>
                                          </p:tavLst>
                                        </p:anim>
                                        <p:anim calcmode="lin" valueType="num">
                                          <p:cBhvr>
                                            <p:cTn id="139" dur="343" fill="hold"/>
                                            <p:tgtEl>
                                              <p:spTgt spid="18"/>
                                            </p:tgtEl>
                                            <p:attrNameLst>
                                              <p:attrName>ppt_x</p:attrName>
                                            </p:attrNameLst>
                                          </p:cBhvr>
                                          <p:tavLst>
                                            <p:tav tm="0">
                                              <p:val>
                                                <p:fltVal val="0.5"/>
                                              </p:val>
                                            </p:tav>
                                            <p:tav tm="100000">
                                              <p:val>
                                                <p:strVal val="#ppt_x"/>
                                              </p:val>
                                            </p:tav>
                                          </p:tavLst>
                                        </p:anim>
                                        <p:anim calcmode="lin" valueType="num">
                                          <p:cBhvr>
                                            <p:cTn id="140" dur="343" fill="hold"/>
                                            <p:tgtEl>
                                              <p:spTgt spid="18"/>
                                            </p:tgtEl>
                                            <p:attrNameLst>
                                              <p:attrName>ppt_y</p:attrName>
                                            </p:attrNameLst>
                                          </p:cBhvr>
                                          <p:tavLst>
                                            <p:tav tm="0">
                                              <p:val>
                                                <p:fltVal val="0.5"/>
                                              </p:val>
                                            </p:tav>
                                            <p:tav tm="100000">
                                              <p:val>
                                                <p:strVal val="#ppt_y"/>
                                              </p:val>
                                            </p:tav>
                                          </p:tavLst>
                                        </p:anim>
                                      </p:childTnLst>
                                    </p:cTn>
                                  </p:par>
                                  <p:par>
                                    <p:cTn id="141" presetID="35" presetClass="emph" presetSubtype="0" repeatCount="3000" fill="hold" grpId="1" nodeType="withEffect">
                                      <p:stCondLst>
                                        <p:cond delay="500"/>
                                      </p:stCondLst>
                                      <p:childTnLst>
                                        <p:anim calcmode="discrete" valueType="str">
                                          <p:cBhvr>
                                            <p:cTn id="142" dur="250" fill="hold"/>
                                            <p:tgtEl>
                                              <p:spTgt spid="18"/>
                                            </p:tgtEl>
                                            <p:attrNameLst>
                                              <p:attrName>style.visibility</p:attrName>
                                            </p:attrNameLst>
                                          </p:cBhvr>
                                          <p:tavLst>
                                            <p:tav tm="0">
                                              <p:val>
                                                <p:strVal val="hidden"/>
                                              </p:val>
                                            </p:tav>
                                            <p:tav tm="50000">
                                              <p:val>
                                                <p:strVal val="visible"/>
                                              </p:val>
                                            </p:tav>
                                          </p:tavLst>
                                        </p:anim>
                                      </p:childTnLst>
                                    </p:cTn>
                                  </p:par>
                                  <p:par>
                                    <p:cTn id="143" presetID="23" presetClass="entr" presetSubtype="528" fill="hold" grpId="0" nodeType="withEffect">
                                      <p:stCondLst>
                                        <p:cond delay="459"/>
                                      </p:stCondLst>
                                      <p:childTnLst>
                                        <p:set>
                                          <p:cBhvr>
                                            <p:cTn id="144" dur="1" fill="hold">
                                              <p:stCondLst>
                                                <p:cond delay="0"/>
                                              </p:stCondLst>
                                            </p:cTn>
                                            <p:tgtEl>
                                              <p:spTgt spid="20"/>
                                            </p:tgtEl>
                                            <p:attrNameLst>
                                              <p:attrName>style.visibility</p:attrName>
                                            </p:attrNameLst>
                                          </p:cBhvr>
                                          <p:to>
                                            <p:strVal val="visible"/>
                                          </p:to>
                                        </p:set>
                                        <p:anim calcmode="lin" valueType="num">
                                          <p:cBhvr>
                                            <p:cTn id="145" dur="774" fill="hold"/>
                                            <p:tgtEl>
                                              <p:spTgt spid="20"/>
                                            </p:tgtEl>
                                            <p:attrNameLst>
                                              <p:attrName>ppt_w</p:attrName>
                                            </p:attrNameLst>
                                          </p:cBhvr>
                                          <p:tavLst>
                                            <p:tav tm="0">
                                              <p:val>
                                                <p:fltVal val="0"/>
                                              </p:val>
                                            </p:tav>
                                            <p:tav tm="100000">
                                              <p:val>
                                                <p:strVal val="#ppt_w"/>
                                              </p:val>
                                            </p:tav>
                                          </p:tavLst>
                                        </p:anim>
                                        <p:anim calcmode="lin" valueType="num">
                                          <p:cBhvr>
                                            <p:cTn id="146" dur="774" fill="hold"/>
                                            <p:tgtEl>
                                              <p:spTgt spid="20"/>
                                            </p:tgtEl>
                                            <p:attrNameLst>
                                              <p:attrName>ppt_h</p:attrName>
                                            </p:attrNameLst>
                                          </p:cBhvr>
                                          <p:tavLst>
                                            <p:tav tm="0">
                                              <p:val>
                                                <p:fltVal val="0"/>
                                              </p:val>
                                            </p:tav>
                                            <p:tav tm="100000">
                                              <p:val>
                                                <p:strVal val="#ppt_h"/>
                                              </p:val>
                                            </p:tav>
                                          </p:tavLst>
                                        </p:anim>
                                        <p:anim calcmode="lin" valueType="num">
                                          <p:cBhvr>
                                            <p:cTn id="147" dur="774" fill="hold"/>
                                            <p:tgtEl>
                                              <p:spTgt spid="20"/>
                                            </p:tgtEl>
                                            <p:attrNameLst>
                                              <p:attrName>ppt_x</p:attrName>
                                            </p:attrNameLst>
                                          </p:cBhvr>
                                          <p:tavLst>
                                            <p:tav tm="0">
                                              <p:val>
                                                <p:fltVal val="0.5"/>
                                              </p:val>
                                            </p:tav>
                                            <p:tav tm="100000">
                                              <p:val>
                                                <p:strVal val="#ppt_x"/>
                                              </p:val>
                                            </p:tav>
                                          </p:tavLst>
                                        </p:anim>
                                        <p:anim calcmode="lin" valueType="num">
                                          <p:cBhvr>
                                            <p:cTn id="148" dur="774" fill="hold"/>
                                            <p:tgtEl>
                                              <p:spTgt spid="20"/>
                                            </p:tgtEl>
                                            <p:attrNameLst>
                                              <p:attrName>ppt_y</p:attrName>
                                            </p:attrNameLst>
                                          </p:cBhvr>
                                          <p:tavLst>
                                            <p:tav tm="0">
                                              <p:val>
                                                <p:fltVal val="0.5"/>
                                              </p:val>
                                            </p:tav>
                                            <p:tav tm="100000">
                                              <p:val>
                                                <p:strVal val="#ppt_y"/>
                                              </p:val>
                                            </p:tav>
                                          </p:tavLst>
                                        </p:anim>
                                      </p:childTnLst>
                                    </p:cTn>
                                  </p:par>
                                  <p:par>
                                    <p:cTn id="149" presetID="35" presetClass="emph" presetSubtype="0" repeatCount="3000" fill="hold" grpId="1" nodeType="withEffect">
                                      <p:stCondLst>
                                        <p:cond delay="1250"/>
                                      </p:stCondLst>
                                      <p:childTnLst>
                                        <p:anim calcmode="discrete" valueType="str">
                                          <p:cBhvr>
                                            <p:cTn id="150" dur="250" fill="hold"/>
                                            <p:tgtEl>
                                              <p:spTgt spid="20"/>
                                            </p:tgtEl>
                                            <p:attrNameLst>
                                              <p:attrName>style.visibility</p:attrName>
                                            </p:attrNameLst>
                                          </p:cBhvr>
                                          <p:tavLst>
                                            <p:tav tm="0">
                                              <p:val>
                                                <p:strVal val="hidden"/>
                                              </p:val>
                                            </p:tav>
                                            <p:tav tm="50000">
                                              <p:val>
                                                <p:strVal val="visible"/>
                                              </p:val>
                                            </p:tav>
                                          </p:tavLst>
                                        </p:anim>
                                      </p:childTnLst>
                                    </p:cTn>
                                  </p:par>
                                  <p:par>
                                    <p:cTn id="151" presetID="23" presetClass="entr" presetSubtype="528" fill="hold" grpId="0" nodeType="withEffect">
                                      <p:stCondLst>
                                        <p:cond delay="364"/>
                                      </p:stCondLst>
                                      <p:childTnLst>
                                        <p:set>
                                          <p:cBhvr>
                                            <p:cTn id="152" dur="1" fill="hold">
                                              <p:stCondLst>
                                                <p:cond delay="0"/>
                                              </p:stCondLst>
                                            </p:cTn>
                                            <p:tgtEl>
                                              <p:spTgt spid="19"/>
                                            </p:tgtEl>
                                            <p:attrNameLst>
                                              <p:attrName>style.visibility</p:attrName>
                                            </p:attrNameLst>
                                          </p:cBhvr>
                                          <p:to>
                                            <p:strVal val="visible"/>
                                          </p:to>
                                        </p:set>
                                        <p:anim calcmode="lin" valueType="num">
                                          <p:cBhvr>
                                            <p:cTn id="153" dur="675" fill="hold"/>
                                            <p:tgtEl>
                                              <p:spTgt spid="19"/>
                                            </p:tgtEl>
                                            <p:attrNameLst>
                                              <p:attrName>ppt_w</p:attrName>
                                            </p:attrNameLst>
                                          </p:cBhvr>
                                          <p:tavLst>
                                            <p:tav tm="0">
                                              <p:val>
                                                <p:fltVal val="0"/>
                                              </p:val>
                                            </p:tav>
                                            <p:tav tm="100000">
                                              <p:val>
                                                <p:strVal val="#ppt_w"/>
                                              </p:val>
                                            </p:tav>
                                          </p:tavLst>
                                        </p:anim>
                                        <p:anim calcmode="lin" valueType="num">
                                          <p:cBhvr>
                                            <p:cTn id="154" dur="675" fill="hold"/>
                                            <p:tgtEl>
                                              <p:spTgt spid="19"/>
                                            </p:tgtEl>
                                            <p:attrNameLst>
                                              <p:attrName>ppt_h</p:attrName>
                                            </p:attrNameLst>
                                          </p:cBhvr>
                                          <p:tavLst>
                                            <p:tav tm="0">
                                              <p:val>
                                                <p:fltVal val="0"/>
                                              </p:val>
                                            </p:tav>
                                            <p:tav tm="100000">
                                              <p:val>
                                                <p:strVal val="#ppt_h"/>
                                              </p:val>
                                            </p:tav>
                                          </p:tavLst>
                                        </p:anim>
                                        <p:anim calcmode="lin" valueType="num">
                                          <p:cBhvr>
                                            <p:cTn id="155" dur="675" fill="hold"/>
                                            <p:tgtEl>
                                              <p:spTgt spid="19"/>
                                            </p:tgtEl>
                                            <p:attrNameLst>
                                              <p:attrName>ppt_x</p:attrName>
                                            </p:attrNameLst>
                                          </p:cBhvr>
                                          <p:tavLst>
                                            <p:tav tm="0">
                                              <p:val>
                                                <p:fltVal val="0.5"/>
                                              </p:val>
                                            </p:tav>
                                            <p:tav tm="100000">
                                              <p:val>
                                                <p:strVal val="#ppt_x"/>
                                              </p:val>
                                            </p:tav>
                                          </p:tavLst>
                                        </p:anim>
                                        <p:anim calcmode="lin" valueType="num">
                                          <p:cBhvr>
                                            <p:cTn id="156" dur="675" fill="hold"/>
                                            <p:tgtEl>
                                              <p:spTgt spid="19"/>
                                            </p:tgtEl>
                                            <p:attrNameLst>
                                              <p:attrName>ppt_y</p:attrName>
                                            </p:attrNameLst>
                                          </p:cBhvr>
                                          <p:tavLst>
                                            <p:tav tm="0">
                                              <p:val>
                                                <p:fltVal val="0.5"/>
                                              </p:val>
                                            </p:tav>
                                            <p:tav tm="100000">
                                              <p:val>
                                                <p:strVal val="#ppt_y"/>
                                              </p:val>
                                            </p:tav>
                                          </p:tavLst>
                                        </p:anim>
                                      </p:childTnLst>
                                    </p:cTn>
                                  </p:par>
                                  <p:par>
                                    <p:cTn id="157" presetID="35" presetClass="emph" presetSubtype="0" repeatCount="3000" fill="hold" grpId="1" nodeType="withEffect">
                                      <p:stCondLst>
                                        <p:cond delay="1000"/>
                                      </p:stCondLst>
                                      <p:childTnLst>
                                        <p:anim calcmode="discrete" valueType="str">
                                          <p:cBhvr>
                                            <p:cTn id="158" dur="250" fill="hold"/>
                                            <p:tgtEl>
                                              <p:spTgt spid="19"/>
                                            </p:tgtEl>
                                            <p:attrNameLst>
                                              <p:attrName>style.visibility</p:attrName>
                                            </p:attrNameLst>
                                          </p:cBhvr>
                                          <p:tavLst>
                                            <p:tav tm="0">
                                              <p:val>
                                                <p:strVal val="hidden"/>
                                              </p:val>
                                            </p:tav>
                                            <p:tav tm="50000">
                                              <p:val>
                                                <p:strVal val="visible"/>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P spid="9" grpId="0"/>
          <p:bldP spid="10" grpId="0"/>
          <p:bldP spid="11" grpId="0"/>
          <p:bldP spid="12" grpId="0"/>
          <p:bldP spid="13" grpId="0"/>
          <p:bldP spid="14" grpId="0"/>
          <p:bldP spid="15" grpId="0" animBg="1"/>
          <p:bldP spid="15" grpId="1" animBg="1"/>
          <p:bldP spid="16" grpId="0" animBg="1"/>
          <p:bldP spid="16" grpId="1" animBg="1"/>
          <p:bldP spid="17" grpId="0" animBg="1"/>
          <p:bldP spid="17" grpId="1" animBg="1"/>
          <p:bldP spid="18" grpId="0" animBg="1"/>
          <p:bldP spid="18" grpId="1" animBg="1"/>
          <p:bldP spid="19" grpId="0" animBg="1"/>
          <p:bldP spid="19" grpId="1" animBg="1"/>
          <p:bldP spid="20" grpId="0" animBg="1"/>
          <p:bldP spid="20" grpId="1" animBg="1"/>
          <p:bldP spid="21" grpId="0" animBg="1"/>
          <p:bldP spid="21" grpId="1" animBg="1"/>
          <p:bldP spid="22" grpId="0" animBg="1"/>
          <p:bldP spid="22" grpId="1" animBg="1"/>
          <p:bldP spid="23" grpId="0" animBg="1"/>
          <p:bldP spid="23" grpId="1" animBg="1"/>
          <p:bldP spid="24" grpId="0" animBg="1"/>
          <p:bldP spid="24" grpId="1" animBg="1"/>
          <p:bldP spid="25" grpId="0" animBg="1"/>
          <p:bldP spid="25" grpId="1" animBg="1"/>
          <p:bldP spid="26" grpId="0" animBg="1"/>
          <p:bldP spid="26" grpId="1" animBg="1"/>
          <p:bldP spid="30" grpId="0"/>
        </p:bldLst>
      </p:timing>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0" name="组合 149"/>
          <p:cNvGrpSpPr/>
          <p:nvPr/>
        </p:nvGrpSpPr>
        <p:grpSpPr>
          <a:xfrm>
            <a:off x="568443" y="319365"/>
            <a:ext cx="3809921" cy="420564"/>
            <a:chOff x="568442" y="319364"/>
            <a:chExt cx="3809924" cy="420565"/>
          </a:xfrm>
        </p:grpSpPr>
        <p:sp>
          <p:nvSpPr>
            <p:cNvPr id="151" name="文本框 23"/>
            <p:cNvSpPr txBox="1"/>
            <p:nvPr/>
          </p:nvSpPr>
          <p:spPr>
            <a:xfrm>
              <a:off x="665958" y="319364"/>
              <a:ext cx="1909498" cy="420565"/>
            </a:xfrm>
            <a:prstGeom prst="rect">
              <a:avLst/>
            </a:prstGeom>
            <a:noFill/>
          </p:spPr>
          <p:txBody>
            <a:bodyPr wrap="none" rtlCol="0">
              <a:spAutoFit/>
            </a:bodyPr>
            <a:lstStyle/>
            <a:p>
              <a:r>
                <a:rPr lang="zh-CN" altLang="en-US" sz="2135" dirty="0">
                  <a:solidFill>
                    <a:schemeClr val="bg1"/>
                  </a:solidFill>
                  <a:latin typeface="微软雅黑" panose="020B0503020204020204" charset="-122"/>
                </a:rPr>
                <a:t>标题文字内容 </a:t>
              </a:r>
              <a:endParaRPr lang="zh-CN" altLang="en-US" sz="2135" dirty="0">
                <a:solidFill>
                  <a:schemeClr val="bg1"/>
                </a:solidFill>
                <a:latin typeface="微软雅黑" panose="020B0503020204020204" charset="-122"/>
              </a:endParaRPr>
            </a:p>
          </p:txBody>
        </p:sp>
        <p:sp>
          <p:nvSpPr>
            <p:cNvPr id="152" name="等腰三角形 151"/>
            <p:cNvSpPr/>
            <p:nvPr/>
          </p:nvSpPr>
          <p:spPr>
            <a:xfrm rot="16200000" flipH="1" flipV="1">
              <a:off x="492508" y="454911"/>
              <a:ext cx="304323" cy="152455"/>
            </a:xfrm>
            <a:prstGeom prst="triangle">
              <a:avLst/>
            </a:prstGeom>
            <a:solidFill>
              <a:schemeClr val="tx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微软雅黑" panose="020B0503020204020204" charset="-122"/>
              </a:endParaRPr>
            </a:p>
          </p:txBody>
        </p:sp>
        <p:sp>
          <p:nvSpPr>
            <p:cNvPr id="153" name="文本框 23"/>
            <p:cNvSpPr txBox="1"/>
            <p:nvPr/>
          </p:nvSpPr>
          <p:spPr>
            <a:xfrm>
              <a:off x="2306003" y="429775"/>
              <a:ext cx="2072363" cy="297455"/>
            </a:xfrm>
            <a:prstGeom prst="rect">
              <a:avLst/>
            </a:prstGeom>
            <a:noFill/>
          </p:spPr>
          <p:txBody>
            <a:bodyPr wrap="none" rtlCol="0">
              <a:spAutoFit/>
            </a:bodyPr>
            <a:lstStyle/>
            <a:p>
              <a:r>
                <a:rPr lang="en-US" altLang="zh-CN" sz="1335" dirty="0">
                  <a:solidFill>
                    <a:schemeClr val="bg1"/>
                  </a:solidFill>
                  <a:latin typeface="微软雅黑" panose="020B0503020204020204" charset="-122"/>
                </a:rPr>
                <a:t>  Click here to add Title</a:t>
              </a:r>
              <a:endParaRPr lang="zh-CN" altLang="en-US" sz="1335" dirty="0">
                <a:solidFill>
                  <a:schemeClr val="bg1"/>
                </a:solidFill>
                <a:latin typeface="微软雅黑" panose="020B0503020204020204" charset="-122"/>
              </a:endParaRPr>
            </a:p>
          </p:txBody>
        </p:sp>
      </p:grpSp>
      <p:grpSp>
        <p:nvGrpSpPr>
          <p:cNvPr id="30" name="组合 29"/>
          <p:cNvGrpSpPr/>
          <p:nvPr/>
        </p:nvGrpSpPr>
        <p:grpSpPr>
          <a:xfrm>
            <a:off x="898389" y="3698606"/>
            <a:ext cx="10596065" cy="424481"/>
            <a:chOff x="534438" y="3368953"/>
            <a:chExt cx="10944224" cy="438144"/>
          </a:xfrm>
          <a:solidFill>
            <a:schemeClr val="bg1">
              <a:lumMod val="65000"/>
            </a:schemeClr>
          </a:solidFill>
        </p:grpSpPr>
        <p:sp>
          <p:nvSpPr>
            <p:cNvPr id="31" name="矩形 30"/>
            <p:cNvSpPr/>
            <p:nvPr/>
          </p:nvSpPr>
          <p:spPr>
            <a:xfrm>
              <a:off x="11049789" y="3503489"/>
              <a:ext cx="50397" cy="169069"/>
            </a:xfrm>
            <a:prstGeom prst="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微软雅黑" panose="020B0503020204020204" charset="-122"/>
              </a:endParaRPr>
            </a:p>
          </p:txBody>
        </p:sp>
        <p:grpSp>
          <p:nvGrpSpPr>
            <p:cNvPr id="32" name="组合 31"/>
            <p:cNvGrpSpPr/>
            <p:nvPr/>
          </p:nvGrpSpPr>
          <p:grpSpPr>
            <a:xfrm>
              <a:off x="534438" y="3368953"/>
              <a:ext cx="10944224" cy="438144"/>
              <a:chOff x="623889" y="3209929"/>
              <a:chExt cx="10944224" cy="438144"/>
            </a:xfrm>
            <a:grpFill/>
          </p:grpSpPr>
          <p:sp>
            <p:nvSpPr>
              <p:cNvPr id="33" name="矩形 32"/>
              <p:cNvSpPr/>
              <p:nvPr/>
            </p:nvSpPr>
            <p:spPr>
              <a:xfrm>
                <a:off x="623889" y="3344465"/>
                <a:ext cx="50397" cy="169069"/>
              </a:xfrm>
              <a:prstGeom prst="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微软雅黑" panose="020B0503020204020204" charset="-122"/>
                </a:endParaRPr>
              </a:p>
            </p:txBody>
          </p:sp>
          <p:sp>
            <p:nvSpPr>
              <p:cNvPr id="34" name="矩形 33"/>
              <p:cNvSpPr/>
              <p:nvPr/>
            </p:nvSpPr>
            <p:spPr>
              <a:xfrm>
                <a:off x="717047" y="3344465"/>
                <a:ext cx="107093" cy="169069"/>
              </a:xfrm>
              <a:prstGeom prst="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微软雅黑" panose="020B0503020204020204" charset="-122"/>
                </a:endParaRPr>
              </a:p>
            </p:txBody>
          </p:sp>
          <p:sp>
            <p:nvSpPr>
              <p:cNvPr id="35" name="矩形 34"/>
              <p:cNvSpPr/>
              <p:nvPr/>
            </p:nvSpPr>
            <p:spPr>
              <a:xfrm>
                <a:off x="866901" y="3344465"/>
                <a:ext cx="198437" cy="169069"/>
              </a:xfrm>
              <a:prstGeom prst="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微软雅黑" panose="020B0503020204020204" charset="-122"/>
                </a:endParaRPr>
              </a:p>
            </p:txBody>
          </p:sp>
          <p:sp>
            <p:nvSpPr>
              <p:cNvPr id="36" name="矩形 35"/>
              <p:cNvSpPr/>
              <p:nvPr/>
            </p:nvSpPr>
            <p:spPr>
              <a:xfrm>
                <a:off x="1108099" y="3344465"/>
                <a:ext cx="9613876" cy="169069"/>
              </a:xfrm>
              <a:prstGeom prst="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微软雅黑" panose="020B0503020204020204" charset="-122"/>
                </a:endParaRPr>
              </a:p>
            </p:txBody>
          </p:sp>
          <p:sp>
            <p:nvSpPr>
              <p:cNvPr id="37" name="矩形 36"/>
              <p:cNvSpPr/>
              <p:nvPr/>
            </p:nvSpPr>
            <p:spPr>
              <a:xfrm>
                <a:off x="10994902" y="3344465"/>
                <a:ext cx="107093" cy="169069"/>
              </a:xfrm>
              <a:prstGeom prst="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微软雅黑" panose="020B0503020204020204" charset="-122"/>
                </a:endParaRPr>
              </a:p>
            </p:txBody>
          </p:sp>
          <p:sp>
            <p:nvSpPr>
              <p:cNvPr id="38" name="矩形 37"/>
              <p:cNvSpPr/>
              <p:nvPr/>
            </p:nvSpPr>
            <p:spPr>
              <a:xfrm>
                <a:off x="10759220" y="3344465"/>
                <a:ext cx="198437" cy="169069"/>
              </a:xfrm>
              <a:prstGeom prst="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微软雅黑" panose="020B0503020204020204" charset="-122"/>
                </a:endParaRPr>
              </a:p>
            </p:txBody>
          </p:sp>
          <p:sp>
            <p:nvSpPr>
              <p:cNvPr id="39" name="等腰三角形 38"/>
              <p:cNvSpPr/>
              <p:nvPr/>
            </p:nvSpPr>
            <p:spPr>
              <a:xfrm rot="5400000">
                <a:off x="11159803" y="3239763"/>
                <a:ext cx="438144" cy="378476"/>
              </a:xfrm>
              <a:prstGeom prst="triangl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微软雅黑" panose="020B0503020204020204" charset="-122"/>
                </a:endParaRPr>
              </a:p>
            </p:txBody>
          </p:sp>
        </p:grpSp>
      </p:grpSp>
      <p:cxnSp>
        <p:nvCxnSpPr>
          <p:cNvPr id="40" name="肘形连接符 39"/>
          <p:cNvCxnSpPr>
            <a:stCxn id="42" idx="3"/>
            <a:endCxn id="45" idx="1"/>
          </p:cNvCxnSpPr>
          <p:nvPr/>
        </p:nvCxnSpPr>
        <p:spPr>
          <a:xfrm rot="5400000" flipH="1" flipV="1">
            <a:off x="1361338" y="3013274"/>
            <a:ext cx="861745" cy="282273"/>
          </a:xfrm>
          <a:prstGeom prst="bentConnector2">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5" name="矩形 44"/>
          <p:cNvSpPr/>
          <p:nvPr/>
        </p:nvSpPr>
        <p:spPr>
          <a:xfrm>
            <a:off x="1933346" y="2156808"/>
            <a:ext cx="1368372" cy="1133456"/>
          </a:xfrm>
          <a:prstGeom prst="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微软雅黑" panose="020B0503020204020204" charset="-122"/>
            </a:endParaRPr>
          </a:p>
        </p:txBody>
      </p:sp>
      <p:cxnSp>
        <p:nvCxnSpPr>
          <p:cNvPr id="50" name="肘形连接符 49"/>
          <p:cNvCxnSpPr>
            <a:stCxn id="53" idx="3"/>
            <a:endCxn id="56" idx="1"/>
          </p:cNvCxnSpPr>
          <p:nvPr/>
        </p:nvCxnSpPr>
        <p:spPr>
          <a:xfrm rot="5400000" flipH="1" flipV="1">
            <a:off x="3859642" y="3013274"/>
            <a:ext cx="861745" cy="282273"/>
          </a:xfrm>
          <a:prstGeom prst="bentConnector2">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6" name="矩形 55"/>
          <p:cNvSpPr/>
          <p:nvPr/>
        </p:nvSpPr>
        <p:spPr>
          <a:xfrm>
            <a:off x="4431650" y="2156808"/>
            <a:ext cx="1368372" cy="1133456"/>
          </a:xfrm>
          <a:prstGeom prst="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微软雅黑" panose="020B0503020204020204" charset="-122"/>
            </a:endParaRPr>
          </a:p>
        </p:txBody>
      </p:sp>
      <p:cxnSp>
        <p:nvCxnSpPr>
          <p:cNvPr id="73" name="肘形连接符 72"/>
          <p:cNvCxnSpPr>
            <a:stCxn id="75" idx="3"/>
            <a:endCxn id="78" idx="1"/>
          </p:cNvCxnSpPr>
          <p:nvPr/>
        </p:nvCxnSpPr>
        <p:spPr>
          <a:xfrm rot="5400000" flipH="1" flipV="1">
            <a:off x="6357946" y="3013274"/>
            <a:ext cx="861745" cy="282273"/>
          </a:xfrm>
          <a:prstGeom prst="bentConnector2">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78" name="矩形 77"/>
          <p:cNvSpPr/>
          <p:nvPr/>
        </p:nvSpPr>
        <p:spPr>
          <a:xfrm>
            <a:off x="6929955" y="2156808"/>
            <a:ext cx="1368372" cy="1133456"/>
          </a:xfrm>
          <a:prstGeom prst="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微软雅黑" panose="020B0503020204020204" charset="-122"/>
            </a:endParaRPr>
          </a:p>
        </p:txBody>
      </p:sp>
      <p:cxnSp>
        <p:nvCxnSpPr>
          <p:cNvPr id="80" name="肘形连接符 79"/>
          <p:cNvCxnSpPr>
            <a:stCxn id="82" idx="3"/>
            <a:endCxn id="85" idx="1"/>
          </p:cNvCxnSpPr>
          <p:nvPr/>
        </p:nvCxnSpPr>
        <p:spPr>
          <a:xfrm rot="5400000" flipH="1" flipV="1">
            <a:off x="8856249" y="3013273"/>
            <a:ext cx="861744" cy="282273"/>
          </a:xfrm>
          <a:prstGeom prst="bentConnector2">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85" name="矩形 84"/>
          <p:cNvSpPr/>
          <p:nvPr/>
        </p:nvSpPr>
        <p:spPr>
          <a:xfrm>
            <a:off x="9428261" y="2156808"/>
            <a:ext cx="1368372" cy="1133456"/>
          </a:xfrm>
          <a:prstGeom prst="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微软雅黑" panose="020B0503020204020204" charset="-122"/>
            </a:endParaRPr>
          </a:p>
        </p:txBody>
      </p:sp>
      <p:cxnSp>
        <p:nvCxnSpPr>
          <p:cNvPr id="87" name="肘形连接符 86"/>
          <p:cNvCxnSpPr>
            <a:stCxn id="89" idx="0"/>
            <a:endCxn id="92" idx="1"/>
          </p:cNvCxnSpPr>
          <p:nvPr/>
        </p:nvCxnSpPr>
        <p:spPr>
          <a:xfrm rot="16200000" flipH="1">
            <a:off x="2560819" y="4579989"/>
            <a:ext cx="961087" cy="282273"/>
          </a:xfrm>
          <a:prstGeom prst="bentConnector2">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92" name="矩形 91"/>
          <p:cNvSpPr/>
          <p:nvPr/>
        </p:nvSpPr>
        <p:spPr>
          <a:xfrm>
            <a:off x="3182499" y="4603444"/>
            <a:ext cx="1368372" cy="1196451"/>
          </a:xfrm>
          <a:prstGeom prst="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微软雅黑" panose="020B0503020204020204" charset="-122"/>
            </a:endParaRPr>
          </a:p>
        </p:txBody>
      </p:sp>
      <p:cxnSp>
        <p:nvCxnSpPr>
          <p:cNvPr id="94" name="肘形连接符 93"/>
          <p:cNvCxnSpPr>
            <a:stCxn id="96" idx="0"/>
            <a:endCxn id="99" idx="1"/>
          </p:cNvCxnSpPr>
          <p:nvPr/>
        </p:nvCxnSpPr>
        <p:spPr>
          <a:xfrm rot="16200000" flipH="1">
            <a:off x="5059123" y="4579989"/>
            <a:ext cx="961087" cy="282273"/>
          </a:xfrm>
          <a:prstGeom prst="bentConnector2">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99" name="矩形 98"/>
          <p:cNvSpPr/>
          <p:nvPr/>
        </p:nvSpPr>
        <p:spPr>
          <a:xfrm>
            <a:off x="5680803" y="4603444"/>
            <a:ext cx="1368372" cy="1196451"/>
          </a:xfrm>
          <a:prstGeom prst="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微软雅黑" panose="020B0503020204020204" charset="-122"/>
            </a:endParaRPr>
          </a:p>
        </p:txBody>
      </p:sp>
      <p:cxnSp>
        <p:nvCxnSpPr>
          <p:cNvPr id="102" name="肘形连接符 101"/>
          <p:cNvCxnSpPr>
            <a:stCxn id="105" idx="0"/>
            <a:endCxn id="108" idx="1"/>
          </p:cNvCxnSpPr>
          <p:nvPr/>
        </p:nvCxnSpPr>
        <p:spPr>
          <a:xfrm rot="16200000" flipH="1">
            <a:off x="7557429" y="4579990"/>
            <a:ext cx="961087" cy="282273"/>
          </a:xfrm>
          <a:prstGeom prst="bentConnector2">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08" name="矩形 107"/>
          <p:cNvSpPr/>
          <p:nvPr/>
        </p:nvSpPr>
        <p:spPr>
          <a:xfrm>
            <a:off x="8179107" y="4603444"/>
            <a:ext cx="1368372" cy="1196451"/>
          </a:xfrm>
          <a:prstGeom prst="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微软雅黑" panose="020B0503020204020204" charset="-122"/>
            </a:endParaRPr>
          </a:p>
        </p:txBody>
      </p:sp>
      <p:grpSp>
        <p:nvGrpSpPr>
          <p:cNvPr id="3" name="组合 2"/>
          <p:cNvGrpSpPr/>
          <p:nvPr/>
        </p:nvGrpSpPr>
        <p:grpSpPr>
          <a:xfrm>
            <a:off x="1362134" y="3585281"/>
            <a:ext cx="571213" cy="655301"/>
            <a:chOff x="1021600" y="2688962"/>
            <a:chExt cx="428410" cy="491476"/>
          </a:xfrm>
        </p:grpSpPr>
        <p:sp>
          <p:nvSpPr>
            <p:cNvPr id="42" name="六边形 41"/>
            <p:cNvSpPr/>
            <p:nvPr/>
          </p:nvSpPr>
          <p:spPr>
            <a:xfrm rot="5400000">
              <a:off x="992566" y="2722995"/>
              <a:ext cx="491476" cy="423410"/>
            </a:xfrm>
            <a:prstGeom prst="hexagon">
              <a:avLst/>
            </a:prstGeom>
            <a:solidFill>
              <a:schemeClr val="tx2"/>
            </a:solidFill>
            <a:ln w="12700">
              <a:gradFill>
                <a:gsLst>
                  <a:gs pos="89000">
                    <a:schemeClr val="bg1">
                      <a:lumMod val="85000"/>
                    </a:schemeClr>
                  </a:gs>
                  <a:gs pos="0">
                    <a:schemeClr val="bg1"/>
                  </a:gs>
                </a:gsLst>
                <a:lin ang="7200000" scaled="0"/>
              </a:gradFill>
            </a:ln>
            <a:effectLst>
              <a:innerShdw blurRad="63500" dist="50800" dir="1302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prstClr val="white"/>
                </a:solidFill>
                <a:latin typeface="微软雅黑" panose="020B0503020204020204" charset="-122"/>
              </a:endParaRPr>
            </a:p>
          </p:txBody>
        </p:sp>
        <p:sp>
          <p:nvSpPr>
            <p:cNvPr id="113" name="文本框 33"/>
            <p:cNvSpPr txBox="1"/>
            <p:nvPr/>
          </p:nvSpPr>
          <p:spPr>
            <a:xfrm>
              <a:off x="1021600" y="2769733"/>
              <a:ext cx="428410" cy="315423"/>
            </a:xfrm>
            <a:prstGeom prst="rect">
              <a:avLst/>
            </a:prstGeom>
            <a:noFill/>
          </p:spPr>
          <p:txBody>
            <a:bodyPr wrap="square" rtlCol="0">
              <a:spAutoFit/>
            </a:bodyPr>
            <a:lstStyle/>
            <a:p>
              <a:r>
                <a:rPr lang="en-US" altLang="zh-CN" sz="2135" dirty="0">
                  <a:solidFill>
                    <a:prstClr val="white"/>
                  </a:solidFill>
                  <a:latin typeface="微软雅黑" panose="020B0503020204020204" charset="-122"/>
                </a:rPr>
                <a:t>01</a:t>
              </a:r>
              <a:endParaRPr lang="en-US" altLang="zh-CN" sz="2135" dirty="0">
                <a:solidFill>
                  <a:prstClr val="white"/>
                </a:solidFill>
                <a:latin typeface="微软雅黑" panose="020B0503020204020204" charset="-122"/>
              </a:endParaRPr>
            </a:p>
          </p:txBody>
        </p:sp>
      </p:grpSp>
      <p:grpSp>
        <p:nvGrpSpPr>
          <p:cNvPr id="6" name="组合 5"/>
          <p:cNvGrpSpPr/>
          <p:nvPr/>
        </p:nvGrpSpPr>
        <p:grpSpPr>
          <a:xfrm>
            <a:off x="2617951" y="3585281"/>
            <a:ext cx="583861" cy="655301"/>
            <a:chOff x="1963463" y="2688962"/>
            <a:chExt cx="437896" cy="491476"/>
          </a:xfrm>
        </p:grpSpPr>
        <p:sp>
          <p:nvSpPr>
            <p:cNvPr id="89" name="六边形 88"/>
            <p:cNvSpPr/>
            <p:nvPr/>
          </p:nvSpPr>
          <p:spPr>
            <a:xfrm rot="5400000">
              <a:off x="1929430" y="2722995"/>
              <a:ext cx="491476" cy="423410"/>
            </a:xfrm>
            <a:prstGeom prst="hexagon">
              <a:avLst/>
            </a:prstGeom>
            <a:solidFill>
              <a:schemeClr val="bg2"/>
            </a:solidFill>
            <a:ln w="12700">
              <a:gradFill>
                <a:gsLst>
                  <a:gs pos="89000">
                    <a:schemeClr val="bg1">
                      <a:lumMod val="85000"/>
                    </a:schemeClr>
                  </a:gs>
                  <a:gs pos="0">
                    <a:schemeClr val="bg1"/>
                  </a:gs>
                </a:gsLst>
                <a:lin ang="7200000" scaled="0"/>
              </a:gradFill>
            </a:ln>
            <a:effectLst>
              <a:innerShdw blurRad="63500" dist="50800" dir="1302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prstClr val="white"/>
                </a:solidFill>
                <a:latin typeface="微软雅黑" panose="020B0503020204020204" charset="-122"/>
              </a:endParaRPr>
            </a:p>
          </p:txBody>
        </p:sp>
        <p:sp>
          <p:nvSpPr>
            <p:cNvPr id="114" name="文本框 33"/>
            <p:cNvSpPr txBox="1"/>
            <p:nvPr/>
          </p:nvSpPr>
          <p:spPr>
            <a:xfrm>
              <a:off x="1972949" y="2769733"/>
              <a:ext cx="428410" cy="315423"/>
            </a:xfrm>
            <a:prstGeom prst="rect">
              <a:avLst/>
            </a:prstGeom>
            <a:noFill/>
          </p:spPr>
          <p:txBody>
            <a:bodyPr wrap="square" rtlCol="0">
              <a:spAutoFit/>
            </a:bodyPr>
            <a:lstStyle/>
            <a:p>
              <a:r>
                <a:rPr lang="en-US" altLang="zh-CN" sz="2135" dirty="0">
                  <a:solidFill>
                    <a:prstClr val="white"/>
                  </a:solidFill>
                  <a:latin typeface="微软雅黑" panose="020B0503020204020204" charset="-122"/>
                </a:rPr>
                <a:t>02</a:t>
              </a:r>
              <a:endParaRPr lang="en-US" altLang="zh-CN" sz="2135" dirty="0">
                <a:solidFill>
                  <a:prstClr val="white"/>
                </a:solidFill>
                <a:latin typeface="微软雅黑" panose="020B0503020204020204" charset="-122"/>
              </a:endParaRPr>
            </a:p>
          </p:txBody>
        </p:sp>
      </p:grpSp>
      <p:grpSp>
        <p:nvGrpSpPr>
          <p:cNvPr id="7" name="组合 6"/>
          <p:cNvGrpSpPr/>
          <p:nvPr/>
        </p:nvGrpSpPr>
        <p:grpSpPr>
          <a:xfrm>
            <a:off x="3867103" y="3585281"/>
            <a:ext cx="571213" cy="655301"/>
            <a:chOff x="2900327" y="2688962"/>
            <a:chExt cx="428410" cy="491476"/>
          </a:xfrm>
        </p:grpSpPr>
        <p:sp>
          <p:nvSpPr>
            <p:cNvPr id="53" name="六边形 52"/>
            <p:cNvSpPr/>
            <p:nvPr/>
          </p:nvSpPr>
          <p:spPr>
            <a:xfrm rot="5400000">
              <a:off x="2866294" y="2722995"/>
              <a:ext cx="491476" cy="423410"/>
            </a:xfrm>
            <a:prstGeom prst="hexagon">
              <a:avLst/>
            </a:prstGeom>
            <a:solidFill>
              <a:schemeClr val="tx2"/>
            </a:solidFill>
            <a:ln w="12700">
              <a:gradFill>
                <a:gsLst>
                  <a:gs pos="89000">
                    <a:schemeClr val="bg1">
                      <a:lumMod val="85000"/>
                    </a:schemeClr>
                  </a:gs>
                  <a:gs pos="0">
                    <a:schemeClr val="bg1"/>
                  </a:gs>
                </a:gsLst>
                <a:lin ang="7200000" scaled="0"/>
              </a:gradFill>
            </a:ln>
            <a:effectLst>
              <a:innerShdw blurRad="63500" dist="50800" dir="1302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prstClr val="white"/>
                </a:solidFill>
                <a:latin typeface="微软雅黑" panose="020B0503020204020204" charset="-122"/>
              </a:endParaRPr>
            </a:p>
          </p:txBody>
        </p:sp>
        <p:sp>
          <p:nvSpPr>
            <p:cNvPr id="115" name="文本框 33"/>
            <p:cNvSpPr txBox="1"/>
            <p:nvPr/>
          </p:nvSpPr>
          <p:spPr>
            <a:xfrm>
              <a:off x="2900327" y="2769733"/>
              <a:ext cx="428410" cy="315423"/>
            </a:xfrm>
            <a:prstGeom prst="rect">
              <a:avLst/>
            </a:prstGeom>
            <a:noFill/>
          </p:spPr>
          <p:txBody>
            <a:bodyPr wrap="square" rtlCol="0">
              <a:spAutoFit/>
            </a:bodyPr>
            <a:lstStyle/>
            <a:p>
              <a:r>
                <a:rPr lang="en-US" altLang="zh-CN" sz="2135" dirty="0">
                  <a:solidFill>
                    <a:prstClr val="white"/>
                  </a:solidFill>
                  <a:latin typeface="微软雅黑" panose="020B0503020204020204" charset="-122"/>
                </a:rPr>
                <a:t>03</a:t>
              </a:r>
              <a:endParaRPr lang="en-US" altLang="zh-CN" sz="2135" dirty="0">
                <a:solidFill>
                  <a:prstClr val="white"/>
                </a:solidFill>
                <a:latin typeface="微软雅黑" panose="020B0503020204020204" charset="-122"/>
              </a:endParaRPr>
            </a:p>
          </p:txBody>
        </p:sp>
      </p:grpSp>
      <p:grpSp>
        <p:nvGrpSpPr>
          <p:cNvPr id="8" name="组合 7"/>
          <p:cNvGrpSpPr/>
          <p:nvPr/>
        </p:nvGrpSpPr>
        <p:grpSpPr>
          <a:xfrm>
            <a:off x="5112922" y="3585281"/>
            <a:ext cx="571213" cy="655301"/>
            <a:chOff x="3834691" y="2688962"/>
            <a:chExt cx="428410" cy="491476"/>
          </a:xfrm>
        </p:grpSpPr>
        <p:sp>
          <p:nvSpPr>
            <p:cNvPr id="96" name="六边形 95"/>
            <p:cNvSpPr/>
            <p:nvPr/>
          </p:nvSpPr>
          <p:spPr>
            <a:xfrm rot="5400000">
              <a:off x="3803158" y="2722995"/>
              <a:ext cx="491476" cy="423410"/>
            </a:xfrm>
            <a:prstGeom prst="hexagon">
              <a:avLst/>
            </a:prstGeom>
            <a:solidFill>
              <a:schemeClr val="bg2"/>
            </a:solidFill>
            <a:ln w="12700">
              <a:gradFill>
                <a:gsLst>
                  <a:gs pos="89000">
                    <a:schemeClr val="bg1">
                      <a:lumMod val="85000"/>
                    </a:schemeClr>
                  </a:gs>
                  <a:gs pos="0">
                    <a:schemeClr val="bg1"/>
                  </a:gs>
                </a:gsLst>
                <a:lin ang="7200000" scaled="0"/>
              </a:gradFill>
            </a:ln>
            <a:effectLst>
              <a:innerShdw blurRad="63500" dist="50800" dir="1302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prstClr val="white"/>
                </a:solidFill>
                <a:latin typeface="微软雅黑" panose="020B0503020204020204" charset="-122"/>
              </a:endParaRPr>
            </a:p>
          </p:txBody>
        </p:sp>
        <p:sp>
          <p:nvSpPr>
            <p:cNvPr id="116" name="文本框 33"/>
            <p:cNvSpPr txBox="1"/>
            <p:nvPr/>
          </p:nvSpPr>
          <p:spPr>
            <a:xfrm>
              <a:off x="3834691" y="2769733"/>
              <a:ext cx="428410" cy="315423"/>
            </a:xfrm>
            <a:prstGeom prst="rect">
              <a:avLst/>
            </a:prstGeom>
            <a:noFill/>
          </p:spPr>
          <p:txBody>
            <a:bodyPr wrap="square" rtlCol="0">
              <a:spAutoFit/>
            </a:bodyPr>
            <a:lstStyle/>
            <a:p>
              <a:r>
                <a:rPr lang="en-US" altLang="zh-CN" sz="2135" dirty="0">
                  <a:solidFill>
                    <a:prstClr val="white"/>
                  </a:solidFill>
                  <a:latin typeface="微软雅黑" panose="020B0503020204020204" charset="-122"/>
                </a:rPr>
                <a:t>04</a:t>
              </a:r>
              <a:endParaRPr lang="en-US" altLang="zh-CN" sz="2135" dirty="0">
                <a:solidFill>
                  <a:prstClr val="white"/>
                </a:solidFill>
                <a:latin typeface="微软雅黑" panose="020B0503020204020204" charset="-122"/>
              </a:endParaRPr>
            </a:p>
          </p:txBody>
        </p:sp>
      </p:grpSp>
      <p:grpSp>
        <p:nvGrpSpPr>
          <p:cNvPr id="9" name="组合 8"/>
          <p:cNvGrpSpPr/>
          <p:nvPr/>
        </p:nvGrpSpPr>
        <p:grpSpPr>
          <a:xfrm>
            <a:off x="6365407" y="3585281"/>
            <a:ext cx="571213" cy="655301"/>
            <a:chOff x="4774055" y="2688962"/>
            <a:chExt cx="428410" cy="491476"/>
          </a:xfrm>
        </p:grpSpPr>
        <p:sp>
          <p:nvSpPr>
            <p:cNvPr id="75" name="六边形 74"/>
            <p:cNvSpPr/>
            <p:nvPr/>
          </p:nvSpPr>
          <p:spPr>
            <a:xfrm rot="5400000">
              <a:off x="4740022" y="2722995"/>
              <a:ext cx="491476" cy="423410"/>
            </a:xfrm>
            <a:prstGeom prst="hexagon">
              <a:avLst/>
            </a:prstGeom>
            <a:solidFill>
              <a:schemeClr val="tx2"/>
            </a:solidFill>
            <a:ln w="12700">
              <a:gradFill>
                <a:gsLst>
                  <a:gs pos="89000">
                    <a:schemeClr val="bg1">
                      <a:lumMod val="85000"/>
                    </a:schemeClr>
                  </a:gs>
                  <a:gs pos="0">
                    <a:schemeClr val="bg1"/>
                  </a:gs>
                </a:gsLst>
                <a:lin ang="7200000" scaled="0"/>
              </a:gradFill>
            </a:ln>
            <a:effectLst>
              <a:innerShdw blurRad="63500" dist="50800" dir="1302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prstClr val="white"/>
                </a:solidFill>
                <a:latin typeface="微软雅黑" panose="020B0503020204020204" charset="-122"/>
              </a:endParaRPr>
            </a:p>
          </p:txBody>
        </p:sp>
        <p:sp>
          <p:nvSpPr>
            <p:cNvPr id="117" name="文本框 33"/>
            <p:cNvSpPr txBox="1"/>
            <p:nvPr/>
          </p:nvSpPr>
          <p:spPr>
            <a:xfrm>
              <a:off x="4774055" y="2769733"/>
              <a:ext cx="428410" cy="315423"/>
            </a:xfrm>
            <a:prstGeom prst="rect">
              <a:avLst/>
            </a:prstGeom>
            <a:noFill/>
          </p:spPr>
          <p:txBody>
            <a:bodyPr wrap="square" rtlCol="0">
              <a:spAutoFit/>
            </a:bodyPr>
            <a:lstStyle/>
            <a:p>
              <a:r>
                <a:rPr lang="en-US" altLang="zh-CN" sz="2135" dirty="0">
                  <a:solidFill>
                    <a:prstClr val="white"/>
                  </a:solidFill>
                  <a:latin typeface="微软雅黑" panose="020B0503020204020204" charset="-122"/>
                </a:rPr>
                <a:t>05</a:t>
              </a:r>
              <a:endParaRPr lang="en-US" altLang="zh-CN" sz="2135" dirty="0">
                <a:solidFill>
                  <a:prstClr val="white"/>
                </a:solidFill>
                <a:latin typeface="微软雅黑" panose="020B0503020204020204" charset="-122"/>
              </a:endParaRPr>
            </a:p>
          </p:txBody>
        </p:sp>
      </p:grpSp>
      <p:grpSp>
        <p:nvGrpSpPr>
          <p:cNvPr id="11" name="组合 10"/>
          <p:cNvGrpSpPr/>
          <p:nvPr/>
        </p:nvGrpSpPr>
        <p:grpSpPr>
          <a:xfrm>
            <a:off x="7614560" y="3585281"/>
            <a:ext cx="571213" cy="655301"/>
            <a:chOff x="5710920" y="2688962"/>
            <a:chExt cx="428410" cy="491476"/>
          </a:xfrm>
        </p:grpSpPr>
        <p:sp>
          <p:nvSpPr>
            <p:cNvPr id="105" name="六边形 104"/>
            <p:cNvSpPr/>
            <p:nvPr/>
          </p:nvSpPr>
          <p:spPr>
            <a:xfrm rot="5400000">
              <a:off x="5676887" y="2722995"/>
              <a:ext cx="491476" cy="423410"/>
            </a:xfrm>
            <a:prstGeom prst="hexagon">
              <a:avLst/>
            </a:prstGeom>
            <a:solidFill>
              <a:schemeClr val="bg2"/>
            </a:solidFill>
            <a:ln w="12700">
              <a:gradFill>
                <a:gsLst>
                  <a:gs pos="89000">
                    <a:schemeClr val="bg1">
                      <a:lumMod val="85000"/>
                    </a:schemeClr>
                  </a:gs>
                  <a:gs pos="0">
                    <a:schemeClr val="bg1"/>
                  </a:gs>
                </a:gsLst>
                <a:lin ang="7200000" scaled="0"/>
              </a:gradFill>
            </a:ln>
            <a:effectLst>
              <a:innerShdw blurRad="63500" dist="50800" dir="1302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prstClr val="white"/>
                </a:solidFill>
                <a:latin typeface="微软雅黑" panose="020B0503020204020204" charset="-122"/>
              </a:endParaRPr>
            </a:p>
          </p:txBody>
        </p:sp>
        <p:sp>
          <p:nvSpPr>
            <p:cNvPr id="118" name="文本框 33"/>
            <p:cNvSpPr txBox="1"/>
            <p:nvPr/>
          </p:nvSpPr>
          <p:spPr>
            <a:xfrm>
              <a:off x="5710920" y="2769733"/>
              <a:ext cx="428410" cy="315423"/>
            </a:xfrm>
            <a:prstGeom prst="rect">
              <a:avLst/>
            </a:prstGeom>
            <a:noFill/>
          </p:spPr>
          <p:txBody>
            <a:bodyPr wrap="square" rtlCol="0">
              <a:spAutoFit/>
            </a:bodyPr>
            <a:lstStyle/>
            <a:p>
              <a:r>
                <a:rPr lang="en-US" altLang="zh-CN" sz="2135" dirty="0">
                  <a:solidFill>
                    <a:prstClr val="white"/>
                  </a:solidFill>
                  <a:latin typeface="微软雅黑" panose="020B0503020204020204" charset="-122"/>
                </a:rPr>
                <a:t>06</a:t>
              </a:r>
              <a:endParaRPr lang="en-US" altLang="zh-CN" sz="2135" dirty="0">
                <a:solidFill>
                  <a:prstClr val="white"/>
                </a:solidFill>
                <a:latin typeface="微软雅黑" panose="020B0503020204020204" charset="-122"/>
              </a:endParaRPr>
            </a:p>
          </p:txBody>
        </p:sp>
      </p:grpSp>
      <p:grpSp>
        <p:nvGrpSpPr>
          <p:cNvPr id="12" name="组合 11"/>
          <p:cNvGrpSpPr/>
          <p:nvPr/>
        </p:nvGrpSpPr>
        <p:grpSpPr>
          <a:xfrm>
            <a:off x="8860378" y="3585288"/>
            <a:ext cx="571213" cy="655302"/>
            <a:chOff x="6645283" y="2688963"/>
            <a:chExt cx="428410" cy="491476"/>
          </a:xfrm>
        </p:grpSpPr>
        <p:sp>
          <p:nvSpPr>
            <p:cNvPr id="82" name="六边形 81"/>
            <p:cNvSpPr/>
            <p:nvPr/>
          </p:nvSpPr>
          <p:spPr>
            <a:xfrm rot="5400000">
              <a:off x="6613750" y="2722996"/>
              <a:ext cx="491476" cy="423409"/>
            </a:xfrm>
            <a:prstGeom prst="hexagon">
              <a:avLst/>
            </a:prstGeom>
            <a:solidFill>
              <a:schemeClr val="tx2"/>
            </a:solidFill>
            <a:ln w="12700">
              <a:gradFill>
                <a:gsLst>
                  <a:gs pos="89000">
                    <a:schemeClr val="bg1">
                      <a:lumMod val="85000"/>
                    </a:schemeClr>
                  </a:gs>
                  <a:gs pos="0">
                    <a:schemeClr val="bg1"/>
                  </a:gs>
                </a:gsLst>
                <a:lin ang="7200000" scaled="0"/>
              </a:gradFill>
            </a:ln>
            <a:effectLst>
              <a:innerShdw blurRad="63500" dist="50800" dir="1302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prstClr val="white"/>
                </a:solidFill>
                <a:latin typeface="微软雅黑" panose="020B0503020204020204" charset="-122"/>
              </a:endParaRPr>
            </a:p>
          </p:txBody>
        </p:sp>
        <p:sp>
          <p:nvSpPr>
            <p:cNvPr id="119" name="文本框 33"/>
            <p:cNvSpPr txBox="1"/>
            <p:nvPr/>
          </p:nvSpPr>
          <p:spPr>
            <a:xfrm>
              <a:off x="6645283" y="2769733"/>
              <a:ext cx="428410" cy="315423"/>
            </a:xfrm>
            <a:prstGeom prst="rect">
              <a:avLst/>
            </a:prstGeom>
            <a:noFill/>
          </p:spPr>
          <p:txBody>
            <a:bodyPr wrap="square" rtlCol="0">
              <a:spAutoFit/>
            </a:bodyPr>
            <a:lstStyle/>
            <a:p>
              <a:r>
                <a:rPr lang="en-US" altLang="zh-CN" sz="2135" dirty="0">
                  <a:solidFill>
                    <a:prstClr val="white"/>
                  </a:solidFill>
                  <a:latin typeface="微软雅黑" panose="020B0503020204020204" charset="-122"/>
                </a:rPr>
                <a:t>07</a:t>
              </a:r>
              <a:endParaRPr lang="en-US" altLang="zh-CN" sz="2135" dirty="0">
                <a:solidFill>
                  <a:prstClr val="white"/>
                </a:solidFill>
                <a:latin typeface="微软雅黑" panose="020B0503020204020204" charset="-122"/>
              </a:endParaRPr>
            </a:p>
          </p:txBody>
        </p:sp>
      </p:grpSp>
      <p:grpSp>
        <p:nvGrpSpPr>
          <p:cNvPr id="13" name="组合 12"/>
          <p:cNvGrpSpPr/>
          <p:nvPr/>
        </p:nvGrpSpPr>
        <p:grpSpPr>
          <a:xfrm>
            <a:off x="10112863" y="3585281"/>
            <a:ext cx="580485" cy="655301"/>
            <a:chOff x="7584647" y="2688962"/>
            <a:chExt cx="435364" cy="491476"/>
          </a:xfrm>
        </p:grpSpPr>
        <p:sp>
          <p:nvSpPr>
            <p:cNvPr id="111" name="六边形 110"/>
            <p:cNvSpPr/>
            <p:nvPr/>
          </p:nvSpPr>
          <p:spPr>
            <a:xfrm rot="5400000">
              <a:off x="7550614" y="2722995"/>
              <a:ext cx="491476" cy="423410"/>
            </a:xfrm>
            <a:prstGeom prst="hexagon">
              <a:avLst/>
            </a:prstGeom>
            <a:solidFill>
              <a:schemeClr val="bg2"/>
            </a:solidFill>
            <a:ln w="12700">
              <a:gradFill>
                <a:gsLst>
                  <a:gs pos="89000">
                    <a:schemeClr val="bg1">
                      <a:lumMod val="85000"/>
                    </a:schemeClr>
                  </a:gs>
                  <a:gs pos="0">
                    <a:schemeClr val="bg1"/>
                  </a:gs>
                </a:gsLst>
                <a:lin ang="7200000" scaled="0"/>
              </a:gradFill>
            </a:ln>
            <a:effectLst>
              <a:innerShdw blurRad="63500" dist="50800" dir="1302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prstClr val="white"/>
                </a:solidFill>
                <a:latin typeface="微软雅黑" panose="020B0503020204020204" charset="-122"/>
              </a:endParaRPr>
            </a:p>
          </p:txBody>
        </p:sp>
        <p:sp>
          <p:nvSpPr>
            <p:cNvPr id="120" name="文本框 33"/>
            <p:cNvSpPr txBox="1"/>
            <p:nvPr/>
          </p:nvSpPr>
          <p:spPr>
            <a:xfrm>
              <a:off x="7591601" y="2769733"/>
              <a:ext cx="428410" cy="315423"/>
            </a:xfrm>
            <a:prstGeom prst="rect">
              <a:avLst/>
            </a:prstGeom>
            <a:noFill/>
          </p:spPr>
          <p:txBody>
            <a:bodyPr wrap="square" rtlCol="0">
              <a:spAutoFit/>
            </a:bodyPr>
            <a:lstStyle/>
            <a:p>
              <a:r>
                <a:rPr lang="en-US" altLang="zh-CN" sz="2135" dirty="0">
                  <a:solidFill>
                    <a:prstClr val="white"/>
                  </a:solidFill>
                  <a:latin typeface="微软雅黑" panose="020B0503020204020204" charset="-122"/>
                </a:rPr>
                <a:t>08</a:t>
              </a:r>
              <a:endParaRPr lang="en-US" altLang="zh-CN" sz="2135" dirty="0">
                <a:solidFill>
                  <a:prstClr val="white"/>
                </a:solidFill>
                <a:latin typeface="微软雅黑" panose="020B0503020204020204" charset="-122"/>
              </a:endParaRPr>
            </a:p>
          </p:txBody>
        </p:sp>
      </p:grpSp>
      <p:sp>
        <p:nvSpPr>
          <p:cNvPr id="121" name="文本框 33"/>
          <p:cNvSpPr txBox="1"/>
          <p:nvPr/>
        </p:nvSpPr>
        <p:spPr>
          <a:xfrm>
            <a:off x="2024867" y="2310408"/>
            <a:ext cx="1215891" cy="646331"/>
          </a:xfrm>
          <a:prstGeom prst="rect">
            <a:avLst/>
          </a:prstGeom>
          <a:noFill/>
        </p:spPr>
        <p:txBody>
          <a:bodyPr wrap="square" rtlCol="0">
            <a:spAutoFit/>
          </a:bodyPr>
          <a:lstStyle/>
          <a:p>
            <a:r>
              <a:rPr lang="zh-CN" altLang="en-US" sz="1200" dirty="0">
                <a:solidFill>
                  <a:schemeClr val="accent5"/>
                </a:solidFill>
                <a:latin typeface="微软雅黑" panose="020B0503020204020204" charset="-122"/>
              </a:rPr>
              <a:t>单击此处添加文本单击此处添加单击此处</a:t>
            </a:r>
            <a:endParaRPr lang="en-US" altLang="zh-CN" sz="1200" dirty="0">
              <a:solidFill>
                <a:schemeClr val="accent5"/>
              </a:solidFill>
              <a:latin typeface="微软雅黑" panose="020B0503020204020204" charset="-122"/>
            </a:endParaRPr>
          </a:p>
        </p:txBody>
      </p:sp>
      <p:sp>
        <p:nvSpPr>
          <p:cNvPr id="122" name="文本框 33"/>
          <p:cNvSpPr txBox="1"/>
          <p:nvPr/>
        </p:nvSpPr>
        <p:spPr>
          <a:xfrm>
            <a:off x="4508309" y="2310408"/>
            <a:ext cx="1215891" cy="646331"/>
          </a:xfrm>
          <a:prstGeom prst="rect">
            <a:avLst/>
          </a:prstGeom>
          <a:noFill/>
        </p:spPr>
        <p:txBody>
          <a:bodyPr wrap="square" rtlCol="0">
            <a:spAutoFit/>
          </a:bodyPr>
          <a:lstStyle/>
          <a:p>
            <a:r>
              <a:rPr lang="zh-CN" altLang="en-US" sz="1200" dirty="0">
                <a:solidFill>
                  <a:schemeClr val="accent5"/>
                </a:solidFill>
                <a:latin typeface="微软雅黑" panose="020B0503020204020204" charset="-122"/>
              </a:rPr>
              <a:t>单击此处添加文本单击此处添加单击此处</a:t>
            </a:r>
            <a:endParaRPr lang="en-US" altLang="zh-CN" sz="1200" dirty="0">
              <a:solidFill>
                <a:schemeClr val="accent5"/>
              </a:solidFill>
              <a:latin typeface="微软雅黑" panose="020B0503020204020204" charset="-122"/>
            </a:endParaRPr>
          </a:p>
        </p:txBody>
      </p:sp>
      <p:sp>
        <p:nvSpPr>
          <p:cNvPr id="123" name="文本框 33"/>
          <p:cNvSpPr txBox="1"/>
          <p:nvPr/>
        </p:nvSpPr>
        <p:spPr>
          <a:xfrm>
            <a:off x="7049175" y="2310408"/>
            <a:ext cx="1215891" cy="646331"/>
          </a:xfrm>
          <a:prstGeom prst="rect">
            <a:avLst/>
          </a:prstGeom>
          <a:noFill/>
        </p:spPr>
        <p:txBody>
          <a:bodyPr wrap="square" rtlCol="0">
            <a:spAutoFit/>
          </a:bodyPr>
          <a:lstStyle/>
          <a:p>
            <a:r>
              <a:rPr lang="zh-CN" altLang="en-US" sz="1200" dirty="0">
                <a:solidFill>
                  <a:schemeClr val="accent5"/>
                </a:solidFill>
                <a:latin typeface="微软雅黑" panose="020B0503020204020204" charset="-122"/>
              </a:rPr>
              <a:t>单击此处添加文本单击此处添加单击此处</a:t>
            </a:r>
            <a:endParaRPr lang="en-US" altLang="zh-CN" sz="1200" dirty="0">
              <a:solidFill>
                <a:schemeClr val="accent5"/>
              </a:solidFill>
              <a:latin typeface="微软雅黑" panose="020B0503020204020204" charset="-122"/>
            </a:endParaRPr>
          </a:p>
        </p:txBody>
      </p:sp>
      <p:sp>
        <p:nvSpPr>
          <p:cNvPr id="124" name="文本框 33"/>
          <p:cNvSpPr txBox="1"/>
          <p:nvPr/>
        </p:nvSpPr>
        <p:spPr>
          <a:xfrm>
            <a:off x="9514189" y="2310408"/>
            <a:ext cx="1215891" cy="646331"/>
          </a:xfrm>
          <a:prstGeom prst="rect">
            <a:avLst/>
          </a:prstGeom>
          <a:noFill/>
        </p:spPr>
        <p:txBody>
          <a:bodyPr wrap="square" rtlCol="0">
            <a:spAutoFit/>
          </a:bodyPr>
          <a:lstStyle/>
          <a:p>
            <a:r>
              <a:rPr lang="zh-CN" altLang="en-US" sz="1200" dirty="0">
                <a:solidFill>
                  <a:schemeClr val="accent5"/>
                </a:solidFill>
                <a:latin typeface="微软雅黑" panose="020B0503020204020204" charset="-122"/>
              </a:rPr>
              <a:t>单击此处添加文本单击此处添加单击此处</a:t>
            </a:r>
            <a:endParaRPr lang="en-US" altLang="zh-CN" sz="1200" dirty="0">
              <a:solidFill>
                <a:schemeClr val="accent5"/>
              </a:solidFill>
              <a:latin typeface="微软雅黑" panose="020B0503020204020204" charset="-122"/>
            </a:endParaRPr>
          </a:p>
        </p:txBody>
      </p:sp>
      <p:sp>
        <p:nvSpPr>
          <p:cNvPr id="125" name="文本框 33"/>
          <p:cNvSpPr txBox="1"/>
          <p:nvPr/>
        </p:nvSpPr>
        <p:spPr>
          <a:xfrm>
            <a:off x="3269317" y="4863116"/>
            <a:ext cx="1215891" cy="646331"/>
          </a:xfrm>
          <a:prstGeom prst="rect">
            <a:avLst/>
          </a:prstGeom>
          <a:noFill/>
        </p:spPr>
        <p:txBody>
          <a:bodyPr wrap="square" rtlCol="0">
            <a:spAutoFit/>
          </a:bodyPr>
          <a:lstStyle/>
          <a:p>
            <a:r>
              <a:rPr lang="zh-CN" altLang="en-US" sz="1200" dirty="0">
                <a:solidFill>
                  <a:schemeClr val="accent5"/>
                </a:solidFill>
                <a:latin typeface="微软雅黑" panose="020B0503020204020204" charset="-122"/>
              </a:rPr>
              <a:t>单击此处添加文本单击此处添加单击此处</a:t>
            </a:r>
            <a:endParaRPr lang="en-US" altLang="zh-CN" sz="1200" dirty="0">
              <a:solidFill>
                <a:schemeClr val="accent5"/>
              </a:solidFill>
              <a:latin typeface="微软雅黑" panose="020B0503020204020204" charset="-122"/>
            </a:endParaRPr>
          </a:p>
        </p:txBody>
      </p:sp>
      <p:sp>
        <p:nvSpPr>
          <p:cNvPr id="126" name="文本框 33"/>
          <p:cNvSpPr txBox="1"/>
          <p:nvPr/>
        </p:nvSpPr>
        <p:spPr>
          <a:xfrm>
            <a:off x="5810183" y="4863116"/>
            <a:ext cx="1215891" cy="646331"/>
          </a:xfrm>
          <a:prstGeom prst="rect">
            <a:avLst/>
          </a:prstGeom>
          <a:noFill/>
        </p:spPr>
        <p:txBody>
          <a:bodyPr wrap="square" rtlCol="0">
            <a:spAutoFit/>
          </a:bodyPr>
          <a:lstStyle/>
          <a:p>
            <a:r>
              <a:rPr lang="zh-CN" altLang="en-US" sz="1200" dirty="0">
                <a:solidFill>
                  <a:schemeClr val="accent5"/>
                </a:solidFill>
                <a:latin typeface="微软雅黑" panose="020B0503020204020204" charset="-122"/>
              </a:rPr>
              <a:t>单击此处添加文本单击此处添加单击此处</a:t>
            </a:r>
            <a:endParaRPr lang="en-US" altLang="zh-CN" sz="1200" dirty="0">
              <a:solidFill>
                <a:schemeClr val="accent5"/>
              </a:solidFill>
              <a:latin typeface="微软雅黑" panose="020B0503020204020204" charset="-122"/>
            </a:endParaRPr>
          </a:p>
        </p:txBody>
      </p:sp>
      <p:sp>
        <p:nvSpPr>
          <p:cNvPr id="127" name="文本框 33"/>
          <p:cNvSpPr txBox="1"/>
          <p:nvPr/>
        </p:nvSpPr>
        <p:spPr>
          <a:xfrm>
            <a:off x="8275197" y="4863116"/>
            <a:ext cx="1215891" cy="646331"/>
          </a:xfrm>
          <a:prstGeom prst="rect">
            <a:avLst/>
          </a:prstGeom>
          <a:noFill/>
        </p:spPr>
        <p:txBody>
          <a:bodyPr wrap="square" rtlCol="0">
            <a:spAutoFit/>
          </a:bodyPr>
          <a:lstStyle/>
          <a:p>
            <a:r>
              <a:rPr lang="zh-CN" altLang="en-US" sz="1200" dirty="0">
                <a:solidFill>
                  <a:schemeClr val="accent5"/>
                </a:solidFill>
                <a:latin typeface="微软雅黑" panose="020B0503020204020204" charset="-122"/>
              </a:rPr>
              <a:t>单击此处添加文本单击此处添加单击此处</a:t>
            </a:r>
            <a:endParaRPr lang="en-US" altLang="zh-CN" sz="1200" dirty="0">
              <a:solidFill>
                <a:schemeClr val="accent5"/>
              </a:solidFill>
              <a:latin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50"/>
                                        </p:tgtEl>
                                        <p:attrNameLst>
                                          <p:attrName>style.visibility</p:attrName>
                                        </p:attrNameLst>
                                      </p:cBhvr>
                                      <p:to>
                                        <p:strVal val="visible"/>
                                      </p:to>
                                    </p:set>
                                    <p:anim calcmode="lin" valueType="num">
                                      <p:cBhvr additive="base">
                                        <p:cTn id="7" dur="500" fill="hold"/>
                                        <p:tgtEl>
                                          <p:spTgt spid="150"/>
                                        </p:tgtEl>
                                        <p:attrNameLst>
                                          <p:attrName>ppt_x</p:attrName>
                                        </p:attrNameLst>
                                      </p:cBhvr>
                                      <p:tavLst>
                                        <p:tav tm="0">
                                          <p:val>
                                            <p:strVal val="0-#ppt_w/2"/>
                                          </p:val>
                                        </p:tav>
                                        <p:tav tm="100000">
                                          <p:val>
                                            <p:strVal val="#ppt_x"/>
                                          </p:val>
                                        </p:tav>
                                      </p:tavLst>
                                    </p:anim>
                                    <p:anim calcmode="lin" valueType="num">
                                      <p:cBhvr additive="base">
                                        <p:cTn id="8" dur="500" fill="hold"/>
                                        <p:tgtEl>
                                          <p:spTgt spid="15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30"/>
                                        </p:tgtEl>
                                        <p:attrNameLst>
                                          <p:attrName>style.visibility</p:attrName>
                                        </p:attrNameLst>
                                      </p:cBhvr>
                                      <p:to>
                                        <p:strVal val="visible"/>
                                      </p:to>
                                    </p:set>
                                    <p:anim calcmode="lin" valueType="num">
                                      <p:cBhvr additive="base">
                                        <p:cTn id="13" dur="500" fill="hold"/>
                                        <p:tgtEl>
                                          <p:spTgt spid="30"/>
                                        </p:tgtEl>
                                        <p:attrNameLst>
                                          <p:attrName>ppt_x</p:attrName>
                                        </p:attrNameLst>
                                      </p:cBhvr>
                                      <p:tavLst>
                                        <p:tav tm="0">
                                          <p:val>
                                            <p:strVal val="0-#ppt_w/2"/>
                                          </p:val>
                                        </p:tav>
                                        <p:tav tm="100000">
                                          <p:val>
                                            <p:strVal val="#ppt_x"/>
                                          </p:val>
                                        </p:tav>
                                      </p:tavLst>
                                    </p:anim>
                                    <p:anim calcmode="lin" valueType="num">
                                      <p:cBhvr additive="base">
                                        <p:cTn id="14" dur="500" fill="hold"/>
                                        <p:tgtEl>
                                          <p:spTgt spid="30"/>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p:cTn id="19" dur="500" fill="hold"/>
                                        <p:tgtEl>
                                          <p:spTgt spid="3"/>
                                        </p:tgtEl>
                                        <p:attrNameLst>
                                          <p:attrName>ppt_w</p:attrName>
                                        </p:attrNameLst>
                                      </p:cBhvr>
                                      <p:tavLst>
                                        <p:tav tm="0">
                                          <p:val>
                                            <p:fltVal val="0"/>
                                          </p:val>
                                        </p:tav>
                                        <p:tav tm="100000">
                                          <p:val>
                                            <p:strVal val="#ppt_w"/>
                                          </p:val>
                                        </p:tav>
                                      </p:tavLst>
                                    </p:anim>
                                    <p:anim calcmode="lin" valueType="num">
                                      <p:cBhvr>
                                        <p:cTn id="20" dur="500" fill="hold"/>
                                        <p:tgtEl>
                                          <p:spTgt spid="3"/>
                                        </p:tgtEl>
                                        <p:attrNameLst>
                                          <p:attrName>ppt_h</p:attrName>
                                        </p:attrNameLst>
                                      </p:cBhvr>
                                      <p:tavLst>
                                        <p:tav tm="0">
                                          <p:val>
                                            <p:fltVal val="0"/>
                                          </p:val>
                                        </p:tav>
                                        <p:tav tm="100000">
                                          <p:val>
                                            <p:strVal val="#ppt_h"/>
                                          </p:val>
                                        </p:tav>
                                      </p:tavLst>
                                    </p:anim>
                                    <p:animEffect transition="in" filter="fade">
                                      <p:cBhvr>
                                        <p:cTn id="21" dur="500"/>
                                        <p:tgtEl>
                                          <p:spTgt spid="3"/>
                                        </p:tgtEl>
                                      </p:cBhvr>
                                    </p:animEffect>
                                  </p:childTnLst>
                                </p:cTn>
                              </p:par>
                              <p:par>
                                <p:cTn id="22" presetID="53" presetClass="entr" presetSubtype="16" fill="hold" nodeType="with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p:cTn id="24" dur="500" fill="hold"/>
                                        <p:tgtEl>
                                          <p:spTgt spid="6"/>
                                        </p:tgtEl>
                                        <p:attrNameLst>
                                          <p:attrName>ppt_w</p:attrName>
                                        </p:attrNameLst>
                                      </p:cBhvr>
                                      <p:tavLst>
                                        <p:tav tm="0">
                                          <p:val>
                                            <p:fltVal val="0"/>
                                          </p:val>
                                        </p:tav>
                                        <p:tav tm="100000">
                                          <p:val>
                                            <p:strVal val="#ppt_w"/>
                                          </p:val>
                                        </p:tav>
                                      </p:tavLst>
                                    </p:anim>
                                    <p:anim calcmode="lin" valueType="num">
                                      <p:cBhvr>
                                        <p:cTn id="25" dur="500" fill="hold"/>
                                        <p:tgtEl>
                                          <p:spTgt spid="6"/>
                                        </p:tgtEl>
                                        <p:attrNameLst>
                                          <p:attrName>ppt_h</p:attrName>
                                        </p:attrNameLst>
                                      </p:cBhvr>
                                      <p:tavLst>
                                        <p:tav tm="0">
                                          <p:val>
                                            <p:fltVal val="0"/>
                                          </p:val>
                                        </p:tav>
                                        <p:tav tm="100000">
                                          <p:val>
                                            <p:strVal val="#ppt_h"/>
                                          </p:val>
                                        </p:tav>
                                      </p:tavLst>
                                    </p:anim>
                                    <p:animEffect transition="in" filter="fade">
                                      <p:cBhvr>
                                        <p:cTn id="26" dur="500"/>
                                        <p:tgtEl>
                                          <p:spTgt spid="6"/>
                                        </p:tgtEl>
                                      </p:cBhvr>
                                    </p:animEffect>
                                  </p:childTnLst>
                                </p:cTn>
                              </p:par>
                              <p:par>
                                <p:cTn id="27" presetID="53" presetClass="entr" presetSubtype="16" fill="hold" nodeType="withEffect">
                                  <p:stCondLst>
                                    <p:cond delay="0"/>
                                  </p:stCondLst>
                                  <p:childTnLst>
                                    <p:set>
                                      <p:cBhvr>
                                        <p:cTn id="28" dur="1" fill="hold">
                                          <p:stCondLst>
                                            <p:cond delay="0"/>
                                          </p:stCondLst>
                                        </p:cTn>
                                        <p:tgtEl>
                                          <p:spTgt spid="7"/>
                                        </p:tgtEl>
                                        <p:attrNameLst>
                                          <p:attrName>style.visibility</p:attrName>
                                        </p:attrNameLst>
                                      </p:cBhvr>
                                      <p:to>
                                        <p:strVal val="visible"/>
                                      </p:to>
                                    </p:set>
                                    <p:anim calcmode="lin" valueType="num">
                                      <p:cBhvr>
                                        <p:cTn id="29" dur="500" fill="hold"/>
                                        <p:tgtEl>
                                          <p:spTgt spid="7"/>
                                        </p:tgtEl>
                                        <p:attrNameLst>
                                          <p:attrName>ppt_w</p:attrName>
                                        </p:attrNameLst>
                                      </p:cBhvr>
                                      <p:tavLst>
                                        <p:tav tm="0">
                                          <p:val>
                                            <p:fltVal val="0"/>
                                          </p:val>
                                        </p:tav>
                                        <p:tav tm="100000">
                                          <p:val>
                                            <p:strVal val="#ppt_w"/>
                                          </p:val>
                                        </p:tav>
                                      </p:tavLst>
                                    </p:anim>
                                    <p:anim calcmode="lin" valueType="num">
                                      <p:cBhvr>
                                        <p:cTn id="30" dur="500" fill="hold"/>
                                        <p:tgtEl>
                                          <p:spTgt spid="7"/>
                                        </p:tgtEl>
                                        <p:attrNameLst>
                                          <p:attrName>ppt_h</p:attrName>
                                        </p:attrNameLst>
                                      </p:cBhvr>
                                      <p:tavLst>
                                        <p:tav tm="0">
                                          <p:val>
                                            <p:fltVal val="0"/>
                                          </p:val>
                                        </p:tav>
                                        <p:tav tm="100000">
                                          <p:val>
                                            <p:strVal val="#ppt_h"/>
                                          </p:val>
                                        </p:tav>
                                      </p:tavLst>
                                    </p:anim>
                                    <p:animEffect transition="in" filter="fade">
                                      <p:cBhvr>
                                        <p:cTn id="31" dur="500"/>
                                        <p:tgtEl>
                                          <p:spTgt spid="7"/>
                                        </p:tgtEl>
                                      </p:cBhvr>
                                    </p:animEffect>
                                  </p:childTnLst>
                                </p:cTn>
                              </p:par>
                              <p:par>
                                <p:cTn id="32" presetID="53" presetClass="entr" presetSubtype="16" fill="hold" nodeType="withEffect">
                                  <p:stCondLst>
                                    <p:cond delay="0"/>
                                  </p:stCondLst>
                                  <p:childTnLst>
                                    <p:set>
                                      <p:cBhvr>
                                        <p:cTn id="33" dur="1" fill="hold">
                                          <p:stCondLst>
                                            <p:cond delay="0"/>
                                          </p:stCondLst>
                                        </p:cTn>
                                        <p:tgtEl>
                                          <p:spTgt spid="8"/>
                                        </p:tgtEl>
                                        <p:attrNameLst>
                                          <p:attrName>style.visibility</p:attrName>
                                        </p:attrNameLst>
                                      </p:cBhvr>
                                      <p:to>
                                        <p:strVal val="visible"/>
                                      </p:to>
                                    </p:set>
                                    <p:anim calcmode="lin" valueType="num">
                                      <p:cBhvr>
                                        <p:cTn id="34" dur="500" fill="hold"/>
                                        <p:tgtEl>
                                          <p:spTgt spid="8"/>
                                        </p:tgtEl>
                                        <p:attrNameLst>
                                          <p:attrName>ppt_w</p:attrName>
                                        </p:attrNameLst>
                                      </p:cBhvr>
                                      <p:tavLst>
                                        <p:tav tm="0">
                                          <p:val>
                                            <p:fltVal val="0"/>
                                          </p:val>
                                        </p:tav>
                                        <p:tav tm="100000">
                                          <p:val>
                                            <p:strVal val="#ppt_w"/>
                                          </p:val>
                                        </p:tav>
                                      </p:tavLst>
                                    </p:anim>
                                    <p:anim calcmode="lin" valueType="num">
                                      <p:cBhvr>
                                        <p:cTn id="35" dur="500" fill="hold"/>
                                        <p:tgtEl>
                                          <p:spTgt spid="8"/>
                                        </p:tgtEl>
                                        <p:attrNameLst>
                                          <p:attrName>ppt_h</p:attrName>
                                        </p:attrNameLst>
                                      </p:cBhvr>
                                      <p:tavLst>
                                        <p:tav tm="0">
                                          <p:val>
                                            <p:fltVal val="0"/>
                                          </p:val>
                                        </p:tav>
                                        <p:tav tm="100000">
                                          <p:val>
                                            <p:strVal val="#ppt_h"/>
                                          </p:val>
                                        </p:tav>
                                      </p:tavLst>
                                    </p:anim>
                                    <p:animEffect transition="in" filter="fade">
                                      <p:cBhvr>
                                        <p:cTn id="36" dur="500"/>
                                        <p:tgtEl>
                                          <p:spTgt spid="8"/>
                                        </p:tgtEl>
                                      </p:cBhvr>
                                    </p:animEffect>
                                  </p:childTnLst>
                                </p:cTn>
                              </p:par>
                              <p:par>
                                <p:cTn id="37" presetID="53" presetClass="entr" presetSubtype="16" fill="hold" nodeType="withEffect">
                                  <p:stCondLst>
                                    <p:cond delay="0"/>
                                  </p:stCondLst>
                                  <p:childTnLst>
                                    <p:set>
                                      <p:cBhvr>
                                        <p:cTn id="38" dur="1" fill="hold">
                                          <p:stCondLst>
                                            <p:cond delay="0"/>
                                          </p:stCondLst>
                                        </p:cTn>
                                        <p:tgtEl>
                                          <p:spTgt spid="9"/>
                                        </p:tgtEl>
                                        <p:attrNameLst>
                                          <p:attrName>style.visibility</p:attrName>
                                        </p:attrNameLst>
                                      </p:cBhvr>
                                      <p:to>
                                        <p:strVal val="visible"/>
                                      </p:to>
                                    </p:set>
                                    <p:anim calcmode="lin" valueType="num">
                                      <p:cBhvr>
                                        <p:cTn id="39" dur="500" fill="hold"/>
                                        <p:tgtEl>
                                          <p:spTgt spid="9"/>
                                        </p:tgtEl>
                                        <p:attrNameLst>
                                          <p:attrName>ppt_w</p:attrName>
                                        </p:attrNameLst>
                                      </p:cBhvr>
                                      <p:tavLst>
                                        <p:tav tm="0">
                                          <p:val>
                                            <p:fltVal val="0"/>
                                          </p:val>
                                        </p:tav>
                                        <p:tav tm="100000">
                                          <p:val>
                                            <p:strVal val="#ppt_w"/>
                                          </p:val>
                                        </p:tav>
                                      </p:tavLst>
                                    </p:anim>
                                    <p:anim calcmode="lin" valueType="num">
                                      <p:cBhvr>
                                        <p:cTn id="40" dur="500" fill="hold"/>
                                        <p:tgtEl>
                                          <p:spTgt spid="9"/>
                                        </p:tgtEl>
                                        <p:attrNameLst>
                                          <p:attrName>ppt_h</p:attrName>
                                        </p:attrNameLst>
                                      </p:cBhvr>
                                      <p:tavLst>
                                        <p:tav tm="0">
                                          <p:val>
                                            <p:fltVal val="0"/>
                                          </p:val>
                                        </p:tav>
                                        <p:tav tm="100000">
                                          <p:val>
                                            <p:strVal val="#ppt_h"/>
                                          </p:val>
                                        </p:tav>
                                      </p:tavLst>
                                    </p:anim>
                                    <p:animEffect transition="in" filter="fade">
                                      <p:cBhvr>
                                        <p:cTn id="41" dur="500"/>
                                        <p:tgtEl>
                                          <p:spTgt spid="9"/>
                                        </p:tgtEl>
                                      </p:cBhvr>
                                    </p:animEffect>
                                  </p:childTnLst>
                                </p:cTn>
                              </p:par>
                              <p:par>
                                <p:cTn id="42" presetID="53" presetClass="entr" presetSubtype="16" fill="hold" nodeType="withEffect">
                                  <p:stCondLst>
                                    <p:cond delay="0"/>
                                  </p:stCondLst>
                                  <p:childTnLst>
                                    <p:set>
                                      <p:cBhvr>
                                        <p:cTn id="43" dur="1" fill="hold">
                                          <p:stCondLst>
                                            <p:cond delay="0"/>
                                          </p:stCondLst>
                                        </p:cTn>
                                        <p:tgtEl>
                                          <p:spTgt spid="11"/>
                                        </p:tgtEl>
                                        <p:attrNameLst>
                                          <p:attrName>style.visibility</p:attrName>
                                        </p:attrNameLst>
                                      </p:cBhvr>
                                      <p:to>
                                        <p:strVal val="visible"/>
                                      </p:to>
                                    </p:set>
                                    <p:anim calcmode="lin" valueType="num">
                                      <p:cBhvr>
                                        <p:cTn id="44" dur="500" fill="hold"/>
                                        <p:tgtEl>
                                          <p:spTgt spid="11"/>
                                        </p:tgtEl>
                                        <p:attrNameLst>
                                          <p:attrName>ppt_w</p:attrName>
                                        </p:attrNameLst>
                                      </p:cBhvr>
                                      <p:tavLst>
                                        <p:tav tm="0">
                                          <p:val>
                                            <p:fltVal val="0"/>
                                          </p:val>
                                        </p:tav>
                                        <p:tav tm="100000">
                                          <p:val>
                                            <p:strVal val="#ppt_w"/>
                                          </p:val>
                                        </p:tav>
                                      </p:tavLst>
                                    </p:anim>
                                    <p:anim calcmode="lin" valueType="num">
                                      <p:cBhvr>
                                        <p:cTn id="45" dur="500" fill="hold"/>
                                        <p:tgtEl>
                                          <p:spTgt spid="11"/>
                                        </p:tgtEl>
                                        <p:attrNameLst>
                                          <p:attrName>ppt_h</p:attrName>
                                        </p:attrNameLst>
                                      </p:cBhvr>
                                      <p:tavLst>
                                        <p:tav tm="0">
                                          <p:val>
                                            <p:fltVal val="0"/>
                                          </p:val>
                                        </p:tav>
                                        <p:tav tm="100000">
                                          <p:val>
                                            <p:strVal val="#ppt_h"/>
                                          </p:val>
                                        </p:tav>
                                      </p:tavLst>
                                    </p:anim>
                                    <p:animEffect transition="in" filter="fade">
                                      <p:cBhvr>
                                        <p:cTn id="46" dur="500"/>
                                        <p:tgtEl>
                                          <p:spTgt spid="11"/>
                                        </p:tgtEl>
                                      </p:cBhvr>
                                    </p:animEffect>
                                  </p:childTnLst>
                                </p:cTn>
                              </p:par>
                              <p:par>
                                <p:cTn id="47" presetID="53" presetClass="entr" presetSubtype="16" fill="hold" nodeType="withEffect">
                                  <p:stCondLst>
                                    <p:cond delay="0"/>
                                  </p:stCondLst>
                                  <p:childTnLst>
                                    <p:set>
                                      <p:cBhvr>
                                        <p:cTn id="48" dur="1" fill="hold">
                                          <p:stCondLst>
                                            <p:cond delay="0"/>
                                          </p:stCondLst>
                                        </p:cTn>
                                        <p:tgtEl>
                                          <p:spTgt spid="12"/>
                                        </p:tgtEl>
                                        <p:attrNameLst>
                                          <p:attrName>style.visibility</p:attrName>
                                        </p:attrNameLst>
                                      </p:cBhvr>
                                      <p:to>
                                        <p:strVal val="visible"/>
                                      </p:to>
                                    </p:set>
                                    <p:anim calcmode="lin" valueType="num">
                                      <p:cBhvr>
                                        <p:cTn id="49" dur="500" fill="hold"/>
                                        <p:tgtEl>
                                          <p:spTgt spid="12"/>
                                        </p:tgtEl>
                                        <p:attrNameLst>
                                          <p:attrName>ppt_w</p:attrName>
                                        </p:attrNameLst>
                                      </p:cBhvr>
                                      <p:tavLst>
                                        <p:tav tm="0">
                                          <p:val>
                                            <p:fltVal val="0"/>
                                          </p:val>
                                        </p:tav>
                                        <p:tav tm="100000">
                                          <p:val>
                                            <p:strVal val="#ppt_w"/>
                                          </p:val>
                                        </p:tav>
                                      </p:tavLst>
                                    </p:anim>
                                    <p:anim calcmode="lin" valueType="num">
                                      <p:cBhvr>
                                        <p:cTn id="50" dur="500" fill="hold"/>
                                        <p:tgtEl>
                                          <p:spTgt spid="12"/>
                                        </p:tgtEl>
                                        <p:attrNameLst>
                                          <p:attrName>ppt_h</p:attrName>
                                        </p:attrNameLst>
                                      </p:cBhvr>
                                      <p:tavLst>
                                        <p:tav tm="0">
                                          <p:val>
                                            <p:fltVal val="0"/>
                                          </p:val>
                                        </p:tav>
                                        <p:tav tm="100000">
                                          <p:val>
                                            <p:strVal val="#ppt_h"/>
                                          </p:val>
                                        </p:tav>
                                      </p:tavLst>
                                    </p:anim>
                                    <p:animEffect transition="in" filter="fade">
                                      <p:cBhvr>
                                        <p:cTn id="51" dur="500"/>
                                        <p:tgtEl>
                                          <p:spTgt spid="12"/>
                                        </p:tgtEl>
                                      </p:cBhvr>
                                    </p:animEffect>
                                  </p:childTnLst>
                                </p:cTn>
                              </p:par>
                              <p:par>
                                <p:cTn id="52" presetID="53" presetClass="entr" presetSubtype="16" fill="hold" nodeType="withEffect">
                                  <p:stCondLst>
                                    <p:cond delay="0"/>
                                  </p:stCondLst>
                                  <p:childTnLst>
                                    <p:set>
                                      <p:cBhvr>
                                        <p:cTn id="53" dur="1" fill="hold">
                                          <p:stCondLst>
                                            <p:cond delay="0"/>
                                          </p:stCondLst>
                                        </p:cTn>
                                        <p:tgtEl>
                                          <p:spTgt spid="13"/>
                                        </p:tgtEl>
                                        <p:attrNameLst>
                                          <p:attrName>style.visibility</p:attrName>
                                        </p:attrNameLst>
                                      </p:cBhvr>
                                      <p:to>
                                        <p:strVal val="visible"/>
                                      </p:to>
                                    </p:set>
                                    <p:anim calcmode="lin" valueType="num">
                                      <p:cBhvr>
                                        <p:cTn id="54" dur="500" fill="hold"/>
                                        <p:tgtEl>
                                          <p:spTgt spid="13"/>
                                        </p:tgtEl>
                                        <p:attrNameLst>
                                          <p:attrName>ppt_w</p:attrName>
                                        </p:attrNameLst>
                                      </p:cBhvr>
                                      <p:tavLst>
                                        <p:tav tm="0">
                                          <p:val>
                                            <p:fltVal val="0"/>
                                          </p:val>
                                        </p:tav>
                                        <p:tav tm="100000">
                                          <p:val>
                                            <p:strVal val="#ppt_w"/>
                                          </p:val>
                                        </p:tav>
                                      </p:tavLst>
                                    </p:anim>
                                    <p:anim calcmode="lin" valueType="num">
                                      <p:cBhvr>
                                        <p:cTn id="55" dur="500" fill="hold"/>
                                        <p:tgtEl>
                                          <p:spTgt spid="13"/>
                                        </p:tgtEl>
                                        <p:attrNameLst>
                                          <p:attrName>ppt_h</p:attrName>
                                        </p:attrNameLst>
                                      </p:cBhvr>
                                      <p:tavLst>
                                        <p:tav tm="0">
                                          <p:val>
                                            <p:fltVal val="0"/>
                                          </p:val>
                                        </p:tav>
                                        <p:tav tm="100000">
                                          <p:val>
                                            <p:strVal val="#ppt_h"/>
                                          </p:val>
                                        </p:tav>
                                      </p:tavLst>
                                    </p:anim>
                                    <p:animEffect transition="in" filter="fade">
                                      <p:cBhvr>
                                        <p:cTn id="56" dur="500"/>
                                        <p:tgtEl>
                                          <p:spTgt spid="13"/>
                                        </p:tgtEl>
                                      </p:cBhvr>
                                    </p:animEffect>
                                  </p:childTnLst>
                                </p:cTn>
                              </p:par>
                            </p:childTnLst>
                          </p:cTn>
                        </p:par>
                      </p:childTnLst>
                    </p:cTn>
                  </p:par>
                  <p:par>
                    <p:cTn id="57" fill="hold">
                      <p:stCondLst>
                        <p:cond delay="indefinite"/>
                      </p:stCondLst>
                      <p:childTnLst>
                        <p:par>
                          <p:cTn id="58" fill="hold">
                            <p:stCondLst>
                              <p:cond delay="0"/>
                            </p:stCondLst>
                            <p:childTnLst>
                              <p:par>
                                <p:cTn id="59" presetID="42" presetClass="entr" presetSubtype="0" fill="hold" grpId="0" nodeType="clickEffect">
                                  <p:stCondLst>
                                    <p:cond delay="0"/>
                                  </p:stCondLst>
                                  <p:childTnLst>
                                    <p:set>
                                      <p:cBhvr>
                                        <p:cTn id="60" dur="1" fill="hold">
                                          <p:stCondLst>
                                            <p:cond delay="0"/>
                                          </p:stCondLst>
                                        </p:cTn>
                                        <p:tgtEl>
                                          <p:spTgt spid="45"/>
                                        </p:tgtEl>
                                        <p:attrNameLst>
                                          <p:attrName>style.visibility</p:attrName>
                                        </p:attrNameLst>
                                      </p:cBhvr>
                                      <p:to>
                                        <p:strVal val="visible"/>
                                      </p:to>
                                    </p:set>
                                    <p:animEffect transition="in" filter="fade">
                                      <p:cBhvr>
                                        <p:cTn id="61" dur="1000"/>
                                        <p:tgtEl>
                                          <p:spTgt spid="45"/>
                                        </p:tgtEl>
                                      </p:cBhvr>
                                    </p:animEffect>
                                    <p:anim calcmode="lin" valueType="num">
                                      <p:cBhvr>
                                        <p:cTn id="62" dur="1000" fill="hold"/>
                                        <p:tgtEl>
                                          <p:spTgt spid="45"/>
                                        </p:tgtEl>
                                        <p:attrNameLst>
                                          <p:attrName>ppt_x</p:attrName>
                                        </p:attrNameLst>
                                      </p:cBhvr>
                                      <p:tavLst>
                                        <p:tav tm="0">
                                          <p:val>
                                            <p:strVal val="#ppt_x"/>
                                          </p:val>
                                        </p:tav>
                                        <p:tav tm="100000">
                                          <p:val>
                                            <p:strVal val="#ppt_x"/>
                                          </p:val>
                                        </p:tav>
                                      </p:tavLst>
                                    </p:anim>
                                    <p:anim calcmode="lin" valueType="num">
                                      <p:cBhvr>
                                        <p:cTn id="63" dur="1000" fill="hold"/>
                                        <p:tgtEl>
                                          <p:spTgt spid="45"/>
                                        </p:tgtEl>
                                        <p:attrNameLst>
                                          <p:attrName>ppt_y</p:attrName>
                                        </p:attrNameLst>
                                      </p:cBhvr>
                                      <p:tavLst>
                                        <p:tav tm="0">
                                          <p:val>
                                            <p:strVal val="#ppt_y+.1"/>
                                          </p:val>
                                        </p:tav>
                                        <p:tav tm="100000">
                                          <p:val>
                                            <p:strVal val="#ppt_y"/>
                                          </p:val>
                                        </p:tav>
                                      </p:tavLst>
                                    </p:anim>
                                  </p:childTnLst>
                                </p:cTn>
                              </p:par>
                              <p:par>
                                <p:cTn id="64" presetID="42" presetClass="entr" presetSubtype="0" fill="hold" grpId="0" nodeType="withEffect">
                                  <p:stCondLst>
                                    <p:cond delay="0"/>
                                  </p:stCondLst>
                                  <p:childTnLst>
                                    <p:set>
                                      <p:cBhvr>
                                        <p:cTn id="65" dur="1" fill="hold">
                                          <p:stCondLst>
                                            <p:cond delay="0"/>
                                          </p:stCondLst>
                                        </p:cTn>
                                        <p:tgtEl>
                                          <p:spTgt spid="56"/>
                                        </p:tgtEl>
                                        <p:attrNameLst>
                                          <p:attrName>style.visibility</p:attrName>
                                        </p:attrNameLst>
                                      </p:cBhvr>
                                      <p:to>
                                        <p:strVal val="visible"/>
                                      </p:to>
                                    </p:set>
                                    <p:animEffect transition="in" filter="fade">
                                      <p:cBhvr>
                                        <p:cTn id="66" dur="1000"/>
                                        <p:tgtEl>
                                          <p:spTgt spid="56"/>
                                        </p:tgtEl>
                                      </p:cBhvr>
                                    </p:animEffect>
                                    <p:anim calcmode="lin" valueType="num">
                                      <p:cBhvr>
                                        <p:cTn id="67" dur="1000" fill="hold"/>
                                        <p:tgtEl>
                                          <p:spTgt spid="56"/>
                                        </p:tgtEl>
                                        <p:attrNameLst>
                                          <p:attrName>ppt_x</p:attrName>
                                        </p:attrNameLst>
                                      </p:cBhvr>
                                      <p:tavLst>
                                        <p:tav tm="0">
                                          <p:val>
                                            <p:strVal val="#ppt_x"/>
                                          </p:val>
                                        </p:tav>
                                        <p:tav tm="100000">
                                          <p:val>
                                            <p:strVal val="#ppt_x"/>
                                          </p:val>
                                        </p:tav>
                                      </p:tavLst>
                                    </p:anim>
                                    <p:anim calcmode="lin" valueType="num">
                                      <p:cBhvr>
                                        <p:cTn id="68" dur="1000" fill="hold"/>
                                        <p:tgtEl>
                                          <p:spTgt spid="56"/>
                                        </p:tgtEl>
                                        <p:attrNameLst>
                                          <p:attrName>ppt_y</p:attrName>
                                        </p:attrNameLst>
                                      </p:cBhvr>
                                      <p:tavLst>
                                        <p:tav tm="0">
                                          <p:val>
                                            <p:strVal val="#ppt_y+.1"/>
                                          </p:val>
                                        </p:tav>
                                        <p:tav tm="100000">
                                          <p:val>
                                            <p:strVal val="#ppt_y"/>
                                          </p:val>
                                        </p:tav>
                                      </p:tavLst>
                                    </p:anim>
                                  </p:childTnLst>
                                </p:cTn>
                              </p:par>
                              <p:par>
                                <p:cTn id="69" presetID="42" presetClass="entr" presetSubtype="0" fill="hold" grpId="0" nodeType="withEffect">
                                  <p:stCondLst>
                                    <p:cond delay="0"/>
                                  </p:stCondLst>
                                  <p:childTnLst>
                                    <p:set>
                                      <p:cBhvr>
                                        <p:cTn id="70" dur="1" fill="hold">
                                          <p:stCondLst>
                                            <p:cond delay="0"/>
                                          </p:stCondLst>
                                        </p:cTn>
                                        <p:tgtEl>
                                          <p:spTgt spid="78"/>
                                        </p:tgtEl>
                                        <p:attrNameLst>
                                          <p:attrName>style.visibility</p:attrName>
                                        </p:attrNameLst>
                                      </p:cBhvr>
                                      <p:to>
                                        <p:strVal val="visible"/>
                                      </p:to>
                                    </p:set>
                                    <p:animEffect transition="in" filter="fade">
                                      <p:cBhvr>
                                        <p:cTn id="71" dur="1000"/>
                                        <p:tgtEl>
                                          <p:spTgt spid="78"/>
                                        </p:tgtEl>
                                      </p:cBhvr>
                                    </p:animEffect>
                                    <p:anim calcmode="lin" valueType="num">
                                      <p:cBhvr>
                                        <p:cTn id="72" dur="1000" fill="hold"/>
                                        <p:tgtEl>
                                          <p:spTgt spid="78"/>
                                        </p:tgtEl>
                                        <p:attrNameLst>
                                          <p:attrName>ppt_x</p:attrName>
                                        </p:attrNameLst>
                                      </p:cBhvr>
                                      <p:tavLst>
                                        <p:tav tm="0">
                                          <p:val>
                                            <p:strVal val="#ppt_x"/>
                                          </p:val>
                                        </p:tav>
                                        <p:tav tm="100000">
                                          <p:val>
                                            <p:strVal val="#ppt_x"/>
                                          </p:val>
                                        </p:tav>
                                      </p:tavLst>
                                    </p:anim>
                                    <p:anim calcmode="lin" valueType="num">
                                      <p:cBhvr>
                                        <p:cTn id="73" dur="1000" fill="hold"/>
                                        <p:tgtEl>
                                          <p:spTgt spid="78"/>
                                        </p:tgtEl>
                                        <p:attrNameLst>
                                          <p:attrName>ppt_y</p:attrName>
                                        </p:attrNameLst>
                                      </p:cBhvr>
                                      <p:tavLst>
                                        <p:tav tm="0">
                                          <p:val>
                                            <p:strVal val="#ppt_y+.1"/>
                                          </p:val>
                                        </p:tav>
                                        <p:tav tm="100000">
                                          <p:val>
                                            <p:strVal val="#ppt_y"/>
                                          </p:val>
                                        </p:tav>
                                      </p:tavLst>
                                    </p:anim>
                                  </p:childTnLst>
                                </p:cTn>
                              </p:par>
                              <p:par>
                                <p:cTn id="74" presetID="42" presetClass="entr" presetSubtype="0" fill="hold" grpId="0" nodeType="withEffect">
                                  <p:stCondLst>
                                    <p:cond delay="0"/>
                                  </p:stCondLst>
                                  <p:childTnLst>
                                    <p:set>
                                      <p:cBhvr>
                                        <p:cTn id="75" dur="1" fill="hold">
                                          <p:stCondLst>
                                            <p:cond delay="0"/>
                                          </p:stCondLst>
                                        </p:cTn>
                                        <p:tgtEl>
                                          <p:spTgt spid="85"/>
                                        </p:tgtEl>
                                        <p:attrNameLst>
                                          <p:attrName>style.visibility</p:attrName>
                                        </p:attrNameLst>
                                      </p:cBhvr>
                                      <p:to>
                                        <p:strVal val="visible"/>
                                      </p:to>
                                    </p:set>
                                    <p:animEffect transition="in" filter="fade">
                                      <p:cBhvr>
                                        <p:cTn id="76" dur="1000"/>
                                        <p:tgtEl>
                                          <p:spTgt spid="85"/>
                                        </p:tgtEl>
                                      </p:cBhvr>
                                    </p:animEffect>
                                    <p:anim calcmode="lin" valueType="num">
                                      <p:cBhvr>
                                        <p:cTn id="77" dur="1000" fill="hold"/>
                                        <p:tgtEl>
                                          <p:spTgt spid="85"/>
                                        </p:tgtEl>
                                        <p:attrNameLst>
                                          <p:attrName>ppt_x</p:attrName>
                                        </p:attrNameLst>
                                      </p:cBhvr>
                                      <p:tavLst>
                                        <p:tav tm="0">
                                          <p:val>
                                            <p:strVal val="#ppt_x"/>
                                          </p:val>
                                        </p:tav>
                                        <p:tav tm="100000">
                                          <p:val>
                                            <p:strVal val="#ppt_x"/>
                                          </p:val>
                                        </p:tav>
                                      </p:tavLst>
                                    </p:anim>
                                    <p:anim calcmode="lin" valueType="num">
                                      <p:cBhvr>
                                        <p:cTn id="78" dur="1000" fill="hold"/>
                                        <p:tgtEl>
                                          <p:spTgt spid="85"/>
                                        </p:tgtEl>
                                        <p:attrNameLst>
                                          <p:attrName>ppt_y</p:attrName>
                                        </p:attrNameLst>
                                      </p:cBhvr>
                                      <p:tavLst>
                                        <p:tav tm="0">
                                          <p:val>
                                            <p:strVal val="#ppt_y+.1"/>
                                          </p:val>
                                        </p:tav>
                                        <p:tav tm="100000">
                                          <p:val>
                                            <p:strVal val="#ppt_y"/>
                                          </p:val>
                                        </p:tav>
                                      </p:tavLst>
                                    </p:anim>
                                  </p:childTnLst>
                                </p:cTn>
                              </p:par>
                              <p:par>
                                <p:cTn id="79" presetID="42" presetClass="entr" presetSubtype="0" fill="hold" grpId="0" nodeType="withEffect">
                                  <p:stCondLst>
                                    <p:cond delay="0"/>
                                  </p:stCondLst>
                                  <p:childTnLst>
                                    <p:set>
                                      <p:cBhvr>
                                        <p:cTn id="80" dur="1" fill="hold">
                                          <p:stCondLst>
                                            <p:cond delay="0"/>
                                          </p:stCondLst>
                                        </p:cTn>
                                        <p:tgtEl>
                                          <p:spTgt spid="121"/>
                                        </p:tgtEl>
                                        <p:attrNameLst>
                                          <p:attrName>style.visibility</p:attrName>
                                        </p:attrNameLst>
                                      </p:cBhvr>
                                      <p:to>
                                        <p:strVal val="visible"/>
                                      </p:to>
                                    </p:set>
                                    <p:animEffect transition="in" filter="fade">
                                      <p:cBhvr>
                                        <p:cTn id="81" dur="1000"/>
                                        <p:tgtEl>
                                          <p:spTgt spid="121"/>
                                        </p:tgtEl>
                                      </p:cBhvr>
                                    </p:animEffect>
                                    <p:anim calcmode="lin" valueType="num">
                                      <p:cBhvr>
                                        <p:cTn id="82" dur="1000" fill="hold"/>
                                        <p:tgtEl>
                                          <p:spTgt spid="121"/>
                                        </p:tgtEl>
                                        <p:attrNameLst>
                                          <p:attrName>ppt_x</p:attrName>
                                        </p:attrNameLst>
                                      </p:cBhvr>
                                      <p:tavLst>
                                        <p:tav tm="0">
                                          <p:val>
                                            <p:strVal val="#ppt_x"/>
                                          </p:val>
                                        </p:tav>
                                        <p:tav tm="100000">
                                          <p:val>
                                            <p:strVal val="#ppt_x"/>
                                          </p:val>
                                        </p:tav>
                                      </p:tavLst>
                                    </p:anim>
                                    <p:anim calcmode="lin" valueType="num">
                                      <p:cBhvr>
                                        <p:cTn id="83" dur="1000" fill="hold"/>
                                        <p:tgtEl>
                                          <p:spTgt spid="121"/>
                                        </p:tgtEl>
                                        <p:attrNameLst>
                                          <p:attrName>ppt_y</p:attrName>
                                        </p:attrNameLst>
                                      </p:cBhvr>
                                      <p:tavLst>
                                        <p:tav tm="0">
                                          <p:val>
                                            <p:strVal val="#ppt_y+.1"/>
                                          </p:val>
                                        </p:tav>
                                        <p:tav tm="100000">
                                          <p:val>
                                            <p:strVal val="#ppt_y"/>
                                          </p:val>
                                        </p:tav>
                                      </p:tavLst>
                                    </p:anim>
                                  </p:childTnLst>
                                </p:cTn>
                              </p:par>
                              <p:par>
                                <p:cTn id="84" presetID="42" presetClass="entr" presetSubtype="0" fill="hold" grpId="0" nodeType="withEffect">
                                  <p:stCondLst>
                                    <p:cond delay="0"/>
                                  </p:stCondLst>
                                  <p:childTnLst>
                                    <p:set>
                                      <p:cBhvr>
                                        <p:cTn id="85" dur="1" fill="hold">
                                          <p:stCondLst>
                                            <p:cond delay="0"/>
                                          </p:stCondLst>
                                        </p:cTn>
                                        <p:tgtEl>
                                          <p:spTgt spid="122"/>
                                        </p:tgtEl>
                                        <p:attrNameLst>
                                          <p:attrName>style.visibility</p:attrName>
                                        </p:attrNameLst>
                                      </p:cBhvr>
                                      <p:to>
                                        <p:strVal val="visible"/>
                                      </p:to>
                                    </p:set>
                                    <p:animEffect transition="in" filter="fade">
                                      <p:cBhvr>
                                        <p:cTn id="86" dur="1000"/>
                                        <p:tgtEl>
                                          <p:spTgt spid="122"/>
                                        </p:tgtEl>
                                      </p:cBhvr>
                                    </p:animEffect>
                                    <p:anim calcmode="lin" valueType="num">
                                      <p:cBhvr>
                                        <p:cTn id="87" dur="1000" fill="hold"/>
                                        <p:tgtEl>
                                          <p:spTgt spid="122"/>
                                        </p:tgtEl>
                                        <p:attrNameLst>
                                          <p:attrName>ppt_x</p:attrName>
                                        </p:attrNameLst>
                                      </p:cBhvr>
                                      <p:tavLst>
                                        <p:tav tm="0">
                                          <p:val>
                                            <p:strVal val="#ppt_x"/>
                                          </p:val>
                                        </p:tav>
                                        <p:tav tm="100000">
                                          <p:val>
                                            <p:strVal val="#ppt_x"/>
                                          </p:val>
                                        </p:tav>
                                      </p:tavLst>
                                    </p:anim>
                                    <p:anim calcmode="lin" valueType="num">
                                      <p:cBhvr>
                                        <p:cTn id="88" dur="1000" fill="hold"/>
                                        <p:tgtEl>
                                          <p:spTgt spid="122"/>
                                        </p:tgtEl>
                                        <p:attrNameLst>
                                          <p:attrName>ppt_y</p:attrName>
                                        </p:attrNameLst>
                                      </p:cBhvr>
                                      <p:tavLst>
                                        <p:tav tm="0">
                                          <p:val>
                                            <p:strVal val="#ppt_y+.1"/>
                                          </p:val>
                                        </p:tav>
                                        <p:tav tm="100000">
                                          <p:val>
                                            <p:strVal val="#ppt_y"/>
                                          </p:val>
                                        </p:tav>
                                      </p:tavLst>
                                    </p:anim>
                                  </p:childTnLst>
                                </p:cTn>
                              </p:par>
                              <p:par>
                                <p:cTn id="89" presetID="42" presetClass="entr" presetSubtype="0" fill="hold" grpId="0" nodeType="withEffect">
                                  <p:stCondLst>
                                    <p:cond delay="0"/>
                                  </p:stCondLst>
                                  <p:childTnLst>
                                    <p:set>
                                      <p:cBhvr>
                                        <p:cTn id="90" dur="1" fill="hold">
                                          <p:stCondLst>
                                            <p:cond delay="0"/>
                                          </p:stCondLst>
                                        </p:cTn>
                                        <p:tgtEl>
                                          <p:spTgt spid="123"/>
                                        </p:tgtEl>
                                        <p:attrNameLst>
                                          <p:attrName>style.visibility</p:attrName>
                                        </p:attrNameLst>
                                      </p:cBhvr>
                                      <p:to>
                                        <p:strVal val="visible"/>
                                      </p:to>
                                    </p:set>
                                    <p:animEffect transition="in" filter="fade">
                                      <p:cBhvr>
                                        <p:cTn id="91" dur="1000"/>
                                        <p:tgtEl>
                                          <p:spTgt spid="123"/>
                                        </p:tgtEl>
                                      </p:cBhvr>
                                    </p:animEffect>
                                    <p:anim calcmode="lin" valueType="num">
                                      <p:cBhvr>
                                        <p:cTn id="92" dur="1000" fill="hold"/>
                                        <p:tgtEl>
                                          <p:spTgt spid="123"/>
                                        </p:tgtEl>
                                        <p:attrNameLst>
                                          <p:attrName>ppt_x</p:attrName>
                                        </p:attrNameLst>
                                      </p:cBhvr>
                                      <p:tavLst>
                                        <p:tav tm="0">
                                          <p:val>
                                            <p:strVal val="#ppt_x"/>
                                          </p:val>
                                        </p:tav>
                                        <p:tav tm="100000">
                                          <p:val>
                                            <p:strVal val="#ppt_x"/>
                                          </p:val>
                                        </p:tav>
                                      </p:tavLst>
                                    </p:anim>
                                    <p:anim calcmode="lin" valueType="num">
                                      <p:cBhvr>
                                        <p:cTn id="93" dur="1000" fill="hold"/>
                                        <p:tgtEl>
                                          <p:spTgt spid="123"/>
                                        </p:tgtEl>
                                        <p:attrNameLst>
                                          <p:attrName>ppt_y</p:attrName>
                                        </p:attrNameLst>
                                      </p:cBhvr>
                                      <p:tavLst>
                                        <p:tav tm="0">
                                          <p:val>
                                            <p:strVal val="#ppt_y+.1"/>
                                          </p:val>
                                        </p:tav>
                                        <p:tav tm="100000">
                                          <p:val>
                                            <p:strVal val="#ppt_y"/>
                                          </p:val>
                                        </p:tav>
                                      </p:tavLst>
                                    </p:anim>
                                  </p:childTnLst>
                                </p:cTn>
                              </p:par>
                              <p:par>
                                <p:cTn id="94" presetID="42" presetClass="entr" presetSubtype="0" fill="hold" grpId="0" nodeType="withEffect">
                                  <p:stCondLst>
                                    <p:cond delay="0"/>
                                  </p:stCondLst>
                                  <p:childTnLst>
                                    <p:set>
                                      <p:cBhvr>
                                        <p:cTn id="95" dur="1" fill="hold">
                                          <p:stCondLst>
                                            <p:cond delay="0"/>
                                          </p:stCondLst>
                                        </p:cTn>
                                        <p:tgtEl>
                                          <p:spTgt spid="124"/>
                                        </p:tgtEl>
                                        <p:attrNameLst>
                                          <p:attrName>style.visibility</p:attrName>
                                        </p:attrNameLst>
                                      </p:cBhvr>
                                      <p:to>
                                        <p:strVal val="visible"/>
                                      </p:to>
                                    </p:set>
                                    <p:animEffect transition="in" filter="fade">
                                      <p:cBhvr>
                                        <p:cTn id="96" dur="1000"/>
                                        <p:tgtEl>
                                          <p:spTgt spid="124"/>
                                        </p:tgtEl>
                                      </p:cBhvr>
                                    </p:animEffect>
                                    <p:anim calcmode="lin" valueType="num">
                                      <p:cBhvr>
                                        <p:cTn id="97" dur="1000" fill="hold"/>
                                        <p:tgtEl>
                                          <p:spTgt spid="124"/>
                                        </p:tgtEl>
                                        <p:attrNameLst>
                                          <p:attrName>ppt_x</p:attrName>
                                        </p:attrNameLst>
                                      </p:cBhvr>
                                      <p:tavLst>
                                        <p:tav tm="0">
                                          <p:val>
                                            <p:strVal val="#ppt_x"/>
                                          </p:val>
                                        </p:tav>
                                        <p:tav tm="100000">
                                          <p:val>
                                            <p:strVal val="#ppt_x"/>
                                          </p:val>
                                        </p:tav>
                                      </p:tavLst>
                                    </p:anim>
                                    <p:anim calcmode="lin" valueType="num">
                                      <p:cBhvr>
                                        <p:cTn id="98" dur="1000" fill="hold"/>
                                        <p:tgtEl>
                                          <p:spTgt spid="124"/>
                                        </p:tgtEl>
                                        <p:attrNameLst>
                                          <p:attrName>ppt_y</p:attrName>
                                        </p:attrNameLst>
                                      </p:cBhvr>
                                      <p:tavLst>
                                        <p:tav tm="0">
                                          <p:val>
                                            <p:strVal val="#ppt_y+.1"/>
                                          </p:val>
                                        </p:tav>
                                        <p:tav tm="100000">
                                          <p:val>
                                            <p:strVal val="#ppt_y"/>
                                          </p:val>
                                        </p:tav>
                                      </p:tavLst>
                                    </p:anim>
                                  </p:childTnLst>
                                </p:cTn>
                              </p:par>
                              <p:par>
                                <p:cTn id="99" presetID="42" presetClass="entr" presetSubtype="0" fill="hold" nodeType="withEffect">
                                  <p:stCondLst>
                                    <p:cond delay="0"/>
                                  </p:stCondLst>
                                  <p:childTnLst>
                                    <p:set>
                                      <p:cBhvr>
                                        <p:cTn id="100" dur="1" fill="hold">
                                          <p:stCondLst>
                                            <p:cond delay="0"/>
                                          </p:stCondLst>
                                        </p:cTn>
                                        <p:tgtEl>
                                          <p:spTgt spid="50"/>
                                        </p:tgtEl>
                                        <p:attrNameLst>
                                          <p:attrName>style.visibility</p:attrName>
                                        </p:attrNameLst>
                                      </p:cBhvr>
                                      <p:to>
                                        <p:strVal val="visible"/>
                                      </p:to>
                                    </p:set>
                                    <p:animEffect transition="in" filter="fade">
                                      <p:cBhvr>
                                        <p:cTn id="101" dur="1000"/>
                                        <p:tgtEl>
                                          <p:spTgt spid="50"/>
                                        </p:tgtEl>
                                      </p:cBhvr>
                                    </p:animEffect>
                                    <p:anim calcmode="lin" valueType="num">
                                      <p:cBhvr>
                                        <p:cTn id="102" dur="1000" fill="hold"/>
                                        <p:tgtEl>
                                          <p:spTgt spid="50"/>
                                        </p:tgtEl>
                                        <p:attrNameLst>
                                          <p:attrName>ppt_x</p:attrName>
                                        </p:attrNameLst>
                                      </p:cBhvr>
                                      <p:tavLst>
                                        <p:tav tm="0">
                                          <p:val>
                                            <p:strVal val="#ppt_x"/>
                                          </p:val>
                                        </p:tav>
                                        <p:tav tm="100000">
                                          <p:val>
                                            <p:strVal val="#ppt_x"/>
                                          </p:val>
                                        </p:tav>
                                      </p:tavLst>
                                    </p:anim>
                                    <p:anim calcmode="lin" valueType="num">
                                      <p:cBhvr>
                                        <p:cTn id="103" dur="1000" fill="hold"/>
                                        <p:tgtEl>
                                          <p:spTgt spid="50"/>
                                        </p:tgtEl>
                                        <p:attrNameLst>
                                          <p:attrName>ppt_y</p:attrName>
                                        </p:attrNameLst>
                                      </p:cBhvr>
                                      <p:tavLst>
                                        <p:tav tm="0">
                                          <p:val>
                                            <p:strVal val="#ppt_y+.1"/>
                                          </p:val>
                                        </p:tav>
                                        <p:tav tm="100000">
                                          <p:val>
                                            <p:strVal val="#ppt_y"/>
                                          </p:val>
                                        </p:tav>
                                      </p:tavLst>
                                    </p:anim>
                                  </p:childTnLst>
                                </p:cTn>
                              </p:par>
                              <p:par>
                                <p:cTn id="104" presetID="42" presetClass="entr" presetSubtype="0" fill="hold" nodeType="withEffect">
                                  <p:stCondLst>
                                    <p:cond delay="0"/>
                                  </p:stCondLst>
                                  <p:childTnLst>
                                    <p:set>
                                      <p:cBhvr>
                                        <p:cTn id="105" dur="1" fill="hold">
                                          <p:stCondLst>
                                            <p:cond delay="0"/>
                                          </p:stCondLst>
                                        </p:cTn>
                                        <p:tgtEl>
                                          <p:spTgt spid="40"/>
                                        </p:tgtEl>
                                        <p:attrNameLst>
                                          <p:attrName>style.visibility</p:attrName>
                                        </p:attrNameLst>
                                      </p:cBhvr>
                                      <p:to>
                                        <p:strVal val="visible"/>
                                      </p:to>
                                    </p:set>
                                    <p:animEffect transition="in" filter="fade">
                                      <p:cBhvr>
                                        <p:cTn id="106" dur="1000"/>
                                        <p:tgtEl>
                                          <p:spTgt spid="40"/>
                                        </p:tgtEl>
                                      </p:cBhvr>
                                    </p:animEffect>
                                    <p:anim calcmode="lin" valueType="num">
                                      <p:cBhvr>
                                        <p:cTn id="107" dur="1000" fill="hold"/>
                                        <p:tgtEl>
                                          <p:spTgt spid="40"/>
                                        </p:tgtEl>
                                        <p:attrNameLst>
                                          <p:attrName>ppt_x</p:attrName>
                                        </p:attrNameLst>
                                      </p:cBhvr>
                                      <p:tavLst>
                                        <p:tav tm="0">
                                          <p:val>
                                            <p:strVal val="#ppt_x"/>
                                          </p:val>
                                        </p:tav>
                                        <p:tav tm="100000">
                                          <p:val>
                                            <p:strVal val="#ppt_x"/>
                                          </p:val>
                                        </p:tav>
                                      </p:tavLst>
                                    </p:anim>
                                    <p:anim calcmode="lin" valueType="num">
                                      <p:cBhvr>
                                        <p:cTn id="108" dur="1000" fill="hold"/>
                                        <p:tgtEl>
                                          <p:spTgt spid="40"/>
                                        </p:tgtEl>
                                        <p:attrNameLst>
                                          <p:attrName>ppt_y</p:attrName>
                                        </p:attrNameLst>
                                      </p:cBhvr>
                                      <p:tavLst>
                                        <p:tav tm="0">
                                          <p:val>
                                            <p:strVal val="#ppt_y+.1"/>
                                          </p:val>
                                        </p:tav>
                                        <p:tav tm="100000">
                                          <p:val>
                                            <p:strVal val="#ppt_y"/>
                                          </p:val>
                                        </p:tav>
                                      </p:tavLst>
                                    </p:anim>
                                  </p:childTnLst>
                                </p:cTn>
                              </p:par>
                              <p:par>
                                <p:cTn id="109" presetID="42" presetClass="entr" presetSubtype="0" fill="hold" nodeType="withEffect">
                                  <p:stCondLst>
                                    <p:cond delay="0"/>
                                  </p:stCondLst>
                                  <p:childTnLst>
                                    <p:set>
                                      <p:cBhvr>
                                        <p:cTn id="110" dur="1" fill="hold">
                                          <p:stCondLst>
                                            <p:cond delay="0"/>
                                          </p:stCondLst>
                                        </p:cTn>
                                        <p:tgtEl>
                                          <p:spTgt spid="73"/>
                                        </p:tgtEl>
                                        <p:attrNameLst>
                                          <p:attrName>style.visibility</p:attrName>
                                        </p:attrNameLst>
                                      </p:cBhvr>
                                      <p:to>
                                        <p:strVal val="visible"/>
                                      </p:to>
                                    </p:set>
                                    <p:animEffect transition="in" filter="fade">
                                      <p:cBhvr>
                                        <p:cTn id="111" dur="1000"/>
                                        <p:tgtEl>
                                          <p:spTgt spid="73"/>
                                        </p:tgtEl>
                                      </p:cBhvr>
                                    </p:animEffect>
                                    <p:anim calcmode="lin" valueType="num">
                                      <p:cBhvr>
                                        <p:cTn id="112" dur="1000" fill="hold"/>
                                        <p:tgtEl>
                                          <p:spTgt spid="73"/>
                                        </p:tgtEl>
                                        <p:attrNameLst>
                                          <p:attrName>ppt_x</p:attrName>
                                        </p:attrNameLst>
                                      </p:cBhvr>
                                      <p:tavLst>
                                        <p:tav tm="0">
                                          <p:val>
                                            <p:strVal val="#ppt_x"/>
                                          </p:val>
                                        </p:tav>
                                        <p:tav tm="100000">
                                          <p:val>
                                            <p:strVal val="#ppt_x"/>
                                          </p:val>
                                        </p:tav>
                                      </p:tavLst>
                                    </p:anim>
                                    <p:anim calcmode="lin" valueType="num">
                                      <p:cBhvr>
                                        <p:cTn id="113" dur="1000" fill="hold"/>
                                        <p:tgtEl>
                                          <p:spTgt spid="73"/>
                                        </p:tgtEl>
                                        <p:attrNameLst>
                                          <p:attrName>ppt_y</p:attrName>
                                        </p:attrNameLst>
                                      </p:cBhvr>
                                      <p:tavLst>
                                        <p:tav tm="0">
                                          <p:val>
                                            <p:strVal val="#ppt_y+.1"/>
                                          </p:val>
                                        </p:tav>
                                        <p:tav tm="100000">
                                          <p:val>
                                            <p:strVal val="#ppt_y"/>
                                          </p:val>
                                        </p:tav>
                                      </p:tavLst>
                                    </p:anim>
                                  </p:childTnLst>
                                </p:cTn>
                              </p:par>
                              <p:par>
                                <p:cTn id="114" presetID="42" presetClass="entr" presetSubtype="0" fill="hold" nodeType="withEffect">
                                  <p:stCondLst>
                                    <p:cond delay="0"/>
                                  </p:stCondLst>
                                  <p:childTnLst>
                                    <p:set>
                                      <p:cBhvr>
                                        <p:cTn id="115" dur="1" fill="hold">
                                          <p:stCondLst>
                                            <p:cond delay="0"/>
                                          </p:stCondLst>
                                        </p:cTn>
                                        <p:tgtEl>
                                          <p:spTgt spid="80"/>
                                        </p:tgtEl>
                                        <p:attrNameLst>
                                          <p:attrName>style.visibility</p:attrName>
                                        </p:attrNameLst>
                                      </p:cBhvr>
                                      <p:to>
                                        <p:strVal val="visible"/>
                                      </p:to>
                                    </p:set>
                                    <p:animEffect transition="in" filter="fade">
                                      <p:cBhvr>
                                        <p:cTn id="116" dur="1000"/>
                                        <p:tgtEl>
                                          <p:spTgt spid="80"/>
                                        </p:tgtEl>
                                      </p:cBhvr>
                                    </p:animEffect>
                                    <p:anim calcmode="lin" valueType="num">
                                      <p:cBhvr>
                                        <p:cTn id="117" dur="1000" fill="hold"/>
                                        <p:tgtEl>
                                          <p:spTgt spid="80"/>
                                        </p:tgtEl>
                                        <p:attrNameLst>
                                          <p:attrName>ppt_x</p:attrName>
                                        </p:attrNameLst>
                                      </p:cBhvr>
                                      <p:tavLst>
                                        <p:tav tm="0">
                                          <p:val>
                                            <p:strVal val="#ppt_x"/>
                                          </p:val>
                                        </p:tav>
                                        <p:tav tm="100000">
                                          <p:val>
                                            <p:strVal val="#ppt_x"/>
                                          </p:val>
                                        </p:tav>
                                      </p:tavLst>
                                    </p:anim>
                                    <p:anim calcmode="lin" valueType="num">
                                      <p:cBhvr>
                                        <p:cTn id="118" dur="1000" fill="hold"/>
                                        <p:tgtEl>
                                          <p:spTgt spid="80"/>
                                        </p:tgtEl>
                                        <p:attrNameLst>
                                          <p:attrName>ppt_y</p:attrName>
                                        </p:attrNameLst>
                                      </p:cBhvr>
                                      <p:tavLst>
                                        <p:tav tm="0">
                                          <p:val>
                                            <p:strVal val="#ppt_y+.1"/>
                                          </p:val>
                                        </p:tav>
                                        <p:tav tm="100000">
                                          <p:val>
                                            <p:strVal val="#ppt_y"/>
                                          </p:val>
                                        </p:tav>
                                      </p:tavLst>
                                    </p:anim>
                                  </p:childTnLst>
                                </p:cTn>
                              </p:par>
                            </p:childTnLst>
                          </p:cTn>
                        </p:par>
                      </p:childTnLst>
                    </p:cTn>
                  </p:par>
                  <p:par>
                    <p:cTn id="119" fill="hold">
                      <p:stCondLst>
                        <p:cond delay="indefinite"/>
                      </p:stCondLst>
                      <p:childTnLst>
                        <p:par>
                          <p:cTn id="120" fill="hold">
                            <p:stCondLst>
                              <p:cond delay="0"/>
                            </p:stCondLst>
                            <p:childTnLst>
                              <p:par>
                                <p:cTn id="121" presetID="47" presetClass="entr" presetSubtype="0" fill="hold" grpId="0" nodeType="clickEffect">
                                  <p:stCondLst>
                                    <p:cond delay="0"/>
                                  </p:stCondLst>
                                  <p:childTnLst>
                                    <p:set>
                                      <p:cBhvr>
                                        <p:cTn id="122" dur="1" fill="hold">
                                          <p:stCondLst>
                                            <p:cond delay="0"/>
                                          </p:stCondLst>
                                        </p:cTn>
                                        <p:tgtEl>
                                          <p:spTgt spid="92"/>
                                        </p:tgtEl>
                                        <p:attrNameLst>
                                          <p:attrName>style.visibility</p:attrName>
                                        </p:attrNameLst>
                                      </p:cBhvr>
                                      <p:to>
                                        <p:strVal val="visible"/>
                                      </p:to>
                                    </p:set>
                                    <p:animEffect transition="in" filter="fade">
                                      <p:cBhvr>
                                        <p:cTn id="123" dur="1000"/>
                                        <p:tgtEl>
                                          <p:spTgt spid="92"/>
                                        </p:tgtEl>
                                      </p:cBhvr>
                                    </p:animEffect>
                                    <p:anim calcmode="lin" valueType="num">
                                      <p:cBhvr>
                                        <p:cTn id="124" dur="1000" fill="hold"/>
                                        <p:tgtEl>
                                          <p:spTgt spid="92"/>
                                        </p:tgtEl>
                                        <p:attrNameLst>
                                          <p:attrName>ppt_x</p:attrName>
                                        </p:attrNameLst>
                                      </p:cBhvr>
                                      <p:tavLst>
                                        <p:tav tm="0">
                                          <p:val>
                                            <p:strVal val="#ppt_x"/>
                                          </p:val>
                                        </p:tav>
                                        <p:tav tm="100000">
                                          <p:val>
                                            <p:strVal val="#ppt_x"/>
                                          </p:val>
                                        </p:tav>
                                      </p:tavLst>
                                    </p:anim>
                                    <p:anim calcmode="lin" valueType="num">
                                      <p:cBhvr>
                                        <p:cTn id="125" dur="1000" fill="hold"/>
                                        <p:tgtEl>
                                          <p:spTgt spid="92"/>
                                        </p:tgtEl>
                                        <p:attrNameLst>
                                          <p:attrName>ppt_y</p:attrName>
                                        </p:attrNameLst>
                                      </p:cBhvr>
                                      <p:tavLst>
                                        <p:tav tm="0">
                                          <p:val>
                                            <p:strVal val="#ppt_y-.1"/>
                                          </p:val>
                                        </p:tav>
                                        <p:tav tm="100000">
                                          <p:val>
                                            <p:strVal val="#ppt_y"/>
                                          </p:val>
                                        </p:tav>
                                      </p:tavLst>
                                    </p:anim>
                                  </p:childTnLst>
                                </p:cTn>
                              </p:par>
                              <p:par>
                                <p:cTn id="126" presetID="47" presetClass="entr" presetSubtype="0" fill="hold" grpId="0" nodeType="withEffect">
                                  <p:stCondLst>
                                    <p:cond delay="0"/>
                                  </p:stCondLst>
                                  <p:childTnLst>
                                    <p:set>
                                      <p:cBhvr>
                                        <p:cTn id="127" dur="1" fill="hold">
                                          <p:stCondLst>
                                            <p:cond delay="0"/>
                                          </p:stCondLst>
                                        </p:cTn>
                                        <p:tgtEl>
                                          <p:spTgt spid="99"/>
                                        </p:tgtEl>
                                        <p:attrNameLst>
                                          <p:attrName>style.visibility</p:attrName>
                                        </p:attrNameLst>
                                      </p:cBhvr>
                                      <p:to>
                                        <p:strVal val="visible"/>
                                      </p:to>
                                    </p:set>
                                    <p:animEffect transition="in" filter="fade">
                                      <p:cBhvr>
                                        <p:cTn id="128" dur="1000"/>
                                        <p:tgtEl>
                                          <p:spTgt spid="99"/>
                                        </p:tgtEl>
                                      </p:cBhvr>
                                    </p:animEffect>
                                    <p:anim calcmode="lin" valueType="num">
                                      <p:cBhvr>
                                        <p:cTn id="129" dur="1000" fill="hold"/>
                                        <p:tgtEl>
                                          <p:spTgt spid="99"/>
                                        </p:tgtEl>
                                        <p:attrNameLst>
                                          <p:attrName>ppt_x</p:attrName>
                                        </p:attrNameLst>
                                      </p:cBhvr>
                                      <p:tavLst>
                                        <p:tav tm="0">
                                          <p:val>
                                            <p:strVal val="#ppt_x"/>
                                          </p:val>
                                        </p:tav>
                                        <p:tav tm="100000">
                                          <p:val>
                                            <p:strVal val="#ppt_x"/>
                                          </p:val>
                                        </p:tav>
                                      </p:tavLst>
                                    </p:anim>
                                    <p:anim calcmode="lin" valueType="num">
                                      <p:cBhvr>
                                        <p:cTn id="130" dur="1000" fill="hold"/>
                                        <p:tgtEl>
                                          <p:spTgt spid="99"/>
                                        </p:tgtEl>
                                        <p:attrNameLst>
                                          <p:attrName>ppt_y</p:attrName>
                                        </p:attrNameLst>
                                      </p:cBhvr>
                                      <p:tavLst>
                                        <p:tav tm="0">
                                          <p:val>
                                            <p:strVal val="#ppt_y-.1"/>
                                          </p:val>
                                        </p:tav>
                                        <p:tav tm="100000">
                                          <p:val>
                                            <p:strVal val="#ppt_y"/>
                                          </p:val>
                                        </p:tav>
                                      </p:tavLst>
                                    </p:anim>
                                  </p:childTnLst>
                                </p:cTn>
                              </p:par>
                              <p:par>
                                <p:cTn id="131" presetID="47" presetClass="entr" presetSubtype="0" fill="hold" grpId="0" nodeType="withEffect">
                                  <p:stCondLst>
                                    <p:cond delay="0"/>
                                  </p:stCondLst>
                                  <p:childTnLst>
                                    <p:set>
                                      <p:cBhvr>
                                        <p:cTn id="132" dur="1" fill="hold">
                                          <p:stCondLst>
                                            <p:cond delay="0"/>
                                          </p:stCondLst>
                                        </p:cTn>
                                        <p:tgtEl>
                                          <p:spTgt spid="108"/>
                                        </p:tgtEl>
                                        <p:attrNameLst>
                                          <p:attrName>style.visibility</p:attrName>
                                        </p:attrNameLst>
                                      </p:cBhvr>
                                      <p:to>
                                        <p:strVal val="visible"/>
                                      </p:to>
                                    </p:set>
                                    <p:animEffect transition="in" filter="fade">
                                      <p:cBhvr>
                                        <p:cTn id="133" dur="1000"/>
                                        <p:tgtEl>
                                          <p:spTgt spid="108"/>
                                        </p:tgtEl>
                                      </p:cBhvr>
                                    </p:animEffect>
                                    <p:anim calcmode="lin" valueType="num">
                                      <p:cBhvr>
                                        <p:cTn id="134" dur="1000" fill="hold"/>
                                        <p:tgtEl>
                                          <p:spTgt spid="108"/>
                                        </p:tgtEl>
                                        <p:attrNameLst>
                                          <p:attrName>ppt_x</p:attrName>
                                        </p:attrNameLst>
                                      </p:cBhvr>
                                      <p:tavLst>
                                        <p:tav tm="0">
                                          <p:val>
                                            <p:strVal val="#ppt_x"/>
                                          </p:val>
                                        </p:tav>
                                        <p:tav tm="100000">
                                          <p:val>
                                            <p:strVal val="#ppt_x"/>
                                          </p:val>
                                        </p:tav>
                                      </p:tavLst>
                                    </p:anim>
                                    <p:anim calcmode="lin" valueType="num">
                                      <p:cBhvr>
                                        <p:cTn id="135" dur="1000" fill="hold"/>
                                        <p:tgtEl>
                                          <p:spTgt spid="108"/>
                                        </p:tgtEl>
                                        <p:attrNameLst>
                                          <p:attrName>ppt_y</p:attrName>
                                        </p:attrNameLst>
                                      </p:cBhvr>
                                      <p:tavLst>
                                        <p:tav tm="0">
                                          <p:val>
                                            <p:strVal val="#ppt_y-.1"/>
                                          </p:val>
                                        </p:tav>
                                        <p:tav tm="100000">
                                          <p:val>
                                            <p:strVal val="#ppt_y"/>
                                          </p:val>
                                        </p:tav>
                                      </p:tavLst>
                                    </p:anim>
                                  </p:childTnLst>
                                </p:cTn>
                              </p:par>
                              <p:par>
                                <p:cTn id="136" presetID="47" presetClass="entr" presetSubtype="0" fill="hold" grpId="0" nodeType="withEffect">
                                  <p:stCondLst>
                                    <p:cond delay="0"/>
                                  </p:stCondLst>
                                  <p:childTnLst>
                                    <p:set>
                                      <p:cBhvr>
                                        <p:cTn id="137" dur="1" fill="hold">
                                          <p:stCondLst>
                                            <p:cond delay="0"/>
                                          </p:stCondLst>
                                        </p:cTn>
                                        <p:tgtEl>
                                          <p:spTgt spid="125"/>
                                        </p:tgtEl>
                                        <p:attrNameLst>
                                          <p:attrName>style.visibility</p:attrName>
                                        </p:attrNameLst>
                                      </p:cBhvr>
                                      <p:to>
                                        <p:strVal val="visible"/>
                                      </p:to>
                                    </p:set>
                                    <p:animEffect transition="in" filter="fade">
                                      <p:cBhvr>
                                        <p:cTn id="138" dur="1000"/>
                                        <p:tgtEl>
                                          <p:spTgt spid="125"/>
                                        </p:tgtEl>
                                      </p:cBhvr>
                                    </p:animEffect>
                                    <p:anim calcmode="lin" valueType="num">
                                      <p:cBhvr>
                                        <p:cTn id="139" dur="1000" fill="hold"/>
                                        <p:tgtEl>
                                          <p:spTgt spid="125"/>
                                        </p:tgtEl>
                                        <p:attrNameLst>
                                          <p:attrName>ppt_x</p:attrName>
                                        </p:attrNameLst>
                                      </p:cBhvr>
                                      <p:tavLst>
                                        <p:tav tm="0">
                                          <p:val>
                                            <p:strVal val="#ppt_x"/>
                                          </p:val>
                                        </p:tav>
                                        <p:tav tm="100000">
                                          <p:val>
                                            <p:strVal val="#ppt_x"/>
                                          </p:val>
                                        </p:tav>
                                      </p:tavLst>
                                    </p:anim>
                                    <p:anim calcmode="lin" valueType="num">
                                      <p:cBhvr>
                                        <p:cTn id="140" dur="1000" fill="hold"/>
                                        <p:tgtEl>
                                          <p:spTgt spid="125"/>
                                        </p:tgtEl>
                                        <p:attrNameLst>
                                          <p:attrName>ppt_y</p:attrName>
                                        </p:attrNameLst>
                                      </p:cBhvr>
                                      <p:tavLst>
                                        <p:tav tm="0">
                                          <p:val>
                                            <p:strVal val="#ppt_y-.1"/>
                                          </p:val>
                                        </p:tav>
                                        <p:tav tm="100000">
                                          <p:val>
                                            <p:strVal val="#ppt_y"/>
                                          </p:val>
                                        </p:tav>
                                      </p:tavLst>
                                    </p:anim>
                                  </p:childTnLst>
                                </p:cTn>
                              </p:par>
                              <p:par>
                                <p:cTn id="141" presetID="47" presetClass="entr" presetSubtype="0" fill="hold" grpId="0" nodeType="withEffect">
                                  <p:stCondLst>
                                    <p:cond delay="0"/>
                                  </p:stCondLst>
                                  <p:childTnLst>
                                    <p:set>
                                      <p:cBhvr>
                                        <p:cTn id="142" dur="1" fill="hold">
                                          <p:stCondLst>
                                            <p:cond delay="0"/>
                                          </p:stCondLst>
                                        </p:cTn>
                                        <p:tgtEl>
                                          <p:spTgt spid="126"/>
                                        </p:tgtEl>
                                        <p:attrNameLst>
                                          <p:attrName>style.visibility</p:attrName>
                                        </p:attrNameLst>
                                      </p:cBhvr>
                                      <p:to>
                                        <p:strVal val="visible"/>
                                      </p:to>
                                    </p:set>
                                    <p:animEffect transition="in" filter="fade">
                                      <p:cBhvr>
                                        <p:cTn id="143" dur="1000"/>
                                        <p:tgtEl>
                                          <p:spTgt spid="126"/>
                                        </p:tgtEl>
                                      </p:cBhvr>
                                    </p:animEffect>
                                    <p:anim calcmode="lin" valueType="num">
                                      <p:cBhvr>
                                        <p:cTn id="144" dur="1000" fill="hold"/>
                                        <p:tgtEl>
                                          <p:spTgt spid="126"/>
                                        </p:tgtEl>
                                        <p:attrNameLst>
                                          <p:attrName>ppt_x</p:attrName>
                                        </p:attrNameLst>
                                      </p:cBhvr>
                                      <p:tavLst>
                                        <p:tav tm="0">
                                          <p:val>
                                            <p:strVal val="#ppt_x"/>
                                          </p:val>
                                        </p:tav>
                                        <p:tav tm="100000">
                                          <p:val>
                                            <p:strVal val="#ppt_x"/>
                                          </p:val>
                                        </p:tav>
                                      </p:tavLst>
                                    </p:anim>
                                    <p:anim calcmode="lin" valueType="num">
                                      <p:cBhvr>
                                        <p:cTn id="145" dur="1000" fill="hold"/>
                                        <p:tgtEl>
                                          <p:spTgt spid="126"/>
                                        </p:tgtEl>
                                        <p:attrNameLst>
                                          <p:attrName>ppt_y</p:attrName>
                                        </p:attrNameLst>
                                      </p:cBhvr>
                                      <p:tavLst>
                                        <p:tav tm="0">
                                          <p:val>
                                            <p:strVal val="#ppt_y-.1"/>
                                          </p:val>
                                        </p:tav>
                                        <p:tav tm="100000">
                                          <p:val>
                                            <p:strVal val="#ppt_y"/>
                                          </p:val>
                                        </p:tav>
                                      </p:tavLst>
                                    </p:anim>
                                  </p:childTnLst>
                                </p:cTn>
                              </p:par>
                              <p:par>
                                <p:cTn id="146" presetID="47" presetClass="entr" presetSubtype="0" fill="hold" grpId="0" nodeType="withEffect">
                                  <p:stCondLst>
                                    <p:cond delay="0"/>
                                  </p:stCondLst>
                                  <p:childTnLst>
                                    <p:set>
                                      <p:cBhvr>
                                        <p:cTn id="147" dur="1" fill="hold">
                                          <p:stCondLst>
                                            <p:cond delay="0"/>
                                          </p:stCondLst>
                                        </p:cTn>
                                        <p:tgtEl>
                                          <p:spTgt spid="127"/>
                                        </p:tgtEl>
                                        <p:attrNameLst>
                                          <p:attrName>style.visibility</p:attrName>
                                        </p:attrNameLst>
                                      </p:cBhvr>
                                      <p:to>
                                        <p:strVal val="visible"/>
                                      </p:to>
                                    </p:set>
                                    <p:animEffect transition="in" filter="fade">
                                      <p:cBhvr>
                                        <p:cTn id="148" dur="1000"/>
                                        <p:tgtEl>
                                          <p:spTgt spid="127"/>
                                        </p:tgtEl>
                                      </p:cBhvr>
                                    </p:animEffect>
                                    <p:anim calcmode="lin" valueType="num">
                                      <p:cBhvr>
                                        <p:cTn id="149" dur="1000" fill="hold"/>
                                        <p:tgtEl>
                                          <p:spTgt spid="127"/>
                                        </p:tgtEl>
                                        <p:attrNameLst>
                                          <p:attrName>ppt_x</p:attrName>
                                        </p:attrNameLst>
                                      </p:cBhvr>
                                      <p:tavLst>
                                        <p:tav tm="0">
                                          <p:val>
                                            <p:strVal val="#ppt_x"/>
                                          </p:val>
                                        </p:tav>
                                        <p:tav tm="100000">
                                          <p:val>
                                            <p:strVal val="#ppt_x"/>
                                          </p:val>
                                        </p:tav>
                                      </p:tavLst>
                                    </p:anim>
                                    <p:anim calcmode="lin" valueType="num">
                                      <p:cBhvr>
                                        <p:cTn id="150" dur="1000" fill="hold"/>
                                        <p:tgtEl>
                                          <p:spTgt spid="127"/>
                                        </p:tgtEl>
                                        <p:attrNameLst>
                                          <p:attrName>ppt_y</p:attrName>
                                        </p:attrNameLst>
                                      </p:cBhvr>
                                      <p:tavLst>
                                        <p:tav tm="0">
                                          <p:val>
                                            <p:strVal val="#ppt_y-.1"/>
                                          </p:val>
                                        </p:tav>
                                        <p:tav tm="100000">
                                          <p:val>
                                            <p:strVal val="#ppt_y"/>
                                          </p:val>
                                        </p:tav>
                                      </p:tavLst>
                                    </p:anim>
                                  </p:childTnLst>
                                </p:cTn>
                              </p:par>
                              <p:par>
                                <p:cTn id="151" presetID="47" presetClass="entr" presetSubtype="0" fill="hold" nodeType="withEffect">
                                  <p:stCondLst>
                                    <p:cond delay="0"/>
                                  </p:stCondLst>
                                  <p:childTnLst>
                                    <p:set>
                                      <p:cBhvr>
                                        <p:cTn id="152" dur="1" fill="hold">
                                          <p:stCondLst>
                                            <p:cond delay="0"/>
                                          </p:stCondLst>
                                        </p:cTn>
                                        <p:tgtEl>
                                          <p:spTgt spid="102"/>
                                        </p:tgtEl>
                                        <p:attrNameLst>
                                          <p:attrName>style.visibility</p:attrName>
                                        </p:attrNameLst>
                                      </p:cBhvr>
                                      <p:to>
                                        <p:strVal val="visible"/>
                                      </p:to>
                                    </p:set>
                                    <p:animEffect transition="in" filter="fade">
                                      <p:cBhvr>
                                        <p:cTn id="153" dur="1000"/>
                                        <p:tgtEl>
                                          <p:spTgt spid="102"/>
                                        </p:tgtEl>
                                      </p:cBhvr>
                                    </p:animEffect>
                                    <p:anim calcmode="lin" valueType="num">
                                      <p:cBhvr>
                                        <p:cTn id="154" dur="1000" fill="hold"/>
                                        <p:tgtEl>
                                          <p:spTgt spid="102"/>
                                        </p:tgtEl>
                                        <p:attrNameLst>
                                          <p:attrName>ppt_x</p:attrName>
                                        </p:attrNameLst>
                                      </p:cBhvr>
                                      <p:tavLst>
                                        <p:tav tm="0">
                                          <p:val>
                                            <p:strVal val="#ppt_x"/>
                                          </p:val>
                                        </p:tav>
                                        <p:tav tm="100000">
                                          <p:val>
                                            <p:strVal val="#ppt_x"/>
                                          </p:val>
                                        </p:tav>
                                      </p:tavLst>
                                    </p:anim>
                                    <p:anim calcmode="lin" valueType="num">
                                      <p:cBhvr>
                                        <p:cTn id="155" dur="1000" fill="hold"/>
                                        <p:tgtEl>
                                          <p:spTgt spid="102"/>
                                        </p:tgtEl>
                                        <p:attrNameLst>
                                          <p:attrName>ppt_y</p:attrName>
                                        </p:attrNameLst>
                                      </p:cBhvr>
                                      <p:tavLst>
                                        <p:tav tm="0">
                                          <p:val>
                                            <p:strVal val="#ppt_y-.1"/>
                                          </p:val>
                                        </p:tav>
                                        <p:tav tm="100000">
                                          <p:val>
                                            <p:strVal val="#ppt_y"/>
                                          </p:val>
                                        </p:tav>
                                      </p:tavLst>
                                    </p:anim>
                                  </p:childTnLst>
                                </p:cTn>
                              </p:par>
                              <p:par>
                                <p:cTn id="156" presetID="47" presetClass="entr" presetSubtype="0" fill="hold" nodeType="withEffect">
                                  <p:stCondLst>
                                    <p:cond delay="0"/>
                                  </p:stCondLst>
                                  <p:childTnLst>
                                    <p:set>
                                      <p:cBhvr>
                                        <p:cTn id="157" dur="1" fill="hold">
                                          <p:stCondLst>
                                            <p:cond delay="0"/>
                                          </p:stCondLst>
                                        </p:cTn>
                                        <p:tgtEl>
                                          <p:spTgt spid="94"/>
                                        </p:tgtEl>
                                        <p:attrNameLst>
                                          <p:attrName>style.visibility</p:attrName>
                                        </p:attrNameLst>
                                      </p:cBhvr>
                                      <p:to>
                                        <p:strVal val="visible"/>
                                      </p:to>
                                    </p:set>
                                    <p:animEffect transition="in" filter="fade">
                                      <p:cBhvr>
                                        <p:cTn id="158" dur="1000"/>
                                        <p:tgtEl>
                                          <p:spTgt spid="94"/>
                                        </p:tgtEl>
                                      </p:cBhvr>
                                    </p:animEffect>
                                    <p:anim calcmode="lin" valueType="num">
                                      <p:cBhvr>
                                        <p:cTn id="159" dur="1000" fill="hold"/>
                                        <p:tgtEl>
                                          <p:spTgt spid="94"/>
                                        </p:tgtEl>
                                        <p:attrNameLst>
                                          <p:attrName>ppt_x</p:attrName>
                                        </p:attrNameLst>
                                      </p:cBhvr>
                                      <p:tavLst>
                                        <p:tav tm="0">
                                          <p:val>
                                            <p:strVal val="#ppt_x"/>
                                          </p:val>
                                        </p:tav>
                                        <p:tav tm="100000">
                                          <p:val>
                                            <p:strVal val="#ppt_x"/>
                                          </p:val>
                                        </p:tav>
                                      </p:tavLst>
                                    </p:anim>
                                    <p:anim calcmode="lin" valueType="num">
                                      <p:cBhvr>
                                        <p:cTn id="160" dur="1000" fill="hold"/>
                                        <p:tgtEl>
                                          <p:spTgt spid="94"/>
                                        </p:tgtEl>
                                        <p:attrNameLst>
                                          <p:attrName>ppt_y</p:attrName>
                                        </p:attrNameLst>
                                      </p:cBhvr>
                                      <p:tavLst>
                                        <p:tav tm="0">
                                          <p:val>
                                            <p:strVal val="#ppt_y-.1"/>
                                          </p:val>
                                        </p:tav>
                                        <p:tav tm="100000">
                                          <p:val>
                                            <p:strVal val="#ppt_y"/>
                                          </p:val>
                                        </p:tav>
                                      </p:tavLst>
                                    </p:anim>
                                  </p:childTnLst>
                                </p:cTn>
                              </p:par>
                              <p:par>
                                <p:cTn id="161" presetID="47" presetClass="entr" presetSubtype="0" fill="hold" nodeType="withEffect">
                                  <p:stCondLst>
                                    <p:cond delay="0"/>
                                  </p:stCondLst>
                                  <p:childTnLst>
                                    <p:set>
                                      <p:cBhvr>
                                        <p:cTn id="162" dur="1" fill="hold">
                                          <p:stCondLst>
                                            <p:cond delay="0"/>
                                          </p:stCondLst>
                                        </p:cTn>
                                        <p:tgtEl>
                                          <p:spTgt spid="87"/>
                                        </p:tgtEl>
                                        <p:attrNameLst>
                                          <p:attrName>style.visibility</p:attrName>
                                        </p:attrNameLst>
                                      </p:cBhvr>
                                      <p:to>
                                        <p:strVal val="visible"/>
                                      </p:to>
                                    </p:set>
                                    <p:animEffect transition="in" filter="fade">
                                      <p:cBhvr>
                                        <p:cTn id="163" dur="1000"/>
                                        <p:tgtEl>
                                          <p:spTgt spid="87"/>
                                        </p:tgtEl>
                                      </p:cBhvr>
                                    </p:animEffect>
                                    <p:anim calcmode="lin" valueType="num">
                                      <p:cBhvr>
                                        <p:cTn id="164" dur="1000" fill="hold"/>
                                        <p:tgtEl>
                                          <p:spTgt spid="87"/>
                                        </p:tgtEl>
                                        <p:attrNameLst>
                                          <p:attrName>ppt_x</p:attrName>
                                        </p:attrNameLst>
                                      </p:cBhvr>
                                      <p:tavLst>
                                        <p:tav tm="0">
                                          <p:val>
                                            <p:strVal val="#ppt_x"/>
                                          </p:val>
                                        </p:tav>
                                        <p:tav tm="100000">
                                          <p:val>
                                            <p:strVal val="#ppt_x"/>
                                          </p:val>
                                        </p:tav>
                                      </p:tavLst>
                                    </p:anim>
                                    <p:anim calcmode="lin" valueType="num">
                                      <p:cBhvr>
                                        <p:cTn id="165" dur="1000" fill="hold"/>
                                        <p:tgtEl>
                                          <p:spTgt spid="8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animBg="1"/>
      <p:bldP spid="56" grpId="0" animBg="1"/>
      <p:bldP spid="78" grpId="0" animBg="1"/>
      <p:bldP spid="85" grpId="0" animBg="1"/>
      <p:bldP spid="92" grpId="0" animBg="1"/>
      <p:bldP spid="99" grpId="0" animBg="1"/>
      <p:bldP spid="108" grpId="0" animBg="1"/>
      <p:bldP spid="121" grpId="0"/>
      <p:bldP spid="122" grpId="0"/>
      <p:bldP spid="123" grpId="0"/>
      <p:bldP spid="124" grpId="0"/>
      <p:bldP spid="125" grpId="0"/>
      <p:bldP spid="126" grpId="0"/>
      <p:bldP spid="12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 name="圆角矩形 100"/>
          <p:cNvSpPr/>
          <p:nvPr/>
        </p:nvSpPr>
        <p:spPr>
          <a:xfrm>
            <a:off x="7069864" y="2681931"/>
            <a:ext cx="3600000" cy="480000"/>
          </a:xfrm>
          <a:prstGeom prst="roundRect">
            <a:avLst>
              <a:gd name="adj" fmla="val 20450"/>
            </a:avLst>
          </a:prstGeom>
          <a:solidFill>
            <a:schemeClr val="accent1"/>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665" b="1" dirty="0">
              <a:cs typeface="+mn-ea"/>
              <a:sym typeface="+mn-lt"/>
            </a:endParaRPr>
          </a:p>
        </p:txBody>
      </p:sp>
      <p:sp>
        <p:nvSpPr>
          <p:cNvPr id="102" name="圆角矩形 101"/>
          <p:cNvSpPr/>
          <p:nvPr/>
        </p:nvSpPr>
        <p:spPr>
          <a:xfrm>
            <a:off x="7369445" y="3621051"/>
            <a:ext cx="3600000" cy="480000"/>
          </a:xfrm>
          <a:prstGeom prst="roundRect">
            <a:avLst>
              <a:gd name="adj" fmla="val 20450"/>
            </a:avLst>
          </a:prstGeom>
          <a:solidFill>
            <a:schemeClr val="accent1"/>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665" b="1" dirty="0">
              <a:cs typeface="+mn-ea"/>
              <a:sym typeface="+mn-lt"/>
            </a:endParaRPr>
          </a:p>
        </p:txBody>
      </p:sp>
      <p:sp>
        <p:nvSpPr>
          <p:cNvPr id="103" name="圆角矩形 102"/>
          <p:cNvSpPr/>
          <p:nvPr/>
        </p:nvSpPr>
        <p:spPr>
          <a:xfrm>
            <a:off x="7669027" y="4560171"/>
            <a:ext cx="3600000" cy="480000"/>
          </a:xfrm>
          <a:prstGeom prst="roundRect">
            <a:avLst>
              <a:gd name="adj" fmla="val 20450"/>
            </a:avLst>
          </a:prstGeom>
          <a:solidFill>
            <a:schemeClr val="accent1"/>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665" b="1" dirty="0">
              <a:cs typeface="+mn-ea"/>
              <a:sym typeface="+mn-lt"/>
            </a:endParaRPr>
          </a:p>
        </p:txBody>
      </p:sp>
      <p:sp>
        <p:nvSpPr>
          <p:cNvPr id="104" name="圆角矩形 103"/>
          <p:cNvSpPr/>
          <p:nvPr/>
        </p:nvSpPr>
        <p:spPr>
          <a:xfrm>
            <a:off x="6770283" y="1742808"/>
            <a:ext cx="3600000" cy="480000"/>
          </a:xfrm>
          <a:prstGeom prst="roundRect">
            <a:avLst>
              <a:gd name="adj" fmla="val 20450"/>
            </a:avLst>
          </a:prstGeom>
          <a:solidFill>
            <a:schemeClr val="accent1"/>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665" b="1" dirty="0">
              <a:cs typeface="+mn-ea"/>
              <a:sym typeface="+mn-lt"/>
            </a:endParaRPr>
          </a:p>
        </p:txBody>
      </p:sp>
      <p:sp>
        <p:nvSpPr>
          <p:cNvPr id="105" name="文本框 24"/>
          <p:cNvSpPr txBox="1"/>
          <p:nvPr/>
        </p:nvSpPr>
        <p:spPr>
          <a:xfrm>
            <a:off x="7990449" y="191157"/>
            <a:ext cx="3962207" cy="933652"/>
          </a:xfrm>
          <a:prstGeom prst="rect">
            <a:avLst/>
          </a:prstGeom>
          <a:noFill/>
        </p:spPr>
        <p:txBody>
          <a:bodyPr wrap="square" lIns="91439" tIns="45719" rIns="91439" bIns="45719" rtlCol="0">
            <a:spAutoFit/>
          </a:bodyPr>
          <a:lstStyle/>
          <a:p>
            <a:pPr algn="ctr"/>
            <a:r>
              <a:rPr lang="en-US" altLang="zh-CN" sz="5465" b="1" u="sng" dirty="0">
                <a:solidFill>
                  <a:schemeClr val="accent1"/>
                </a:solidFill>
                <a:latin typeface="Times New Roman" panose="02020603050405020304" pitchFamily="18" charset="0"/>
                <a:ea typeface="微软雅黑" panose="020B0503020204020204" charset="-122"/>
                <a:cs typeface="Times New Roman" panose="02020603050405020304" pitchFamily="18" charset="0"/>
              </a:rPr>
              <a:t>CONTENT</a:t>
            </a:r>
            <a:endParaRPr lang="zh-CN" altLang="en-US" sz="5465" b="1" u="sng" dirty="0">
              <a:solidFill>
                <a:schemeClr val="accent1"/>
              </a:solidFill>
              <a:latin typeface="Times New Roman" panose="02020603050405020304" pitchFamily="18" charset="0"/>
              <a:ea typeface="微软雅黑" panose="020B0503020204020204" charset="-122"/>
              <a:cs typeface="Times New Roman" panose="02020603050405020304" pitchFamily="18" charset="0"/>
            </a:endParaRPr>
          </a:p>
        </p:txBody>
      </p:sp>
      <p:sp>
        <p:nvSpPr>
          <p:cNvPr id="106" name="文本框 25"/>
          <p:cNvSpPr txBox="1"/>
          <p:nvPr/>
        </p:nvSpPr>
        <p:spPr>
          <a:xfrm>
            <a:off x="7413263" y="1793016"/>
            <a:ext cx="2400000" cy="379654"/>
          </a:xfrm>
          <a:prstGeom prst="rect">
            <a:avLst/>
          </a:prstGeom>
          <a:noFill/>
        </p:spPr>
        <p:txBody>
          <a:bodyPr wrap="square" lIns="91439" tIns="45719" rIns="91439" bIns="45719" rtlCol="0">
            <a:spAutoFit/>
          </a:bodyPr>
          <a:lstStyle/>
          <a:p>
            <a:pPr algn="ctr"/>
            <a:r>
              <a:rPr lang="zh-CN" altLang="en-US" sz="1865" b="1" dirty="0">
                <a:solidFill>
                  <a:schemeClr val="bg1"/>
                </a:solidFill>
                <a:latin typeface="Arial" panose="020B0604020202020204" pitchFamily="34" charset="0"/>
                <a:ea typeface="微软雅黑" panose="020B0503020204020204" charset="-122"/>
                <a:cs typeface="Arial" panose="020B0604020202020204" pitchFamily="34" charset="0"/>
              </a:rPr>
              <a:t>年度基本情况介绍</a:t>
            </a:r>
            <a:endParaRPr lang="zh-CN" altLang="en-US" sz="1865" b="1" dirty="0">
              <a:solidFill>
                <a:schemeClr val="bg1"/>
              </a:solidFill>
              <a:latin typeface="Arial" panose="020B0604020202020204" pitchFamily="34" charset="0"/>
              <a:ea typeface="微软雅黑" panose="020B0503020204020204" charset="-122"/>
              <a:cs typeface="Arial" panose="020B0604020202020204" pitchFamily="34" charset="0"/>
            </a:endParaRPr>
          </a:p>
        </p:txBody>
      </p:sp>
      <p:sp>
        <p:nvSpPr>
          <p:cNvPr id="107" name="文本框 39"/>
          <p:cNvSpPr txBox="1"/>
          <p:nvPr/>
        </p:nvSpPr>
        <p:spPr>
          <a:xfrm>
            <a:off x="7705173" y="2732139"/>
            <a:ext cx="2400000" cy="379654"/>
          </a:xfrm>
          <a:prstGeom prst="rect">
            <a:avLst/>
          </a:prstGeom>
          <a:noFill/>
        </p:spPr>
        <p:txBody>
          <a:bodyPr wrap="square" lIns="91439" tIns="45719" rIns="91439" bIns="45719" rtlCol="0">
            <a:spAutoFit/>
          </a:bodyPr>
          <a:lstStyle>
            <a:defPPr>
              <a:defRPr lang="zh-CN"/>
            </a:defPPr>
            <a:lvl1pPr>
              <a:defRPr>
                <a:latin typeface="Arial" panose="020B0604020202020204" pitchFamily="34" charset="0"/>
                <a:ea typeface="微软雅黑" panose="020B0503020204020204" charset="-122"/>
                <a:cs typeface="Arial" panose="020B0604020202020204" pitchFamily="34" charset="0"/>
              </a:defRPr>
            </a:lvl1pPr>
          </a:lstStyle>
          <a:p>
            <a:pPr algn="ctr"/>
            <a:r>
              <a:rPr lang="zh-CN" altLang="en-US" sz="1865" b="1" dirty="0">
                <a:solidFill>
                  <a:schemeClr val="bg1"/>
                </a:solidFill>
              </a:rPr>
              <a:t>加强医院内涵建设</a:t>
            </a:r>
            <a:endParaRPr lang="zh-CN" altLang="en-US" sz="1865" b="1" dirty="0">
              <a:solidFill>
                <a:schemeClr val="bg1"/>
              </a:solidFill>
            </a:endParaRPr>
          </a:p>
        </p:txBody>
      </p:sp>
      <p:sp>
        <p:nvSpPr>
          <p:cNvPr id="108" name="文本框 42"/>
          <p:cNvSpPr txBox="1"/>
          <p:nvPr/>
        </p:nvSpPr>
        <p:spPr>
          <a:xfrm>
            <a:off x="7798144" y="3671259"/>
            <a:ext cx="3194400" cy="379654"/>
          </a:xfrm>
          <a:prstGeom prst="rect">
            <a:avLst/>
          </a:prstGeom>
          <a:noFill/>
        </p:spPr>
        <p:txBody>
          <a:bodyPr wrap="square" lIns="91439" tIns="45719" rIns="91439" bIns="45719" rtlCol="0">
            <a:spAutoFit/>
          </a:bodyPr>
          <a:lstStyle>
            <a:defPPr>
              <a:defRPr lang="zh-CN"/>
            </a:defPPr>
            <a:lvl1pPr>
              <a:defRPr>
                <a:latin typeface="Arial" panose="020B0604020202020204" pitchFamily="34" charset="0"/>
                <a:ea typeface="微软雅黑" panose="020B0503020204020204" charset="-122"/>
                <a:cs typeface="Arial" panose="020B0604020202020204" pitchFamily="34" charset="0"/>
              </a:defRPr>
            </a:lvl1pPr>
          </a:lstStyle>
          <a:p>
            <a:pPr algn="ctr"/>
            <a:r>
              <a:rPr lang="zh-CN" altLang="en-US" sz="1865" b="1" dirty="0">
                <a:solidFill>
                  <a:schemeClr val="bg1"/>
                </a:solidFill>
              </a:rPr>
              <a:t>学科建设和人才培养</a:t>
            </a:r>
            <a:endParaRPr lang="zh-CN" altLang="en-US" sz="1865" b="1" dirty="0">
              <a:solidFill>
                <a:schemeClr val="bg1"/>
              </a:solidFill>
            </a:endParaRPr>
          </a:p>
        </p:txBody>
      </p:sp>
      <p:sp>
        <p:nvSpPr>
          <p:cNvPr id="109" name="文本框 42"/>
          <p:cNvSpPr txBox="1"/>
          <p:nvPr/>
        </p:nvSpPr>
        <p:spPr>
          <a:xfrm>
            <a:off x="8288995" y="4610379"/>
            <a:ext cx="2400000" cy="379654"/>
          </a:xfrm>
          <a:prstGeom prst="rect">
            <a:avLst/>
          </a:prstGeom>
          <a:noFill/>
        </p:spPr>
        <p:txBody>
          <a:bodyPr wrap="square" lIns="91439" tIns="45719" rIns="91439" bIns="45719" rtlCol="0">
            <a:spAutoFit/>
          </a:bodyPr>
          <a:lstStyle>
            <a:defPPr>
              <a:defRPr lang="zh-CN"/>
            </a:defPPr>
            <a:lvl1pPr>
              <a:defRPr>
                <a:latin typeface="Arial" panose="020B0604020202020204" pitchFamily="34" charset="0"/>
                <a:ea typeface="微软雅黑" panose="020B0503020204020204" charset="-122"/>
                <a:cs typeface="Arial" panose="020B0604020202020204" pitchFamily="34" charset="0"/>
              </a:defRPr>
            </a:lvl1pPr>
          </a:lstStyle>
          <a:p>
            <a:pPr algn="ctr"/>
            <a:r>
              <a:rPr lang="zh-CN" altLang="en-US" sz="1865" b="1" dirty="0">
                <a:solidFill>
                  <a:schemeClr val="bg1"/>
                </a:solidFill>
              </a:rPr>
              <a:t>加强服务和文化建设</a:t>
            </a:r>
            <a:endParaRPr lang="zh-CN" altLang="en-US" sz="1865" b="1" dirty="0">
              <a:solidFill>
                <a:schemeClr val="bg1"/>
              </a:solidFill>
            </a:endParaRPr>
          </a:p>
        </p:txBody>
      </p:sp>
      <p:sp>
        <p:nvSpPr>
          <p:cNvPr id="110" name="MH_Other_2"/>
          <p:cNvSpPr/>
          <p:nvPr>
            <p:custDataLst>
              <p:tags r:id="rId1"/>
            </p:custDataLst>
          </p:nvPr>
        </p:nvSpPr>
        <p:spPr>
          <a:xfrm>
            <a:off x="6278717" y="1604798"/>
            <a:ext cx="760265" cy="756021"/>
          </a:xfrm>
          <a:prstGeom prst="star8">
            <a:avLst>
              <a:gd name="adj" fmla="val 42115"/>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sx="97000" sy="97000" algn="ctr" rotWithShape="0">
              <a:srgbClr val="000000">
                <a:alpha val="40000"/>
              </a:srgbClr>
            </a:outerShdw>
          </a:effectLst>
        </p:spPr>
        <p:txBody>
          <a:bodyPr wrap="none" lIns="0" rIns="0" anchor="ctr"/>
          <a:lstStyle/>
          <a:p>
            <a:pPr algn="ctr">
              <a:lnSpc>
                <a:spcPct val="120000"/>
              </a:lnSpc>
            </a:pPr>
            <a:r>
              <a:rPr lang="en-US" altLang="zh-CN" sz="2665" kern="0" dirty="0">
                <a:solidFill>
                  <a:schemeClr val="accent1"/>
                </a:solidFill>
                <a:latin typeface="Impact" panose="020B0806030902050204" pitchFamily="34" charset="0"/>
                <a:cs typeface="+mn-ea"/>
              </a:rPr>
              <a:t>01</a:t>
            </a:r>
            <a:endParaRPr lang="zh-CN" altLang="en-US" sz="2665" kern="0" dirty="0">
              <a:solidFill>
                <a:schemeClr val="accent1"/>
              </a:solidFill>
              <a:latin typeface="Impact" panose="020B0806030902050204" pitchFamily="34" charset="0"/>
              <a:cs typeface="+mn-ea"/>
            </a:endParaRPr>
          </a:p>
        </p:txBody>
      </p:sp>
      <p:sp>
        <p:nvSpPr>
          <p:cNvPr id="111" name="MH_Other_2"/>
          <p:cNvSpPr/>
          <p:nvPr>
            <p:custDataLst>
              <p:tags r:id="rId2"/>
            </p:custDataLst>
          </p:nvPr>
        </p:nvSpPr>
        <p:spPr>
          <a:xfrm>
            <a:off x="6594428" y="2543920"/>
            <a:ext cx="760265" cy="756021"/>
          </a:xfrm>
          <a:prstGeom prst="star8">
            <a:avLst>
              <a:gd name="adj" fmla="val 42115"/>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sx="97000" sy="97000" algn="ctr" rotWithShape="0">
              <a:srgbClr val="000000">
                <a:alpha val="40000"/>
              </a:srgbClr>
            </a:outerShdw>
          </a:effectLst>
        </p:spPr>
        <p:txBody>
          <a:bodyPr wrap="none" lIns="0" rIns="0" anchor="ctr"/>
          <a:lstStyle/>
          <a:p>
            <a:pPr algn="ctr">
              <a:lnSpc>
                <a:spcPct val="120000"/>
              </a:lnSpc>
            </a:pPr>
            <a:r>
              <a:rPr lang="en-US" altLang="zh-CN" sz="2665" kern="0" dirty="0">
                <a:solidFill>
                  <a:schemeClr val="accent1"/>
                </a:solidFill>
                <a:latin typeface="Impact" panose="020B0806030902050204" pitchFamily="34" charset="0"/>
                <a:cs typeface="+mn-ea"/>
              </a:rPr>
              <a:t>02</a:t>
            </a:r>
            <a:endParaRPr lang="zh-CN" altLang="en-US" sz="2665" kern="0" dirty="0">
              <a:solidFill>
                <a:schemeClr val="accent1"/>
              </a:solidFill>
              <a:latin typeface="Impact" panose="020B0806030902050204" pitchFamily="34" charset="0"/>
              <a:cs typeface="+mn-ea"/>
            </a:endParaRPr>
          </a:p>
        </p:txBody>
      </p:sp>
      <p:sp>
        <p:nvSpPr>
          <p:cNvPr id="112" name="MH_Other_2"/>
          <p:cNvSpPr/>
          <p:nvPr>
            <p:custDataLst>
              <p:tags r:id="rId3"/>
            </p:custDataLst>
          </p:nvPr>
        </p:nvSpPr>
        <p:spPr>
          <a:xfrm>
            <a:off x="6910164" y="3483040"/>
            <a:ext cx="760265" cy="756021"/>
          </a:xfrm>
          <a:prstGeom prst="star8">
            <a:avLst>
              <a:gd name="adj" fmla="val 42115"/>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sx="97000" sy="97000" algn="ctr" rotWithShape="0">
              <a:srgbClr val="000000">
                <a:alpha val="40000"/>
              </a:srgbClr>
            </a:outerShdw>
          </a:effectLst>
        </p:spPr>
        <p:txBody>
          <a:bodyPr wrap="none" lIns="0" rIns="0" anchor="ctr"/>
          <a:lstStyle/>
          <a:p>
            <a:pPr algn="ctr">
              <a:lnSpc>
                <a:spcPct val="120000"/>
              </a:lnSpc>
            </a:pPr>
            <a:r>
              <a:rPr lang="en-US" altLang="zh-CN" sz="2665" kern="0" dirty="0">
                <a:solidFill>
                  <a:schemeClr val="accent1"/>
                </a:solidFill>
                <a:latin typeface="Impact" panose="020B0806030902050204" pitchFamily="34" charset="0"/>
                <a:cs typeface="+mn-ea"/>
              </a:rPr>
              <a:t>03</a:t>
            </a:r>
            <a:endParaRPr lang="zh-CN" altLang="en-US" sz="2665" kern="0" dirty="0">
              <a:solidFill>
                <a:schemeClr val="accent1"/>
              </a:solidFill>
              <a:latin typeface="Impact" panose="020B0806030902050204" pitchFamily="34" charset="0"/>
              <a:cs typeface="+mn-ea"/>
            </a:endParaRPr>
          </a:p>
        </p:txBody>
      </p:sp>
      <p:sp>
        <p:nvSpPr>
          <p:cNvPr id="113" name="MH_Other_2"/>
          <p:cNvSpPr/>
          <p:nvPr>
            <p:custDataLst>
              <p:tags r:id="rId4"/>
            </p:custDataLst>
          </p:nvPr>
        </p:nvSpPr>
        <p:spPr>
          <a:xfrm>
            <a:off x="7225865" y="4422160"/>
            <a:ext cx="760265" cy="756021"/>
          </a:xfrm>
          <a:prstGeom prst="star8">
            <a:avLst>
              <a:gd name="adj" fmla="val 42115"/>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sx="97000" sy="97000" algn="ctr" rotWithShape="0">
              <a:srgbClr val="000000">
                <a:alpha val="40000"/>
              </a:srgbClr>
            </a:outerShdw>
          </a:effectLst>
        </p:spPr>
        <p:txBody>
          <a:bodyPr wrap="none" lIns="0" rIns="0" anchor="ctr"/>
          <a:lstStyle/>
          <a:p>
            <a:pPr algn="ctr">
              <a:lnSpc>
                <a:spcPct val="120000"/>
              </a:lnSpc>
            </a:pPr>
            <a:r>
              <a:rPr lang="en-US" altLang="zh-CN" sz="2665" kern="0" dirty="0">
                <a:solidFill>
                  <a:schemeClr val="accent1"/>
                </a:solidFill>
                <a:latin typeface="Impact" panose="020B0806030902050204" pitchFamily="34" charset="0"/>
                <a:cs typeface="+mn-ea"/>
              </a:rPr>
              <a:t>04</a:t>
            </a:r>
            <a:endParaRPr lang="zh-CN" altLang="en-US" sz="2665" kern="0" dirty="0">
              <a:solidFill>
                <a:schemeClr val="accent1"/>
              </a:solidFill>
              <a:latin typeface="Impact" panose="020B0806030902050204" pitchFamily="34" charset="0"/>
              <a:cs typeface="+mn-ea"/>
            </a:endParaRPr>
          </a:p>
        </p:txBody>
      </p:sp>
      <p:pic>
        <p:nvPicPr>
          <p:cNvPr id="114" name="图片 113"/>
          <p:cNvPicPr>
            <a:picLocks noChangeAspect="1"/>
          </p:cNvPicPr>
          <p:nvPr/>
        </p:nvPicPr>
        <p:blipFill rotWithShape="1">
          <a:blip r:embed="rId5" cstate="email"/>
          <a:srcRect l="15396"/>
          <a:stretch>
            <a:fillRect/>
          </a:stretch>
        </p:blipFill>
        <p:spPr>
          <a:xfrm>
            <a:off x="0" y="0"/>
            <a:ext cx="6040973" cy="6858000"/>
          </a:xfrm>
          <a:prstGeom prst="rect">
            <a:avLst/>
          </a:prstGeom>
        </p:spPr>
      </p:pic>
      <p:sp>
        <p:nvSpPr>
          <p:cNvPr id="115" name="圆角矩形 114"/>
          <p:cNvSpPr/>
          <p:nvPr/>
        </p:nvSpPr>
        <p:spPr>
          <a:xfrm>
            <a:off x="7968608" y="5499291"/>
            <a:ext cx="3600000" cy="480000"/>
          </a:xfrm>
          <a:prstGeom prst="roundRect">
            <a:avLst>
              <a:gd name="adj" fmla="val 20450"/>
            </a:avLst>
          </a:prstGeom>
          <a:solidFill>
            <a:schemeClr val="accent1"/>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665" b="1" dirty="0">
              <a:cs typeface="+mn-ea"/>
              <a:sym typeface="+mn-lt"/>
            </a:endParaRPr>
          </a:p>
        </p:txBody>
      </p:sp>
      <p:sp>
        <p:nvSpPr>
          <p:cNvPr id="116" name="文本框 42"/>
          <p:cNvSpPr txBox="1"/>
          <p:nvPr/>
        </p:nvSpPr>
        <p:spPr>
          <a:xfrm>
            <a:off x="8580905" y="5549499"/>
            <a:ext cx="2400000" cy="379654"/>
          </a:xfrm>
          <a:prstGeom prst="rect">
            <a:avLst/>
          </a:prstGeom>
          <a:noFill/>
        </p:spPr>
        <p:txBody>
          <a:bodyPr wrap="square" lIns="91439" tIns="45719" rIns="91439" bIns="45719" rtlCol="0">
            <a:spAutoFit/>
          </a:bodyPr>
          <a:lstStyle>
            <a:defPPr>
              <a:defRPr lang="zh-CN"/>
            </a:defPPr>
            <a:lvl1pPr>
              <a:defRPr>
                <a:latin typeface="Arial" panose="020B0604020202020204" pitchFamily="34" charset="0"/>
                <a:ea typeface="微软雅黑" panose="020B0503020204020204" charset="-122"/>
                <a:cs typeface="Arial" panose="020B0604020202020204" pitchFamily="34" charset="0"/>
              </a:defRPr>
            </a:lvl1pPr>
          </a:lstStyle>
          <a:p>
            <a:pPr algn="ctr"/>
            <a:r>
              <a:rPr lang="zh-CN" altLang="en-US" sz="1865" b="1" dirty="0">
                <a:solidFill>
                  <a:schemeClr val="bg1"/>
                </a:solidFill>
              </a:rPr>
              <a:t>存在不足及努力方向</a:t>
            </a:r>
            <a:endParaRPr lang="zh-CN" altLang="en-US" sz="1865" b="1" dirty="0">
              <a:solidFill>
                <a:schemeClr val="bg1"/>
              </a:solidFill>
            </a:endParaRPr>
          </a:p>
        </p:txBody>
      </p:sp>
      <p:sp>
        <p:nvSpPr>
          <p:cNvPr id="117" name="MH_Other_2"/>
          <p:cNvSpPr/>
          <p:nvPr>
            <p:custDataLst>
              <p:tags r:id="rId6"/>
            </p:custDataLst>
          </p:nvPr>
        </p:nvSpPr>
        <p:spPr>
          <a:xfrm>
            <a:off x="7541601" y="5361280"/>
            <a:ext cx="760265" cy="756021"/>
          </a:xfrm>
          <a:prstGeom prst="star8">
            <a:avLst>
              <a:gd name="adj" fmla="val 42115"/>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sx="97000" sy="97000" algn="ctr" rotWithShape="0">
              <a:srgbClr val="000000">
                <a:alpha val="40000"/>
              </a:srgbClr>
            </a:outerShdw>
          </a:effectLst>
        </p:spPr>
        <p:txBody>
          <a:bodyPr wrap="none" lIns="0" rIns="0" anchor="ctr"/>
          <a:lstStyle/>
          <a:p>
            <a:pPr algn="ctr">
              <a:lnSpc>
                <a:spcPct val="120000"/>
              </a:lnSpc>
            </a:pPr>
            <a:r>
              <a:rPr lang="en-US" altLang="zh-CN" sz="2665" kern="0" dirty="0">
                <a:solidFill>
                  <a:schemeClr val="accent1"/>
                </a:solidFill>
                <a:latin typeface="Impact" panose="020B0806030902050204" pitchFamily="34" charset="0"/>
                <a:cs typeface="+mn-ea"/>
              </a:rPr>
              <a:t>05</a:t>
            </a:r>
            <a:endParaRPr lang="zh-CN" altLang="en-US" sz="2665" kern="0" dirty="0">
              <a:solidFill>
                <a:schemeClr val="accent1"/>
              </a:solidFill>
              <a:latin typeface="Impact" panose="020B0806030902050204" pitchFamily="34" charset="0"/>
              <a:cs typeface="+mn-ea"/>
            </a:endParaRPr>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nodeType="withEffect">
                                  <p:stCondLst>
                                    <p:cond delay="0"/>
                                  </p:stCondLst>
                                  <p:childTnLst>
                                    <p:set>
                                      <p:cBhvr>
                                        <p:cTn id="6" dur="1" fill="hold">
                                          <p:stCondLst>
                                            <p:cond delay="0"/>
                                          </p:stCondLst>
                                        </p:cTn>
                                        <p:tgtEl>
                                          <p:spTgt spid="114"/>
                                        </p:tgtEl>
                                        <p:attrNameLst>
                                          <p:attrName>style.visibility</p:attrName>
                                        </p:attrNameLst>
                                      </p:cBhvr>
                                      <p:to>
                                        <p:strVal val="visible"/>
                                      </p:to>
                                    </p:set>
                                    <p:anim calcmode="lin" valueType="num">
                                      <p:cBhvr additive="base">
                                        <p:cTn id="7" dur="1500" fill="hold"/>
                                        <p:tgtEl>
                                          <p:spTgt spid="114"/>
                                        </p:tgtEl>
                                        <p:attrNameLst>
                                          <p:attrName>ppt_x</p:attrName>
                                        </p:attrNameLst>
                                      </p:cBhvr>
                                      <p:tavLst>
                                        <p:tav tm="0">
                                          <p:val>
                                            <p:strVal val="0-#ppt_w/2"/>
                                          </p:val>
                                        </p:tav>
                                        <p:tav tm="100000">
                                          <p:val>
                                            <p:strVal val="#ppt_x"/>
                                          </p:val>
                                        </p:tav>
                                      </p:tavLst>
                                    </p:anim>
                                    <p:anim calcmode="lin" valueType="num">
                                      <p:cBhvr additive="base">
                                        <p:cTn id="8" dur="1500" fill="hold"/>
                                        <p:tgtEl>
                                          <p:spTgt spid="114"/>
                                        </p:tgtEl>
                                        <p:attrNameLst>
                                          <p:attrName>ppt_y</p:attrName>
                                        </p:attrNameLst>
                                      </p:cBhvr>
                                      <p:tavLst>
                                        <p:tav tm="0">
                                          <p:val>
                                            <p:strVal val="#ppt_y"/>
                                          </p:val>
                                        </p:tav>
                                        <p:tav tm="100000">
                                          <p:val>
                                            <p:strVal val="#ppt_y"/>
                                          </p:val>
                                        </p:tav>
                                      </p:tavLst>
                                    </p:anim>
                                  </p:childTnLst>
                                </p:cTn>
                              </p:par>
                            </p:childTnLst>
                          </p:cTn>
                        </p:par>
                        <p:par>
                          <p:cTn id="9" fill="hold">
                            <p:stCondLst>
                              <p:cond delay="1500"/>
                            </p:stCondLst>
                            <p:childTnLst>
                              <p:par>
                                <p:cTn id="10" presetID="2" presetClass="entr" presetSubtype="2" fill="hold" grpId="0" nodeType="afterEffect">
                                  <p:stCondLst>
                                    <p:cond delay="0"/>
                                  </p:stCondLst>
                                  <p:childTnLst>
                                    <p:set>
                                      <p:cBhvr>
                                        <p:cTn id="11" dur="1" fill="hold">
                                          <p:stCondLst>
                                            <p:cond delay="0"/>
                                          </p:stCondLst>
                                        </p:cTn>
                                        <p:tgtEl>
                                          <p:spTgt spid="105"/>
                                        </p:tgtEl>
                                        <p:attrNameLst>
                                          <p:attrName>style.visibility</p:attrName>
                                        </p:attrNameLst>
                                      </p:cBhvr>
                                      <p:to>
                                        <p:strVal val="visible"/>
                                      </p:to>
                                    </p:set>
                                    <p:anim calcmode="lin" valueType="num">
                                      <p:cBhvr additive="base">
                                        <p:cTn id="12" dur="750" fill="hold"/>
                                        <p:tgtEl>
                                          <p:spTgt spid="105"/>
                                        </p:tgtEl>
                                        <p:attrNameLst>
                                          <p:attrName>ppt_x</p:attrName>
                                        </p:attrNameLst>
                                      </p:cBhvr>
                                      <p:tavLst>
                                        <p:tav tm="0">
                                          <p:val>
                                            <p:strVal val="1+#ppt_w/2"/>
                                          </p:val>
                                        </p:tav>
                                        <p:tav tm="100000">
                                          <p:val>
                                            <p:strVal val="#ppt_x"/>
                                          </p:val>
                                        </p:tav>
                                      </p:tavLst>
                                    </p:anim>
                                    <p:anim calcmode="lin" valueType="num">
                                      <p:cBhvr additive="base">
                                        <p:cTn id="13" dur="750" fill="hold"/>
                                        <p:tgtEl>
                                          <p:spTgt spid="105"/>
                                        </p:tgtEl>
                                        <p:attrNameLst>
                                          <p:attrName>ppt_y</p:attrName>
                                        </p:attrNameLst>
                                      </p:cBhvr>
                                      <p:tavLst>
                                        <p:tav tm="0">
                                          <p:val>
                                            <p:strVal val="#ppt_y"/>
                                          </p:val>
                                        </p:tav>
                                        <p:tav tm="100000">
                                          <p:val>
                                            <p:strVal val="#ppt_y"/>
                                          </p:val>
                                        </p:tav>
                                      </p:tavLst>
                                    </p:anim>
                                  </p:childTnLst>
                                </p:cTn>
                              </p:par>
                            </p:childTnLst>
                          </p:cTn>
                        </p:par>
                        <p:par>
                          <p:cTn id="14" fill="hold">
                            <p:stCondLst>
                              <p:cond delay="2500"/>
                            </p:stCondLst>
                            <p:childTnLst>
                              <p:par>
                                <p:cTn id="15" presetID="31" presetClass="entr" presetSubtype="0" fill="hold" grpId="0" nodeType="afterEffect">
                                  <p:stCondLst>
                                    <p:cond delay="0"/>
                                  </p:stCondLst>
                                  <p:childTnLst>
                                    <p:set>
                                      <p:cBhvr>
                                        <p:cTn id="16" dur="1" fill="hold">
                                          <p:stCondLst>
                                            <p:cond delay="0"/>
                                          </p:stCondLst>
                                        </p:cTn>
                                        <p:tgtEl>
                                          <p:spTgt spid="110"/>
                                        </p:tgtEl>
                                        <p:attrNameLst>
                                          <p:attrName>style.visibility</p:attrName>
                                        </p:attrNameLst>
                                      </p:cBhvr>
                                      <p:to>
                                        <p:strVal val="visible"/>
                                      </p:to>
                                    </p:set>
                                    <p:anim calcmode="lin" valueType="num">
                                      <p:cBhvr>
                                        <p:cTn id="17" dur="500" fill="hold"/>
                                        <p:tgtEl>
                                          <p:spTgt spid="110"/>
                                        </p:tgtEl>
                                        <p:attrNameLst>
                                          <p:attrName>ppt_w</p:attrName>
                                        </p:attrNameLst>
                                      </p:cBhvr>
                                      <p:tavLst>
                                        <p:tav tm="0">
                                          <p:val>
                                            <p:fltVal val="0"/>
                                          </p:val>
                                        </p:tav>
                                        <p:tav tm="100000">
                                          <p:val>
                                            <p:strVal val="#ppt_w"/>
                                          </p:val>
                                        </p:tav>
                                      </p:tavLst>
                                    </p:anim>
                                    <p:anim calcmode="lin" valueType="num">
                                      <p:cBhvr>
                                        <p:cTn id="18" dur="500" fill="hold"/>
                                        <p:tgtEl>
                                          <p:spTgt spid="110"/>
                                        </p:tgtEl>
                                        <p:attrNameLst>
                                          <p:attrName>ppt_h</p:attrName>
                                        </p:attrNameLst>
                                      </p:cBhvr>
                                      <p:tavLst>
                                        <p:tav tm="0">
                                          <p:val>
                                            <p:fltVal val="0"/>
                                          </p:val>
                                        </p:tav>
                                        <p:tav tm="100000">
                                          <p:val>
                                            <p:strVal val="#ppt_h"/>
                                          </p:val>
                                        </p:tav>
                                      </p:tavLst>
                                    </p:anim>
                                    <p:anim calcmode="lin" valueType="num">
                                      <p:cBhvr>
                                        <p:cTn id="19" dur="500" fill="hold"/>
                                        <p:tgtEl>
                                          <p:spTgt spid="110"/>
                                        </p:tgtEl>
                                        <p:attrNameLst>
                                          <p:attrName>style.rotation</p:attrName>
                                        </p:attrNameLst>
                                      </p:cBhvr>
                                      <p:tavLst>
                                        <p:tav tm="0">
                                          <p:val>
                                            <p:fltVal val="90"/>
                                          </p:val>
                                        </p:tav>
                                        <p:tav tm="100000">
                                          <p:val>
                                            <p:fltVal val="0"/>
                                          </p:val>
                                        </p:tav>
                                      </p:tavLst>
                                    </p:anim>
                                    <p:animEffect transition="in" filter="fade">
                                      <p:cBhvr>
                                        <p:cTn id="20" dur="500"/>
                                        <p:tgtEl>
                                          <p:spTgt spid="110"/>
                                        </p:tgtEl>
                                      </p:cBhvr>
                                    </p:animEffect>
                                  </p:childTnLst>
                                </p:cTn>
                              </p:par>
                            </p:childTnLst>
                          </p:cTn>
                        </p:par>
                        <p:par>
                          <p:cTn id="21" fill="hold">
                            <p:stCondLst>
                              <p:cond delay="3000"/>
                            </p:stCondLst>
                            <p:childTnLst>
                              <p:par>
                                <p:cTn id="22" presetID="22" presetClass="entr" presetSubtype="8" fill="hold" grpId="0" nodeType="afterEffect">
                                  <p:stCondLst>
                                    <p:cond delay="0"/>
                                  </p:stCondLst>
                                  <p:childTnLst>
                                    <p:set>
                                      <p:cBhvr>
                                        <p:cTn id="23" dur="1" fill="hold">
                                          <p:stCondLst>
                                            <p:cond delay="0"/>
                                          </p:stCondLst>
                                        </p:cTn>
                                        <p:tgtEl>
                                          <p:spTgt spid="104"/>
                                        </p:tgtEl>
                                        <p:attrNameLst>
                                          <p:attrName>style.visibility</p:attrName>
                                        </p:attrNameLst>
                                      </p:cBhvr>
                                      <p:to>
                                        <p:strVal val="visible"/>
                                      </p:to>
                                    </p:set>
                                    <p:animEffect transition="in" filter="wipe(left)">
                                      <p:cBhvr>
                                        <p:cTn id="24" dur="500"/>
                                        <p:tgtEl>
                                          <p:spTgt spid="104"/>
                                        </p:tgtEl>
                                      </p:cBhvr>
                                    </p:animEffect>
                                  </p:childTnLst>
                                </p:cTn>
                              </p:par>
                            </p:childTnLst>
                          </p:cTn>
                        </p:par>
                        <p:par>
                          <p:cTn id="25" fill="hold">
                            <p:stCondLst>
                              <p:cond delay="3500"/>
                            </p:stCondLst>
                            <p:childTnLst>
                              <p:par>
                                <p:cTn id="26" presetID="41" presetClass="entr" presetSubtype="0" fill="hold" grpId="0" nodeType="afterEffect">
                                  <p:stCondLst>
                                    <p:cond delay="0"/>
                                  </p:stCondLst>
                                  <p:iterate type="lt">
                                    <p:tmPct val="15000"/>
                                  </p:iterate>
                                  <p:childTnLst>
                                    <p:set>
                                      <p:cBhvr>
                                        <p:cTn id="27" dur="1" fill="hold">
                                          <p:stCondLst>
                                            <p:cond delay="0"/>
                                          </p:stCondLst>
                                        </p:cTn>
                                        <p:tgtEl>
                                          <p:spTgt spid="106"/>
                                        </p:tgtEl>
                                        <p:attrNameLst>
                                          <p:attrName>style.visibility</p:attrName>
                                        </p:attrNameLst>
                                      </p:cBhvr>
                                      <p:to>
                                        <p:strVal val="visible"/>
                                      </p:to>
                                    </p:set>
                                    <p:anim calcmode="lin" valueType="num">
                                      <p:cBhvr>
                                        <p:cTn id="28" dur="500" fill="hold"/>
                                        <p:tgtEl>
                                          <p:spTgt spid="106"/>
                                        </p:tgtEl>
                                        <p:attrNameLst>
                                          <p:attrName>ppt_x</p:attrName>
                                        </p:attrNameLst>
                                      </p:cBhvr>
                                      <p:tavLst>
                                        <p:tav tm="0">
                                          <p:val>
                                            <p:strVal val="#ppt_x"/>
                                          </p:val>
                                        </p:tav>
                                        <p:tav tm="50000">
                                          <p:val>
                                            <p:strVal val="#ppt_x+.1"/>
                                          </p:val>
                                        </p:tav>
                                        <p:tav tm="100000">
                                          <p:val>
                                            <p:strVal val="#ppt_x"/>
                                          </p:val>
                                        </p:tav>
                                      </p:tavLst>
                                    </p:anim>
                                    <p:anim calcmode="lin" valueType="num">
                                      <p:cBhvr>
                                        <p:cTn id="29" dur="500" fill="hold"/>
                                        <p:tgtEl>
                                          <p:spTgt spid="106"/>
                                        </p:tgtEl>
                                        <p:attrNameLst>
                                          <p:attrName>ppt_y</p:attrName>
                                        </p:attrNameLst>
                                      </p:cBhvr>
                                      <p:tavLst>
                                        <p:tav tm="0">
                                          <p:val>
                                            <p:strVal val="#ppt_y"/>
                                          </p:val>
                                        </p:tav>
                                        <p:tav tm="100000">
                                          <p:val>
                                            <p:strVal val="#ppt_y"/>
                                          </p:val>
                                        </p:tav>
                                      </p:tavLst>
                                    </p:anim>
                                    <p:anim calcmode="lin" valueType="num">
                                      <p:cBhvr>
                                        <p:cTn id="30" dur="500" fill="hold"/>
                                        <p:tgtEl>
                                          <p:spTgt spid="106"/>
                                        </p:tgtEl>
                                        <p:attrNameLst>
                                          <p:attrName>ppt_h</p:attrName>
                                        </p:attrNameLst>
                                      </p:cBhvr>
                                      <p:tavLst>
                                        <p:tav tm="0">
                                          <p:val>
                                            <p:strVal val="#ppt_h/10"/>
                                          </p:val>
                                        </p:tav>
                                        <p:tav tm="50000">
                                          <p:val>
                                            <p:strVal val="#ppt_h+.01"/>
                                          </p:val>
                                        </p:tav>
                                        <p:tav tm="100000">
                                          <p:val>
                                            <p:strVal val="#ppt_h"/>
                                          </p:val>
                                        </p:tav>
                                      </p:tavLst>
                                    </p:anim>
                                    <p:anim calcmode="lin" valueType="num">
                                      <p:cBhvr>
                                        <p:cTn id="31" dur="500" fill="hold"/>
                                        <p:tgtEl>
                                          <p:spTgt spid="106"/>
                                        </p:tgtEl>
                                        <p:attrNameLst>
                                          <p:attrName>ppt_w</p:attrName>
                                        </p:attrNameLst>
                                      </p:cBhvr>
                                      <p:tavLst>
                                        <p:tav tm="0">
                                          <p:val>
                                            <p:strVal val="#ppt_w/10"/>
                                          </p:val>
                                        </p:tav>
                                        <p:tav tm="50000">
                                          <p:val>
                                            <p:strVal val="#ppt_w+.01"/>
                                          </p:val>
                                        </p:tav>
                                        <p:tav tm="100000">
                                          <p:val>
                                            <p:strVal val="#ppt_w"/>
                                          </p:val>
                                        </p:tav>
                                      </p:tavLst>
                                    </p:anim>
                                    <p:animEffect transition="in" filter="fade">
                                      <p:cBhvr>
                                        <p:cTn id="32" dur="500" tmFilter="0,0; .5, 1; 1, 1"/>
                                        <p:tgtEl>
                                          <p:spTgt spid="106"/>
                                        </p:tgtEl>
                                      </p:cBhvr>
                                    </p:animEffect>
                                  </p:childTnLst>
                                </p:cTn>
                              </p:par>
                            </p:childTnLst>
                          </p:cTn>
                        </p:par>
                        <p:par>
                          <p:cTn id="33" fill="hold">
                            <p:stCondLst>
                              <p:cond delay="2775"/>
                            </p:stCondLst>
                            <p:childTnLst>
                              <p:par>
                                <p:cTn id="34" presetID="31" presetClass="entr" presetSubtype="0" fill="hold" grpId="0" nodeType="afterEffect">
                                  <p:stCondLst>
                                    <p:cond delay="0"/>
                                  </p:stCondLst>
                                  <p:childTnLst>
                                    <p:set>
                                      <p:cBhvr>
                                        <p:cTn id="35" dur="1" fill="hold">
                                          <p:stCondLst>
                                            <p:cond delay="0"/>
                                          </p:stCondLst>
                                        </p:cTn>
                                        <p:tgtEl>
                                          <p:spTgt spid="111"/>
                                        </p:tgtEl>
                                        <p:attrNameLst>
                                          <p:attrName>style.visibility</p:attrName>
                                        </p:attrNameLst>
                                      </p:cBhvr>
                                      <p:to>
                                        <p:strVal val="visible"/>
                                      </p:to>
                                    </p:set>
                                    <p:anim calcmode="lin" valueType="num">
                                      <p:cBhvr>
                                        <p:cTn id="36" dur="500" fill="hold"/>
                                        <p:tgtEl>
                                          <p:spTgt spid="111"/>
                                        </p:tgtEl>
                                        <p:attrNameLst>
                                          <p:attrName>ppt_w</p:attrName>
                                        </p:attrNameLst>
                                      </p:cBhvr>
                                      <p:tavLst>
                                        <p:tav tm="0">
                                          <p:val>
                                            <p:fltVal val="0"/>
                                          </p:val>
                                        </p:tav>
                                        <p:tav tm="100000">
                                          <p:val>
                                            <p:strVal val="#ppt_w"/>
                                          </p:val>
                                        </p:tav>
                                      </p:tavLst>
                                    </p:anim>
                                    <p:anim calcmode="lin" valueType="num">
                                      <p:cBhvr>
                                        <p:cTn id="37" dur="500" fill="hold"/>
                                        <p:tgtEl>
                                          <p:spTgt spid="111"/>
                                        </p:tgtEl>
                                        <p:attrNameLst>
                                          <p:attrName>ppt_h</p:attrName>
                                        </p:attrNameLst>
                                      </p:cBhvr>
                                      <p:tavLst>
                                        <p:tav tm="0">
                                          <p:val>
                                            <p:fltVal val="0"/>
                                          </p:val>
                                        </p:tav>
                                        <p:tav tm="100000">
                                          <p:val>
                                            <p:strVal val="#ppt_h"/>
                                          </p:val>
                                        </p:tav>
                                      </p:tavLst>
                                    </p:anim>
                                    <p:anim calcmode="lin" valueType="num">
                                      <p:cBhvr>
                                        <p:cTn id="38" dur="500" fill="hold"/>
                                        <p:tgtEl>
                                          <p:spTgt spid="111"/>
                                        </p:tgtEl>
                                        <p:attrNameLst>
                                          <p:attrName>style.rotation</p:attrName>
                                        </p:attrNameLst>
                                      </p:cBhvr>
                                      <p:tavLst>
                                        <p:tav tm="0">
                                          <p:val>
                                            <p:fltVal val="90"/>
                                          </p:val>
                                        </p:tav>
                                        <p:tav tm="100000">
                                          <p:val>
                                            <p:fltVal val="0"/>
                                          </p:val>
                                        </p:tav>
                                      </p:tavLst>
                                    </p:anim>
                                    <p:animEffect transition="in" filter="fade">
                                      <p:cBhvr>
                                        <p:cTn id="39" dur="500"/>
                                        <p:tgtEl>
                                          <p:spTgt spid="111"/>
                                        </p:tgtEl>
                                      </p:cBhvr>
                                    </p:animEffect>
                                  </p:childTnLst>
                                </p:cTn>
                              </p:par>
                            </p:childTnLst>
                          </p:cTn>
                        </p:par>
                        <p:par>
                          <p:cTn id="40" fill="hold">
                            <p:stCondLst>
                              <p:cond delay="3275"/>
                            </p:stCondLst>
                            <p:childTnLst>
                              <p:par>
                                <p:cTn id="41" presetID="22" presetClass="entr" presetSubtype="8" fill="hold" grpId="0" nodeType="afterEffect">
                                  <p:stCondLst>
                                    <p:cond delay="0"/>
                                  </p:stCondLst>
                                  <p:childTnLst>
                                    <p:set>
                                      <p:cBhvr>
                                        <p:cTn id="42" dur="1" fill="hold">
                                          <p:stCondLst>
                                            <p:cond delay="0"/>
                                          </p:stCondLst>
                                        </p:cTn>
                                        <p:tgtEl>
                                          <p:spTgt spid="101"/>
                                        </p:tgtEl>
                                        <p:attrNameLst>
                                          <p:attrName>style.visibility</p:attrName>
                                        </p:attrNameLst>
                                      </p:cBhvr>
                                      <p:to>
                                        <p:strVal val="visible"/>
                                      </p:to>
                                    </p:set>
                                    <p:animEffect transition="in" filter="wipe(left)">
                                      <p:cBhvr>
                                        <p:cTn id="43" dur="500"/>
                                        <p:tgtEl>
                                          <p:spTgt spid="101"/>
                                        </p:tgtEl>
                                      </p:cBhvr>
                                    </p:animEffect>
                                  </p:childTnLst>
                                </p:cTn>
                              </p:par>
                            </p:childTnLst>
                          </p:cTn>
                        </p:par>
                        <p:par>
                          <p:cTn id="44" fill="hold">
                            <p:stCondLst>
                              <p:cond delay="3775"/>
                            </p:stCondLst>
                            <p:childTnLst>
                              <p:par>
                                <p:cTn id="45" presetID="41" presetClass="entr" presetSubtype="0" fill="hold" grpId="0" nodeType="afterEffect">
                                  <p:stCondLst>
                                    <p:cond delay="0"/>
                                  </p:stCondLst>
                                  <p:iterate type="lt">
                                    <p:tmPct val="15000"/>
                                  </p:iterate>
                                  <p:childTnLst>
                                    <p:set>
                                      <p:cBhvr>
                                        <p:cTn id="46" dur="1" fill="hold">
                                          <p:stCondLst>
                                            <p:cond delay="0"/>
                                          </p:stCondLst>
                                        </p:cTn>
                                        <p:tgtEl>
                                          <p:spTgt spid="107"/>
                                        </p:tgtEl>
                                        <p:attrNameLst>
                                          <p:attrName>style.visibility</p:attrName>
                                        </p:attrNameLst>
                                      </p:cBhvr>
                                      <p:to>
                                        <p:strVal val="visible"/>
                                      </p:to>
                                    </p:set>
                                    <p:anim calcmode="lin" valueType="num">
                                      <p:cBhvr>
                                        <p:cTn id="47" dur="500" fill="hold"/>
                                        <p:tgtEl>
                                          <p:spTgt spid="107"/>
                                        </p:tgtEl>
                                        <p:attrNameLst>
                                          <p:attrName>ppt_x</p:attrName>
                                        </p:attrNameLst>
                                      </p:cBhvr>
                                      <p:tavLst>
                                        <p:tav tm="0">
                                          <p:val>
                                            <p:strVal val="#ppt_x"/>
                                          </p:val>
                                        </p:tav>
                                        <p:tav tm="50000">
                                          <p:val>
                                            <p:strVal val="#ppt_x+.1"/>
                                          </p:val>
                                        </p:tav>
                                        <p:tav tm="100000">
                                          <p:val>
                                            <p:strVal val="#ppt_x"/>
                                          </p:val>
                                        </p:tav>
                                      </p:tavLst>
                                    </p:anim>
                                    <p:anim calcmode="lin" valueType="num">
                                      <p:cBhvr>
                                        <p:cTn id="48" dur="500" fill="hold"/>
                                        <p:tgtEl>
                                          <p:spTgt spid="107"/>
                                        </p:tgtEl>
                                        <p:attrNameLst>
                                          <p:attrName>ppt_y</p:attrName>
                                        </p:attrNameLst>
                                      </p:cBhvr>
                                      <p:tavLst>
                                        <p:tav tm="0">
                                          <p:val>
                                            <p:strVal val="#ppt_y"/>
                                          </p:val>
                                        </p:tav>
                                        <p:tav tm="100000">
                                          <p:val>
                                            <p:strVal val="#ppt_y"/>
                                          </p:val>
                                        </p:tav>
                                      </p:tavLst>
                                    </p:anim>
                                    <p:anim calcmode="lin" valueType="num">
                                      <p:cBhvr>
                                        <p:cTn id="49" dur="500" fill="hold"/>
                                        <p:tgtEl>
                                          <p:spTgt spid="107"/>
                                        </p:tgtEl>
                                        <p:attrNameLst>
                                          <p:attrName>ppt_h</p:attrName>
                                        </p:attrNameLst>
                                      </p:cBhvr>
                                      <p:tavLst>
                                        <p:tav tm="0">
                                          <p:val>
                                            <p:strVal val="#ppt_h/10"/>
                                          </p:val>
                                        </p:tav>
                                        <p:tav tm="50000">
                                          <p:val>
                                            <p:strVal val="#ppt_h+.01"/>
                                          </p:val>
                                        </p:tav>
                                        <p:tav tm="100000">
                                          <p:val>
                                            <p:strVal val="#ppt_h"/>
                                          </p:val>
                                        </p:tav>
                                      </p:tavLst>
                                    </p:anim>
                                    <p:anim calcmode="lin" valueType="num">
                                      <p:cBhvr>
                                        <p:cTn id="50" dur="500" fill="hold"/>
                                        <p:tgtEl>
                                          <p:spTgt spid="107"/>
                                        </p:tgtEl>
                                        <p:attrNameLst>
                                          <p:attrName>ppt_w</p:attrName>
                                        </p:attrNameLst>
                                      </p:cBhvr>
                                      <p:tavLst>
                                        <p:tav tm="0">
                                          <p:val>
                                            <p:strVal val="#ppt_w/10"/>
                                          </p:val>
                                        </p:tav>
                                        <p:tav tm="50000">
                                          <p:val>
                                            <p:strVal val="#ppt_w+.01"/>
                                          </p:val>
                                        </p:tav>
                                        <p:tav tm="100000">
                                          <p:val>
                                            <p:strVal val="#ppt_w"/>
                                          </p:val>
                                        </p:tav>
                                      </p:tavLst>
                                    </p:anim>
                                    <p:animEffect transition="in" filter="fade">
                                      <p:cBhvr>
                                        <p:cTn id="51" dur="500" tmFilter="0,0; .5, 1; 1, 1"/>
                                        <p:tgtEl>
                                          <p:spTgt spid="107"/>
                                        </p:tgtEl>
                                      </p:cBhvr>
                                    </p:animEffect>
                                  </p:childTnLst>
                                </p:cTn>
                              </p:par>
                            </p:childTnLst>
                          </p:cTn>
                        </p:par>
                        <p:par>
                          <p:cTn id="52" fill="hold">
                            <p:stCondLst>
                              <p:cond delay="4800"/>
                            </p:stCondLst>
                            <p:childTnLst>
                              <p:par>
                                <p:cTn id="53" presetID="31" presetClass="entr" presetSubtype="0" fill="hold" grpId="0" nodeType="afterEffect">
                                  <p:stCondLst>
                                    <p:cond delay="0"/>
                                  </p:stCondLst>
                                  <p:childTnLst>
                                    <p:set>
                                      <p:cBhvr>
                                        <p:cTn id="54" dur="1" fill="hold">
                                          <p:stCondLst>
                                            <p:cond delay="0"/>
                                          </p:stCondLst>
                                        </p:cTn>
                                        <p:tgtEl>
                                          <p:spTgt spid="112"/>
                                        </p:tgtEl>
                                        <p:attrNameLst>
                                          <p:attrName>style.visibility</p:attrName>
                                        </p:attrNameLst>
                                      </p:cBhvr>
                                      <p:to>
                                        <p:strVal val="visible"/>
                                      </p:to>
                                    </p:set>
                                    <p:anim calcmode="lin" valueType="num">
                                      <p:cBhvr>
                                        <p:cTn id="55" dur="500" fill="hold"/>
                                        <p:tgtEl>
                                          <p:spTgt spid="112"/>
                                        </p:tgtEl>
                                        <p:attrNameLst>
                                          <p:attrName>ppt_w</p:attrName>
                                        </p:attrNameLst>
                                      </p:cBhvr>
                                      <p:tavLst>
                                        <p:tav tm="0">
                                          <p:val>
                                            <p:fltVal val="0"/>
                                          </p:val>
                                        </p:tav>
                                        <p:tav tm="100000">
                                          <p:val>
                                            <p:strVal val="#ppt_w"/>
                                          </p:val>
                                        </p:tav>
                                      </p:tavLst>
                                    </p:anim>
                                    <p:anim calcmode="lin" valueType="num">
                                      <p:cBhvr>
                                        <p:cTn id="56" dur="500" fill="hold"/>
                                        <p:tgtEl>
                                          <p:spTgt spid="112"/>
                                        </p:tgtEl>
                                        <p:attrNameLst>
                                          <p:attrName>ppt_h</p:attrName>
                                        </p:attrNameLst>
                                      </p:cBhvr>
                                      <p:tavLst>
                                        <p:tav tm="0">
                                          <p:val>
                                            <p:fltVal val="0"/>
                                          </p:val>
                                        </p:tav>
                                        <p:tav tm="100000">
                                          <p:val>
                                            <p:strVal val="#ppt_h"/>
                                          </p:val>
                                        </p:tav>
                                      </p:tavLst>
                                    </p:anim>
                                    <p:anim calcmode="lin" valueType="num">
                                      <p:cBhvr>
                                        <p:cTn id="57" dur="500" fill="hold"/>
                                        <p:tgtEl>
                                          <p:spTgt spid="112"/>
                                        </p:tgtEl>
                                        <p:attrNameLst>
                                          <p:attrName>style.rotation</p:attrName>
                                        </p:attrNameLst>
                                      </p:cBhvr>
                                      <p:tavLst>
                                        <p:tav tm="0">
                                          <p:val>
                                            <p:fltVal val="90"/>
                                          </p:val>
                                        </p:tav>
                                        <p:tav tm="100000">
                                          <p:val>
                                            <p:fltVal val="0"/>
                                          </p:val>
                                        </p:tav>
                                      </p:tavLst>
                                    </p:anim>
                                    <p:animEffect transition="in" filter="fade">
                                      <p:cBhvr>
                                        <p:cTn id="58" dur="500"/>
                                        <p:tgtEl>
                                          <p:spTgt spid="112"/>
                                        </p:tgtEl>
                                      </p:cBhvr>
                                    </p:animEffect>
                                  </p:childTnLst>
                                </p:cTn>
                              </p:par>
                            </p:childTnLst>
                          </p:cTn>
                        </p:par>
                        <p:par>
                          <p:cTn id="59" fill="hold">
                            <p:stCondLst>
                              <p:cond delay="5300"/>
                            </p:stCondLst>
                            <p:childTnLst>
                              <p:par>
                                <p:cTn id="60" presetID="22" presetClass="entr" presetSubtype="8" fill="hold" grpId="0" nodeType="afterEffect">
                                  <p:stCondLst>
                                    <p:cond delay="0"/>
                                  </p:stCondLst>
                                  <p:childTnLst>
                                    <p:set>
                                      <p:cBhvr>
                                        <p:cTn id="61" dur="1" fill="hold">
                                          <p:stCondLst>
                                            <p:cond delay="0"/>
                                          </p:stCondLst>
                                        </p:cTn>
                                        <p:tgtEl>
                                          <p:spTgt spid="102"/>
                                        </p:tgtEl>
                                        <p:attrNameLst>
                                          <p:attrName>style.visibility</p:attrName>
                                        </p:attrNameLst>
                                      </p:cBhvr>
                                      <p:to>
                                        <p:strVal val="visible"/>
                                      </p:to>
                                    </p:set>
                                    <p:animEffect transition="in" filter="wipe(left)">
                                      <p:cBhvr>
                                        <p:cTn id="62" dur="500"/>
                                        <p:tgtEl>
                                          <p:spTgt spid="102"/>
                                        </p:tgtEl>
                                      </p:cBhvr>
                                    </p:animEffect>
                                  </p:childTnLst>
                                </p:cTn>
                              </p:par>
                            </p:childTnLst>
                          </p:cTn>
                        </p:par>
                        <p:par>
                          <p:cTn id="63" fill="hold">
                            <p:stCondLst>
                              <p:cond delay="5800"/>
                            </p:stCondLst>
                            <p:childTnLst>
                              <p:par>
                                <p:cTn id="64" presetID="41" presetClass="entr" presetSubtype="0" fill="hold" grpId="0" nodeType="afterEffect">
                                  <p:stCondLst>
                                    <p:cond delay="0"/>
                                  </p:stCondLst>
                                  <p:iterate type="lt">
                                    <p:tmPct val="15000"/>
                                  </p:iterate>
                                  <p:childTnLst>
                                    <p:set>
                                      <p:cBhvr>
                                        <p:cTn id="65" dur="1" fill="hold">
                                          <p:stCondLst>
                                            <p:cond delay="0"/>
                                          </p:stCondLst>
                                        </p:cTn>
                                        <p:tgtEl>
                                          <p:spTgt spid="108"/>
                                        </p:tgtEl>
                                        <p:attrNameLst>
                                          <p:attrName>style.visibility</p:attrName>
                                        </p:attrNameLst>
                                      </p:cBhvr>
                                      <p:to>
                                        <p:strVal val="visible"/>
                                      </p:to>
                                    </p:set>
                                    <p:anim calcmode="lin" valueType="num">
                                      <p:cBhvr>
                                        <p:cTn id="66" dur="500" fill="hold"/>
                                        <p:tgtEl>
                                          <p:spTgt spid="108"/>
                                        </p:tgtEl>
                                        <p:attrNameLst>
                                          <p:attrName>ppt_x</p:attrName>
                                        </p:attrNameLst>
                                      </p:cBhvr>
                                      <p:tavLst>
                                        <p:tav tm="0">
                                          <p:val>
                                            <p:strVal val="#ppt_x"/>
                                          </p:val>
                                        </p:tav>
                                        <p:tav tm="50000">
                                          <p:val>
                                            <p:strVal val="#ppt_x+.1"/>
                                          </p:val>
                                        </p:tav>
                                        <p:tav tm="100000">
                                          <p:val>
                                            <p:strVal val="#ppt_x"/>
                                          </p:val>
                                        </p:tav>
                                      </p:tavLst>
                                    </p:anim>
                                    <p:anim calcmode="lin" valueType="num">
                                      <p:cBhvr>
                                        <p:cTn id="67" dur="500" fill="hold"/>
                                        <p:tgtEl>
                                          <p:spTgt spid="108"/>
                                        </p:tgtEl>
                                        <p:attrNameLst>
                                          <p:attrName>ppt_y</p:attrName>
                                        </p:attrNameLst>
                                      </p:cBhvr>
                                      <p:tavLst>
                                        <p:tav tm="0">
                                          <p:val>
                                            <p:strVal val="#ppt_y"/>
                                          </p:val>
                                        </p:tav>
                                        <p:tav tm="100000">
                                          <p:val>
                                            <p:strVal val="#ppt_y"/>
                                          </p:val>
                                        </p:tav>
                                      </p:tavLst>
                                    </p:anim>
                                    <p:anim calcmode="lin" valueType="num">
                                      <p:cBhvr>
                                        <p:cTn id="68" dur="500" fill="hold"/>
                                        <p:tgtEl>
                                          <p:spTgt spid="108"/>
                                        </p:tgtEl>
                                        <p:attrNameLst>
                                          <p:attrName>ppt_h</p:attrName>
                                        </p:attrNameLst>
                                      </p:cBhvr>
                                      <p:tavLst>
                                        <p:tav tm="0">
                                          <p:val>
                                            <p:strVal val="#ppt_h/10"/>
                                          </p:val>
                                        </p:tav>
                                        <p:tav tm="50000">
                                          <p:val>
                                            <p:strVal val="#ppt_h+.01"/>
                                          </p:val>
                                        </p:tav>
                                        <p:tav tm="100000">
                                          <p:val>
                                            <p:strVal val="#ppt_h"/>
                                          </p:val>
                                        </p:tav>
                                      </p:tavLst>
                                    </p:anim>
                                    <p:anim calcmode="lin" valueType="num">
                                      <p:cBhvr>
                                        <p:cTn id="69" dur="500" fill="hold"/>
                                        <p:tgtEl>
                                          <p:spTgt spid="108"/>
                                        </p:tgtEl>
                                        <p:attrNameLst>
                                          <p:attrName>ppt_w</p:attrName>
                                        </p:attrNameLst>
                                      </p:cBhvr>
                                      <p:tavLst>
                                        <p:tav tm="0">
                                          <p:val>
                                            <p:strVal val="#ppt_w/10"/>
                                          </p:val>
                                        </p:tav>
                                        <p:tav tm="50000">
                                          <p:val>
                                            <p:strVal val="#ppt_w+.01"/>
                                          </p:val>
                                        </p:tav>
                                        <p:tav tm="100000">
                                          <p:val>
                                            <p:strVal val="#ppt_w"/>
                                          </p:val>
                                        </p:tav>
                                      </p:tavLst>
                                    </p:anim>
                                    <p:animEffect transition="in" filter="fade">
                                      <p:cBhvr>
                                        <p:cTn id="70" dur="500" tmFilter="0,0; .5, 1; 1, 1"/>
                                        <p:tgtEl>
                                          <p:spTgt spid="108"/>
                                        </p:tgtEl>
                                      </p:cBhvr>
                                    </p:animEffect>
                                  </p:childTnLst>
                                </p:cTn>
                              </p:par>
                            </p:childTnLst>
                          </p:cTn>
                        </p:par>
                        <p:par>
                          <p:cTn id="71" fill="hold">
                            <p:stCondLst>
                              <p:cond delay="6900"/>
                            </p:stCondLst>
                            <p:childTnLst>
                              <p:par>
                                <p:cTn id="72" presetID="31" presetClass="entr" presetSubtype="0" fill="hold" grpId="0" nodeType="afterEffect">
                                  <p:stCondLst>
                                    <p:cond delay="0"/>
                                  </p:stCondLst>
                                  <p:childTnLst>
                                    <p:set>
                                      <p:cBhvr>
                                        <p:cTn id="73" dur="1" fill="hold">
                                          <p:stCondLst>
                                            <p:cond delay="0"/>
                                          </p:stCondLst>
                                        </p:cTn>
                                        <p:tgtEl>
                                          <p:spTgt spid="113"/>
                                        </p:tgtEl>
                                        <p:attrNameLst>
                                          <p:attrName>style.visibility</p:attrName>
                                        </p:attrNameLst>
                                      </p:cBhvr>
                                      <p:to>
                                        <p:strVal val="visible"/>
                                      </p:to>
                                    </p:set>
                                    <p:anim calcmode="lin" valueType="num">
                                      <p:cBhvr>
                                        <p:cTn id="74" dur="500" fill="hold"/>
                                        <p:tgtEl>
                                          <p:spTgt spid="113"/>
                                        </p:tgtEl>
                                        <p:attrNameLst>
                                          <p:attrName>ppt_w</p:attrName>
                                        </p:attrNameLst>
                                      </p:cBhvr>
                                      <p:tavLst>
                                        <p:tav tm="0">
                                          <p:val>
                                            <p:fltVal val="0"/>
                                          </p:val>
                                        </p:tav>
                                        <p:tav tm="100000">
                                          <p:val>
                                            <p:strVal val="#ppt_w"/>
                                          </p:val>
                                        </p:tav>
                                      </p:tavLst>
                                    </p:anim>
                                    <p:anim calcmode="lin" valueType="num">
                                      <p:cBhvr>
                                        <p:cTn id="75" dur="500" fill="hold"/>
                                        <p:tgtEl>
                                          <p:spTgt spid="113"/>
                                        </p:tgtEl>
                                        <p:attrNameLst>
                                          <p:attrName>ppt_h</p:attrName>
                                        </p:attrNameLst>
                                      </p:cBhvr>
                                      <p:tavLst>
                                        <p:tav tm="0">
                                          <p:val>
                                            <p:fltVal val="0"/>
                                          </p:val>
                                        </p:tav>
                                        <p:tav tm="100000">
                                          <p:val>
                                            <p:strVal val="#ppt_h"/>
                                          </p:val>
                                        </p:tav>
                                      </p:tavLst>
                                    </p:anim>
                                    <p:anim calcmode="lin" valueType="num">
                                      <p:cBhvr>
                                        <p:cTn id="76" dur="500" fill="hold"/>
                                        <p:tgtEl>
                                          <p:spTgt spid="113"/>
                                        </p:tgtEl>
                                        <p:attrNameLst>
                                          <p:attrName>style.rotation</p:attrName>
                                        </p:attrNameLst>
                                      </p:cBhvr>
                                      <p:tavLst>
                                        <p:tav tm="0">
                                          <p:val>
                                            <p:fltVal val="90"/>
                                          </p:val>
                                        </p:tav>
                                        <p:tav tm="100000">
                                          <p:val>
                                            <p:fltVal val="0"/>
                                          </p:val>
                                        </p:tav>
                                      </p:tavLst>
                                    </p:anim>
                                    <p:animEffect transition="in" filter="fade">
                                      <p:cBhvr>
                                        <p:cTn id="77" dur="500"/>
                                        <p:tgtEl>
                                          <p:spTgt spid="113"/>
                                        </p:tgtEl>
                                      </p:cBhvr>
                                    </p:animEffect>
                                  </p:childTnLst>
                                </p:cTn>
                              </p:par>
                            </p:childTnLst>
                          </p:cTn>
                        </p:par>
                        <p:par>
                          <p:cTn id="78" fill="hold">
                            <p:stCondLst>
                              <p:cond delay="7400"/>
                            </p:stCondLst>
                            <p:childTnLst>
                              <p:par>
                                <p:cTn id="79" presetID="22" presetClass="entr" presetSubtype="8" fill="hold" grpId="0" nodeType="afterEffect">
                                  <p:stCondLst>
                                    <p:cond delay="0"/>
                                  </p:stCondLst>
                                  <p:childTnLst>
                                    <p:set>
                                      <p:cBhvr>
                                        <p:cTn id="80" dur="1" fill="hold">
                                          <p:stCondLst>
                                            <p:cond delay="0"/>
                                          </p:stCondLst>
                                        </p:cTn>
                                        <p:tgtEl>
                                          <p:spTgt spid="103"/>
                                        </p:tgtEl>
                                        <p:attrNameLst>
                                          <p:attrName>style.visibility</p:attrName>
                                        </p:attrNameLst>
                                      </p:cBhvr>
                                      <p:to>
                                        <p:strVal val="visible"/>
                                      </p:to>
                                    </p:set>
                                    <p:animEffect transition="in" filter="wipe(left)">
                                      <p:cBhvr>
                                        <p:cTn id="81" dur="500"/>
                                        <p:tgtEl>
                                          <p:spTgt spid="103"/>
                                        </p:tgtEl>
                                      </p:cBhvr>
                                    </p:animEffect>
                                  </p:childTnLst>
                                </p:cTn>
                              </p:par>
                            </p:childTnLst>
                          </p:cTn>
                        </p:par>
                        <p:par>
                          <p:cTn id="82" fill="hold">
                            <p:stCondLst>
                              <p:cond delay="7900"/>
                            </p:stCondLst>
                            <p:childTnLst>
                              <p:par>
                                <p:cTn id="83" presetID="41" presetClass="entr" presetSubtype="0" fill="hold" grpId="0" nodeType="afterEffect">
                                  <p:stCondLst>
                                    <p:cond delay="0"/>
                                  </p:stCondLst>
                                  <p:iterate type="lt">
                                    <p:tmPct val="15000"/>
                                  </p:iterate>
                                  <p:childTnLst>
                                    <p:set>
                                      <p:cBhvr>
                                        <p:cTn id="84" dur="1" fill="hold">
                                          <p:stCondLst>
                                            <p:cond delay="0"/>
                                          </p:stCondLst>
                                        </p:cTn>
                                        <p:tgtEl>
                                          <p:spTgt spid="109"/>
                                        </p:tgtEl>
                                        <p:attrNameLst>
                                          <p:attrName>style.visibility</p:attrName>
                                        </p:attrNameLst>
                                      </p:cBhvr>
                                      <p:to>
                                        <p:strVal val="visible"/>
                                      </p:to>
                                    </p:set>
                                    <p:anim calcmode="lin" valueType="num">
                                      <p:cBhvr>
                                        <p:cTn id="85" dur="500" fill="hold"/>
                                        <p:tgtEl>
                                          <p:spTgt spid="109"/>
                                        </p:tgtEl>
                                        <p:attrNameLst>
                                          <p:attrName>ppt_x</p:attrName>
                                        </p:attrNameLst>
                                      </p:cBhvr>
                                      <p:tavLst>
                                        <p:tav tm="0">
                                          <p:val>
                                            <p:strVal val="#ppt_x"/>
                                          </p:val>
                                        </p:tav>
                                        <p:tav tm="50000">
                                          <p:val>
                                            <p:strVal val="#ppt_x+.1"/>
                                          </p:val>
                                        </p:tav>
                                        <p:tav tm="100000">
                                          <p:val>
                                            <p:strVal val="#ppt_x"/>
                                          </p:val>
                                        </p:tav>
                                      </p:tavLst>
                                    </p:anim>
                                    <p:anim calcmode="lin" valueType="num">
                                      <p:cBhvr>
                                        <p:cTn id="86" dur="500" fill="hold"/>
                                        <p:tgtEl>
                                          <p:spTgt spid="109"/>
                                        </p:tgtEl>
                                        <p:attrNameLst>
                                          <p:attrName>ppt_y</p:attrName>
                                        </p:attrNameLst>
                                      </p:cBhvr>
                                      <p:tavLst>
                                        <p:tav tm="0">
                                          <p:val>
                                            <p:strVal val="#ppt_y"/>
                                          </p:val>
                                        </p:tav>
                                        <p:tav tm="100000">
                                          <p:val>
                                            <p:strVal val="#ppt_y"/>
                                          </p:val>
                                        </p:tav>
                                      </p:tavLst>
                                    </p:anim>
                                    <p:anim calcmode="lin" valueType="num">
                                      <p:cBhvr>
                                        <p:cTn id="87" dur="500" fill="hold"/>
                                        <p:tgtEl>
                                          <p:spTgt spid="109"/>
                                        </p:tgtEl>
                                        <p:attrNameLst>
                                          <p:attrName>ppt_h</p:attrName>
                                        </p:attrNameLst>
                                      </p:cBhvr>
                                      <p:tavLst>
                                        <p:tav tm="0">
                                          <p:val>
                                            <p:strVal val="#ppt_h/10"/>
                                          </p:val>
                                        </p:tav>
                                        <p:tav tm="50000">
                                          <p:val>
                                            <p:strVal val="#ppt_h+.01"/>
                                          </p:val>
                                        </p:tav>
                                        <p:tav tm="100000">
                                          <p:val>
                                            <p:strVal val="#ppt_h"/>
                                          </p:val>
                                        </p:tav>
                                      </p:tavLst>
                                    </p:anim>
                                    <p:anim calcmode="lin" valueType="num">
                                      <p:cBhvr>
                                        <p:cTn id="88" dur="500" fill="hold"/>
                                        <p:tgtEl>
                                          <p:spTgt spid="109"/>
                                        </p:tgtEl>
                                        <p:attrNameLst>
                                          <p:attrName>ppt_w</p:attrName>
                                        </p:attrNameLst>
                                      </p:cBhvr>
                                      <p:tavLst>
                                        <p:tav tm="0">
                                          <p:val>
                                            <p:strVal val="#ppt_w/10"/>
                                          </p:val>
                                        </p:tav>
                                        <p:tav tm="50000">
                                          <p:val>
                                            <p:strVal val="#ppt_w+.01"/>
                                          </p:val>
                                        </p:tav>
                                        <p:tav tm="100000">
                                          <p:val>
                                            <p:strVal val="#ppt_w"/>
                                          </p:val>
                                        </p:tav>
                                      </p:tavLst>
                                    </p:anim>
                                    <p:animEffect transition="in" filter="fade">
                                      <p:cBhvr>
                                        <p:cTn id="89" dur="500" tmFilter="0,0; .5, 1; 1, 1"/>
                                        <p:tgtEl>
                                          <p:spTgt spid="109"/>
                                        </p:tgtEl>
                                      </p:cBhvr>
                                    </p:animEffect>
                                  </p:childTnLst>
                                </p:cTn>
                              </p:par>
                            </p:childTnLst>
                          </p:cTn>
                        </p:par>
                        <p:par>
                          <p:cTn id="90" fill="hold">
                            <p:stCondLst>
                              <p:cond delay="9000"/>
                            </p:stCondLst>
                            <p:childTnLst>
                              <p:par>
                                <p:cTn id="91" presetID="31" presetClass="entr" presetSubtype="0" fill="hold" grpId="0" nodeType="afterEffect">
                                  <p:stCondLst>
                                    <p:cond delay="0"/>
                                  </p:stCondLst>
                                  <p:childTnLst>
                                    <p:set>
                                      <p:cBhvr>
                                        <p:cTn id="92" dur="1" fill="hold">
                                          <p:stCondLst>
                                            <p:cond delay="0"/>
                                          </p:stCondLst>
                                        </p:cTn>
                                        <p:tgtEl>
                                          <p:spTgt spid="117"/>
                                        </p:tgtEl>
                                        <p:attrNameLst>
                                          <p:attrName>style.visibility</p:attrName>
                                        </p:attrNameLst>
                                      </p:cBhvr>
                                      <p:to>
                                        <p:strVal val="visible"/>
                                      </p:to>
                                    </p:set>
                                    <p:anim calcmode="lin" valueType="num">
                                      <p:cBhvr>
                                        <p:cTn id="93" dur="500" fill="hold"/>
                                        <p:tgtEl>
                                          <p:spTgt spid="117"/>
                                        </p:tgtEl>
                                        <p:attrNameLst>
                                          <p:attrName>ppt_w</p:attrName>
                                        </p:attrNameLst>
                                      </p:cBhvr>
                                      <p:tavLst>
                                        <p:tav tm="0">
                                          <p:val>
                                            <p:fltVal val="0"/>
                                          </p:val>
                                        </p:tav>
                                        <p:tav tm="100000">
                                          <p:val>
                                            <p:strVal val="#ppt_w"/>
                                          </p:val>
                                        </p:tav>
                                      </p:tavLst>
                                    </p:anim>
                                    <p:anim calcmode="lin" valueType="num">
                                      <p:cBhvr>
                                        <p:cTn id="94" dur="500" fill="hold"/>
                                        <p:tgtEl>
                                          <p:spTgt spid="117"/>
                                        </p:tgtEl>
                                        <p:attrNameLst>
                                          <p:attrName>ppt_h</p:attrName>
                                        </p:attrNameLst>
                                      </p:cBhvr>
                                      <p:tavLst>
                                        <p:tav tm="0">
                                          <p:val>
                                            <p:fltVal val="0"/>
                                          </p:val>
                                        </p:tav>
                                        <p:tav tm="100000">
                                          <p:val>
                                            <p:strVal val="#ppt_h"/>
                                          </p:val>
                                        </p:tav>
                                      </p:tavLst>
                                    </p:anim>
                                    <p:anim calcmode="lin" valueType="num">
                                      <p:cBhvr>
                                        <p:cTn id="95" dur="500" fill="hold"/>
                                        <p:tgtEl>
                                          <p:spTgt spid="117"/>
                                        </p:tgtEl>
                                        <p:attrNameLst>
                                          <p:attrName>style.rotation</p:attrName>
                                        </p:attrNameLst>
                                      </p:cBhvr>
                                      <p:tavLst>
                                        <p:tav tm="0">
                                          <p:val>
                                            <p:fltVal val="90"/>
                                          </p:val>
                                        </p:tav>
                                        <p:tav tm="100000">
                                          <p:val>
                                            <p:fltVal val="0"/>
                                          </p:val>
                                        </p:tav>
                                      </p:tavLst>
                                    </p:anim>
                                    <p:animEffect transition="in" filter="fade">
                                      <p:cBhvr>
                                        <p:cTn id="96" dur="500"/>
                                        <p:tgtEl>
                                          <p:spTgt spid="117"/>
                                        </p:tgtEl>
                                      </p:cBhvr>
                                    </p:animEffect>
                                  </p:childTnLst>
                                </p:cTn>
                              </p:par>
                            </p:childTnLst>
                          </p:cTn>
                        </p:par>
                        <p:par>
                          <p:cTn id="97" fill="hold">
                            <p:stCondLst>
                              <p:cond delay="9500"/>
                            </p:stCondLst>
                            <p:childTnLst>
                              <p:par>
                                <p:cTn id="98" presetID="22" presetClass="entr" presetSubtype="8" fill="hold" grpId="0" nodeType="afterEffect">
                                  <p:stCondLst>
                                    <p:cond delay="0"/>
                                  </p:stCondLst>
                                  <p:childTnLst>
                                    <p:set>
                                      <p:cBhvr>
                                        <p:cTn id="99" dur="1" fill="hold">
                                          <p:stCondLst>
                                            <p:cond delay="0"/>
                                          </p:stCondLst>
                                        </p:cTn>
                                        <p:tgtEl>
                                          <p:spTgt spid="115"/>
                                        </p:tgtEl>
                                        <p:attrNameLst>
                                          <p:attrName>style.visibility</p:attrName>
                                        </p:attrNameLst>
                                      </p:cBhvr>
                                      <p:to>
                                        <p:strVal val="visible"/>
                                      </p:to>
                                    </p:set>
                                    <p:animEffect transition="in" filter="wipe(left)">
                                      <p:cBhvr>
                                        <p:cTn id="100" dur="500"/>
                                        <p:tgtEl>
                                          <p:spTgt spid="115"/>
                                        </p:tgtEl>
                                      </p:cBhvr>
                                    </p:animEffect>
                                  </p:childTnLst>
                                </p:cTn>
                              </p:par>
                            </p:childTnLst>
                          </p:cTn>
                        </p:par>
                        <p:par>
                          <p:cTn id="101" fill="hold">
                            <p:stCondLst>
                              <p:cond delay="10000"/>
                            </p:stCondLst>
                            <p:childTnLst>
                              <p:par>
                                <p:cTn id="102" presetID="41" presetClass="entr" presetSubtype="0" fill="hold" grpId="0" nodeType="afterEffect">
                                  <p:stCondLst>
                                    <p:cond delay="0"/>
                                  </p:stCondLst>
                                  <p:iterate type="lt">
                                    <p:tmPct val="15000"/>
                                  </p:iterate>
                                  <p:childTnLst>
                                    <p:set>
                                      <p:cBhvr>
                                        <p:cTn id="103" dur="1" fill="hold">
                                          <p:stCondLst>
                                            <p:cond delay="0"/>
                                          </p:stCondLst>
                                        </p:cTn>
                                        <p:tgtEl>
                                          <p:spTgt spid="116"/>
                                        </p:tgtEl>
                                        <p:attrNameLst>
                                          <p:attrName>style.visibility</p:attrName>
                                        </p:attrNameLst>
                                      </p:cBhvr>
                                      <p:to>
                                        <p:strVal val="visible"/>
                                      </p:to>
                                    </p:set>
                                    <p:anim calcmode="lin" valueType="num">
                                      <p:cBhvr>
                                        <p:cTn id="104" dur="500" fill="hold"/>
                                        <p:tgtEl>
                                          <p:spTgt spid="116"/>
                                        </p:tgtEl>
                                        <p:attrNameLst>
                                          <p:attrName>ppt_x</p:attrName>
                                        </p:attrNameLst>
                                      </p:cBhvr>
                                      <p:tavLst>
                                        <p:tav tm="0">
                                          <p:val>
                                            <p:strVal val="#ppt_x"/>
                                          </p:val>
                                        </p:tav>
                                        <p:tav tm="50000">
                                          <p:val>
                                            <p:strVal val="#ppt_x+.1"/>
                                          </p:val>
                                        </p:tav>
                                        <p:tav tm="100000">
                                          <p:val>
                                            <p:strVal val="#ppt_x"/>
                                          </p:val>
                                        </p:tav>
                                      </p:tavLst>
                                    </p:anim>
                                    <p:anim calcmode="lin" valueType="num">
                                      <p:cBhvr>
                                        <p:cTn id="105" dur="500" fill="hold"/>
                                        <p:tgtEl>
                                          <p:spTgt spid="116"/>
                                        </p:tgtEl>
                                        <p:attrNameLst>
                                          <p:attrName>ppt_y</p:attrName>
                                        </p:attrNameLst>
                                      </p:cBhvr>
                                      <p:tavLst>
                                        <p:tav tm="0">
                                          <p:val>
                                            <p:strVal val="#ppt_y"/>
                                          </p:val>
                                        </p:tav>
                                        <p:tav tm="100000">
                                          <p:val>
                                            <p:strVal val="#ppt_y"/>
                                          </p:val>
                                        </p:tav>
                                      </p:tavLst>
                                    </p:anim>
                                    <p:anim calcmode="lin" valueType="num">
                                      <p:cBhvr>
                                        <p:cTn id="106" dur="500" fill="hold"/>
                                        <p:tgtEl>
                                          <p:spTgt spid="116"/>
                                        </p:tgtEl>
                                        <p:attrNameLst>
                                          <p:attrName>ppt_h</p:attrName>
                                        </p:attrNameLst>
                                      </p:cBhvr>
                                      <p:tavLst>
                                        <p:tav tm="0">
                                          <p:val>
                                            <p:strVal val="#ppt_h/10"/>
                                          </p:val>
                                        </p:tav>
                                        <p:tav tm="50000">
                                          <p:val>
                                            <p:strVal val="#ppt_h+.01"/>
                                          </p:val>
                                        </p:tav>
                                        <p:tav tm="100000">
                                          <p:val>
                                            <p:strVal val="#ppt_h"/>
                                          </p:val>
                                        </p:tav>
                                      </p:tavLst>
                                    </p:anim>
                                    <p:anim calcmode="lin" valueType="num">
                                      <p:cBhvr>
                                        <p:cTn id="107" dur="500" fill="hold"/>
                                        <p:tgtEl>
                                          <p:spTgt spid="116"/>
                                        </p:tgtEl>
                                        <p:attrNameLst>
                                          <p:attrName>ppt_w</p:attrName>
                                        </p:attrNameLst>
                                      </p:cBhvr>
                                      <p:tavLst>
                                        <p:tav tm="0">
                                          <p:val>
                                            <p:strVal val="#ppt_w/10"/>
                                          </p:val>
                                        </p:tav>
                                        <p:tav tm="50000">
                                          <p:val>
                                            <p:strVal val="#ppt_w+.01"/>
                                          </p:val>
                                        </p:tav>
                                        <p:tav tm="100000">
                                          <p:val>
                                            <p:strVal val="#ppt_w"/>
                                          </p:val>
                                        </p:tav>
                                      </p:tavLst>
                                    </p:anim>
                                    <p:animEffect transition="in" filter="fade">
                                      <p:cBhvr>
                                        <p:cTn id="108" dur="500" tmFilter="0,0; .5, 1; 1, 1"/>
                                        <p:tgtEl>
                                          <p:spTgt spid="1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1" grpId="0" animBg="1"/>
      <p:bldP spid="102" grpId="0" animBg="1"/>
      <p:bldP spid="103" grpId="0" animBg="1"/>
      <p:bldP spid="104" grpId="0" animBg="1"/>
      <p:bldP spid="105" grpId="0"/>
      <p:bldP spid="106" grpId="0"/>
      <p:bldP spid="107" grpId="0"/>
      <p:bldP spid="108" grpId="0"/>
      <p:bldP spid="109" grpId="0"/>
      <p:bldP spid="110" grpId="0" animBg="1"/>
      <p:bldP spid="111" grpId="0" animBg="1"/>
      <p:bldP spid="112" grpId="0" animBg="1"/>
      <p:bldP spid="113" grpId="0" animBg="1"/>
      <p:bldP spid="115" grpId="0" animBg="1"/>
      <p:bldP spid="116" grpId="0"/>
      <p:bldP spid="117"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0" name="组合 149"/>
          <p:cNvGrpSpPr/>
          <p:nvPr/>
        </p:nvGrpSpPr>
        <p:grpSpPr>
          <a:xfrm>
            <a:off x="568443" y="319365"/>
            <a:ext cx="3809921" cy="420564"/>
            <a:chOff x="568442" y="319364"/>
            <a:chExt cx="3809924" cy="420565"/>
          </a:xfrm>
        </p:grpSpPr>
        <p:sp>
          <p:nvSpPr>
            <p:cNvPr id="151" name="文本框 23"/>
            <p:cNvSpPr txBox="1"/>
            <p:nvPr/>
          </p:nvSpPr>
          <p:spPr>
            <a:xfrm>
              <a:off x="665958" y="319364"/>
              <a:ext cx="1909498" cy="420565"/>
            </a:xfrm>
            <a:prstGeom prst="rect">
              <a:avLst/>
            </a:prstGeom>
            <a:noFill/>
          </p:spPr>
          <p:txBody>
            <a:bodyPr wrap="none" rtlCol="0">
              <a:spAutoFit/>
            </a:bodyPr>
            <a:lstStyle/>
            <a:p>
              <a:r>
                <a:rPr lang="zh-CN" altLang="en-US" sz="2135" dirty="0">
                  <a:solidFill>
                    <a:schemeClr val="bg1"/>
                  </a:solidFill>
                  <a:latin typeface="微软雅黑" panose="020B0503020204020204" charset="-122"/>
                </a:rPr>
                <a:t>标题文字内容 </a:t>
              </a:r>
              <a:endParaRPr lang="zh-CN" altLang="en-US" sz="2135" dirty="0">
                <a:solidFill>
                  <a:schemeClr val="bg1"/>
                </a:solidFill>
                <a:latin typeface="微软雅黑" panose="020B0503020204020204" charset="-122"/>
              </a:endParaRPr>
            </a:p>
          </p:txBody>
        </p:sp>
        <p:sp>
          <p:nvSpPr>
            <p:cNvPr id="152" name="等腰三角形 151"/>
            <p:cNvSpPr/>
            <p:nvPr/>
          </p:nvSpPr>
          <p:spPr>
            <a:xfrm rot="16200000" flipH="1" flipV="1">
              <a:off x="492508" y="454911"/>
              <a:ext cx="304323" cy="152455"/>
            </a:xfrm>
            <a:prstGeom prst="triangle">
              <a:avLst/>
            </a:prstGeom>
            <a:solidFill>
              <a:schemeClr val="tx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微软雅黑" panose="020B0503020204020204" charset="-122"/>
              </a:endParaRPr>
            </a:p>
          </p:txBody>
        </p:sp>
        <p:sp>
          <p:nvSpPr>
            <p:cNvPr id="153" name="文本框 23"/>
            <p:cNvSpPr txBox="1"/>
            <p:nvPr/>
          </p:nvSpPr>
          <p:spPr>
            <a:xfrm>
              <a:off x="2306003" y="429775"/>
              <a:ext cx="2072363" cy="297455"/>
            </a:xfrm>
            <a:prstGeom prst="rect">
              <a:avLst/>
            </a:prstGeom>
            <a:noFill/>
          </p:spPr>
          <p:txBody>
            <a:bodyPr wrap="none" rtlCol="0">
              <a:spAutoFit/>
            </a:bodyPr>
            <a:lstStyle/>
            <a:p>
              <a:r>
                <a:rPr lang="en-US" altLang="zh-CN" sz="1335" dirty="0">
                  <a:solidFill>
                    <a:schemeClr val="bg1"/>
                  </a:solidFill>
                  <a:latin typeface="微软雅黑" panose="020B0503020204020204" charset="-122"/>
                </a:rPr>
                <a:t>  Click here to add Title</a:t>
              </a:r>
              <a:endParaRPr lang="zh-CN" altLang="en-US" sz="1335" dirty="0">
                <a:solidFill>
                  <a:schemeClr val="bg1"/>
                </a:solidFill>
                <a:latin typeface="微软雅黑" panose="020B0503020204020204" charset="-122"/>
              </a:endParaRPr>
            </a:p>
          </p:txBody>
        </p:sp>
      </p:grpSp>
      <p:grpSp>
        <p:nvGrpSpPr>
          <p:cNvPr id="57" name="组合 56"/>
          <p:cNvGrpSpPr/>
          <p:nvPr/>
        </p:nvGrpSpPr>
        <p:grpSpPr>
          <a:xfrm>
            <a:off x="2736424" y="3497111"/>
            <a:ext cx="1631384" cy="491373"/>
            <a:chOff x="3838575" y="2712368"/>
            <a:chExt cx="1604974" cy="368530"/>
          </a:xfrm>
        </p:grpSpPr>
        <p:cxnSp>
          <p:nvCxnSpPr>
            <p:cNvPr id="58" name="直接连接符 57"/>
            <p:cNvCxnSpPr/>
            <p:nvPr/>
          </p:nvCxnSpPr>
          <p:spPr>
            <a:xfrm>
              <a:off x="3838575" y="2892218"/>
              <a:ext cx="593181" cy="0"/>
            </a:xfrm>
            <a:prstGeom prst="line">
              <a:avLst/>
            </a:prstGeom>
            <a:noFill/>
            <a:ln w="19050" cap="rnd">
              <a:solidFill>
                <a:schemeClr val="bg1"/>
              </a:solidFill>
              <a:prstDash val="sysDot"/>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9" name="直接连接符 58"/>
            <p:cNvCxnSpPr/>
            <p:nvPr/>
          </p:nvCxnSpPr>
          <p:spPr>
            <a:xfrm>
              <a:off x="4952634" y="2911353"/>
              <a:ext cx="490915" cy="0"/>
            </a:xfrm>
            <a:prstGeom prst="line">
              <a:avLst/>
            </a:prstGeom>
            <a:noFill/>
            <a:ln w="19050" cap="rnd">
              <a:solidFill>
                <a:schemeClr val="bg1"/>
              </a:solidFill>
              <a:prstDash val="sysDot"/>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0" name="直接连接符 59"/>
            <p:cNvCxnSpPr/>
            <p:nvPr/>
          </p:nvCxnSpPr>
          <p:spPr>
            <a:xfrm flipV="1">
              <a:off x="4405565" y="2712368"/>
              <a:ext cx="186017" cy="189461"/>
            </a:xfrm>
            <a:prstGeom prst="line">
              <a:avLst/>
            </a:prstGeom>
            <a:noFill/>
            <a:ln w="19050" cap="rnd">
              <a:solidFill>
                <a:schemeClr val="bg1"/>
              </a:solidFill>
              <a:prstDash val="sysDot"/>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1" name="直接连接符 60"/>
            <p:cNvCxnSpPr/>
            <p:nvPr/>
          </p:nvCxnSpPr>
          <p:spPr>
            <a:xfrm flipV="1">
              <a:off x="4807526" y="2899283"/>
              <a:ext cx="171299" cy="174470"/>
            </a:xfrm>
            <a:prstGeom prst="line">
              <a:avLst/>
            </a:prstGeom>
            <a:noFill/>
            <a:ln w="19050" cap="rnd">
              <a:solidFill>
                <a:schemeClr val="bg1"/>
              </a:solidFill>
              <a:prstDash val="sysDot"/>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2" name="直接连接符 61"/>
            <p:cNvCxnSpPr/>
            <p:nvPr/>
          </p:nvCxnSpPr>
          <p:spPr>
            <a:xfrm flipH="1" flipV="1">
              <a:off x="4543202" y="2717130"/>
              <a:ext cx="316707" cy="363768"/>
            </a:xfrm>
            <a:prstGeom prst="line">
              <a:avLst/>
            </a:prstGeom>
            <a:noFill/>
            <a:ln w="19050" cap="rnd">
              <a:solidFill>
                <a:schemeClr val="bg1"/>
              </a:solidFill>
              <a:prstDash val="sysDot"/>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grpSp>
        <p:nvGrpSpPr>
          <p:cNvPr id="63" name="组合 62"/>
          <p:cNvGrpSpPr/>
          <p:nvPr/>
        </p:nvGrpSpPr>
        <p:grpSpPr>
          <a:xfrm>
            <a:off x="1048058" y="2794788"/>
            <a:ext cx="1815231" cy="1818904"/>
            <a:chOff x="7146423" y="413387"/>
            <a:chExt cx="495231" cy="496232"/>
          </a:xfrm>
        </p:grpSpPr>
        <p:grpSp>
          <p:nvGrpSpPr>
            <p:cNvPr id="64" name="组合 63"/>
            <p:cNvGrpSpPr/>
            <p:nvPr/>
          </p:nvGrpSpPr>
          <p:grpSpPr>
            <a:xfrm>
              <a:off x="7146423" y="413387"/>
              <a:ext cx="495231" cy="496232"/>
              <a:chOff x="1589596" y="810715"/>
              <a:chExt cx="2340698" cy="2345431"/>
            </a:xfrm>
          </p:grpSpPr>
          <p:grpSp>
            <p:nvGrpSpPr>
              <p:cNvPr id="66" name="组合 79"/>
              <p:cNvGrpSpPr/>
              <p:nvPr/>
            </p:nvGrpSpPr>
            <p:grpSpPr bwMode="auto">
              <a:xfrm>
                <a:off x="1589596" y="810715"/>
                <a:ext cx="2340698" cy="2345431"/>
                <a:chOff x="6379729" y="2488774"/>
                <a:chExt cx="2513016" cy="2513016"/>
              </a:xfrm>
            </p:grpSpPr>
            <p:sp>
              <p:nvSpPr>
                <p:cNvPr id="68"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2400" kern="0">
                    <a:solidFill>
                      <a:srgbClr val="FFFFFF"/>
                    </a:solidFill>
                    <a:ea typeface="宋体" panose="02010600030101010101" pitchFamily="2" charset="-122"/>
                  </a:endParaRPr>
                </a:p>
              </p:txBody>
            </p:sp>
            <p:sp>
              <p:nvSpPr>
                <p:cNvPr id="69" name="任意多边形 83"/>
                <p:cNvSpPr/>
                <p:nvPr/>
              </p:nvSpPr>
              <p:spPr>
                <a:xfrm rot="16377237">
                  <a:off x="6409518" y="2506880"/>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2400" kern="0">
                    <a:solidFill>
                      <a:srgbClr val="FFFFFF"/>
                    </a:solidFill>
                  </a:endParaRPr>
                </a:p>
              </p:txBody>
            </p:sp>
          </p:grpSp>
          <p:sp>
            <p:nvSpPr>
              <p:cNvPr id="67" name="椭圆 80"/>
              <p:cNvSpPr/>
              <p:nvPr/>
            </p:nvSpPr>
            <p:spPr bwMode="auto">
              <a:xfrm>
                <a:off x="1932719" y="1141998"/>
                <a:ext cx="1691507" cy="1694935"/>
              </a:xfrm>
              <a:prstGeom prst="ellipse">
                <a:avLst/>
              </a:prstGeom>
              <a:solidFill>
                <a:schemeClr val="bg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335" b="1" kern="0" dirty="0">
                  <a:ln w="12700">
                    <a:solidFill>
                      <a:srgbClr val="01AB95">
                        <a:satMod val="155000"/>
                      </a:srgbClr>
                    </a:solidFill>
                    <a:prstDash val="solid"/>
                  </a:ln>
                  <a:solidFill>
                    <a:srgbClr val="F3908C">
                      <a:tint val="85000"/>
                      <a:satMod val="155000"/>
                    </a:srgbClr>
                  </a:solidFill>
                  <a:effectLst>
                    <a:outerShdw blurRad="41275" dist="20320" dir="1800000" algn="tl" rotWithShape="0">
                      <a:srgbClr val="000000">
                        <a:alpha val="40000"/>
                      </a:srgbClr>
                    </a:outerShdw>
                  </a:effectLst>
                  <a:latin typeface="微软雅黑" panose="020B0503020204020204" charset="-122"/>
                  <a:ea typeface="微软雅黑" panose="020B0503020204020204" charset="-122"/>
                </a:endParaRPr>
              </a:p>
            </p:txBody>
          </p:sp>
        </p:grpSp>
        <p:sp>
          <p:nvSpPr>
            <p:cNvPr id="65" name="TextBox 64"/>
            <p:cNvSpPr txBox="1"/>
            <p:nvPr/>
          </p:nvSpPr>
          <p:spPr>
            <a:xfrm>
              <a:off x="7296147" y="571227"/>
              <a:ext cx="218316" cy="226712"/>
            </a:xfrm>
            <a:prstGeom prst="rect">
              <a:avLst/>
            </a:prstGeom>
            <a:noFill/>
          </p:spPr>
          <p:txBody>
            <a:bodyPr wrap="none" rtlCol="0">
              <a:spAutoFit/>
            </a:bodyPr>
            <a:lstStyle/>
            <a:p>
              <a:r>
                <a:rPr lang="zh-CN" altLang="en-US" sz="2400" dirty="0">
                  <a:solidFill>
                    <a:prstClr val="white"/>
                  </a:solidFill>
                  <a:latin typeface="微软雅黑" panose="020B0503020204020204" charset="-122"/>
                </a:rPr>
                <a:t>标题</a:t>
              </a:r>
              <a:endParaRPr lang="en-US" altLang="zh-CN" sz="2400" dirty="0">
                <a:solidFill>
                  <a:prstClr val="white"/>
                </a:solidFill>
                <a:latin typeface="微软雅黑" panose="020B0503020204020204" charset="-122"/>
              </a:endParaRPr>
            </a:p>
            <a:p>
              <a:r>
                <a:rPr lang="zh-CN" altLang="en-US" sz="2400" dirty="0">
                  <a:solidFill>
                    <a:prstClr val="white"/>
                  </a:solidFill>
                  <a:latin typeface="微软雅黑" panose="020B0503020204020204" charset="-122"/>
                </a:rPr>
                <a:t>文字</a:t>
              </a:r>
              <a:endParaRPr lang="en-US" altLang="zh-CN" sz="2400" dirty="0">
                <a:solidFill>
                  <a:prstClr val="white"/>
                </a:solidFill>
                <a:latin typeface="微软雅黑" panose="020B0503020204020204" charset="-122"/>
              </a:endParaRPr>
            </a:p>
          </p:txBody>
        </p:sp>
      </p:grpSp>
      <p:grpSp>
        <p:nvGrpSpPr>
          <p:cNvPr id="72" name="组合 71"/>
          <p:cNvGrpSpPr/>
          <p:nvPr/>
        </p:nvGrpSpPr>
        <p:grpSpPr>
          <a:xfrm>
            <a:off x="4084179" y="1861013"/>
            <a:ext cx="3795144" cy="3802823"/>
            <a:chOff x="8244408" y="2516931"/>
            <a:chExt cx="2846358" cy="2852117"/>
          </a:xfrm>
        </p:grpSpPr>
        <p:grpSp>
          <p:nvGrpSpPr>
            <p:cNvPr id="75" name="组合 74"/>
            <p:cNvGrpSpPr/>
            <p:nvPr/>
          </p:nvGrpSpPr>
          <p:grpSpPr>
            <a:xfrm>
              <a:off x="8244408" y="2516931"/>
              <a:ext cx="2846358" cy="2852117"/>
              <a:chOff x="1589596" y="810715"/>
              <a:chExt cx="2340698" cy="2345431"/>
            </a:xfrm>
          </p:grpSpPr>
          <p:grpSp>
            <p:nvGrpSpPr>
              <p:cNvPr id="80" name="组合 79"/>
              <p:cNvGrpSpPr/>
              <p:nvPr/>
            </p:nvGrpSpPr>
            <p:grpSpPr bwMode="auto">
              <a:xfrm>
                <a:off x="1589596" y="810715"/>
                <a:ext cx="2340698" cy="2345431"/>
                <a:chOff x="6379729" y="2488774"/>
                <a:chExt cx="2513016" cy="2513016"/>
              </a:xfrm>
            </p:grpSpPr>
            <p:sp>
              <p:nvSpPr>
                <p:cNvPr id="82"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2400" kern="0">
                    <a:solidFill>
                      <a:srgbClr val="FFFFFF"/>
                    </a:solidFill>
                    <a:ea typeface="宋体" panose="02010600030101010101" pitchFamily="2" charset="-122"/>
                  </a:endParaRPr>
                </a:p>
              </p:txBody>
            </p:sp>
            <p:sp>
              <p:nvSpPr>
                <p:cNvPr id="83" name="任意多边形 83"/>
                <p:cNvSpPr/>
                <p:nvPr/>
              </p:nvSpPr>
              <p:spPr>
                <a:xfrm rot="16377237">
                  <a:off x="6409518" y="2506880"/>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2400" kern="0">
                    <a:solidFill>
                      <a:srgbClr val="FFFFFF"/>
                    </a:solidFill>
                  </a:endParaRPr>
                </a:p>
              </p:txBody>
            </p:sp>
          </p:grpSp>
          <p:sp>
            <p:nvSpPr>
              <p:cNvPr id="81" name="椭圆 80"/>
              <p:cNvSpPr/>
              <p:nvPr/>
            </p:nvSpPr>
            <p:spPr bwMode="auto">
              <a:xfrm>
                <a:off x="1932719" y="1141998"/>
                <a:ext cx="1691507" cy="1694935"/>
              </a:xfrm>
              <a:prstGeom prst="ellipse">
                <a:avLst/>
              </a:prstGeom>
              <a:solidFill>
                <a:schemeClr val="tx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335" b="1" kern="0" dirty="0">
                  <a:ln w="12700">
                    <a:solidFill>
                      <a:srgbClr val="01AB95">
                        <a:satMod val="155000"/>
                      </a:srgbClr>
                    </a:solidFill>
                    <a:prstDash val="solid"/>
                  </a:ln>
                  <a:solidFill>
                    <a:srgbClr val="F3908C">
                      <a:tint val="85000"/>
                      <a:satMod val="155000"/>
                    </a:srgbClr>
                  </a:solidFill>
                  <a:effectLst>
                    <a:outerShdw blurRad="41275" dist="20320" dir="1800000" algn="tl" rotWithShape="0">
                      <a:srgbClr val="000000">
                        <a:alpha val="40000"/>
                      </a:srgbClr>
                    </a:outerShdw>
                  </a:effectLst>
                  <a:latin typeface="微软雅黑" panose="020B0503020204020204" charset="-122"/>
                  <a:ea typeface="微软雅黑" panose="020B0503020204020204" charset="-122"/>
                </a:endParaRPr>
              </a:p>
            </p:txBody>
          </p:sp>
        </p:grpSp>
        <p:sp>
          <p:nvSpPr>
            <p:cNvPr id="76" name="TextBox 75"/>
            <p:cNvSpPr txBox="1"/>
            <p:nvPr/>
          </p:nvSpPr>
          <p:spPr>
            <a:xfrm>
              <a:off x="8892480" y="3626172"/>
              <a:ext cx="1561314" cy="615361"/>
            </a:xfrm>
            <a:prstGeom prst="rect">
              <a:avLst/>
            </a:prstGeom>
            <a:noFill/>
          </p:spPr>
          <p:txBody>
            <a:bodyPr wrap="square" lIns="0" tIns="0" rIns="0" bIns="0" rtlCol="0">
              <a:spAutoFit/>
            </a:bodyPr>
            <a:lstStyle/>
            <a:p>
              <a:r>
                <a:rPr lang="zh-CN" altLang="en-US" sz="1335" dirty="0">
                  <a:solidFill>
                    <a:prstClr val="white"/>
                  </a:solidFill>
                  <a:latin typeface="微软雅黑" panose="020B0503020204020204" charset="-122"/>
                </a:rPr>
                <a:t>单击此处添加文本单击此处添加文本单击此处添加文本单击此处添加文本</a:t>
              </a:r>
              <a:endParaRPr lang="en-US" altLang="zh-CN" sz="1335" dirty="0">
                <a:solidFill>
                  <a:prstClr val="white"/>
                </a:solidFill>
                <a:latin typeface="微软雅黑" panose="020B0503020204020204" charset="-122"/>
              </a:endParaRPr>
            </a:p>
            <a:p>
              <a:endParaRPr lang="en-US" altLang="zh-CN" sz="1335" dirty="0">
                <a:solidFill>
                  <a:prstClr val="white"/>
                </a:solidFill>
                <a:latin typeface="微软雅黑" panose="020B0503020204020204" charset="-122"/>
              </a:endParaRPr>
            </a:p>
          </p:txBody>
        </p:sp>
        <p:sp>
          <p:nvSpPr>
            <p:cNvPr id="77" name="TextBox 76"/>
            <p:cNvSpPr txBox="1"/>
            <p:nvPr/>
          </p:nvSpPr>
          <p:spPr>
            <a:xfrm>
              <a:off x="9203374" y="3308632"/>
              <a:ext cx="1561314" cy="192360"/>
            </a:xfrm>
            <a:prstGeom prst="rect">
              <a:avLst/>
            </a:prstGeom>
            <a:noFill/>
          </p:spPr>
          <p:txBody>
            <a:bodyPr wrap="square" lIns="0" tIns="0" rIns="0" bIns="0" rtlCol="0">
              <a:spAutoFit/>
            </a:bodyPr>
            <a:lstStyle/>
            <a:p>
              <a:pPr algn="just">
                <a:lnSpc>
                  <a:spcPts val="2000"/>
                </a:lnSpc>
              </a:pPr>
              <a:r>
                <a:rPr lang="zh-CN" altLang="en-US" sz="2400" dirty="0">
                  <a:solidFill>
                    <a:prstClr val="white"/>
                  </a:solidFill>
                  <a:latin typeface="微软雅黑" panose="020B0503020204020204" charset="-122"/>
                </a:rPr>
                <a:t>标题文字</a:t>
              </a:r>
              <a:endParaRPr lang="en-US" altLang="zh-CN" sz="2400" dirty="0">
                <a:solidFill>
                  <a:prstClr val="white"/>
                </a:solidFill>
                <a:latin typeface="微软雅黑" panose="020B0503020204020204" charset="-122"/>
              </a:endParaRPr>
            </a:p>
          </p:txBody>
        </p:sp>
      </p:grpSp>
      <p:grpSp>
        <p:nvGrpSpPr>
          <p:cNvPr id="86" name="组合 85"/>
          <p:cNvGrpSpPr/>
          <p:nvPr/>
        </p:nvGrpSpPr>
        <p:grpSpPr>
          <a:xfrm>
            <a:off x="6617959" y="1931489"/>
            <a:ext cx="4182564" cy="910084"/>
            <a:chOff x="4675437" y="1448616"/>
            <a:chExt cx="3136923" cy="682563"/>
          </a:xfrm>
        </p:grpSpPr>
        <p:grpSp>
          <p:nvGrpSpPr>
            <p:cNvPr id="87" name="组合 86"/>
            <p:cNvGrpSpPr/>
            <p:nvPr/>
          </p:nvGrpSpPr>
          <p:grpSpPr>
            <a:xfrm>
              <a:off x="4675437" y="1448616"/>
              <a:ext cx="681185" cy="682563"/>
              <a:chOff x="7146423" y="413387"/>
              <a:chExt cx="495231" cy="496232"/>
            </a:xfrm>
          </p:grpSpPr>
          <p:grpSp>
            <p:nvGrpSpPr>
              <p:cNvPr id="89" name="组合 88"/>
              <p:cNvGrpSpPr/>
              <p:nvPr/>
            </p:nvGrpSpPr>
            <p:grpSpPr>
              <a:xfrm>
                <a:off x="7146423" y="413387"/>
                <a:ext cx="495231" cy="496232"/>
                <a:chOff x="1589596" y="810715"/>
                <a:chExt cx="2340698" cy="2345431"/>
              </a:xfrm>
            </p:grpSpPr>
            <p:grpSp>
              <p:nvGrpSpPr>
                <p:cNvPr id="98" name="组合 79"/>
                <p:cNvGrpSpPr/>
                <p:nvPr/>
              </p:nvGrpSpPr>
              <p:grpSpPr bwMode="auto">
                <a:xfrm>
                  <a:off x="1589596" y="810715"/>
                  <a:ext cx="2340698" cy="2345431"/>
                  <a:chOff x="6379729" y="2488774"/>
                  <a:chExt cx="2513016" cy="2513016"/>
                </a:xfrm>
              </p:grpSpPr>
              <p:sp>
                <p:nvSpPr>
                  <p:cNvPr id="100"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2400" kern="0">
                      <a:solidFill>
                        <a:srgbClr val="FFFFFF"/>
                      </a:solidFill>
                      <a:ea typeface="宋体" panose="02010600030101010101" pitchFamily="2" charset="-122"/>
                    </a:endParaRPr>
                  </a:p>
                </p:txBody>
              </p:sp>
              <p:sp>
                <p:nvSpPr>
                  <p:cNvPr id="102" name="任意多边形 83"/>
                  <p:cNvSpPr/>
                  <p:nvPr/>
                </p:nvSpPr>
                <p:spPr>
                  <a:xfrm rot="16377237">
                    <a:off x="6409518" y="2506880"/>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2400" kern="0">
                      <a:solidFill>
                        <a:srgbClr val="FFFFFF"/>
                      </a:solidFill>
                    </a:endParaRPr>
                  </a:p>
                </p:txBody>
              </p:sp>
            </p:grpSp>
            <p:sp>
              <p:nvSpPr>
                <p:cNvPr id="99" name="椭圆 80"/>
                <p:cNvSpPr/>
                <p:nvPr/>
              </p:nvSpPr>
              <p:spPr bwMode="auto">
                <a:xfrm>
                  <a:off x="1932719" y="1141998"/>
                  <a:ext cx="1691507" cy="1694935"/>
                </a:xfrm>
                <a:prstGeom prst="ellipse">
                  <a:avLst/>
                </a:prstGeom>
                <a:solidFill>
                  <a:schemeClr val="bg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335" b="1" kern="0" dirty="0">
                    <a:ln w="12700">
                      <a:solidFill>
                        <a:srgbClr val="01AB95">
                          <a:satMod val="155000"/>
                        </a:srgbClr>
                      </a:solidFill>
                      <a:prstDash val="solid"/>
                    </a:ln>
                    <a:solidFill>
                      <a:srgbClr val="F3908C">
                        <a:tint val="85000"/>
                        <a:satMod val="155000"/>
                      </a:srgbClr>
                    </a:solidFill>
                    <a:effectLst>
                      <a:outerShdw blurRad="41275" dist="20320" dir="1800000" algn="tl" rotWithShape="0">
                        <a:srgbClr val="000000">
                          <a:alpha val="40000"/>
                        </a:srgbClr>
                      </a:outerShdw>
                    </a:effectLst>
                    <a:latin typeface="微软雅黑" panose="020B0503020204020204" charset="-122"/>
                    <a:ea typeface="微软雅黑" panose="020B0503020204020204" charset="-122"/>
                  </a:endParaRPr>
                </a:p>
              </p:txBody>
            </p:sp>
          </p:grpSp>
          <p:sp>
            <p:nvSpPr>
              <p:cNvPr id="97" name="TextBox 96"/>
              <p:cNvSpPr txBox="1"/>
              <p:nvPr/>
            </p:nvSpPr>
            <p:spPr>
              <a:xfrm>
                <a:off x="7229619" y="557367"/>
                <a:ext cx="298227" cy="251727"/>
              </a:xfrm>
              <a:prstGeom prst="rect">
                <a:avLst/>
              </a:prstGeom>
              <a:noFill/>
            </p:spPr>
            <p:txBody>
              <a:bodyPr wrap="none" rtlCol="0">
                <a:spAutoFit/>
              </a:bodyPr>
              <a:lstStyle/>
              <a:p>
                <a:r>
                  <a:rPr lang="en-US" altLang="zh-CN" sz="2400" dirty="0">
                    <a:solidFill>
                      <a:prstClr val="white"/>
                    </a:solidFill>
                    <a:latin typeface="微软雅黑" panose="020B0503020204020204" charset="-122"/>
                  </a:rPr>
                  <a:t>01</a:t>
                </a:r>
                <a:endParaRPr lang="en-US" altLang="zh-CN" sz="2400" dirty="0">
                  <a:solidFill>
                    <a:prstClr val="white"/>
                  </a:solidFill>
                  <a:latin typeface="微软雅黑" panose="020B0503020204020204" charset="-122"/>
                </a:endParaRPr>
              </a:p>
            </p:txBody>
          </p:sp>
        </p:grpSp>
        <p:sp>
          <p:nvSpPr>
            <p:cNvPr id="88" name="TextBox 87"/>
            <p:cNvSpPr txBox="1"/>
            <p:nvPr/>
          </p:nvSpPr>
          <p:spPr>
            <a:xfrm>
              <a:off x="5611772" y="1476863"/>
              <a:ext cx="2200588" cy="461521"/>
            </a:xfrm>
            <a:prstGeom prst="rect">
              <a:avLst/>
            </a:prstGeom>
            <a:noFill/>
          </p:spPr>
          <p:txBody>
            <a:bodyPr wrap="square" lIns="0" tIns="0" rIns="0" bIns="0" rtlCol="0">
              <a:spAutoFit/>
            </a:bodyPr>
            <a:lstStyle/>
            <a:p>
              <a:r>
                <a:rPr lang="zh-CN" altLang="en-US" sz="1335" dirty="0">
                  <a:solidFill>
                    <a:schemeClr val="bg1"/>
                  </a:solidFill>
                  <a:latin typeface="微软雅黑" panose="020B0503020204020204" charset="-122"/>
                </a:rPr>
                <a:t>单击此处添加文本单击此处添加文本</a:t>
              </a:r>
              <a:endParaRPr lang="en-US" altLang="zh-CN" sz="1335" dirty="0">
                <a:solidFill>
                  <a:schemeClr val="bg1"/>
                </a:solidFill>
                <a:latin typeface="微软雅黑" panose="020B0503020204020204" charset="-122"/>
              </a:endParaRPr>
            </a:p>
            <a:p>
              <a:r>
                <a:rPr lang="zh-CN" altLang="en-US" sz="1335" dirty="0">
                  <a:solidFill>
                    <a:schemeClr val="bg1"/>
                  </a:solidFill>
                  <a:latin typeface="微软雅黑" panose="020B0503020204020204" charset="-122"/>
                </a:rPr>
                <a:t>单击此处添加文本单击此处添加文本</a:t>
              </a:r>
              <a:endParaRPr lang="en-US" altLang="zh-CN" sz="1335" dirty="0">
                <a:solidFill>
                  <a:schemeClr val="bg1"/>
                </a:solidFill>
                <a:latin typeface="微软雅黑" panose="020B0503020204020204" charset="-122"/>
              </a:endParaRPr>
            </a:p>
            <a:p>
              <a:endParaRPr lang="en-US" altLang="zh-CN" sz="1335" dirty="0">
                <a:solidFill>
                  <a:schemeClr val="bg1"/>
                </a:solidFill>
                <a:latin typeface="微软雅黑" panose="020B0503020204020204" charset="-122"/>
              </a:endParaRPr>
            </a:p>
          </p:txBody>
        </p:sp>
      </p:grpSp>
      <p:grpSp>
        <p:nvGrpSpPr>
          <p:cNvPr id="117" name="组合 116"/>
          <p:cNvGrpSpPr/>
          <p:nvPr/>
        </p:nvGrpSpPr>
        <p:grpSpPr>
          <a:xfrm>
            <a:off x="7383074" y="3310505"/>
            <a:ext cx="3993513" cy="910084"/>
            <a:chOff x="5249273" y="2482879"/>
            <a:chExt cx="2995135" cy="682563"/>
          </a:xfrm>
        </p:grpSpPr>
        <p:grpSp>
          <p:nvGrpSpPr>
            <p:cNvPr id="118" name="组合 117"/>
            <p:cNvGrpSpPr/>
            <p:nvPr/>
          </p:nvGrpSpPr>
          <p:grpSpPr>
            <a:xfrm>
              <a:off x="5249273" y="2482879"/>
              <a:ext cx="681185" cy="682563"/>
              <a:chOff x="7146423" y="413387"/>
              <a:chExt cx="495231" cy="496232"/>
            </a:xfrm>
          </p:grpSpPr>
          <p:grpSp>
            <p:nvGrpSpPr>
              <p:cNvPr id="120" name="组合 119"/>
              <p:cNvGrpSpPr/>
              <p:nvPr/>
            </p:nvGrpSpPr>
            <p:grpSpPr>
              <a:xfrm>
                <a:off x="7146423" y="413387"/>
                <a:ext cx="495231" cy="496232"/>
                <a:chOff x="1589596" y="810715"/>
                <a:chExt cx="2340698" cy="2345431"/>
              </a:xfrm>
            </p:grpSpPr>
            <p:grpSp>
              <p:nvGrpSpPr>
                <p:cNvPr id="122" name="组合 79"/>
                <p:cNvGrpSpPr/>
                <p:nvPr/>
              </p:nvGrpSpPr>
              <p:grpSpPr bwMode="auto">
                <a:xfrm>
                  <a:off x="1589596" y="810715"/>
                  <a:ext cx="2340698" cy="2345431"/>
                  <a:chOff x="6379729" y="2488774"/>
                  <a:chExt cx="2513016" cy="2513016"/>
                </a:xfrm>
              </p:grpSpPr>
              <p:sp>
                <p:nvSpPr>
                  <p:cNvPr id="124"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2400" kern="0">
                      <a:solidFill>
                        <a:schemeClr val="bg1"/>
                      </a:solidFill>
                      <a:ea typeface="宋体" panose="02010600030101010101" pitchFamily="2" charset="-122"/>
                    </a:endParaRPr>
                  </a:p>
                </p:txBody>
              </p:sp>
              <p:sp>
                <p:nvSpPr>
                  <p:cNvPr id="125" name="任意多边形 83"/>
                  <p:cNvSpPr/>
                  <p:nvPr/>
                </p:nvSpPr>
                <p:spPr>
                  <a:xfrm rot="16377237">
                    <a:off x="6409518" y="2506880"/>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2400" kern="0">
                      <a:solidFill>
                        <a:schemeClr val="bg1"/>
                      </a:solidFill>
                    </a:endParaRPr>
                  </a:p>
                </p:txBody>
              </p:sp>
            </p:grpSp>
            <p:sp>
              <p:nvSpPr>
                <p:cNvPr id="123" name="椭圆 80"/>
                <p:cNvSpPr/>
                <p:nvPr/>
              </p:nvSpPr>
              <p:spPr bwMode="auto">
                <a:xfrm>
                  <a:off x="1932719" y="1141998"/>
                  <a:ext cx="1691507" cy="1694935"/>
                </a:xfrm>
                <a:prstGeom prst="ellipse">
                  <a:avLst/>
                </a:prstGeom>
                <a:solidFill>
                  <a:schemeClr val="tx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335" b="1" kern="0" dirty="0">
                    <a:ln w="12700">
                      <a:solidFill>
                        <a:srgbClr val="01AB95">
                          <a:satMod val="155000"/>
                        </a:srgbClr>
                      </a:solidFill>
                      <a:prstDash val="solid"/>
                    </a:ln>
                    <a:solidFill>
                      <a:schemeClr val="bg1"/>
                    </a:solidFill>
                    <a:effectLst>
                      <a:outerShdw blurRad="41275" dist="20320" dir="1800000" algn="tl" rotWithShape="0">
                        <a:srgbClr val="000000">
                          <a:alpha val="40000"/>
                        </a:srgbClr>
                      </a:outerShdw>
                    </a:effectLst>
                    <a:latin typeface="微软雅黑" panose="020B0503020204020204" charset="-122"/>
                    <a:ea typeface="微软雅黑" panose="020B0503020204020204" charset="-122"/>
                  </a:endParaRPr>
                </a:p>
              </p:txBody>
            </p:sp>
          </p:grpSp>
          <p:sp>
            <p:nvSpPr>
              <p:cNvPr id="121" name="TextBox 120"/>
              <p:cNvSpPr txBox="1"/>
              <p:nvPr/>
            </p:nvSpPr>
            <p:spPr>
              <a:xfrm>
                <a:off x="7229619" y="557367"/>
                <a:ext cx="298227" cy="251727"/>
              </a:xfrm>
              <a:prstGeom prst="rect">
                <a:avLst/>
              </a:prstGeom>
              <a:noFill/>
            </p:spPr>
            <p:txBody>
              <a:bodyPr wrap="none" rtlCol="0">
                <a:spAutoFit/>
              </a:bodyPr>
              <a:lstStyle/>
              <a:p>
                <a:r>
                  <a:rPr lang="en-US" altLang="zh-CN" sz="2400" dirty="0">
                    <a:solidFill>
                      <a:schemeClr val="bg1"/>
                    </a:solidFill>
                    <a:latin typeface="微软雅黑" panose="020B0503020204020204" charset="-122"/>
                  </a:rPr>
                  <a:t>02</a:t>
                </a:r>
                <a:endParaRPr lang="en-US" altLang="zh-CN" sz="2400" dirty="0">
                  <a:solidFill>
                    <a:schemeClr val="bg1"/>
                  </a:solidFill>
                  <a:latin typeface="微软雅黑" panose="020B0503020204020204" charset="-122"/>
                </a:endParaRPr>
              </a:p>
            </p:txBody>
          </p:sp>
        </p:grpSp>
        <p:sp>
          <p:nvSpPr>
            <p:cNvPr id="119" name="TextBox 118"/>
            <p:cNvSpPr txBox="1"/>
            <p:nvPr/>
          </p:nvSpPr>
          <p:spPr>
            <a:xfrm>
              <a:off x="6043820" y="2516931"/>
              <a:ext cx="2200588" cy="461521"/>
            </a:xfrm>
            <a:prstGeom prst="rect">
              <a:avLst/>
            </a:prstGeom>
            <a:noFill/>
          </p:spPr>
          <p:txBody>
            <a:bodyPr wrap="square" lIns="0" tIns="0" rIns="0" bIns="0" rtlCol="0">
              <a:spAutoFit/>
            </a:bodyPr>
            <a:lstStyle/>
            <a:p>
              <a:r>
                <a:rPr lang="zh-CN" altLang="en-US" sz="1335" dirty="0">
                  <a:solidFill>
                    <a:schemeClr val="bg1"/>
                  </a:solidFill>
                  <a:latin typeface="微软雅黑" panose="020B0503020204020204" charset="-122"/>
                </a:rPr>
                <a:t>单击此处添加文本单击此处添加文本</a:t>
              </a:r>
              <a:endParaRPr lang="en-US" altLang="zh-CN" sz="1335" dirty="0">
                <a:solidFill>
                  <a:schemeClr val="bg1"/>
                </a:solidFill>
                <a:latin typeface="微软雅黑" panose="020B0503020204020204" charset="-122"/>
              </a:endParaRPr>
            </a:p>
            <a:p>
              <a:r>
                <a:rPr lang="zh-CN" altLang="en-US" sz="1335" dirty="0">
                  <a:solidFill>
                    <a:schemeClr val="bg1"/>
                  </a:solidFill>
                  <a:latin typeface="微软雅黑" panose="020B0503020204020204" charset="-122"/>
                </a:rPr>
                <a:t>单击此处添加文本单击此处添加文本</a:t>
              </a:r>
              <a:endParaRPr lang="en-US" altLang="zh-CN" sz="1335" dirty="0">
                <a:solidFill>
                  <a:schemeClr val="bg1"/>
                </a:solidFill>
                <a:latin typeface="微软雅黑" panose="020B0503020204020204" charset="-122"/>
              </a:endParaRPr>
            </a:p>
            <a:p>
              <a:endParaRPr lang="en-US" altLang="zh-CN" sz="1335" dirty="0">
                <a:solidFill>
                  <a:schemeClr val="bg1"/>
                </a:solidFill>
                <a:latin typeface="微软雅黑" panose="020B0503020204020204" charset="-122"/>
              </a:endParaRPr>
            </a:p>
          </p:txBody>
        </p:sp>
      </p:grpSp>
      <p:grpSp>
        <p:nvGrpSpPr>
          <p:cNvPr id="126" name="组合 125"/>
          <p:cNvGrpSpPr/>
          <p:nvPr/>
        </p:nvGrpSpPr>
        <p:grpSpPr>
          <a:xfrm>
            <a:off x="6622181" y="4769569"/>
            <a:ext cx="4107201" cy="910084"/>
            <a:chOff x="4678603" y="3577177"/>
            <a:chExt cx="3080401" cy="682563"/>
          </a:xfrm>
        </p:grpSpPr>
        <p:grpSp>
          <p:nvGrpSpPr>
            <p:cNvPr id="127" name="组合 126"/>
            <p:cNvGrpSpPr/>
            <p:nvPr/>
          </p:nvGrpSpPr>
          <p:grpSpPr>
            <a:xfrm>
              <a:off x="4678603" y="3577177"/>
              <a:ext cx="681185" cy="682563"/>
              <a:chOff x="7146423" y="413387"/>
              <a:chExt cx="495231" cy="496232"/>
            </a:xfrm>
          </p:grpSpPr>
          <p:grpSp>
            <p:nvGrpSpPr>
              <p:cNvPr id="129" name="组合 128"/>
              <p:cNvGrpSpPr/>
              <p:nvPr/>
            </p:nvGrpSpPr>
            <p:grpSpPr>
              <a:xfrm>
                <a:off x="7146423" y="413387"/>
                <a:ext cx="495231" cy="496232"/>
                <a:chOff x="1589596" y="810715"/>
                <a:chExt cx="2340698" cy="2345431"/>
              </a:xfrm>
            </p:grpSpPr>
            <p:grpSp>
              <p:nvGrpSpPr>
                <p:cNvPr id="131" name="组合 79"/>
                <p:cNvGrpSpPr/>
                <p:nvPr/>
              </p:nvGrpSpPr>
              <p:grpSpPr bwMode="auto">
                <a:xfrm>
                  <a:off x="1589596" y="810715"/>
                  <a:ext cx="2340698" cy="2345431"/>
                  <a:chOff x="6379729" y="2488774"/>
                  <a:chExt cx="2513016" cy="2513016"/>
                </a:xfrm>
              </p:grpSpPr>
              <p:sp>
                <p:nvSpPr>
                  <p:cNvPr id="133"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2400" kern="0">
                      <a:solidFill>
                        <a:srgbClr val="FFFFFF"/>
                      </a:solidFill>
                      <a:ea typeface="宋体" panose="02010600030101010101" pitchFamily="2" charset="-122"/>
                    </a:endParaRPr>
                  </a:p>
                </p:txBody>
              </p:sp>
              <p:sp>
                <p:nvSpPr>
                  <p:cNvPr id="134" name="任意多边形 83"/>
                  <p:cNvSpPr/>
                  <p:nvPr/>
                </p:nvSpPr>
                <p:spPr>
                  <a:xfrm rot="16377237">
                    <a:off x="6409518" y="2506880"/>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2400" kern="0">
                      <a:solidFill>
                        <a:srgbClr val="FFFFFF"/>
                      </a:solidFill>
                    </a:endParaRPr>
                  </a:p>
                </p:txBody>
              </p:sp>
            </p:grpSp>
            <p:sp>
              <p:nvSpPr>
                <p:cNvPr id="132" name="椭圆 80"/>
                <p:cNvSpPr/>
                <p:nvPr/>
              </p:nvSpPr>
              <p:spPr bwMode="auto">
                <a:xfrm>
                  <a:off x="1932719" y="1141998"/>
                  <a:ext cx="1691507" cy="1694935"/>
                </a:xfrm>
                <a:prstGeom prst="ellipse">
                  <a:avLst/>
                </a:prstGeom>
                <a:solidFill>
                  <a:schemeClr val="bg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335" b="1" kern="0" dirty="0">
                    <a:ln w="12700">
                      <a:solidFill>
                        <a:srgbClr val="01AB95">
                          <a:satMod val="155000"/>
                        </a:srgbClr>
                      </a:solidFill>
                      <a:prstDash val="solid"/>
                    </a:ln>
                    <a:solidFill>
                      <a:srgbClr val="F3908C">
                        <a:tint val="85000"/>
                        <a:satMod val="155000"/>
                      </a:srgbClr>
                    </a:solidFill>
                    <a:effectLst>
                      <a:outerShdw blurRad="41275" dist="20320" dir="1800000" algn="tl" rotWithShape="0">
                        <a:srgbClr val="000000">
                          <a:alpha val="40000"/>
                        </a:srgbClr>
                      </a:outerShdw>
                    </a:effectLst>
                    <a:latin typeface="微软雅黑" panose="020B0503020204020204" charset="-122"/>
                    <a:ea typeface="微软雅黑" panose="020B0503020204020204" charset="-122"/>
                  </a:endParaRPr>
                </a:p>
              </p:txBody>
            </p:sp>
          </p:grpSp>
          <p:sp>
            <p:nvSpPr>
              <p:cNvPr id="130" name="TextBox 129"/>
              <p:cNvSpPr txBox="1"/>
              <p:nvPr/>
            </p:nvSpPr>
            <p:spPr>
              <a:xfrm>
                <a:off x="7229619" y="557367"/>
                <a:ext cx="298227" cy="251727"/>
              </a:xfrm>
              <a:prstGeom prst="rect">
                <a:avLst/>
              </a:prstGeom>
              <a:noFill/>
            </p:spPr>
            <p:txBody>
              <a:bodyPr wrap="none" rtlCol="0">
                <a:spAutoFit/>
              </a:bodyPr>
              <a:lstStyle/>
              <a:p>
                <a:r>
                  <a:rPr lang="en-US" altLang="zh-CN" sz="2400" dirty="0">
                    <a:solidFill>
                      <a:prstClr val="white"/>
                    </a:solidFill>
                    <a:latin typeface="微软雅黑" panose="020B0503020204020204" charset="-122"/>
                  </a:rPr>
                  <a:t>03</a:t>
                </a:r>
                <a:endParaRPr lang="en-US" altLang="zh-CN" sz="2400" dirty="0">
                  <a:solidFill>
                    <a:prstClr val="white"/>
                  </a:solidFill>
                  <a:latin typeface="微软雅黑" panose="020B0503020204020204" charset="-122"/>
                </a:endParaRPr>
              </a:p>
            </p:txBody>
          </p:sp>
        </p:grpSp>
        <p:sp>
          <p:nvSpPr>
            <p:cNvPr id="128" name="TextBox 127"/>
            <p:cNvSpPr txBox="1"/>
            <p:nvPr/>
          </p:nvSpPr>
          <p:spPr>
            <a:xfrm>
              <a:off x="5558416" y="3631245"/>
              <a:ext cx="2200588" cy="461521"/>
            </a:xfrm>
            <a:prstGeom prst="rect">
              <a:avLst/>
            </a:prstGeom>
            <a:noFill/>
          </p:spPr>
          <p:txBody>
            <a:bodyPr wrap="square" lIns="0" tIns="0" rIns="0" bIns="0" rtlCol="0">
              <a:spAutoFit/>
            </a:bodyPr>
            <a:lstStyle/>
            <a:p>
              <a:r>
                <a:rPr lang="zh-CN" altLang="en-US" sz="1335" dirty="0">
                  <a:solidFill>
                    <a:schemeClr val="bg1"/>
                  </a:solidFill>
                  <a:latin typeface="微软雅黑" panose="020B0503020204020204" charset="-122"/>
                </a:rPr>
                <a:t>单击此处添加文本单击此处添加文本</a:t>
              </a:r>
              <a:endParaRPr lang="en-US" altLang="zh-CN" sz="1335" dirty="0">
                <a:solidFill>
                  <a:schemeClr val="bg1"/>
                </a:solidFill>
                <a:latin typeface="微软雅黑" panose="020B0503020204020204" charset="-122"/>
              </a:endParaRPr>
            </a:p>
            <a:p>
              <a:r>
                <a:rPr lang="zh-CN" altLang="en-US" sz="1335" dirty="0">
                  <a:solidFill>
                    <a:schemeClr val="bg1"/>
                  </a:solidFill>
                  <a:latin typeface="微软雅黑" panose="020B0503020204020204" charset="-122"/>
                </a:rPr>
                <a:t>单击此处添加文本单击此处添加文本</a:t>
              </a:r>
              <a:endParaRPr lang="en-US" altLang="zh-CN" sz="1335" dirty="0">
                <a:solidFill>
                  <a:schemeClr val="bg1"/>
                </a:solidFill>
                <a:latin typeface="微软雅黑" panose="020B0503020204020204" charset="-122"/>
              </a:endParaRPr>
            </a:p>
            <a:p>
              <a:endParaRPr lang="en-US" altLang="zh-CN" sz="1335" dirty="0">
                <a:solidFill>
                  <a:schemeClr val="bg1"/>
                </a:solidFill>
                <a:latin typeface="微软雅黑" panose="020B0503020204020204" charset="-122"/>
              </a:endParaRPr>
            </a:p>
          </p:txBody>
        </p:sp>
      </p:gr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50"/>
                                        </p:tgtEl>
                                        <p:attrNameLst>
                                          <p:attrName>style.visibility</p:attrName>
                                        </p:attrNameLst>
                                      </p:cBhvr>
                                      <p:to>
                                        <p:strVal val="visible"/>
                                      </p:to>
                                    </p:set>
                                    <p:anim calcmode="lin" valueType="num">
                                      <p:cBhvr additive="base">
                                        <p:cTn id="7" dur="500" fill="hold"/>
                                        <p:tgtEl>
                                          <p:spTgt spid="150"/>
                                        </p:tgtEl>
                                        <p:attrNameLst>
                                          <p:attrName>ppt_x</p:attrName>
                                        </p:attrNameLst>
                                      </p:cBhvr>
                                      <p:tavLst>
                                        <p:tav tm="0">
                                          <p:val>
                                            <p:strVal val="0-#ppt_w/2"/>
                                          </p:val>
                                        </p:tav>
                                        <p:tav tm="100000">
                                          <p:val>
                                            <p:strVal val="#ppt_x"/>
                                          </p:val>
                                        </p:tav>
                                      </p:tavLst>
                                    </p:anim>
                                    <p:anim calcmode="lin" valueType="num">
                                      <p:cBhvr additive="base">
                                        <p:cTn id="8" dur="500" fill="hold"/>
                                        <p:tgtEl>
                                          <p:spTgt spid="15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63"/>
                                        </p:tgtEl>
                                        <p:attrNameLst>
                                          <p:attrName>style.visibility</p:attrName>
                                        </p:attrNameLst>
                                      </p:cBhvr>
                                      <p:to>
                                        <p:strVal val="visible"/>
                                      </p:to>
                                    </p:set>
                                    <p:anim calcmode="lin" valueType="num">
                                      <p:cBhvr additive="base">
                                        <p:cTn id="13" dur="500" fill="hold"/>
                                        <p:tgtEl>
                                          <p:spTgt spid="63"/>
                                        </p:tgtEl>
                                        <p:attrNameLst>
                                          <p:attrName>ppt_x</p:attrName>
                                        </p:attrNameLst>
                                      </p:cBhvr>
                                      <p:tavLst>
                                        <p:tav tm="0">
                                          <p:val>
                                            <p:strVal val="#ppt_x"/>
                                          </p:val>
                                        </p:tav>
                                        <p:tav tm="100000">
                                          <p:val>
                                            <p:strVal val="#ppt_x"/>
                                          </p:val>
                                        </p:tav>
                                      </p:tavLst>
                                    </p:anim>
                                    <p:anim calcmode="lin" valueType="num">
                                      <p:cBhvr additive="base">
                                        <p:cTn id="14" dur="500" fill="hold"/>
                                        <p:tgtEl>
                                          <p:spTgt spid="63"/>
                                        </p:tgtEl>
                                        <p:attrNameLst>
                                          <p:attrName>ppt_y</p:attrName>
                                        </p:attrNameLst>
                                      </p:cBhvr>
                                      <p:tavLst>
                                        <p:tav tm="0">
                                          <p:val>
                                            <p:strVal val="1+#ppt_h/2"/>
                                          </p:val>
                                        </p:tav>
                                        <p:tav tm="100000">
                                          <p:val>
                                            <p:strVal val="#ppt_y"/>
                                          </p:val>
                                        </p:tav>
                                      </p:tavLst>
                                    </p:anim>
                                  </p:childTnLst>
                                </p:cTn>
                              </p:par>
                            </p:childTnLst>
                          </p:cTn>
                        </p:par>
                        <p:par>
                          <p:cTn id="15" fill="hold">
                            <p:stCondLst>
                              <p:cond delay="500"/>
                            </p:stCondLst>
                            <p:childTnLst>
                              <p:par>
                                <p:cTn id="16" presetID="22" presetClass="entr" presetSubtype="8" fill="hold" nodeType="afterEffect">
                                  <p:stCondLst>
                                    <p:cond delay="0"/>
                                  </p:stCondLst>
                                  <p:childTnLst>
                                    <p:set>
                                      <p:cBhvr>
                                        <p:cTn id="17" dur="1" fill="hold">
                                          <p:stCondLst>
                                            <p:cond delay="0"/>
                                          </p:stCondLst>
                                        </p:cTn>
                                        <p:tgtEl>
                                          <p:spTgt spid="57"/>
                                        </p:tgtEl>
                                        <p:attrNameLst>
                                          <p:attrName>style.visibility</p:attrName>
                                        </p:attrNameLst>
                                      </p:cBhvr>
                                      <p:to>
                                        <p:strVal val="visible"/>
                                      </p:to>
                                    </p:set>
                                    <p:animEffect transition="in" filter="wipe(left)">
                                      <p:cBhvr>
                                        <p:cTn id="18" dur="500"/>
                                        <p:tgtEl>
                                          <p:spTgt spid="57"/>
                                        </p:tgtEl>
                                      </p:cBhvr>
                                    </p:animEffect>
                                  </p:childTnLst>
                                </p:cTn>
                              </p:par>
                            </p:childTnLst>
                          </p:cTn>
                        </p:par>
                      </p:childTnLst>
                    </p:cTn>
                  </p:par>
                  <p:par>
                    <p:cTn id="19" fill="hold">
                      <p:stCondLst>
                        <p:cond delay="indefinite"/>
                      </p:stCondLst>
                      <p:childTnLst>
                        <p:par>
                          <p:cTn id="20" fill="hold">
                            <p:stCondLst>
                              <p:cond delay="0"/>
                            </p:stCondLst>
                            <p:childTnLst>
                              <p:par>
                                <p:cTn id="21" presetID="53" presetClass="entr" presetSubtype="16" fill="hold" nodeType="clickEffect">
                                  <p:stCondLst>
                                    <p:cond delay="0"/>
                                  </p:stCondLst>
                                  <p:childTnLst>
                                    <p:set>
                                      <p:cBhvr>
                                        <p:cTn id="22" dur="1" fill="hold">
                                          <p:stCondLst>
                                            <p:cond delay="0"/>
                                          </p:stCondLst>
                                        </p:cTn>
                                        <p:tgtEl>
                                          <p:spTgt spid="72"/>
                                        </p:tgtEl>
                                        <p:attrNameLst>
                                          <p:attrName>style.visibility</p:attrName>
                                        </p:attrNameLst>
                                      </p:cBhvr>
                                      <p:to>
                                        <p:strVal val="visible"/>
                                      </p:to>
                                    </p:set>
                                    <p:anim calcmode="lin" valueType="num">
                                      <p:cBhvr>
                                        <p:cTn id="23" dur="500" fill="hold"/>
                                        <p:tgtEl>
                                          <p:spTgt spid="72"/>
                                        </p:tgtEl>
                                        <p:attrNameLst>
                                          <p:attrName>ppt_w</p:attrName>
                                        </p:attrNameLst>
                                      </p:cBhvr>
                                      <p:tavLst>
                                        <p:tav tm="0">
                                          <p:val>
                                            <p:fltVal val="0"/>
                                          </p:val>
                                        </p:tav>
                                        <p:tav tm="100000">
                                          <p:val>
                                            <p:strVal val="#ppt_w"/>
                                          </p:val>
                                        </p:tav>
                                      </p:tavLst>
                                    </p:anim>
                                    <p:anim calcmode="lin" valueType="num">
                                      <p:cBhvr>
                                        <p:cTn id="24" dur="500" fill="hold"/>
                                        <p:tgtEl>
                                          <p:spTgt spid="72"/>
                                        </p:tgtEl>
                                        <p:attrNameLst>
                                          <p:attrName>ppt_h</p:attrName>
                                        </p:attrNameLst>
                                      </p:cBhvr>
                                      <p:tavLst>
                                        <p:tav tm="0">
                                          <p:val>
                                            <p:fltVal val="0"/>
                                          </p:val>
                                        </p:tav>
                                        <p:tav tm="100000">
                                          <p:val>
                                            <p:strVal val="#ppt_h"/>
                                          </p:val>
                                        </p:tav>
                                      </p:tavLst>
                                    </p:anim>
                                    <p:animEffect transition="in" filter="fade">
                                      <p:cBhvr>
                                        <p:cTn id="25" dur="500"/>
                                        <p:tgtEl>
                                          <p:spTgt spid="72"/>
                                        </p:tgtEl>
                                      </p:cBhvr>
                                    </p:animEffect>
                                  </p:childTnLst>
                                </p:cTn>
                              </p:par>
                            </p:childTnLst>
                          </p:cTn>
                        </p:par>
                      </p:childTnLst>
                    </p:cTn>
                  </p:par>
                  <p:par>
                    <p:cTn id="26" fill="hold">
                      <p:stCondLst>
                        <p:cond delay="indefinite"/>
                      </p:stCondLst>
                      <p:childTnLst>
                        <p:par>
                          <p:cTn id="27" fill="hold">
                            <p:stCondLst>
                              <p:cond delay="0"/>
                            </p:stCondLst>
                            <p:childTnLst>
                              <p:par>
                                <p:cTn id="28" presetID="2" presetClass="entr" presetSubtype="2" fill="hold" nodeType="clickEffect">
                                  <p:stCondLst>
                                    <p:cond delay="0"/>
                                  </p:stCondLst>
                                  <p:childTnLst>
                                    <p:set>
                                      <p:cBhvr>
                                        <p:cTn id="29" dur="1" fill="hold">
                                          <p:stCondLst>
                                            <p:cond delay="0"/>
                                          </p:stCondLst>
                                        </p:cTn>
                                        <p:tgtEl>
                                          <p:spTgt spid="86"/>
                                        </p:tgtEl>
                                        <p:attrNameLst>
                                          <p:attrName>style.visibility</p:attrName>
                                        </p:attrNameLst>
                                      </p:cBhvr>
                                      <p:to>
                                        <p:strVal val="visible"/>
                                      </p:to>
                                    </p:set>
                                    <p:anim calcmode="lin" valueType="num">
                                      <p:cBhvr additive="base">
                                        <p:cTn id="30" dur="500" fill="hold"/>
                                        <p:tgtEl>
                                          <p:spTgt spid="86"/>
                                        </p:tgtEl>
                                        <p:attrNameLst>
                                          <p:attrName>ppt_x</p:attrName>
                                        </p:attrNameLst>
                                      </p:cBhvr>
                                      <p:tavLst>
                                        <p:tav tm="0">
                                          <p:val>
                                            <p:strVal val="1+#ppt_w/2"/>
                                          </p:val>
                                        </p:tav>
                                        <p:tav tm="100000">
                                          <p:val>
                                            <p:strVal val="#ppt_x"/>
                                          </p:val>
                                        </p:tav>
                                      </p:tavLst>
                                    </p:anim>
                                    <p:anim calcmode="lin" valueType="num">
                                      <p:cBhvr additive="base">
                                        <p:cTn id="31" dur="500" fill="hold"/>
                                        <p:tgtEl>
                                          <p:spTgt spid="86"/>
                                        </p:tgtEl>
                                        <p:attrNameLst>
                                          <p:attrName>ppt_y</p:attrName>
                                        </p:attrNameLst>
                                      </p:cBhvr>
                                      <p:tavLst>
                                        <p:tav tm="0">
                                          <p:val>
                                            <p:strVal val="#ppt_y"/>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2" fill="hold" nodeType="clickEffect">
                                  <p:stCondLst>
                                    <p:cond delay="0"/>
                                  </p:stCondLst>
                                  <p:childTnLst>
                                    <p:set>
                                      <p:cBhvr>
                                        <p:cTn id="35" dur="1" fill="hold">
                                          <p:stCondLst>
                                            <p:cond delay="0"/>
                                          </p:stCondLst>
                                        </p:cTn>
                                        <p:tgtEl>
                                          <p:spTgt spid="117"/>
                                        </p:tgtEl>
                                        <p:attrNameLst>
                                          <p:attrName>style.visibility</p:attrName>
                                        </p:attrNameLst>
                                      </p:cBhvr>
                                      <p:to>
                                        <p:strVal val="visible"/>
                                      </p:to>
                                    </p:set>
                                    <p:anim calcmode="lin" valueType="num">
                                      <p:cBhvr additive="base">
                                        <p:cTn id="36" dur="500" fill="hold"/>
                                        <p:tgtEl>
                                          <p:spTgt spid="117"/>
                                        </p:tgtEl>
                                        <p:attrNameLst>
                                          <p:attrName>ppt_x</p:attrName>
                                        </p:attrNameLst>
                                      </p:cBhvr>
                                      <p:tavLst>
                                        <p:tav tm="0">
                                          <p:val>
                                            <p:strVal val="1+#ppt_w/2"/>
                                          </p:val>
                                        </p:tav>
                                        <p:tav tm="100000">
                                          <p:val>
                                            <p:strVal val="#ppt_x"/>
                                          </p:val>
                                        </p:tav>
                                      </p:tavLst>
                                    </p:anim>
                                    <p:anim calcmode="lin" valueType="num">
                                      <p:cBhvr additive="base">
                                        <p:cTn id="37" dur="500" fill="hold"/>
                                        <p:tgtEl>
                                          <p:spTgt spid="117"/>
                                        </p:tgtEl>
                                        <p:attrNameLst>
                                          <p:attrName>ppt_y</p:attrName>
                                        </p:attrNameLst>
                                      </p:cBhvr>
                                      <p:tavLst>
                                        <p:tav tm="0">
                                          <p:val>
                                            <p:strVal val="#ppt_y"/>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2" fill="hold" nodeType="clickEffect">
                                  <p:stCondLst>
                                    <p:cond delay="0"/>
                                  </p:stCondLst>
                                  <p:childTnLst>
                                    <p:set>
                                      <p:cBhvr>
                                        <p:cTn id="41" dur="1" fill="hold">
                                          <p:stCondLst>
                                            <p:cond delay="0"/>
                                          </p:stCondLst>
                                        </p:cTn>
                                        <p:tgtEl>
                                          <p:spTgt spid="126"/>
                                        </p:tgtEl>
                                        <p:attrNameLst>
                                          <p:attrName>style.visibility</p:attrName>
                                        </p:attrNameLst>
                                      </p:cBhvr>
                                      <p:to>
                                        <p:strVal val="visible"/>
                                      </p:to>
                                    </p:set>
                                    <p:anim calcmode="lin" valueType="num">
                                      <p:cBhvr additive="base">
                                        <p:cTn id="42" dur="500" fill="hold"/>
                                        <p:tgtEl>
                                          <p:spTgt spid="126"/>
                                        </p:tgtEl>
                                        <p:attrNameLst>
                                          <p:attrName>ppt_x</p:attrName>
                                        </p:attrNameLst>
                                      </p:cBhvr>
                                      <p:tavLst>
                                        <p:tav tm="0">
                                          <p:val>
                                            <p:strVal val="1+#ppt_w/2"/>
                                          </p:val>
                                        </p:tav>
                                        <p:tav tm="100000">
                                          <p:val>
                                            <p:strVal val="#ppt_x"/>
                                          </p:val>
                                        </p:tav>
                                      </p:tavLst>
                                    </p:anim>
                                    <p:anim calcmode="lin" valueType="num">
                                      <p:cBhvr additive="base">
                                        <p:cTn id="43" dur="500" fill="hold"/>
                                        <p:tgtEl>
                                          <p:spTgt spid="12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椭圆 7"/>
          <p:cNvSpPr/>
          <p:nvPr/>
        </p:nvSpPr>
        <p:spPr>
          <a:xfrm>
            <a:off x="3441526" y="3826350"/>
            <a:ext cx="5141439" cy="1208639"/>
          </a:xfrm>
          <a:custGeom>
            <a:avLst/>
            <a:gdLst>
              <a:gd name="connsiteX0" fmla="*/ 5141438 w 5232878"/>
              <a:gd name="connsiteY0" fmla="*/ 0 h 1208638"/>
              <a:gd name="connsiteX1" fmla="*/ 2570719 w 5232878"/>
              <a:gd name="connsiteY1" fmla="*/ 1208638 h 1208638"/>
              <a:gd name="connsiteX2" fmla="*/ 0 w 5232878"/>
              <a:gd name="connsiteY2" fmla="*/ 0 h 1208638"/>
              <a:gd name="connsiteX3" fmla="*/ 5232878 w 5232878"/>
              <a:gd name="connsiteY3" fmla="*/ 91440 h 1208638"/>
              <a:gd name="connsiteX0-1" fmla="*/ 5141438 w 5141438"/>
              <a:gd name="connsiteY0-2" fmla="*/ 0 h 1208638"/>
              <a:gd name="connsiteX1-3" fmla="*/ 2570719 w 5141438"/>
              <a:gd name="connsiteY1-4" fmla="*/ 1208638 h 1208638"/>
              <a:gd name="connsiteX2-5" fmla="*/ 0 w 5141438"/>
              <a:gd name="connsiteY2-6" fmla="*/ 0 h 1208638"/>
            </a:gdLst>
            <a:ahLst/>
            <a:cxnLst>
              <a:cxn ang="0">
                <a:pos x="connsiteX0-1" y="connsiteY0-2"/>
              </a:cxn>
              <a:cxn ang="0">
                <a:pos x="connsiteX1-3" y="connsiteY1-4"/>
              </a:cxn>
              <a:cxn ang="0">
                <a:pos x="connsiteX2-5" y="connsiteY2-6"/>
              </a:cxn>
            </a:cxnLst>
            <a:rect l="l" t="t" r="r" b="b"/>
            <a:pathLst>
              <a:path w="5141438" h="1208638">
                <a:moveTo>
                  <a:pt x="5141438" y="0"/>
                </a:moveTo>
                <a:cubicBezTo>
                  <a:pt x="4741027" y="708082"/>
                  <a:pt x="3740838" y="1208638"/>
                  <a:pt x="2570719" y="1208638"/>
                </a:cubicBezTo>
                <a:cubicBezTo>
                  <a:pt x="1400600" y="1208638"/>
                  <a:pt x="400411" y="708082"/>
                  <a:pt x="0" y="0"/>
                </a:cubicBezTo>
              </a:path>
            </a:pathLst>
          </a:cu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a:solidFill>
                <a:schemeClr val="bg1"/>
              </a:solidFill>
            </a:endParaRPr>
          </a:p>
        </p:txBody>
      </p:sp>
      <p:cxnSp>
        <p:nvCxnSpPr>
          <p:cNvPr id="57" name="直接连接符 56"/>
          <p:cNvCxnSpPr>
            <a:endCxn id="56" idx="1"/>
          </p:cNvCxnSpPr>
          <p:nvPr/>
        </p:nvCxnSpPr>
        <p:spPr>
          <a:xfrm>
            <a:off x="6008555" y="3227416"/>
            <a:ext cx="3691" cy="1807573"/>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68" name="TextBox 40"/>
          <p:cNvSpPr txBox="1"/>
          <p:nvPr/>
        </p:nvSpPr>
        <p:spPr>
          <a:xfrm>
            <a:off x="2315580" y="4566830"/>
            <a:ext cx="1944216" cy="502573"/>
          </a:xfrm>
          <a:prstGeom prst="rect">
            <a:avLst/>
          </a:prstGeom>
          <a:noFill/>
        </p:spPr>
        <p:txBody>
          <a:bodyPr wrap="square" lIns="91440" tIns="45720" rIns="91440" bIns="4572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335" dirty="0">
                <a:solidFill>
                  <a:schemeClr val="bg1"/>
                </a:solidFill>
                <a:latin typeface="+mj-ea"/>
              </a:rPr>
              <a:t>单击此处添加文本</a:t>
            </a:r>
            <a:endParaRPr lang="en-US" altLang="zh-CN" sz="1335" dirty="0">
              <a:solidFill>
                <a:schemeClr val="bg1"/>
              </a:solidFill>
              <a:latin typeface="+mj-ea"/>
            </a:endParaRPr>
          </a:p>
          <a:p>
            <a:r>
              <a:rPr lang="zh-CN" altLang="en-US" sz="1335" dirty="0">
                <a:solidFill>
                  <a:schemeClr val="bg1"/>
                </a:solidFill>
                <a:latin typeface="+mj-ea"/>
              </a:rPr>
              <a:t>单击此处添加文本</a:t>
            </a:r>
            <a:endParaRPr lang="zh-CN" altLang="en-US" sz="1335" dirty="0">
              <a:solidFill>
                <a:schemeClr val="bg1"/>
              </a:solidFill>
              <a:latin typeface="+mj-ea"/>
            </a:endParaRPr>
          </a:p>
        </p:txBody>
      </p:sp>
      <p:grpSp>
        <p:nvGrpSpPr>
          <p:cNvPr id="87" name="组合 86"/>
          <p:cNvGrpSpPr/>
          <p:nvPr/>
        </p:nvGrpSpPr>
        <p:grpSpPr>
          <a:xfrm>
            <a:off x="4962017" y="1507672"/>
            <a:ext cx="2084514" cy="2084515"/>
            <a:chOff x="2848131" y="1860029"/>
            <a:chExt cx="3807502" cy="3807502"/>
          </a:xfrm>
        </p:grpSpPr>
        <p:grpSp>
          <p:nvGrpSpPr>
            <p:cNvPr id="88" name="组合 87"/>
            <p:cNvGrpSpPr/>
            <p:nvPr/>
          </p:nvGrpSpPr>
          <p:grpSpPr>
            <a:xfrm>
              <a:off x="2848131" y="1860029"/>
              <a:ext cx="3807502" cy="3807502"/>
              <a:chOff x="2848131" y="1860029"/>
              <a:chExt cx="3807502" cy="3807502"/>
            </a:xfrm>
          </p:grpSpPr>
          <p:sp>
            <p:nvSpPr>
              <p:cNvPr id="96" name="椭圆 95"/>
              <p:cNvSpPr/>
              <p:nvPr/>
            </p:nvSpPr>
            <p:spPr>
              <a:xfrm>
                <a:off x="2848131" y="1860029"/>
                <a:ext cx="3807502" cy="3807502"/>
              </a:xfrm>
              <a:prstGeom prst="ellipse">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97" name="椭圆 96"/>
              <p:cNvSpPr/>
              <p:nvPr/>
            </p:nvSpPr>
            <p:spPr>
              <a:xfrm>
                <a:off x="2936824" y="1948722"/>
                <a:ext cx="3630118" cy="3630118"/>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
          <p:nvSpPr>
            <p:cNvPr id="92" name="文本框 91"/>
            <p:cNvSpPr txBox="1"/>
            <p:nvPr/>
          </p:nvSpPr>
          <p:spPr>
            <a:xfrm>
              <a:off x="3278989" y="3335068"/>
              <a:ext cx="2960784" cy="955695"/>
            </a:xfrm>
            <a:prstGeom prst="rect">
              <a:avLst/>
            </a:prstGeom>
            <a:noFill/>
          </p:spPr>
          <p:txBody>
            <a:bodyPr wrap="none" rtlCol="0">
              <a:spAutoFit/>
            </a:bodyPr>
            <a:lstStyle/>
            <a:p>
              <a:pPr algn="ctr"/>
              <a:r>
                <a:rPr lang="zh-CN" altLang="en-US" sz="2800" dirty="0">
                  <a:solidFill>
                    <a:schemeClr val="tx2"/>
                  </a:solidFill>
                </a:rPr>
                <a:t>标题文字</a:t>
              </a:r>
              <a:endParaRPr lang="en-US" altLang="zh-CN" sz="2800" dirty="0">
                <a:solidFill>
                  <a:schemeClr val="tx2"/>
                </a:solidFill>
              </a:endParaRPr>
            </a:p>
          </p:txBody>
        </p:sp>
      </p:grpSp>
      <p:grpSp>
        <p:nvGrpSpPr>
          <p:cNvPr id="8" name="组合 7"/>
          <p:cNvGrpSpPr/>
          <p:nvPr/>
        </p:nvGrpSpPr>
        <p:grpSpPr>
          <a:xfrm>
            <a:off x="2800449" y="3260788"/>
            <a:ext cx="1075144" cy="1075144"/>
            <a:chOff x="2800449" y="3260788"/>
            <a:chExt cx="1075144" cy="1075144"/>
          </a:xfrm>
        </p:grpSpPr>
        <p:grpSp>
          <p:nvGrpSpPr>
            <p:cNvPr id="59" name="组合 58"/>
            <p:cNvGrpSpPr/>
            <p:nvPr/>
          </p:nvGrpSpPr>
          <p:grpSpPr>
            <a:xfrm>
              <a:off x="2800449" y="3260788"/>
              <a:ext cx="1075144" cy="1075144"/>
              <a:chOff x="3724322" y="1908536"/>
              <a:chExt cx="1329153" cy="1329153"/>
            </a:xfrm>
          </p:grpSpPr>
          <p:sp>
            <p:nvSpPr>
              <p:cNvPr id="81" name="椭圆 80"/>
              <p:cNvSpPr/>
              <p:nvPr/>
            </p:nvSpPr>
            <p:spPr>
              <a:xfrm>
                <a:off x="3724322" y="1908536"/>
                <a:ext cx="1329153" cy="1329153"/>
              </a:xfrm>
              <a:prstGeom prst="ellipse">
                <a:avLst/>
              </a:prstGeom>
              <a:gradFill flip="none" rotWithShape="1">
                <a:gsLst>
                  <a:gs pos="0">
                    <a:schemeClr val="bg1"/>
                  </a:gs>
                  <a:gs pos="100000">
                    <a:srgbClr val="DDDEDD"/>
                  </a:gs>
                </a:gsLst>
                <a:lin ang="9600000" scaled="0"/>
                <a:tileRect/>
              </a:gradFill>
              <a:ln w="28575">
                <a:solidFill>
                  <a:schemeClr val="bg1"/>
                </a:soli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endParaRPr>
              </a:p>
            </p:txBody>
          </p:sp>
          <p:sp>
            <p:nvSpPr>
              <p:cNvPr id="82" name="椭圆 81"/>
              <p:cNvSpPr/>
              <p:nvPr/>
            </p:nvSpPr>
            <p:spPr>
              <a:xfrm>
                <a:off x="3839838" y="2024052"/>
                <a:ext cx="1098122" cy="1098122"/>
              </a:xfrm>
              <a:prstGeom prst="ellipse">
                <a:avLst/>
              </a:prstGeom>
              <a:solidFill>
                <a:schemeClr val="bg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a:solidFill>
                    <a:schemeClr val="bg1"/>
                  </a:solidFill>
                </a:endParaRPr>
              </a:p>
            </p:txBody>
          </p:sp>
        </p:grpSp>
        <p:sp>
          <p:nvSpPr>
            <p:cNvPr id="105" name="Freeform 12"/>
            <p:cNvSpPr>
              <a:spLocks noEditPoints="1"/>
            </p:cNvSpPr>
            <p:nvPr/>
          </p:nvSpPr>
          <p:spPr bwMode="black">
            <a:xfrm>
              <a:off x="3115247" y="3529914"/>
              <a:ext cx="450199" cy="498101"/>
            </a:xfrm>
            <a:custGeom>
              <a:avLst/>
              <a:gdLst>
                <a:gd name="T0" fmla="*/ 709 w 709"/>
                <a:gd name="T1" fmla="*/ 570 h 709"/>
                <a:gd name="T2" fmla="*/ 373 w 709"/>
                <a:gd name="T3" fmla="*/ 709 h 709"/>
                <a:gd name="T4" fmla="*/ 373 w 709"/>
                <a:gd name="T5" fmla="*/ 294 h 709"/>
                <a:gd name="T6" fmla="*/ 709 w 709"/>
                <a:gd name="T7" fmla="*/ 154 h 709"/>
                <a:gd name="T8" fmla="*/ 709 w 709"/>
                <a:gd name="T9" fmla="*/ 570 h 709"/>
                <a:gd name="T10" fmla="*/ 335 w 709"/>
                <a:gd name="T11" fmla="*/ 294 h 709"/>
                <a:gd name="T12" fmla="*/ 0 w 709"/>
                <a:gd name="T13" fmla="*/ 154 h 709"/>
                <a:gd name="T14" fmla="*/ 0 w 709"/>
                <a:gd name="T15" fmla="*/ 570 h 709"/>
                <a:gd name="T16" fmla="*/ 335 w 709"/>
                <a:gd name="T17" fmla="*/ 709 h 709"/>
                <a:gd name="T18" fmla="*/ 335 w 709"/>
                <a:gd name="T19" fmla="*/ 294 h 709"/>
                <a:gd name="T20" fmla="*/ 354 w 709"/>
                <a:gd name="T21" fmla="*/ 0 h 709"/>
                <a:gd name="T22" fmla="*/ 0 w 709"/>
                <a:gd name="T23" fmla="*/ 126 h 709"/>
                <a:gd name="T24" fmla="*/ 354 w 709"/>
                <a:gd name="T25" fmla="*/ 268 h 709"/>
                <a:gd name="T26" fmla="*/ 709 w 709"/>
                <a:gd name="T27" fmla="*/ 126 h 709"/>
                <a:gd name="T28" fmla="*/ 354 w 709"/>
                <a:gd name="T29" fmla="*/ 0 h 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09" h="709">
                  <a:moveTo>
                    <a:pt x="709" y="570"/>
                  </a:moveTo>
                  <a:lnTo>
                    <a:pt x="373" y="709"/>
                  </a:lnTo>
                  <a:lnTo>
                    <a:pt x="373" y="294"/>
                  </a:lnTo>
                  <a:lnTo>
                    <a:pt x="709" y="154"/>
                  </a:lnTo>
                  <a:lnTo>
                    <a:pt x="709" y="570"/>
                  </a:lnTo>
                  <a:close/>
                  <a:moveTo>
                    <a:pt x="335" y="294"/>
                  </a:moveTo>
                  <a:lnTo>
                    <a:pt x="0" y="154"/>
                  </a:lnTo>
                  <a:lnTo>
                    <a:pt x="0" y="570"/>
                  </a:lnTo>
                  <a:lnTo>
                    <a:pt x="335" y="709"/>
                  </a:lnTo>
                  <a:lnTo>
                    <a:pt x="335" y="294"/>
                  </a:lnTo>
                  <a:close/>
                  <a:moveTo>
                    <a:pt x="354" y="0"/>
                  </a:moveTo>
                  <a:lnTo>
                    <a:pt x="0" y="126"/>
                  </a:lnTo>
                  <a:lnTo>
                    <a:pt x="354" y="268"/>
                  </a:lnTo>
                  <a:lnTo>
                    <a:pt x="709" y="126"/>
                  </a:lnTo>
                  <a:lnTo>
                    <a:pt x="354" y="0"/>
                  </a:lnTo>
                  <a:close/>
                </a:path>
              </a:pathLst>
            </a:custGeom>
            <a:solidFill>
              <a:srgbClr val="FFFFFF"/>
            </a:solidFill>
            <a:ln>
              <a:noFill/>
            </a:ln>
          </p:spPr>
          <p:txBody>
            <a:bodyPr vert="horz" wrap="square" lIns="109740" tIns="54871" rIns="109740" bIns="54871" numCol="1" anchor="t" anchorCtr="0" compatLnSpc="1"/>
            <a:lstStyle>
              <a:defPPr>
                <a:defRPr lang="en-US"/>
              </a:defPPr>
              <a:lvl1pPr marL="0" algn="l" defTabSz="685165" rtl="0" eaLnBrk="1" latinLnBrk="0" hangingPunct="1">
                <a:defRPr sz="1400" kern="1200">
                  <a:solidFill>
                    <a:schemeClr val="tx1"/>
                  </a:solidFill>
                  <a:latin typeface="+mn-lt"/>
                  <a:ea typeface="+mn-ea"/>
                  <a:cs typeface="+mn-cs"/>
                </a:defRPr>
              </a:lvl1pPr>
              <a:lvl2pPr marL="342900" algn="l" defTabSz="685165" rtl="0" eaLnBrk="1" latinLnBrk="0" hangingPunct="1">
                <a:defRPr sz="1400" kern="1200">
                  <a:solidFill>
                    <a:schemeClr val="tx1"/>
                  </a:solidFill>
                  <a:latin typeface="+mn-lt"/>
                  <a:ea typeface="+mn-ea"/>
                  <a:cs typeface="+mn-cs"/>
                </a:defRPr>
              </a:lvl2pPr>
              <a:lvl3pPr marL="685800" algn="l" defTabSz="685165" rtl="0" eaLnBrk="1" latinLnBrk="0" hangingPunct="1">
                <a:defRPr sz="1400" kern="1200">
                  <a:solidFill>
                    <a:schemeClr val="tx1"/>
                  </a:solidFill>
                  <a:latin typeface="+mn-lt"/>
                  <a:ea typeface="+mn-ea"/>
                  <a:cs typeface="+mn-cs"/>
                </a:defRPr>
              </a:lvl3pPr>
              <a:lvl4pPr marL="1028065" algn="l" defTabSz="685165" rtl="0" eaLnBrk="1" latinLnBrk="0" hangingPunct="1">
                <a:defRPr sz="1400" kern="1200">
                  <a:solidFill>
                    <a:schemeClr val="tx1"/>
                  </a:solidFill>
                  <a:latin typeface="+mn-lt"/>
                  <a:ea typeface="+mn-ea"/>
                  <a:cs typeface="+mn-cs"/>
                </a:defRPr>
              </a:lvl4pPr>
              <a:lvl5pPr marL="1370965" algn="l" defTabSz="685165" rtl="0" eaLnBrk="1" latinLnBrk="0" hangingPunct="1">
                <a:defRPr sz="1400" kern="1200">
                  <a:solidFill>
                    <a:schemeClr val="tx1"/>
                  </a:solidFill>
                  <a:latin typeface="+mn-lt"/>
                  <a:ea typeface="+mn-ea"/>
                  <a:cs typeface="+mn-cs"/>
                </a:defRPr>
              </a:lvl5pPr>
              <a:lvl6pPr marL="1713865" algn="l" defTabSz="685165" rtl="0" eaLnBrk="1" latinLnBrk="0" hangingPunct="1">
                <a:defRPr sz="1400" kern="1200">
                  <a:solidFill>
                    <a:schemeClr val="tx1"/>
                  </a:solidFill>
                  <a:latin typeface="+mn-lt"/>
                  <a:ea typeface="+mn-ea"/>
                  <a:cs typeface="+mn-cs"/>
                </a:defRPr>
              </a:lvl6pPr>
              <a:lvl7pPr marL="2056765" algn="l" defTabSz="685165" rtl="0" eaLnBrk="1" latinLnBrk="0" hangingPunct="1">
                <a:defRPr sz="1400" kern="1200">
                  <a:solidFill>
                    <a:schemeClr val="tx1"/>
                  </a:solidFill>
                  <a:latin typeface="+mn-lt"/>
                  <a:ea typeface="+mn-ea"/>
                  <a:cs typeface="+mn-cs"/>
                </a:defRPr>
              </a:lvl7pPr>
              <a:lvl8pPr marL="2399030" algn="l" defTabSz="685165" rtl="0" eaLnBrk="1" latinLnBrk="0" hangingPunct="1">
                <a:defRPr sz="1400" kern="1200">
                  <a:solidFill>
                    <a:schemeClr val="tx1"/>
                  </a:solidFill>
                  <a:latin typeface="+mn-lt"/>
                  <a:ea typeface="+mn-ea"/>
                  <a:cs typeface="+mn-cs"/>
                </a:defRPr>
              </a:lvl8pPr>
              <a:lvl9pPr marL="2741930" algn="l" defTabSz="685165" rtl="0" eaLnBrk="1" latinLnBrk="0" hangingPunct="1">
                <a:defRPr sz="1400" kern="1200">
                  <a:solidFill>
                    <a:schemeClr val="tx1"/>
                  </a:solidFill>
                  <a:latin typeface="+mn-lt"/>
                  <a:ea typeface="+mn-ea"/>
                  <a:cs typeface="+mn-cs"/>
                </a:defRPr>
              </a:lvl9pPr>
            </a:lstStyle>
            <a:p>
              <a:endParaRPr lang="en-US" sz="2400">
                <a:solidFill>
                  <a:schemeClr val="bg1"/>
                </a:solidFill>
              </a:endParaRPr>
            </a:p>
          </p:txBody>
        </p:sp>
      </p:grpSp>
      <p:grpSp>
        <p:nvGrpSpPr>
          <p:cNvPr id="9" name="组合 8"/>
          <p:cNvGrpSpPr/>
          <p:nvPr/>
        </p:nvGrpSpPr>
        <p:grpSpPr>
          <a:xfrm>
            <a:off x="4279007" y="4144161"/>
            <a:ext cx="1075144" cy="1075144"/>
            <a:chOff x="4279007" y="4144161"/>
            <a:chExt cx="1075144" cy="1075144"/>
          </a:xfrm>
        </p:grpSpPr>
        <p:grpSp>
          <p:nvGrpSpPr>
            <p:cNvPr id="111" name="组合 110"/>
            <p:cNvGrpSpPr/>
            <p:nvPr/>
          </p:nvGrpSpPr>
          <p:grpSpPr>
            <a:xfrm>
              <a:off x="4279007" y="4144161"/>
              <a:ext cx="1075144" cy="1075144"/>
              <a:chOff x="3724322" y="1908536"/>
              <a:chExt cx="1329153" cy="1329153"/>
            </a:xfrm>
          </p:grpSpPr>
          <p:sp>
            <p:nvSpPr>
              <p:cNvPr id="113" name="椭圆 112"/>
              <p:cNvSpPr/>
              <p:nvPr/>
            </p:nvSpPr>
            <p:spPr>
              <a:xfrm>
                <a:off x="3724322" y="1908536"/>
                <a:ext cx="1329153" cy="1329153"/>
              </a:xfrm>
              <a:prstGeom prst="ellipse">
                <a:avLst/>
              </a:prstGeom>
              <a:gradFill flip="none" rotWithShape="1">
                <a:gsLst>
                  <a:gs pos="0">
                    <a:schemeClr val="bg1"/>
                  </a:gs>
                  <a:gs pos="100000">
                    <a:srgbClr val="DDDEDD"/>
                  </a:gs>
                </a:gsLst>
                <a:lin ang="9600000" scaled="0"/>
                <a:tileRect/>
              </a:gradFill>
              <a:ln w="28575">
                <a:solidFill>
                  <a:schemeClr val="bg1"/>
                </a:soli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endParaRPr>
              </a:p>
            </p:txBody>
          </p:sp>
          <p:sp>
            <p:nvSpPr>
              <p:cNvPr id="114" name="椭圆 113"/>
              <p:cNvSpPr/>
              <p:nvPr/>
            </p:nvSpPr>
            <p:spPr>
              <a:xfrm>
                <a:off x="3839838" y="2024052"/>
                <a:ext cx="1098122" cy="1098122"/>
              </a:xfrm>
              <a:prstGeom prst="ellipse">
                <a:avLst/>
              </a:prstGeom>
              <a:solidFill>
                <a:schemeClr val="bg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a:solidFill>
                    <a:schemeClr val="bg1"/>
                  </a:solidFill>
                </a:endParaRPr>
              </a:p>
            </p:txBody>
          </p:sp>
        </p:grpSp>
        <p:pic>
          <p:nvPicPr>
            <p:cNvPr id="115" name="Picture 5" descr="C:\Users\Jonahs\Dropbox\Projects SCOTT\MEET Windows Azure\source\Background\tile-icon-CDN.png"/>
            <p:cNvPicPr>
              <a:picLocks noChangeAspect="1" noChangeArrowheads="1"/>
            </p:cNvPicPr>
            <p:nvPr/>
          </p:nvPicPr>
          <p:blipFill>
            <a:blip r:embed="rId1" cstate="email"/>
            <a:srcRect/>
            <a:stretch>
              <a:fillRect/>
            </a:stretch>
          </p:blipFill>
          <p:spPr bwMode="auto">
            <a:xfrm>
              <a:off x="4503176" y="4333642"/>
              <a:ext cx="638782" cy="638616"/>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3" name="组合 12"/>
          <p:cNvGrpSpPr/>
          <p:nvPr/>
        </p:nvGrpSpPr>
        <p:grpSpPr>
          <a:xfrm>
            <a:off x="6517624" y="4235525"/>
            <a:ext cx="1075144" cy="1075144"/>
            <a:chOff x="6517624" y="4235525"/>
            <a:chExt cx="1075144" cy="1075144"/>
          </a:xfrm>
        </p:grpSpPr>
        <p:grpSp>
          <p:nvGrpSpPr>
            <p:cNvPr id="118" name="组合 117"/>
            <p:cNvGrpSpPr/>
            <p:nvPr/>
          </p:nvGrpSpPr>
          <p:grpSpPr>
            <a:xfrm>
              <a:off x="6517624" y="4235525"/>
              <a:ext cx="1075144" cy="1075144"/>
              <a:chOff x="3724322" y="1908536"/>
              <a:chExt cx="1329153" cy="1329153"/>
            </a:xfrm>
          </p:grpSpPr>
          <p:sp>
            <p:nvSpPr>
              <p:cNvPr id="120" name="椭圆 119"/>
              <p:cNvSpPr/>
              <p:nvPr/>
            </p:nvSpPr>
            <p:spPr>
              <a:xfrm>
                <a:off x="3724322" y="1908536"/>
                <a:ext cx="1329153" cy="1329153"/>
              </a:xfrm>
              <a:prstGeom prst="ellipse">
                <a:avLst/>
              </a:prstGeom>
              <a:gradFill flip="none" rotWithShape="1">
                <a:gsLst>
                  <a:gs pos="0">
                    <a:schemeClr val="bg1"/>
                  </a:gs>
                  <a:gs pos="100000">
                    <a:srgbClr val="DDDEDD"/>
                  </a:gs>
                </a:gsLst>
                <a:lin ang="9600000" scaled="0"/>
                <a:tileRect/>
              </a:gradFill>
              <a:ln w="28575">
                <a:solidFill>
                  <a:schemeClr val="bg1"/>
                </a:soli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endParaRPr>
              </a:p>
            </p:txBody>
          </p:sp>
          <p:sp>
            <p:nvSpPr>
              <p:cNvPr id="121" name="椭圆 120"/>
              <p:cNvSpPr/>
              <p:nvPr/>
            </p:nvSpPr>
            <p:spPr>
              <a:xfrm>
                <a:off x="3839838" y="2024052"/>
                <a:ext cx="1098122" cy="1098122"/>
              </a:xfrm>
              <a:prstGeom prst="ellipse">
                <a:avLst/>
              </a:prstGeom>
              <a:solidFill>
                <a:schemeClr val="bg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a:solidFill>
                    <a:schemeClr val="bg1"/>
                  </a:solidFill>
                </a:endParaRPr>
              </a:p>
            </p:txBody>
          </p:sp>
        </p:grpSp>
        <p:pic>
          <p:nvPicPr>
            <p:cNvPr id="122" name="Picture 10" descr="C:\Users\Jonahs\Dropbox\Projects SCOTT\MEET Windows Azure\source\Background\tile-icon-network.png"/>
            <p:cNvPicPr>
              <a:picLocks noChangeAspect="1" noChangeArrowheads="1"/>
            </p:cNvPicPr>
            <p:nvPr/>
          </p:nvPicPr>
          <p:blipFill>
            <a:blip r:embed="rId2" cstate="email"/>
            <a:srcRect/>
            <a:stretch>
              <a:fillRect/>
            </a:stretch>
          </p:blipFill>
          <p:spPr bwMode="auto">
            <a:xfrm>
              <a:off x="6731404" y="4453789"/>
              <a:ext cx="638782" cy="638616"/>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4" name="组合 13"/>
          <p:cNvGrpSpPr/>
          <p:nvPr/>
        </p:nvGrpSpPr>
        <p:grpSpPr>
          <a:xfrm>
            <a:off x="8045392" y="3260788"/>
            <a:ext cx="1075144" cy="1075144"/>
            <a:chOff x="8045392" y="3260788"/>
            <a:chExt cx="1075144" cy="1075144"/>
          </a:xfrm>
        </p:grpSpPr>
        <p:grpSp>
          <p:nvGrpSpPr>
            <p:cNvPr id="164" name="组合 163"/>
            <p:cNvGrpSpPr/>
            <p:nvPr/>
          </p:nvGrpSpPr>
          <p:grpSpPr>
            <a:xfrm>
              <a:off x="8045392" y="3260788"/>
              <a:ext cx="1075144" cy="1075144"/>
              <a:chOff x="3724322" y="1908536"/>
              <a:chExt cx="1329153" cy="1329153"/>
            </a:xfrm>
          </p:grpSpPr>
          <p:sp>
            <p:nvSpPr>
              <p:cNvPr id="166" name="椭圆 165"/>
              <p:cNvSpPr/>
              <p:nvPr/>
            </p:nvSpPr>
            <p:spPr>
              <a:xfrm>
                <a:off x="3724322" y="1908536"/>
                <a:ext cx="1329153" cy="1329153"/>
              </a:xfrm>
              <a:prstGeom prst="ellipse">
                <a:avLst/>
              </a:prstGeom>
              <a:gradFill flip="none" rotWithShape="1">
                <a:gsLst>
                  <a:gs pos="0">
                    <a:schemeClr val="bg1"/>
                  </a:gs>
                  <a:gs pos="100000">
                    <a:srgbClr val="DDDEDD"/>
                  </a:gs>
                </a:gsLst>
                <a:lin ang="9600000" scaled="0"/>
                <a:tileRect/>
              </a:gradFill>
              <a:ln w="28575">
                <a:solidFill>
                  <a:schemeClr val="bg1"/>
                </a:soli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endParaRPr>
              </a:p>
            </p:txBody>
          </p:sp>
          <p:sp>
            <p:nvSpPr>
              <p:cNvPr id="167" name="椭圆 166"/>
              <p:cNvSpPr/>
              <p:nvPr/>
            </p:nvSpPr>
            <p:spPr>
              <a:xfrm>
                <a:off x="3839838" y="2024052"/>
                <a:ext cx="1098122" cy="1098122"/>
              </a:xfrm>
              <a:prstGeom prst="ellipse">
                <a:avLst/>
              </a:prstGeom>
              <a:solidFill>
                <a:schemeClr val="bg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a:solidFill>
                    <a:schemeClr val="bg1"/>
                  </a:solidFill>
                </a:endParaRPr>
              </a:p>
            </p:txBody>
          </p:sp>
        </p:grpSp>
        <p:sp>
          <p:nvSpPr>
            <p:cNvPr id="169" name="Freeform 45"/>
            <p:cNvSpPr>
              <a:spLocks noEditPoints="1"/>
            </p:cNvSpPr>
            <p:nvPr/>
          </p:nvSpPr>
          <p:spPr bwMode="black">
            <a:xfrm>
              <a:off x="8341545" y="3499152"/>
              <a:ext cx="470167" cy="507079"/>
            </a:xfrm>
            <a:custGeom>
              <a:avLst/>
              <a:gdLst>
                <a:gd name="T0" fmla="*/ 135 w 140"/>
                <a:gd name="T1" fmla="*/ 85 h 151"/>
                <a:gd name="T2" fmla="*/ 140 w 140"/>
                <a:gd name="T3" fmla="*/ 96 h 151"/>
                <a:gd name="T4" fmla="*/ 134 w 140"/>
                <a:gd name="T5" fmla="*/ 106 h 151"/>
                <a:gd name="T6" fmla="*/ 137 w 140"/>
                <a:gd name="T7" fmla="*/ 117 h 151"/>
                <a:gd name="T8" fmla="*/ 129 w 140"/>
                <a:gd name="T9" fmla="*/ 128 h 151"/>
                <a:gd name="T10" fmla="*/ 128 w 140"/>
                <a:gd name="T11" fmla="*/ 137 h 151"/>
                <a:gd name="T12" fmla="*/ 116 w 140"/>
                <a:gd name="T13" fmla="*/ 148 h 151"/>
                <a:gd name="T14" fmla="*/ 65 w 140"/>
                <a:gd name="T15" fmla="*/ 148 h 151"/>
                <a:gd name="T16" fmla="*/ 33 w 140"/>
                <a:gd name="T17" fmla="*/ 142 h 151"/>
                <a:gd name="T18" fmla="*/ 33 w 140"/>
                <a:gd name="T19" fmla="*/ 82 h 151"/>
                <a:gd name="T20" fmla="*/ 34 w 140"/>
                <a:gd name="T21" fmla="*/ 82 h 151"/>
                <a:gd name="T22" fmla="*/ 34 w 140"/>
                <a:gd name="T23" fmla="*/ 82 h 151"/>
                <a:gd name="T24" fmla="*/ 37 w 140"/>
                <a:gd name="T25" fmla="*/ 82 h 151"/>
                <a:gd name="T26" fmla="*/ 60 w 140"/>
                <a:gd name="T27" fmla="*/ 48 h 151"/>
                <a:gd name="T28" fmla="*/ 68 w 140"/>
                <a:gd name="T29" fmla="*/ 39 h 151"/>
                <a:gd name="T30" fmla="*/ 81 w 140"/>
                <a:gd name="T31" fmla="*/ 3 h 151"/>
                <a:gd name="T32" fmla="*/ 97 w 140"/>
                <a:gd name="T33" fmla="*/ 8 h 151"/>
                <a:gd name="T34" fmla="*/ 99 w 140"/>
                <a:gd name="T35" fmla="*/ 35 h 151"/>
                <a:gd name="T36" fmla="*/ 90 w 140"/>
                <a:gd name="T37" fmla="*/ 60 h 151"/>
                <a:gd name="T38" fmla="*/ 130 w 140"/>
                <a:gd name="T39" fmla="*/ 62 h 151"/>
                <a:gd name="T40" fmla="*/ 140 w 140"/>
                <a:gd name="T41" fmla="*/ 77 h 151"/>
                <a:gd name="T42" fmla="*/ 135 w 140"/>
                <a:gd name="T43" fmla="*/ 85 h 151"/>
                <a:gd name="T44" fmla="*/ 30 w 140"/>
                <a:gd name="T45" fmla="*/ 137 h 151"/>
                <a:gd name="T46" fmla="*/ 30 w 140"/>
                <a:gd name="T47" fmla="*/ 137 h 151"/>
                <a:gd name="T48" fmla="*/ 30 w 140"/>
                <a:gd name="T49" fmla="*/ 82 h 151"/>
                <a:gd name="T50" fmla="*/ 23 w 140"/>
                <a:gd name="T51" fmla="*/ 76 h 151"/>
                <a:gd name="T52" fmla="*/ 7 w 140"/>
                <a:gd name="T53" fmla="*/ 76 h 151"/>
                <a:gd name="T54" fmla="*/ 0 w 140"/>
                <a:gd name="T55" fmla="*/ 82 h 151"/>
                <a:gd name="T56" fmla="*/ 0 w 140"/>
                <a:gd name="T57" fmla="*/ 137 h 151"/>
                <a:gd name="T58" fmla="*/ 7 w 140"/>
                <a:gd name="T59" fmla="*/ 144 h 151"/>
                <a:gd name="T60" fmla="*/ 23 w 140"/>
                <a:gd name="T61" fmla="*/ 144 h 151"/>
                <a:gd name="T62" fmla="*/ 30 w 140"/>
                <a:gd name="T63" fmla="*/ 137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0" h="151">
                  <a:moveTo>
                    <a:pt x="135" y="85"/>
                  </a:moveTo>
                  <a:cubicBezTo>
                    <a:pt x="135" y="88"/>
                    <a:pt x="140" y="93"/>
                    <a:pt x="140" y="96"/>
                  </a:cubicBezTo>
                  <a:cubicBezTo>
                    <a:pt x="140" y="99"/>
                    <a:pt x="134" y="103"/>
                    <a:pt x="134" y="106"/>
                  </a:cubicBezTo>
                  <a:cubicBezTo>
                    <a:pt x="133" y="109"/>
                    <a:pt x="137" y="114"/>
                    <a:pt x="137" y="117"/>
                  </a:cubicBezTo>
                  <a:cubicBezTo>
                    <a:pt x="137" y="121"/>
                    <a:pt x="130" y="125"/>
                    <a:pt x="129" y="128"/>
                  </a:cubicBezTo>
                  <a:cubicBezTo>
                    <a:pt x="128" y="130"/>
                    <a:pt x="129" y="135"/>
                    <a:pt x="128" y="137"/>
                  </a:cubicBezTo>
                  <a:cubicBezTo>
                    <a:pt x="127" y="141"/>
                    <a:pt x="120" y="147"/>
                    <a:pt x="116" y="148"/>
                  </a:cubicBezTo>
                  <a:cubicBezTo>
                    <a:pt x="104" y="151"/>
                    <a:pt x="65" y="148"/>
                    <a:pt x="65" y="148"/>
                  </a:cubicBezTo>
                  <a:cubicBezTo>
                    <a:pt x="65" y="148"/>
                    <a:pt x="65" y="148"/>
                    <a:pt x="33" y="142"/>
                  </a:cubicBezTo>
                  <a:cubicBezTo>
                    <a:pt x="33" y="142"/>
                    <a:pt x="33" y="142"/>
                    <a:pt x="33" y="82"/>
                  </a:cubicBezTo>
                  <a:cubicBezTo>
                    <a:pt x="33" y="82"/>
                    <a:pt x="33" y="82"/>
                    <a:pt x="34" y="82"/>
                  </a:cubicBezTo>
                  <a:cubicBezTo>
                    <a:pt x="34" y="82"/>
                    <a:pt x="34" y="82"/>
                    <a:pt x="34" y="82"/>
                  </a:cubicBezTo>
                  <a:cubicBezTo>
                    <a:pt x="34" y="82"/>
                    <a:pt x="34" y="82"/>
                    <a:pt x="37" y="82"/>
                  </a:cubicBezTo>
                  <a:cubicBezTo>
                    <a:pt x="41" y="81"/>
                    <a:pt x="49" y="75"/>
                    <a:pt x="60" y="48"/>
                  </a:cubicBezTo>
                  <a:cubicBezTo>
                    <a:pt x="61" y="44"/>
                    <a:pt x="65" y="42"/>
                    <a:pt x="68" y="39"/>
                  </a:cubicBezTo>
                  <a:cubicBezTo>
                    <a:pt x="75" y="34"/>
                    <a:pt x="79" y="27"/>
                    <a:pt x="81" y="3"/>
                  </a:cubicBezTo>
                  <a:cubicBezTo>
                    <a:pt x="81" y="0"/>
                    <a:pt x="91" y="1"/>
                    <a:pt x="97" y="8"/>
                  </a:cubicBezTo>
                  <a:cubicBezTo>
                    <a:pt x="102" y="14"/>
                    <a:pt x="102" y="26"/>
                    <a:pt x="99" y="35"/>
                  </a:cubicBezTo>
                  <a:cubicBezTo>
                    <a:pt x="96" y="41"/>
                    <a:pt x="87" y="55"/>
                    <a:pt x="90" y="60"/>
                  </a:cubicBezTo>
                  <a:cubicBezTo>
                    <a:pt x="90" y="60"/>
                    <a:pt x="124" y="59"/>
                    <a:pt x="130" y="62"/>
                  </a:cubicBezTo>
                  <a:cubicBezTo>
                    <a:pt x="134" y="63"/>
                    <a:pt x="140" y="72"/>
                    <a:pt x="140" y="77"/>
                  </a:cubicBezTo>
                  <a:cubicBezTo>
                    <a:pt x="140" y="79"/>
                    <a:pt x="136" y="83"/>
                    <a:pt x="135" y="85"/>
                  </a:cubicBezTo>
                  <a:close/>
                  <a:moveTo>
                    <a:pt x="30" y="137"/>
                  </a:moveTo>
                  <a:cubicBezTo>
                    <a:pt x="30" y="137"/>
                    <a:pt x="30" y="137"/>
                    <a:pt x="30" y="137"/>
                  </a:cubicBezTo>
                  <a:cubicBezTo>
                    <a:pt x="30" y="137"/>
                    <a:pt x="30" y="137"/>
                    <a:pt x="30" y="82"/>
                  </a:cubicBezTo>
                  <a:cubicBezTo>
                    <a:pt x="30" y="79"/>
                    <a:pt x="27" y="76"/>
                    <a:pt x="23" y="76"/>
                  </a:cubicBezTo>
                  <a:cubicBezTo>
                    <a:pt x="23" y="76"/>
                    <a:pt x="23" y="76"/>
                    <a:pt x="7" y="76"/>
                  </a:cubicBezTo>
                  <a:cubicBezTo>
                    <a:pt x="3" y="76"/>
                    <a:pt x="0" y="79"/>
                    <a:pt x="0" y="82"/>
                  </a:cubicBezTo>
                  <a:cubicBezTo>
                    <a:pt x="0" y="82"/>
                    <a:pt x="0" y="82"/>
                    <a:pt x="0" y="137"/>
                  </a:cubicBezTo>
                  <a:cubicBezTo>
                    <a:pt x="0" y="141"/>
                    <a:pt x="3" y="144"/>
                    <a:pt x="7" y="144"/>
                  </a:cubicBezTo>
                  <a:cubicBezTo>
                    <a:pt x="7" y="144"/>
                    <a:pt x="7" y="144"/>
                    <a:pt x="23" y="144"/>
                  </a:cubicBezTo>
                  <a:cubicBezTo>
                    <a:pt x="27" y="144"/>
                    <a:pt x="30" y="141"/>
                    <a:pt x="30" y="13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4" tIns="45713" rIns="91424" bIns="45713" numCol="1" anchor="t" anchorCtr="0" compatLnSpc="1"/>
            <a:lstStyle>
              <a:defPPr>
                <a:defRPr lang="en-US"/>
              </a:defPPr>
              <a:lvl1pPr marL="0" algn="l" defTabSz="685165" rtl="0" eaLnBrk="1" latinLnBrk="0" hangingPunct="1">
                <a:defRPr sz="1400" kern="1200">
                  <a:solidFill>
                    <a:schemeClr val="tx1"/>
                  </a:solidFill>
                  <a:latin typeface="+mn-lt"/>
                  <a:ea typeface="+mn-ea"/>
                  <a:cs typeface="+mn-cs"/>
                </a:defRPr>
              </a:lvl1pPr>
              <a:lvl2pPr marL="342900" algn="l" defTabSz="685165" rtl="0" eaLnBrk="1" latinLnBrk="0" hangingPunct="1">
                <a:defRPr sz="1400" kern="1200">
                  <a:solidFill>
                    <a:schemeClr val="tx1"/>
                  </a:solidFill>
                  <a:latin typeface="+mn-lt"/>
                  <a:ea typeface="+mn-ea"/>
                  <a:cs typeface="+mn-cs"/>
                </a:defRPr>
              </a:lvl2pPr>
              <a:lvl3pPr marL="685800" algn="l" defTabSz="685165" rtl="0" eaLnBrk="1" latinLnBrk="0" hangingPunct="1">
                <a:defRPr sz="1400" kern="1200">
                  <a:solidFill>
                    <a:schemeClr val="tx1"/>
                  </a:solidFill>
                  <a:latin typeface="+mn-lt"/>
                  <a:ea typeface="+mn-ea"/>
                  <a:cs typeface="+mn-cs"/>
                </a:defRPr>
              </a:lvl3pPr>
              <a:lvl4pPr marL="1028065" algn="l" defTabSz="685165" rtl="0" eaLnBrk="1" latinLnBrk="0" hangingPunct="1">
                <a:defRPr sz="1400" kern="1200">
                  <a:solidFill>
                    <a:schemeClr val="tx1"/>
                  </a:solidFill>
                  <a:latin typeface="+mn-lt"/>
                  <a:ea typeface="+mn-ea"/>
                  <a:cs typeface="+mn-cs"/>
                </a:defRPr>
              </a:lvl4pPr>
              <a:lvl5pPr marL="1370965" algn="l" defTabSz="685165" rtl="0" eaLnBrk="1" latinLnBrk="0" hangingPunct="1">
                <a:defRPr sz="1400" kern="1200">
                  <a:solidFill>
                    <a:schemeClr val="tx1"/>
                  </a:solidFill>
                  <a:latin typeface="+mn-lt"/>
                  <a:ea typeface="+mn-ea"/>
                  <a:cs typeface="+mn-cs"/>
                </a:defRPr>
              </a:lvl5pPr>
              <a:lvl6pPr marL="1713865" algn="l" defTabSz="685165" rtl="0" eaLnBrk="1" latinLnBrk="0" hangingPunct="1">
                <a:defRPr sz="1400" kern="1200">
                  <a:solidFill>
                    <a:schemeClr val="tx1"/>
                  </a:solidFill>
                  <a:latin typeface="+mn-lt"/>
                  <a:ea typeface="+mn-ea"/>
                  <a:cs typeface="+mn-cs"/>
                </a:defRPr>
              </a:lvl6pPr>
              <a:lvl7pPr marL="2056765" algn="l" defTabSz="685165" rtl="0" eaLnBrk="1" latinLnBrk="0" hangingPunct="1">
                <a:defRPr sz="1400" kern="1200">
                  <a:solidFill>
                    <a:schemeClr val="tx1"/>
                  </a:solidFill>
                  <a:latin typeface="+mn-lt"/>
                  <a:ea typeface="+mn-ea"/>
                  <a:cs typeface="+mn-cs"/>
                </a:defRPr>
              </a:lvl7pPr>
              <a:lvl8pPr marL="2399030" algn="l" defTabSz="685165" rtl="0" eaLnBrk="1" latinLnBrk="0" hangingPunct="1">
                <a:defRPr sz="1400" kern="1200">
                  <a:solidFill>
                    <a:schemeClr val="tx1"/>
                  </a:solidFill>
                  <a:latin typeface="+mn-lt"/>
                  <a:ea typeface="+mn-ea"/>
                  <a:cs typeface="+mn-cs"/>
                </a:defRPr>
              </a:lvl8pPr>
              <a:lvl9pPr marL="2741930" algn="l" defTabSz="685165" rtl="0" eaLnBrk="1" latinLnBrk="0" hangingPunct="1">
                <a:defRPr sz="1400" kern="1200">
                  <a:solidFill>
                    <a:schemeClr val="tx1"/>
                  </a:solidFill>
                  <a:latin typeface="+mn-lt"/>
                  <a:ea typeface="+mn-ea"/>
                  <a:cs typeface="+mn-cs"/>
                </a:defRPr>
              </a:lvl9pPr>
            </a:lstStyle>
            <a:p>
              <a:pPr defTabSz="685165"/>
              <a:endParaRPr lang="en-US" sz="1865">
                <a:solidFill>
                  <a:schemeClr val="bg1"/>
                </a:solidFill>
              </a:endParaRPr>
            </a:p>
          </p:txBody>
        </p:sp>
      </p:grpSp>
      <p:grpSp>
        <p:nvGrpSpPr>
          <p:cNvPr id="36" name="组合 35"/>
          <p:cNvGrpSpPr/>
          <p:nvPr/>
        </p:nvGrpSpPr>
        <p:grpSpPr>
          <a:xfrm>
            <a:off x="568443" y="319365"/>
            <a:ext cx="3809921" cy="420564"/>
            <a:chOff x="568442" y="319364"/>
            <a:chExt cx="3809924" cy="420565"/>
          </a:xfrm>
        </p:grpSpPr>
        <p:sp>
          <p:nvSpPr>
            <p:cNvPr id="37" name="文本框 23"/>
            <p:cNvSpPr txBox="1"/>
            <p:nvPr/>
          </p:nvSpPr>
          <p:spPr>
            <a:xfrm>
              <a:off x="665958" y="319364"/>
              <a:ext cx="1909498" cy="420565"/>
            </a:xfrm>
            <a:prstGeom prst="rect">
              <a:avLst/>
            </a:prstGeom>
            <a:noFill/>
          </p:spPr>
          <p:txBody>
            <a:bodyPr wrap="none" rtlCol="0">
              <a:spAutoFit/>
            </a:bodyPr>
            <a:lstStyle/>
            <a:p>
              <a:r>
                <a:rPr lang="zh-CN" altLang="en-US" sz="2135" dirty="0">
                  <a:solidFill>
                    <a:schemeClr val="bg1"/>
                  </a:solidFill>
                  <a:latin typeface="+mj-ea"/>
                  <a:ea typeface="+mj-ea"/>
                </a:rPr>
                <a:t>标题文字内容 </a:t>
              </a:r>
              <a:endParaRPr lang="zh-CN" altLang="en-US" sz="2135" dirty="0">
                <a:solidFill>
                  <a:schemeClr val="bg1"/>
                </a:solidFill>
                <a:latin typeface="+mj-ea"/>
                <a:ea typeface="+mj-ea"/>
              </a:endParaRPr>
            </a:p>
          </p:txBody>
        </p:sp>
        <p:sp>
          <p:nvSpPr>
            <p:cNvPr id="38" name="等腰三角形 37"/>
            <p:cNvSpPr/>
            <p:nvPr/>
          </p:nvSpPr>
          <p:spPr>
            <a:xfrm rot="16200000" flipH="1" flipV="1">
              <a:off x="492508" y="454911"/>
              <a:ext cx="304323" cy="152455"/>
            </a:xfrm>
            <a:prstGeom prst="triangle">
              <a:avLst/>
            </a:prstGeom>
            <a:solidFill>
              <a:schemeClr val="tx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mj-ea"/>
                <a:ea typeface="+mj-ea"/>
              </a:endParaRPr>
            </a:p>
          </p:txBody>
        </p:sp>
        <p:sp>
          <p:nvSpPr>
            <p:cNvPr id="39" name="文本框 23"/>
            <p:cNvSpPr txBox="1"/>
            <p:nvPr/>
          </p:nvSpPr>
          <p:spPr>
            <a:xfrm>
              <a:off x="2306003" y="429775"/>
              <a:ext cx="2072363" cy="297455"/>
            </a:xfrm>
            <a:prstGeom prst="rect">
              <a:avLst/>
            </a:prstGeom>
            <a:noFill/>
          </p:spPr>
          <p:txBody>
            <a:bodyPr wrap="none" rtlCol="0">
              <a:spAutoFit/>
            </a:bodyPr>
            <a:lstStyle/>
            <a:p>
              <a:r>
                <a:rPr lang="en-US" altLang="zh-CN" sz="1335" dirty="0">
                  <a:solidFill>
                    <a:schemeClr val="bg1"/>
                  </a:solidFill>
                  <a:latin typeface="+mj-ea"/>
                  <a:ea typeface="+mj-ea"/>
                </a:rPr>
                <a:t>  Click here to add Title</a:t>
              </a:r>
              <a:endParaRPr lang="zh-CN" altLang="en-US" sz="1335" dirty="0">
                <a:solidFill>
                  <a:schemeClr val="bg1"/>
                </a:solidFill>
                <a:latin typeface="+mj-ea"/>
                <a:ea typeface="+mj-ea"/>
              </a:endParaRPr>
            </a:p>
          </p:txBody>
        </p:sp>
      </p:grpSp>
      <p:sp>
        <p:nvSpPr>
          <p:cNvPr id="41" name="TextBox 40"/>
          <p:cNvSpPr txBox="1"/>
          <p:nvPr/>
        </p:nvSpPr>
        <p:spPr>
          <a:xfrm>
            <a:off x="4157043" y="5461494"/>
            <a:ext cx="1944216" cy="502573"/>
          </a:xfrm>
          <a:prstGeom prst="rect">
            <a:avLst/>
          </a:prstGeom>
          <a:noFill/>
        </p:spPr>
        <p:txBody>
          <a:bodyPr wrap="square" lIns="91440" tIns="45720" rIns="91440" bIns="4572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335" dirty="0">
                <a:solidFill>
                  <a:schemeClr val="bg1"/>
                </a:solidFill>
                <a:latin typeface="+mj-ea"/>
              </a:rPr>
              <a:t>单击此处添加文本</a:t>
            </a:r>
            <a:endParaRPr lang="en-US" altLang="zh-CN" sz="1335" dirty="0">
              <a:solidFill>
                <a:schemeClr val="bg1"/>
              </a:solidFill>
              <a:latin typeface="+mj-ea"/>
            </a:endParaRPr>
          </a:p>
          <a:p>
            <a:r>
              <a:rPr lang="zh-CN" altLang="en-US" sz="1335" dirty="0">
                <a:solidFill>
                  <a:schemeClr val="bg1"/>
                </a:solidFill>
                <a:latin typeface="+mj-ea"/>
              </a:rPr>
              <a:t>单击此处添加文本</a:t>
            </a:r>
            <a:endParaRPr lang="zh-CN" altLang="en-US" sz="1335" dirty="0">
              <a:solidFill>
                <a:schemeClr val="bg1"/>
              </a:solidFill>
              <a:latin typeface="+mj-ea"/>
            </a:endParaRPr>
          </a:p>
        </p:txBody>
      </p:sp>
      <p:sp>
        <p:nvSpPr>
          <p:cNvPr id="42" name="TextBox 41"/>
          <p:cNvSpPr txBox="1"/>
          <p:nvPr/>
        </p:nvSpPr>
        <p:spPr>
          <a:xfrm>
            <a:off x="6397329" y="5461494"/>
            <a:ext cx="1944216" cy="502573"/>
          </a:xfrm>
          <a:prstGeom prst="rect">
            <a:avLst/>
          </a:prstGeom>
          <a:noFill/>
        </p:spPr>
        <p:txBody>
          <a:bodyPr wrap="square" lIns="91440" tIns="45720" rIns="91440" bIns="4572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335" dirty="0">
                <a:solidFill>
                  <a:schemeClr val="bg1"/>
                </a:solidFill>
                <a:latin typeface="+mj-ea"/>
              </a:rPr>
              <a:t>单击此处添加文本</a:t>
            </a:r>
            <a:endParaRPr lang="en-US" altLang="zh-CN" sz="1335" dirty="0">
              <a:solidFill>
                <a:schemeClr val="bg1"/>
              </a:solidFill>
              <a:latin typeface="+mj-ea"/>
            </a:endParaRPr>
          </a:p>
          <a:p>
            <a:r>
              <a:rPr lang="zh-CN" altLang="en-US" sz="1335" dirty="0">
                <a:solidFill>
                  <a:schemeClr val="bg1"/>
                </a:solidFill>
                <a:latin typeface="+mj-ea"/>
              </a:rPr>
              <a:t>单击此处添加文本</a:t>
            </a:r>
            <a:endParaRPr lang="zh-CN" altLang="en-US" sz="1335" dirty="0">
              <a:solidFill>
                <a:schemeClr val="bg1"/>
              </a:solidFill>
              <a:latin typeface="+mj-ea"/>
            </a:endParaRPr>
          </a:p>
        </p:txBody>
      </p:sp>
      <p:sp>
        <p:nvSpPr>
          <p:cNvPr id="43" name="TextBox 42"/>
          <p:cNvSpPr txBox="1"/>
          <p:nvPr/>
        </p:nvSpPr>
        <p:spPr>
          <a:xfrm>
            <a:off x="7989063" y="4493227"/>
            <a:ext cx="1944216" cy="502573"/>
          </a:xfrm>
          <a:prstGeom prst="rect">
            <a:avLst/>
          </a:prstGeom>
          <a:noFill/>
        </p:spPr>
        <p:txBody>
          <a:bodyPr wrap="square" lIns="91440" tIns="45720" rIns="91440" bIns="4572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335" dirty="0">
                <a:solidFill>
                  <a:schemeClr val="bg1"/>
                </a:solidFill>
                <a:latin typeface="+mj-ea"/>
              </a:rPr>
              <a:t>单击此处添加文本</a:t>
            </a:r>
            <a:endParaRPr lang="en-US" altLang="zh-CN" sz="1335" dirty="0">
              <a:solidFill>
                <a:schemeClr val="bg1"/>
              </a:solidFill>
              <a:latin typeface="+mj-ea"/>
            </a:endParaRPr>
          </a:p>
          <a:p>
            <a:r>
              <a:rPr lang="zh-CN" altLang="en-US" sz="1335" dirty="0">
                <a:solidFill>
                  <a:schemeClr val="bg1"/>
                </a:solidFill>
                <a:latin typeface="+mj-ea"/>
              </a:rPr>
              <a:t>单击此处添加文本</a:t>
            </a:r>
            <a:endParaRPr lang="zh-CN" altLang="en-US" sz="1335" dirty="0">
              <a:solidFill>
                <a:schemeClr val="bg1"/>
              </a:solidFill>
              <a:latin typeface="+mj-ea"/>
            </a:endParaRPr>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additive="base">
                                        <p:cTn id="7" dur="500" fill="hold"/>
                                        <p:tgtEl>
                                          <p:spTgt spid="36"/>
                                        </p:tgtEl>
                                        <p:attrNameLst>
                                          <p:attrName>ppt_x</p:attrName>
                                        </p:attrNameLst>
                                      </p:cBhvr>
                                      <p:tavLst>
                                        <p:tav tm="0">
                                          <p:val>
                                            <p:strVal val="0-#ppt_w/2"/>
                                          </p:val>
                                        </p:tav>
                                        <p:tav tm="100000">
                                          <p:val>
                                            <p:strVal val="#ppt_x"/>
                                          </p:val>
                                        </p:tav>
                                      </p:tavLst>
                                    </p:anim>
                                    <p:anim calcmode="lin" valueType="num">
                                      <p:cBhvr additive="base">
                                        <p:cTn id="8" dur="500" fill="hold"/>
                                        <p:tgtEl>
                                          <p:spTgt spid="3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nodeType="clickEffect">
                                  <p:stCondLst>
                                    <p:cond delay="0"/>
                                  </p:stCondLst>
                                  <p:childTnLst>
                                    <p:set>
                                      <p:cBhvr>
                                        <p:cTn id="12" dur="1" fill="hold">
                                          <p:stCondLst>
                                            <p:cond delay="0"/>
                                          </p:stCondLst>
                                        </p:cTn>
                                        <p:tgtEl>
                                          <p:spTgt spid="87"/>
                                        </p:tgtEl>
                                        <p:attrNameLst>
                                          <p:attrName>style.visibility</p:attrName>
                                        </p:attrNameLst>
                                      </p:cBhvr>
                                      <p:to>
                                        <p:strVal val="visible"/>
                                      </p:to>
                                    </p:set>
                                    <p:anim calcmode="lin" valueType="num">
                                      <p:cBhvr>
                                        <p:cTn id="13" dur="500" fill="hold"/>
                                        <p:tgtEl>
                                          <p:spTgt spid="87"/>
                                        </p:tgtEl>
                                        <p:attrNameLst>
                                          <p:attrName>ppt_w</p:attrName>
                                        </p:attrNameLst>
                                      </p:cBhvr>
                                      <p:tavLst>
                                        <p:tav tm="0">
                                          <p:val>
                                            <p:fltVal val="0"/>
                                          </p:val>
                                        </p:tav>
                                        <p:tav tm="100000">
                                          <p:val>
                                            <p:strVal val="#ppt_w"/>
                                          </p:val>
                                        </p:tav>
                                      </p:tavLst>
                                    </p:anim>
                                    <p:anim calcmode="lin" valueType="num">
                                      <p:cBhvr>
                                        <p:cTn id="14" dur="500" fill="hold"/>
                                        <p:tgtEl>
                                          <p:spTgt spid="87"/>
                                        </p:tgtEl>
                                        <p:attrNameLst>
                                          <p:attrName>ppt_h</p:attrName>
                                        </p:attrNameLst>
                                      </p:cBhvr>
                                      <p:tavLst>
                                        <p:tav tm="0">
                                          <p:val>
                                            <p:fltVal val="0"/>
                                          </p:val>
                                        </p:tav>
                                        <p:tav tm="100000">
                                          <p:val>
                                            <p:strVal val="#ppt_h"/>
                                          </p:val>
                                        </p:tav>
                                      </p:tavLst>
                                    </p:anim>
                                    <p:animEffect transition="in" filter="fade">
                                      <p:cBhvr>
                                        <p:cTn id="15" dur="500"/>
                                        <p:tgtEl>
                                          <p:spTgt spid="87"/>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1" fill="hold" nodeType="clickEffect">
                                  <p:stCondLst>
                                    <p:cond delay="0"/>
                                  </p:stCondLst>
                                  <p:childTnLst>
                                    <p:set>
                                      <p:cBhvr>
                                        <p:cTn id="19" dur="1" fill="hold">
                                          <p:stCondLst>
                                            <p:cond delay="0"/>
                                          </p:stCondLst>
                                        </p:cTn>
                                        <p:tgtEl>
                                          <p:spTgt spid="57"/>
                                        </p:tgtEl>
                                        <p:attrNameLst>
                                          <p:attrName>style.visibility</p:attrName>
                                        </p:attrNameLst>
                                      </p:cBhvr>
                                      <p:to>
                                        <p:strVal val="visible"/>
                                      </p:to>
                                    </p:set>
                                    <p:animEffect transition="in" filter="wipe(up)">
                                      <p:cBhvr>
                                        <p:cTn id="20" dur="500"/>
                                        <p:tgtEl>
                                          <p:spTgt spid="57"/>
                                        </p:tgtEl>
                                      </p:cBhvr>
                                    </p:animEffect>
                                  </p:childTnLst>
                                </p:cTn>
                              </p:par>
                            </p:childTnLst>
                          </p:cTn>
                        </p:par>
                      </p:childTnLst>
                    </p:cTn>
                  </p:par>
                  <p:par>
                    <p:cTn id="21" fill="hold">
                      <p:stCondLst>
                        <p:cond delay="indefinite"/>
                      </p:stCondLst>
                      <p:childTnLst>
                        <p:par>
                          <p:cTn id="22" fill="hold">
                            <p:stCondLst>
                              <p:cond delay="0"/>
                            </p:stCondLst>
                            <p:childTnLst>
                              <p:par>
                                <p:cTn id="23" presetID="53" presetClass="entr" presetSubtype="16" fill="hold"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p:cTn id="25" dur="500" fill="hold"/>
                                        <p:tgtEl>
                                          <p:spTgt spid="8"/>
                                        </p:tgtEl>
                                        <p:attrNameLst>
                                          <p:attrName>ppt_w</p:attrName>
                                        </p:attrNameLst>
                                      </p:cBhvr>
                                      <p:tavLst>
                                        <p:tav tm="0">
                                          <p:val>
                                            <p:fltVal val="0"/>
                                          </p:val>
                                        </p:tav>
                                        <p:tav tm="100000">
                                          <p:val>
                                            <p:strVal val="#ppt_w"/>
                                          </p:val>
                                        </p:tav>
                                      </p:tavLst>
                                    </p:anim>
                                    <p:anim calcmode="lin" valueType="num">
                                      <p:cBhvr>
                                        <p:cTn id="26" dur="500" fill="hold"/>
                                        <p:tgtEl>
                                          <p:spTgt spid="8"/>
                                        </p:tgtEl>
                                        <p:attrNameLst>
                                          <p:attrName>ppt_h</p:attrName>
                                        </p:attrNameLst>
                                      </p:cBhvr>
                                      <p:tavLst>
                                        <p:tav tm="0">
                                          <p:val>
                                            <p:fltVal val="0"/>
                                          </p:val>
                                        </p:tav>
                                        <p:tav tm="100000">
                                          <p:val>
                                            <p:strVal val="#ppt_h"/>
                                          </p:val>
                                        </p:tav>
                                      </p:tavLst>
                                    </p:anim>
                                    <p:animEffect transition="in" filter="fade">
                                      <p:cBhvr>
                                        <p:cTn id="27" dur="500"/>
                                        <p:tgtEl>
                                          <p:spTgt spid="8"/>
                                        </p:tgtEl>
                                      </p:cBhvr>
                                    </p:animEffect>
                                  </p:childTnLst>
                                </p:cTn>
                              </p:par>
                              <p:par>
                                <p:cTn id="28" presetID="53" presetClass="entr" presetSubtype="16" fill="hold" nodeType="withEffect">
                                  <p:stCondLst>
                                    <p:cond delay="0"/>
                                  </p:stCondLst>
                                  <p:childTnLst>
                                    <p:set>
                                      <p:cBhvr>
                                        <p:cTn id="29" dur="1" fill="hold">
                                          <p:stCondLst>
                                            <p:cond delay="0"/>
                                          </p:stCondLst>
                                        </p:cTn>
                                        <p:tgtEl>
                                          <p:spTgt spid="9"/>
                                        </p:tgtEl>
                                        <p:attrNameLst>
                                          <p:attrName>style.visibility</p:attrName>
                                        </p:attrNameLst>
                                      </p:cBhvr>
                                      <p:to>
                                        <p:strVal val="visible"/>
                                      </p:to>
                                    </p:set>
                                    <p:anim calcmode="lin" valueType="num">
                                      <p:cBhvr>
                                        <p:cTn id="30" dur="500" fill="hold"/>
                                        <p:tgtEl>
                                          <p:spTgt spid="9"/>
                                        </p:tgtEl>
                                        <p:attrNameLst>
                                          <p:attrName>ppt_w</p:attrName>
                                        </p:attrNameLst>
                                      </p:cBhvr>
                                      <p:tavLst>
                                        <p:tav tm="0">
                                          <p:val>
                                            <p:fltVal val="0"/>
                                          </p:val>
                                        </p:tav>
                                        <p:tav tm="100000">
                                          <p:val>
                                            <p:strVal val="#ppt_w"/>
                                          </p:val>
                                        </p:tav>
                                      </p:tavLst>
                                    </p:anim>
                                    <p:anim calcmode="lin" valueType="num">
                                      <p:cBhvr>
                                        <p:cTn id="31" dur="500" fill="hold"/>
                                        <p:tgtEl>
                                          <p:spTgt spid="9"/>
                                        </p:tgtEl>
                                        <p:attrNameLst>
                                          <p:attrName>ppt_h</p:attrName>
                                        </p:attrNameLst>
                                      </p:cBhvr>
                                      <p:tavLst>
                                        <p:tav tm="0">
                                          <p:val>
                                            <p:fltVal val="0"/>
                                          </p:val>
                                        </p:tav>
                                        <p:tav tm="100000">
                                          <p:val>
                                            <p:strVal val="#ppt_h"/>
                                          </p:val>
                                        </p:tav>
                                      </p:tavLst>
                                    </p:anim>
                                    <p:animEffect transition="in" filter="fade">
                                      <p:cBhvr>
                                        <p:cTn id="32" dur="500"/>
                                        <p:tgtEl>
                                          <p:spTgt spid="9"/>
                                        </p:tgtEl>
                                      </p:cBhvr>
                                    </p:animEffect>
                                  </p:childTnLst>
                                </p:cTn>
                              </p:par>
                              <p:par>
                                <p:cTn id="33" presetID="53" presetClass="entr" presetSubtype="16" fill="hold" nodeType="withEffect">
                                  <p:stCondLst>
                                    <p:cond delay="0"/>
                                  </p:stCondLst>
                                  <p:childTnLst>
                                    <p:set>
                                      <p:cBhvr>
                                        <p:cTn id="34" dur="1" fill="hold">
                                          <p:stCondLst>
                                            <p:cond delay="0"/>
                                          </p:stCondLst>
                                        </p:cTn>
                                        <p:tgtEl>
                                          <p:spTgt spid="13"/>
                                        </p:tgtEl>
                                        <p:attrNameLst>
                                          <p:attrName>style.visibility</p:attrName>
                                        </p:attrNameLst>
                                      </p:cBhvr>
                                      <p:to>
                                        <p:strVal val="visible"/>
                                      </p:to>
                                    </p:set>
                                    <p:anim calcmode="lin" valueType="num">
                                      <p:cBhvr>
                                        <p:cTn id="35" dur="500" fill="hold"/>
                                        <p:tgtEl>
                                          <p:spTgt spid="13"/>
                                        </p:tgtEl>
                                        <p:attrNameLst>
                                          <p:attrName>ppt_w</p:attrName>
                                        </p:attrNameLst>
                                      </p:cBhvr>
                                      <p:tavLst>
                                        <p:tav tm="0">
                                          <p:val>
                                            <p:fltVal val="0"/>
                                          </p:val>
                                        </p:tav>
                                        <p:tav tm="100000">
                                          <p:val>
                                            <p:strVal val="#ppt_w"/>
                                          </p:val>
                                        </p:tav>
                                      </p:tavLst>
                                    </p:anim>
                                    <p:anim calcmode="lin" valueType="num">
                                      <p:cBhvr>
                                        <p:cTn id="36" dur="500" fill="hold"/>
                                        <p:tgtEl>
                                          <p:spTgt spid="13"/>
                                        </p:tgtEl>
                                        <p:attrNameLst>
                                          <p:attrName>ppt_h</p:attrName>
                                        </p:attrNameLst>
                                      </p:cBhvr>
                                      <p:tavLst>
                                        <p:tav tm="0">
                                          <p:val>
                                            <p:fltVal val="0"/>
                                          </p:val>
                                        </p:tav>
                                        <p:tav tm="100000">
                                          <p:val>
                                            <p:strVal val="#ppt_h"/>
                                          </p:val>
                                        </p:tav>
                                      </p:tavLst>
                                    </p:anim>
                                    <p:animEffect transition="in" filter="fade">
                                      <p:cBhvr>
                                        <p:cTn id="37" dur="500"/>
                                        <p:tgtEl>
                                          <p:spTgt spid="13"/>
                                        </p:tgtEl>
                                      </p:cBhvr>
                                    </p:animEffect>
                                  </p:childTnLst>
                                </p:cTn>
                              </p:par>
                              <p:par>
                                <p:cTn id="38" presetID="53" presetClass="entr" presetSubtype="16" fill="hold" nodeType="withEffect">
                                  <p:stCondLst>
                                    <p:cond delay="0"/>
                                  </p:stCondLst>
                                  <p:childTnLst>
                                    <p:set>
                                      <p:cBhvr>
                                        <p:cTn id="39" dur="1" fill="hold">
                                          <p:stCondLst>
                                            <p:cond delay="0"/>
                                          </p:stCondLst>
                                        </p:cTn>
                                        <p:tgtEl>
                                          <p:spTgt spid="14"/>
                                        </p:tgtEl>
                                        <p:attrNameLst>
                                          <p:attrName>style.visibility</p:attrName>
                                        </p:attrNameLst>
                                      </p:cBhvr>
                                      <p:to>
                                        <p:strVal val="visible"/>
                                      </p:to>
                                    </p:set>
                                    <p:anim calcmode="lin" valueType="num">
                                      <p:cBhvr>
                                        <p:cTn id="40" dur="500" fill="hold"/>
                                        <p:tgtEl>
                                          <p:spTgt spid="14"/>
                                        </p:tgtEl>
                                        <p:attrNameLst>
                                          <p:attrName>ppt_w</p:attrName>
                                        </p:attrNameLst>
                                      </p:cBhvr>
                                      <p:tavLst>
                                        <p:tav tm="0">
                                          <p:val>
                                            <p:fltVal val="0"/>
                                          </p:val>
                                        </p:tav>
                                        <p:tav tm="100000">
                                          <p:val>
                                            <p:strVal val="#ppt_w"/>
                                          </p:val>
                                        </p:tav>
                                      </p:tavLst>
                                    </p:anim>
                                    <p:anim calcmode="lin" valueType="num">
                                      <p:cBhvr>
                                        <p:cTn id="41" dur="500" fill="hold"/>
                                        <p:tgtEl>
                                          <p:spTgt spid="14"/>
                                        </p:tgtEl>
                                        <p:attrNameLst>
                                          <p:attrName>ppt_h</p:attrName>
                                        </p:attrNameLst>
                                      </p:cBhvr>
                                      <p:tavLst>
                                        <p:tav tm="0">
                                          <p:val>
                                            <p:fltVal val="0"/>
                                          </p:val>
                                        </p:tav>
                                        <p:tav tm="100000">
                                          <p:val>
                                            <p:strVal val="#ppt_h"/>
                                          </p:val>
                                        </p:tav>
                                      </p:tavLst>
                                    </p:anim>
                                    <p:animEffect transition="in" filter="fade">
                                      <p:cBhvr>
                                        <p:cTn id="42" dur="500"/>
                                        <p:tgtEl>
                                          <p:spTgt spid="14"/>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56"/>
                                        </p:tgtEl>
                                        <p:attrNameLst>
                                          <p:attrName>style.visibility</p:attrName>
                                        </p:attrNameLst>
                                      </p:cBhvr>
                                      <p:to>
                                        <p:strVal val="visible"/>
                                      </p:to>
                                    </p:set>
                                    <p:animEffect transition="in" filter="wipe(left)">
                                      <p:cBhvr>
                                        <p:cTn id="47" dur="500"/>
                                        <p:tgtEl>
                                          <p:spTgt spid="56"/>
                                        </p:tgtEl>
                                      </p:cBhvr>
                                    </p:animEffect>
                                  </p:childTnLst>
                                </p:cTn>
                              </p:par>
                            </p:childTnLst>
                          </p:cTn>
                        </p:par>
                      </p:childTnLst>
                    </p:cTn>
                  </p:par>
                  <p:par>
                    <p:cTn id="48" fill="hold">
                      <p:stCondLst>
                        <p:cond delay="indefinite"/>
                      </p:stCondLst>
                      <p:childTnLst>
                        <p:par>
                          <p:cTn id="49" fill="hold">
                            <p:stCondLst>
                              <p:cond delay="0"/>
                            </p:stCondLst>
                            <p:childTnLst>
                              <p:par>
                                <p:cTn id="50" presetID="47" presetClass="entr" presetSubtype="0" fill="hold" grpId="0" nodeType="clickEffect">
                                  <p:stCondLst>
                                    <p:cond delay="0"/>
                                  </p:stCondLst>
                                  <p:childTnLst>
                                    <p:set>
                                      <p:cBhvr>
                                        <p:cTn id="51" dur="1" fill="hold">
                                          <p:stCondLst>
                                            <p:cond delay="0"/>
                                          </p:stCondLst>
                                        </p:cTn>
                                        <p:tgtEl>
                                          <p:spTgt spid="68"/>
                                        </p:tgtEl>
                                        <p:attrNameLst>
                                          <p:attrName>style.visibility</p:attrName>
                                        </p:attrNameLst>
                                      </p:cBhvr>
                                      <p:to>
                                        <p:strVal val="visible"/>
                                      </p:to>
                                    </p:set>
                                    <p:animEffect transition="in" filter="fade">
                                      <p:cBhvr>
                                        <p:cTn id="52" dur="1000"/>
                                        <p:tgtEl>
                                          <p:spTgt spid="68"/>
                                        </p:tgtEl>
                                      </p:cBhvr>
                                    </p:animEffect>
                                    <p:anim calcmode="lin" valueType="num">
                                      <p:cBhvr>
                                        <p:cTn id="53" dur="1000" fill="hold"/>
                                        <p:tgtEl>
                                          <p:spTgt spid="68"/>
                                        </p:tgtEl>
                                        <p:attrNameLst>
                                          <p:attrName>ppt_x</p:attrName>
                                        </p:attrNameLst>
                                      </p:cBhvr>
                                      <p:tavLst>
                                        <p:tav tm="0">
                                          <p:val>
                                            <p:strVal val="#ppt_x"/>
                                          </p:val>
                                        </p:tav>
                                        <p:tav tm="100000">
                                          <p:val>
                                            <p:strVal val="#ppt_x"/>
                                          </p:val>
                                        </p:tav>
                                      </p:tavLst>
                                    </p:anim>
                                    <p:anim calcmode="lin" valueType="num">
                                      <p:cBhvr>
                                        <p:cTn id="54" dur="1000" fill="hold"/>
                                        <p:tgtEl>
                                          <p:spTgt spid="68"/>
                                        </p:tgtEl>
                                        <p:attrNameLst>
                                          <p:attrName>ppt_y</p:attrName>
                                        </p:attrNameLst>
                                      </p:cBhvr>
                                      <p:tavLst>
                                        <p:tav tm="0">
                                          <p:val>
                                            <p:strVal val="#ppt_y-.1"/>
                                          </p:val>
                                        </p:tav>
                                        <p:tav tm="100000">
                                          <p:val>
                                            <p:strVal val="#ppt_y"/>
                                          </p:val>
                                        </p:tav>
                                      </p:tavLst>
                                    </p:anim>
                                  </p:childTnLst>
                                </p:cTn>
                              </p:par>
                              <p:par>
                                <p:cTn id="55" presetID="47" presetClass="entr" presetSubtype="0" fill="hold" grpId="0" nodeType="withEffect">
                                  <p:stCondLst>
                                    <p:cond delay="0"/>
                                  </p:stCondLst>
                                  <p:childTnLst>
                                    <p:set>
                                      <p:cBhvr>
                                        <p:cTn id="56" dur="1" fill="hold">
                                          <p:stCondLst>
                                            <p:cond delay="0"/>
                                          </p:stCondLst>
                                        </p:cTn>
                                        <p:tgtEl>
                                          <p:spTgt spid="41"/>
                                        </p:tgtEl>
                                        <p:attrNameLst>
                                          <p:attrName>style.visibility</p:attrName>
                                        </p:attrNameLst>
                                      </p:cBhvr>
                                      <p:to>
                                        <p:strVal val="visible"/>
                                      </p:to>
                                    </p:set>
                                    <p:animEffect transition="in" filter="fade">
                                      <p:cBhvr>
                                        <p:cTn id="57" dur="1000"/>
                                        <p:tgtEl>
                                          <p:spTgt spid="41"/>
                                        </p:tgtEl>
                                      </p:cBhvr>
                                    </p:animEffect>
                                    <p:anim calcmode="lin" valueType="num">
                                      <p:cBhvr>
                                        <p:cTn id="58" dur="1000" fill="hold"/>
                                        <p:tgtEl>
                                          <p:spTgt spid="41"/>
                                        </p:tgtEl>
                                        <p:attrNameLst>
                                          <p:attrName>ppt_x</p:attrName>
                                        </p:attrNameLst>
                                      </p:cBhvr>
                                      <p:tavLst>
                                        <p:tav tm="0">
                                          <p:val>
                                            <p:strVal val="#ppt_x"/>
                                          </p:val>
                                        </p:tav>
                                        <p:tav tm="100000">
                                          <p:val>
                                            <p:strVal val="#ppt_x"/>
                                          </p:val>
                                        </p:tav>
                                      </p:tavLst>
                                    </p:anim>
                                    <p:anim calcmode="lin" valueType="num">
                                      <p:cBhvr>
                                        <p:cTn id="59" dur="1000" fill="hold"/>
                                        <p:tgtEl>
                                          <p:spTgt spid="41"/>
                                        </p:tgtEl>
                                        <p:attrNameLst>
                                          <p:attrName>ppt_y</p:attrName>
                                        </p:attrNameLst>
                                      </p:cBhvr>
                                      <p:tavLst>
                                        <p:tav tm="0">
                                          <p:val>
                                            <p:strVal val="#ppt_y-.1"/>
                                          </p:val>
                                        </p:tav>
                                        <p:tav tm="100000">
                                          <p:val>
                                            <p:strVal val="#ppt_y"/>
                                          </p:val>
                                        </p:tav>
                                      </p:tavLst>
                                    </p:anim>
                                  </p:childTnLst>
                                </p:cTn>
                              </p:par>
                              <p:par>
                                <p:cTn id="60" presetID="47" presetClass="entr" presetSubtype="0" fill="hold" grpId="0" nodeType="withEffect">
                                  <p:stCondLst>
                                    <p:cond delay="0"/>
                                  </p:stCondLst>
                                  <p:childTnLst>
                                    <p:set>
                                      <p:cBhvr>
                                        <p:cTn id="61" dur="1" fill="hold">
                                          <p:stCondLst>
                                            <p:cond delay="0"/>
                                          </p:stCondLst>
                                        </p:cTn>
                                        <p:tgtEl>
                                          <p:spTgt spid="42"/>
                                        </p:tgtEl>
                                        <p:attrNameLst>
                                          <p:attrName>style.visibility</p:attrName>
                                        </p:attrNameLst>
                                      </p:cBhvr>
                                      <p:to>
                                        <p:strVal val="visible"/>
                                      </p:to>
                                    </p:set>
                                    <p:animEffect transition="in" filter="fade">
                                      <p:cBhvr>
                                        <p:cTn id="62" dur="1000"/>
                                        <p:tgtEl>
                                          <p:spTgt spid="42"/>
                                        </p:tgtEl>
                                      </p:cBhvr>
                                    </p:animEffect>
                                    <p:anim calcmode="lin" valueType="num">
                                      <p:cBhvr>
                                        <p:cTn id="63" dur="1000" fill="hold"/>
                                        <p:tgtEl>
                                          <p:spTgt spid="42"/>
                                        </p:tgtEl>
                                        <p:attrNameLst>
                                          <p:attrName>ppt_x</p:attrName>
                                        </p:attrNameLst>
                                      </p:cBhvr>
                                      <p:tavLst>
                                        <p:tav tm="0">
                                          <p:val>
                                            <p:strVal val="#ppt_x"/>
                                          </p:val>
                                        </p:tav>
                                        <p:tav tm="100000">
                                          <p:val>
                                            <p:strVal val="#ppt_x"/>
                                          </p:val>
                                        </p:tav>
                                      </p:tavLst>
                                    </p:anim>
                                    <p:anim calcmode="lin" valueType="num">
                                      <p:cBhvr>
                                        <p:cTn id="64" dur="1000" fill="hold"/>
                                        <p:tgtEl>
                                          <p:spTgt spid="42"/>
                                        </p:tgtEl>
                                        <p:attrNameLst>
                                          <p:attrName>ppt_y</p:attrName>
                                        </p:attrNameLst>
                                      </p:cBhvr>
                                      <p:tavLst>
                                        <p:tav tm="0">
                                          <p:val>
                                            <p:strVal val="#ppt_y-.1"/>
                                          </p:val>
                                        </p:tav>
                                        <p:tav tm="100000">
                                          <p:val>
                                            <p:strVal val="#ppt_y"/>
                                          </p:val>
                                        </p:tav>
                                      </p:tavLst>
                                    </p:anim>
                                  </p:childTnLst>
                                </p:cTn>
                              </p:par>
                              <p:par>
                                <p:cTn id="65" presetID="47" presetClass="entr" presetSubtype="0" fill="hold" grpId="0" nodeType="withEffect">
                                  <p:stCondLst>
                                    <p:cond delay="0"/>
                                  </p:stCondLst>
                                  <p:childTnLst>
                                    <p:set>
                                      <p:cBhvr>
                                        <p:cTn id="66" dur="1" fill="hold">
                                          <p:stCondLst>
                                            <p:cond delay="0"/>
                                          </p:stCondLst>
                                        </p:cTn>
                                        <p:tgtEl>
                                          <p:spTgt spid="43"/>
                                        </p:tgtEl>
                                        <p:attrNameLst>
                                          <p:attrName>style.visibility</p:attrName>
                                        </p:attrNameLst>
                                      </p:cBhvr>
                                      <p:to>
                                        <p:strVal val="visible"/>
                                      </p:to>
                                    </p:set>
                                    <p:animEffect transition="in" filter="fade">
                                      <p:cBhvr>
                                        <p:cTn id="67" dur="1000"/>
                                        <p:tgtEl>
                                          <p:spTgt spid="43"/>
                                        </p:tgtEl>
                                      </p:cBhvr>
                                    </p:animEffect>
                                    <p:anim calcmode="lin" valueType="num">
                                      <p:cBhvr>
                                        <p:cTn id="68" dur="1000" fill="hold"/>
                                        <p:tgtEl>
                                          <p:spTgt spid="43"/>
                                        </p:tgtEl>
                                        <p:attrNameLst>
                                          <p:attrName>ppt_x</p:attrName>
                                        </p:attrNameLst>
                                      </p:cBhvr>
                                      <p:tavLst>
                                        <p:tav tm="0">
                                          <p:val>
                                            <p:strVal val="#ppt_x"/>
                                          </p:val>
                                        </p:tav>
                                        <p:tav tm="100000">
                                          <p:val>
                                            <p:strVal val="#ppt_x"/>
                                          </p:val>
                                        </p:tav>
                                      </p:tavLst>
                                    </p:anim>
                                    <p:anim calcmode="lin" valueType="num">
                                      <p:cBhvr>
                                        <p:cTn id="69" dur="1000" fill="hold"/>
                                        <p:tgtEl>
                                          <p:spTgt spid="4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animBg="1"/>
      <p:bldP spid="68" grpId="0"/>
      <p:bldP spid="41" grpId="0"/>
      <p:bldP spid="42" grpId="0"/>
      <p:bldP spid="4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5937213" y="1253944"/>
            <a:ext cx="4945435" cy="5007368"/>
            <a:chOff x="4452910" y="940458"/>
            <a:chExt cx="3709076" cy="3755526"/>
          </a:xfrm>
        </p:grpSpPr>
        <p:sp>
          <p:nvSpPr>
            <p:cNvPr id="36" name="椭圆 4"/>
            <p:cNvSpPr/>
            <p:nvPr/>
          </p:nvSpPr>
          <p:spPr>
            <a:xfrm rot="197558">
              <a:off x="4452910" y="940458"/>
              <a:ext cx="3709076" cy="3755526"/>
            </a:xfrm>
            <a:custGeom>
              <a:avLst/>
              <a:gdLst/>
              <a:ahLst/>
              <a:cxnLst/>
              <a:rect l="l" t="t" r="r" b="b"/>
              <a:pathLst>
                <a:path w="6373853" h="6453678">
                  <a:moveTo>
                    <a:pt x="1748789" y="3781"/>
                  </a:moveTo>
                  <a:cubicBezTo>
                    <a:pt x="1773410" y="1281"/>
                    <a:pt x="1798391" y="0"/>
                    <a:pt x="1823671" y="0"/>
                  </a:cubicBezTo>
                  <a:cubicBezTo>
                    <a:pt x="2222376" y="0"/>
                    <a:pt x="2546668" y="318599"/>
                    <a:pt x="2555176" y="715114"/>
                  </a:cubicBezTo>
                  <a:cubicBezTo>
                    <a:pt x="2646063" y="945229"/>
                    <a:pt x="2815509" y="1149545"/>
                    <a:pt x="3050234" y="1286278"/>
                  </a:cubicBezTo>
                  <a:cubicBezTo>
                    <a:pt x="3277270" y="1418531"/>
                    <a:pt x="3529180" y="1466470"/>
                    <a:pt x="3767051" y="1437382"/>
                  </a:cubicBezTo>
                  <a:cubicBezTo>
                    <a:pt x="4043009" y="1173698"/>
                    <a:pt x="4417184" y="1012566"/>
                    <a:pt x="4828995" y="1012566"/>
                  </a:cubicBezTo>
                  <a:cubicBezTo>
                    <a:pt x="5682197" y="1012566"/>
                    <a:pt x="6373853" y="1704222"/>
                    <a:pt x="6373853" y="2557424"/>
                  </a:cubicBezTo>
                  <a:cubicBezTo>
                    <a:pt x="6373853" y="3315640"/>
                    <a:pt x="5827627" y="3946278"/>
                    <a:pt x="5106977" y="4075988"/>
                  </a:cubicBezTo>
                  <a:cubicBezTo>
                    <a:pt x="4860269" y="4198053"/>
                    <a:pt x="4655938" y="4415360"/>
                    <a:pt x="4548276" y="4699239"/>
                  </a:cubicBezTo>
                  <a:cubicBezTo>
                    <a:pt x="4488061" y="4858013"/>
                    <a:pt x="4464290" y="5021251"/>
                    <a:pt x="4473846" y="5178965"/>
                  </a:cubicBezTo>
                  <a:cubicBezTo>
                    <a:pt x="4624448" y="5311033"/>
                    <a:pt x="4718008" y="5505241"/>
                    <a:pt x="4718008" y="5721301"/>
                  </a:cubicBezTo>
                  <a:cubicBezTo>
                    <a:pt x="4718008" y="6125782"/>
                    <a:pt x="4390112" y="6453678"/>
                    <a:pt x="3985631" y="6453678"/>
                  </a:cubicBezTo>
                  <a:cubicBezTo>
                    <a:pt x="3581150" y="6453678"/>
                    <a:pt x="3253254" y="6125782"/>
                    <a:pt x="3253254" y="5721301"/>
                  </a:cubicBezTo>
                  <a:cubicBezTo>
                    <a:pt x="3253254" y="5342100"/>
                    <a:pt x="3541444" y="5030211"/>
                    <a:pt x="3910750" y="4992705"/>
                  </a:cubicBezTo>
                  <a:lnTo>
                    <a:pt x="3970068" y="4989710"/>
                  </a:lnTo>
                  <a:cubicBezTo>
                    <a:pt x="4089426" y="4874941"/>
                    <a:pt x="4186035" y="4731148"/>
                    <a:pt x="4249282" y="4564379"/>
                  </a:cubicBezTo>
                  <a:cubicBezTo>
                    <a:pt x="4318623" y="4381544"/>
                    <a:pt x="4339635" y="4192787"/>
                    <a:pt x="4317136" y="4013436"/>
                  </a:cubicBezTo>
                  <a:cubicBezTo>
                    <a:pt x="4256166" y="3992601"/>
                    <a:pt x="4197322" y="3967056"/>
                    <a:pt x="4140584" y="3937908"/>
                  </a:cubicBezTo>
                  <a:cubicBezTo>
                    <a:pt x="3785942" y="3880704"/>
                    <a:pt x="3361104" y="3968836"/>
                    <a:pt x="2972750" y="4207511"/>
                  </a:cubicBezTo>
                  <a:cubicBezTo>
                    <a:pt x="2649524" y="4406159"/>
                    <a:pt x="2407922" y="4674458"/>
                    <a:pt x="2273557" y="4956562"/>
                  </a:cubicBezTo>
                  <a:cubicBezTo>
                    <a:pt x="2243728" y="5333109"/>
                    <a:pt x="1928537" y="5629160"/>
                    <a:pt x="1544199" y="5629160"/>
                  </a:cubicBezTo>
                  <a:cubicBezTo>
                    <a:pt x="1139718" y="5629161"/>
                    <a:pt x="811822" y="5301265"/>
                    <a:pt x="811822" y="4896783"/>
                  </a:cubicBezTo>
                  <a:cubicBezTo>
                    <a:pt x="811822" y="4517582"/>
                    <a:pt x="1100012" y="4205693"/>
                    <a:pt x="1469317" y="4168187"/>
                  </a:cubicBezTo>
                  <a:cubicBezTo>
                    <a:pt x="1493938" y="4165687"/>
                    <a:pt x="1518919" y="4164406"/>
                    <a:pt x="1544199" y="4164406"/>
                  </a:cubicBezTo>
                  <a:cubicBezTo>
                    <a:pt x="1614188" y="4164406"/>
                    <a:pt x="1681885" y="4174224"/>
                    <a:pt x="1745054" y="4195817"/>
                  </a:cubicBezTo>
                  <a:cubicBezTo>
                    <a:pt x="2080595" y="4225945"/>
                    <a:pt x="2467608" y="4133688"/>
                    <a:pt x="2823912" y="3914711"/>
                  </a:cubicBezTo>
                  <a:cubicBezTo>
                    <a:pt x="3105509" y="3741648"/>
                    <a:pt x="3325152" y="3515718"/>
                    <a:pt x="3465145" y="3273270"/>
                  </a:cubicBezTo>
                  <a:cubicBezTo>
                    <a:pt x="3451578" y="3254462"/>
                    <a:pt x="3441393" y="3233849"/>
                    <a:pt x="3431663" y="3212981"/>
                  </a:cubicBezTo>
                  <a:cubicBezTo>
                    <a:pt x="3160269" y="2960984"/>
                    <a:pt x="2737001" y="2800878"/>
                    <a:pt x="2261862" y="2800878"/>
                  </a:cubicBezTo>
                  <a:cubicBezTo>
                    <a:pt x="1915427" y="2800878"/>
                    <a:pt x="1596569" y="2885993"/>
                    <a:pt x="1343736" y="3029603"/>
                  </a:cubicBezTo>
                  <a:cubicBezTo>
                    <a:pt x="1213416" y="3228799"/>
                    <a:pt x="988216" y="3359981"/>
                    <a:pt x="732377" y="3359981"/>
                  </a:cubicBezTo>
                  <a:cubicBezTo>
                    <a:pt x="327896" y="3359981"/>
                    <a:pt x="0" y="3032085"/>
                    <a:pt x="0" y="2627604"/>
                  </a:cubicBezTo>
                  <a:cubicBezTo>
                    <a:pt x="0" y="2248403"/>
                    <a:pt x="288190" y="1936513"/>
                    <a:pt x="657496" y="1899008"/>
                  </a:cubicBezTo>
                  <a:cubicBezTo>
                    <a:pt x="682116" y="1896508"/>
                    <a:pt x="707097" y="1895227"/>
                    <a:pt x="732377" y="1895227"/>
                  </a:cubicBezTo>
                  <a:cubicBezTo>
                    <a:pt x="990216" y="1895227"/>
                    <a:pt x="1216935" y="2028468"/>
                    <a:pt x="1346404" y="2230521"/>
                  </a:cubicBezTo>
                  <a:cubicBezTo>
                    <a:pt x="1602758" y="2382858"/>
                    <a:pt x="1930881" y="2473491"/>
                    <a:pt x="2288367" y="2473491"/>
                  </a:cubicBezTo>
                  <a:cubicBezTo>
                    <a:pt x="2697774" y="2473492"/>
                    <a:pt x="3068669" y="2354621"/>
                    <a:pt x="3337053" y="2160075"/>
                  </a:cubicBezTo>
                  <a:cubicBezTo>
                    <a:pt x="3340926" y="2141545"/>
                    <a:pt x="3346143" y="2123420"/>
                    <a:pt x="3351687" y="2105436"/>
                  </a:cubicBezTo>
                  <a:cubicBezTo>
                    <a:pt x="3259746" y="1885205"/>
                    <a:pt x="3094211" y="1690778"/>
                    <a:pt x="2868101" y="1559064"/>
                  </a:cubicBezTo>
                  <a:cubicBezTo>
                    <a:pt x="2612420" y="1410124"/>
                    <a:pt x="2325191" y="1368116"/>
                    <a:pt x="2062135" y="1421669"/>
                  </a:cubicBezTo>
                  <a:cubicBezTo>
                    <a:pt x="2020112" y="1439592"/>
                    <a:pt x="1975220" y="1450584"/>
                    <a:pt x="1928800" y="1456357"/>
                  </a:cubicBezTo>
                  <a:cubicBezTo>
                    <a:pt x="1920816" y="1457887"/>
                    <a:pt x="1913196" y="1460508"/>
                    <a:pt x="1905608" y="1463212"/>
                  </a:cubicBezTo>
                  <a:lnTo>
                    <a:pt x="1907728" y="1459572"/>
                  </a:lnTo>
                  <a:cubicBezTo>
                    <a:pt x="1880177" y="1463133"/>
                    <a:pt x="1852113" y="1464754"/>
                    <a:pt x="1823671" y="1464754"/>
                  </a:cubicBezTo>
                  <a:cubicBezTo>
                    <a:pt x="1419190" y="1464754"/>
                    <a:pt x="1091294" y="1136858"/>
                    <a:pt x="1091294" y="732377"/>
                  </a:cubicBezTo>
                  <a:cubicBezTo>
                    <a:pt x="1091294" y="353176"/>
                    <a:pt x="1379484" y="41286"/>
                    <a:pt x="1748789" y="3781"/>
                  </a:cubicBezTo>
                  <a:close/>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atin typeface="+mj-ea"/>
                <a:ea typeface="+mj-ea"/>
              </a:endParaRPr>
            </a:p>
          </p:txBody>
        </p:sp>
        <p:grpSp>
          <p:nvGrpSpPr>
            <p:cNvPr id="89" name="组合 88"/>
            <p:cNvGrpSpPr/>
            <p:nvPr/>
          </p:nvGrpSpPr>
          <p:grpSpPr>
            <a:xfrm>
              <a:off x="6542229" y="1711882"/>
              <a:ext cx="1555950" cy="1517754"/>
              <a:chOff x="2819811" y="1860029"/>
              <a:chExt cx="3903324" cy="3807502"/>
            </a:xfrm>
          </p:grpSpPr>
          <p:grpSp>
            <p:nvGrpSpPr>
              <p:cNvPr id="90" name="组合 89"/>
              <p:cNvGrpSpPr/>
              <p:nvPr/>
            </p:nvGrpSpPr>
            <p:grpSpPr>
              <a:xfrm>
                <a:off x="2848131" y="1860029"/>
                <a:ext cx="3807502" cy="3807502"/>
                <a:chOff x="2848131" y="1860029"/>
                <a:chExt cx="3807502" cy="3807502"/>
              </a:xfrm>
            </p:grpSpPr>
            <p:sp>
              <p:nvSpPr>
                <p:cNvPr id="101" name="椭圆 100"/>
                <p:cNvSpPr/>
                <p:nvPr/>
              </p:nvSpPr>
              <p:spPr>
                <a:xfrm>
                  <a:off x="2848131" y="1860029"/>
                  <a:ext cx="3807502" cy="3807502"/>
                </a:xfrm>
                <a:prstGeom prst="ellipse">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102" name="椭圆 101"/>
                <p:cNvSpPr/>
                <p:nvPr/>
              </p:nvSpPr>
              <p:spPr>
                <a:xfrm>
                  <a:off x="2936824" y="1948723"/>
                  <a:ext cx="3630117" cy="3630120"/>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grpSp>
          <p:sp>
            <p:nvSpPr>
              <p:cNvPr id="95" name="文本框 94"/>
              <p:cNvSpPr txBox="1"/>
              <p:nvPr/>
            </p:nvSpPr>
            <p:spPr>
              <a:xfrm>
                <a:off x="2819811" y="2946447"/>
                <a:ext cx="3903324" cy="1563506"/>
              </a:xfrm>
              <a:prstGeom prst="rect">
                <a:avLst/>
              </a:prstGeom>
              <a:noFill/>
            </p:spPr>
            <p:txBody>
              <a:bodyPr wrap="square" rtlCol="0">
                <a:spAutoFit/>
              </a:bodyPr>
              <a:lstStyle/>
              <a:p>
                <a:pPr algn="ctr"/>
                <a:r>
                  <a:rPr lang="zh-CN" altLang="en-US" sz="2400" dirty="0">
                    <a:solidFill>
                      <a:schemeClr val="tx2"/>
                    </a:solidFill>
                    <a:latin typeface="+mj-ea"/>
                    <a:ea typeface="+mj-ea"/>
                  </a:rPr>
                  <a:t>标题</a:t>
                </a:r>
                <a:endParaRPr lang="en-US" altLang="zh-CN" sz="2400" dirty="0">
                  <a:solidFill>
                    <a:schemeClr val="tx2"/>
                  </a:solidFill>
                  <a:latin typeface="+mj-ea"/>
                  <a:ea typeface="+mj-ea"/>
                </a:endParaRPr>
              </a:p>
              <a:p>
                <a:pPr algn="ctr"/>
                <a:r>
                  <a:rPr lang="zh-CN" altLang="en-US" sz="2400" dirty="0">
                    <a:solidFill>
                      <a:schemeClr val="tx2"/>
                    </a:solidFill>
                    <a:latin typeface="+mj-ea"/>
                    <a:ea typeface="+mj-ea"/>
                  </a:rPr>
                  <a:t>文字内容</a:t>
                </a:r>
                <a:endParaRPr lang="en-US" altLang="zh-CN" sz="2400" dirty="0">
                  <a:solidFill>
                    <a:schemeClr val="tx2"/>
                  </a:solidFill>
                  <a:latin typeface="+mj-ea"/>
                  <a:ea typeface="+mj-ea"/>
                </a:endParaRPr>
              </a:p>
            </p:txBody>
          </p:sp>
        </p:grpSp>
        <p:grpSp>
          <p:nvGrpSpPr>
            <p:cNvPr id="4" name="组合 3"/>
            <p:cNvGrpSpPr/>
            <p:nvPr/>
          </p:nvGrpSpPr>
          <p:grpSpPr>
            <a:xfrm>
              <a:off x="5272348" y="991483"/>
              <a:ext cx="642933" cy="642933"/>
              <a:chOff x="6962369" y="1155522"/>
              <a:chExt cx="928602" cy="928602"/>
            </a:xfrm>
          </p:grpSpPr>
          <p:grpSp>
            <p:nvGrpSpPr>
              <p:cNvPr id="110" name="组合 109"/>
              <p:cNvGrpSpPr/>
              <p:nvPr/>
            </p:nvGrpSpPr>
            <p:grpSpPr>
              <a:xfrm>
                <a:off x="6962369" y="1155522"/>
                <a:ext cx="928602" cy="928602"/>
                <a:chOff x="2848131" y="1860029"/>
                <a:chExt cx="3807502" cy="3807502"/>
              </a:xfrm>
            </p:grpSpPr>
            <p:sp>
              <p:nvSpPr>
                <p:cNvPr id="116" name="椭圆 115"/>
                <p:cNvSpPr/>
                <p:nvPr/>
              </p:nvSpPr>
              <p:spPr>
                <a:xfrm>
                  <a:off x="2848131" y="1860029"/>
                  <a:ext cx="3807502" cy="3807502"/>
                </a:xfrm>
                <a:prstGeom prst="ellipse">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117" name="椭圆 116"/>
                <p:cNvSpPr/>
                <p:nvPr/>
              </p:nvSpPr>
              <p:spPr>
                <a:xfrm>
                  <a:off x="2936823" y="1948721"/>
                  <a:ext cx="3630119" cy="3630119"/>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grpSp>
          <p:sp>
            <p:nvSpPr>
              <p:cNvPr id="3" name="文本框 2"/>
              <p:cNvSpPr txBox="1"/>
              <p:nvPr/>
            </p:nvSpPr>
            <p:spPr>
              <a:xfrm>
                <a:off x="7084704" y="1315889"/>
                <a:ext cx="634148" cy="544617"/>
              </a:xfrm>
              <a:prstGeom prst="rect">
                <a:avLst/>
              </a:prstGeom>
              <a:noFill/>
            </p:spPr>
            <p:txBody>
              <a:bodyPr wrap="none" rtlCol="0">
                <a:spAutoFit/>
              </a:bodyPr>
              <a:lstStyle/>
              <a:p>
                <a:r>
                  <a:rPr lang="en-US" altLang="zh-CN" sz="2665" dirty="0">
                    <a:solidFill>
                      <a:schemeClr val="tx2"/>
                    </a:solidFill>
                    <a:latin typeface="+mj-ea"/>
                    <a:ea typeface="+mj-ea"/>
                  </a:rPr>
                  <a:t>01</a:t>
                </a:r>
                <a:endParaRPr lang="zh-CN" altLang="en-US" sz="2665" dirty="0">
                  <a:solidFill>
                    <a:schemeClr val="tx2"/>
                  </a:solidFill>
                  <a:latin typeface="+mj-ea"/>
                  <a:ea typeface="+mj-ea"/>
                </a:endParaRPr>
              </a:p>
            </p:txBody>
          </p:sp>
        </p:grpSp>
        <p:grpSp>
          <p:nvGrpSpPr>
            <p:cNvPr id="123" name="组合 122"/>
            <p:cNvGrpSpPr/>
            <p:nvPr/>
          </p:nvGrpSpPr>
          <p:grpSpPr>
            <a:xfrm>
              <a:off x="4583509" y="2061934"/>
              <a:ext cx="642933" cy="642933"/>
              <a:chOff x="6962369" y="1155522"/>
              <a:chExt cx="928602" cy="928602"/>
            </a:xfrm>
          </p:grpSpPr>
          <p:grpSp>
            <p:nvGrpSpPr>
              <p:cNvPr id="124" name="组合 123"/>
              <p:cNvGrpSpPr/>
              <p:nvPr/>
            </p:nvGrpSpPr>
            <p:grpSpPr>
              <a:xfrm>
                <a:off x="6962369" y="1155522"/>
                <a:ext cx="928602" cy="928602"/>
                <a:chOff x="2848131" y="1860029"/>
                <a:chExt cx="3807502" cy="3807502"/>
              </a:xfrm>
            </p:grpSpPr>
            <p:sp>
              <p:nvSpPr>
                <p:cNvPr id="127" name="椭圆 126"/>
                <p:cNvSpPr/>
                <p:nvPr/>
              </p:nvSpPr>
              <p:spPr>
                <a:xfrm>
                  <a:off x="2848131" y="1860029"/>
                  <a:ext cx="3807502" cy="3807502"/>
                </a:xfrm>
                <a:prstGeom prst="ellipse">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128" name="椭圆 127"/>
                <p:cNvSpPr/>
                <p:nvPr/>
              </p:nvSpPr>
              <p:spPr>
                <a:xfrm>
                  <a:off x="2936823" y="1948721"/>
                  <a:ext cx="3630119" cy="3630119"/>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grpSp>
          <p:sp>
            <p:nvSpPr>
              <p:cNvPr id="125" name="文本框 124"/>
              <p:cNvSpPr txBox="1"/>
              <p:nvPr/>
            </p:nvSpPr>
            <p:spPr>
              <a:xfrm>
                <a:off x="7070946" y="1315889"/>
                <a:ext cx="634147" cy="544617"/>
              </a:xfrm>
              <a:prstGeom prst="rect">
                <a:avLst/>
              </a:prstGeom>
              <a:noFill/>
            </p:spPr>
            <p:txBody>
              <a:bodyPr wrap="none" rtlCol="0">
                <a:spAutoFit/>
              </a:bodyPr>
              <a:lstStyle/>
              <a:p>
                <a:r>
                  <a:rPr lang="en-US" altLang="zh-CN" sz="2665" dirty="0">
                    <a:solidFill>
                      <a:schemeClr val="bg2"/>
                    </a:solidFill>
                    <a:latin typeface="+mj-ea"/>
                    <a:ea typeface="+mj-ea"/>
                  </a:rPr>
                  <a:t>02</a:t>
                </a:r>
                <a:endParaRPr lang="zh-CN" altLang="en-US" sz="2665" dirty="0">
                  <a:solidFill>
                    <a:schemeClr val="bg2"/>
                  </a:solidFill>
                  <a:latin typeface="+mj-ea"/>
                  <a:ea typeface="+mj-ea"/>
                </a:endParaRPr>
              </a:p>
            </p:txBody>
          </p:sp>
        </p:grpSp>
        <p:grpSp>
          <p:nvGrpSpPr>
            <p:cNvPr id="129" name="组合 128"/>
            <p:cNvGrpSpPr/>
            <p:nvPr/>
          </p:nvGrpSpPr>
          <p:grpSpPr>
            <a:xfrm>
              <a:off x="4981139" y="3408120"/>
              <a:ext cx="642933" cy="642933"/>
              <a:chOff x="6962369" y="1155522"/>
              <a:chExt cx="928602" cy="928602"/>
            </a:xfrm>
          </p:grpSpPr>
          <p:grpSp>
            <p:nvGrpSpPr>
              <p:cNvPr id="130" name="组合 129"/>
              <p:cNvGrpSpPr/>
              <p:nvPr/>
            </p:nvGrpSpPr>
            <p:grpSpPr>
              <a:xfrm>
                <a:off x="6962369" y="1155522"/>
                <a:ext cx="928602" cy="928602"/>
                <a:chOff x="2848131" y="1860029"/>
                <a:chExt cx="3807502" cy="3807502"/>
              </a:xfrm>
            </p:grpSpPr>
            <p:sp>
              <p:nvSpPr>
                <p:cNvPr id="133" name="椭圆 132"/>
                <p:cNvSpPr/>
                <p:nvPr/>
              </p:nvSpPr>
              <p:spPr>
                <a:xfrm>
                  <a:off x="2848131" y="1860029"/>
                  <a:ext cx="3807502" cy="3807502"/>
                </a:xfrm>
                <a:prstGeom prst="ellipse">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134" name="椭圆 133"/>
                <p:cNvSpPr/>
                <p:nvPr/>
              </p:nvSpPr>
              <p:spPr>
                <a:xfrm>
                  <a:off x="2936823" y="1948721"/>
                  <a:ext cx="3630119" cy="3630119"/>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grpSp>
          <p:sp>
            <p:nvSpPr>
              <p:cNvPr id="131" name="文本框 130"/>
              <p:cNvSpPr txBox="1"/>
              <p:nvPr/>
            </p:nvSpPr>
            <p:spPr>
              <a:xfrm>
                <a:off x="7070946" y="1343404"/>
                <a:ext cx="634147" cy="544617"/>
              </a:xfrm>
              <a:prstGeom prst="rect">
                <a:avLst/>
              </a:prstGeom>
              <a:noFill/>
            </p:spPr>
            <p:txBody>
              <a:bodyPr wrap="none" rtlCol="0">
                <a:spAutoFit/>
              </a:bodyPr>
              <a:lstStyle/>
              <a:p>
                <a:r>
                  <a:rPr lang="en-US" altLang="zh-CN" sz="2665" dirty="0">
                    <a:solidFill>
                      <a:schemeClr val="tx2"/>
                    </a:solidFill>
                    <a:latin typeface="+mj-ea"/>
                    <a:ea typeface="+mj-ea"/>
                  </a:rPr>
                  <a:t>03</a:t>
                </a:r>
                <a:endParaRPr lang="zh-CN" altLang="en-US" sz="2665" dirty="0">
                  <a:solidFill>
                    <a:schemeClr val="tx2"/>
                  </a:solidFill>
                  <a:latin typeface="+mj-ea"/>
                  <a:ea typeface="+mj-ea"/>
                </a:endParaRPr>
              </a:p>
            </p:txBody>
          </p:sp>
        </p:grpSp>
        <p:grpSp>
          <p:nvGrpSpPr>
            <p:cNvPr id="135" name="组合 134"/>
            <p:cNvGrpSpPr/>
            <p:nvPr/>
          </p:nvGrpSpPr>
          <p:grpSpPr>
            <a:xfrm>
              <a:off x="6364687" y="3977893"/>
              <a:ext cx="642933" cy="642933"/>
              <a:chOff x="6962369" y="1155522"/>
              <a:chExt cx="928602" cy="928602"/>
            </a:xfrm>
          </p:grpSpPr>
          <p:grpSp>
            <p:nvGrpSpPr>
              <p:cNvPr id="136" name="组合 135"/>
              <p:cNvGrpSpPr/>
              <p:nvPr/>
            </p:nvGrpSpPr>
            <p:grpSpPr>
              <a:xfrm>
                <a:off x="6962369" y="1155522"/>
                <a:ext cx="928602" cy="928602"/>
                <a:chOff x="2848131" y="1860029"/>
                <a:chExt cx="3807502" cy="3807502"/>
              </a:xfrm>
            </p:grpSpPr>
            <p:sp>
              <p:nvSpPr>
                <p:cNvPr id="139" name="椭圆 138"/>
                <p:cNvSpPr/>
                <p:nvPr/>
              </p:nvSpPr>
              <p:spPr>
                <a:xfrm>
                  <a:off x="2848131" y="1860029"/>
                  <a:ext cx="3807502" cy="3807502"/>
                </a:xfrm>
                <a:prstGeom prst="ellipse">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140" name="椭圆 139"/>
                <p:cNvSpPr/>
                <p:nvPr/>
              </p:nvSpPr>
              <p:spPr>
                <a:xfrm>
                  <a:off x="2936823" y="1948721"/>
                  <a:ext cx="3630119" cy="3630119"/>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grpSp>
          <p:sp>
            <p:nvSpPr>
              <p:cNvPr id="137" name="文本框 136"/>
              <p:cNvSpPr txBox="1"/>
              <p:nvPr/>
            </p:nvSpPr>
            <p:spPr>
              <a:xfrm>
                <a:off x="7070946" y="1343404"/>
                <a:ext cx="634147" cy="544617"/>
              </a:xfrm>
              <a:prstGeom prst="rect">
                <a:avLst/>
              </a:prstGeom>
              <a:noFill/>
            </p:spPr>
            <p:txBody>
              <a:bodyPr wrap="none" rtlCol="0">
                <a:spAutoFit/>
              </a:bodyPr>
              <a:lstStyle/>
              <a:p>
                <a:r>
                  <a:rPr lang="en-US" altLang="zh-CN" sz="2665" dirty="0">
                    <a:solidFill>
                      <a:schemeClr val="bg2"/>
                    </a:solidFill>
                    <a:latin typeface="+mj-ea"/>
                    <a:ea typeface="+mj-ea"/>
                  </a:rPr>
                  <a:t>04</a:t>
                </a:r>
                <a:endParaRPr lang="zh-CN" altLang="en-US" sz="2665" dirty="0">
                  <a:solidFill>
                    <a:schemeClr val="bg2"/>
                  </a:solidFill>
                  <a:latin typeface="+mj-ea"/>
                  <a:ea typeface="+mj-ea"/>
                </a:endParaRPr>
              </a:p>
            </p:txBody>
          </p:sp>
        </p:grpSp>
      </p:grpSp>
      <p:grpSp>
        <p:nvGrpSpPr>
          <p:cNvPr id="47" name="组合 46"/>
          <p:cNvGrpSpPr/>
          <p:nvPr/>
        </p:nvGrpSpPr>
        <p:grpSpPr>
          <a:xfrm>
            <a:off x="568443" y="319365"/>
            <a:ext cx="3809921" cy="420564"/>
            <a:chOff x="568442" y="319364"/>
            <a:chExt cx="3809924" cy="420565"/>
          </a:xfrm>
        </p:grpSpPr>
        <p:sp>
          <p:nvSpPr>
            <p:cNvPr id="48" name="文本框 23"/>
            <p:cNvSpPr txBox="1"/>
            <p:nvPr/>
          </p:nvSpPr>
          <p:spPr>
            <a:xfrm>
              <a:off x="665958" y="319364"/>
              <a:ext cx="1909498" cy="420565"/>
            </a:xfrm>
            <a:prstGeom prst="rect">
              <a:avLst/>
            </a:prstGeom>
            <a:noFill/>
          </p:spPr>
          <p:txBody>
            <a:bodyPr wrap="none" rtlCol="0">
              <a:spAutoFit/>
            </a:bodyPr>
            <a:lstStyle/>
            <a:p>
              <a:r>
                <a:rPr lang="zh-CN" altLang="en-US" sz="2135" dirty="0">
                  <a:solidFill>
                    <a:schemeClr val="bg1"/>
                  </a:solidFill>
                  <a:latin typeface="+mj-ea"/>
                  <a:ea typeface="+mj-ea"/>
                </a:rPr>
                <a:t>标题文字内容 </a:t>
              </a:r>
              <a:endParaRPr lang="zh-CN" altLang="en-US" sz="2135" dirty="0">
                <a:solidFill>
                  <a:schemeClr val="bg1"/>
                </a:solidFill>
                <a:latin typeface="+mj-ea"/>
                <a:ea typeface="+mj-ea"/>
              </a:endParaRPr>
            </a:p>
          </p:txBody>
        </p:sp>
        <p:sp>
          <p:nvSpPr>
            <p:cNvPr id="49" name="等腰三角形 48"/>
            <p:cNvSpPr/>
            <p:nvPr/>
          </p:nvSpPr>
          <p:spPr>
            <a:xfrm rot="16200000" flipH="1" flipV="1">
              <a:off x="492508" y="454911"/>
              <a:ext cx="304323" cy="152455"/>
            </a:xfrm>
            <a:prstGeom prst="triangle">
              <a:avLst/>
            </a:prstGeom>
            <a:solidFill>
              <a:schemeClr val="tx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mj-ea"/>
                <a:ea typeface="+mj-ea"/>
              </a:endParaRPr>
            </a:p>
          </p:txBody>
        </p:sp>
        <p:sp>
          <p:nvSpPr>
            <p:cNvPr id="50" name="文本框 23"/>
            <p:cNvSpPr txBox="1"/>
            <p:nvPr/>
          </p:nvSpPr>
          <p:spPr>
            <a:xfrm>
              <a:off x="2306003" y="429775"/>
              <a:ext cx="2072363" cy="297455"/>
            </a:xfrm>
            <a:prstGeom prst="rect">
              <a:avLst/>
            </a:prstGeom>
            <a:noFill/>
          </p:spPr>
          <p:txBody>
            <a:bodyPr wrap="none" rtlCol="0">
              <a:spAutoFit/>
            </a:bodyPr>
            <a:lstStyle/>
            <a:p>
              <a:r>
                <a:rPr lang="en-US" altLang="zh-CN" sz="1335" dirty="0">
                  <a:solidFill>
                    <a:schemeClr val="bg1"/>
                  </a:solidFill>
                  <a:latin typeface="+mj-ea"/>
                  <a:ea typeface="+mj-ea"/>
                </a:rPr>
                <a:t>  Click here to add Title</a:t>
              </a:r>
              <a:endParaRPr lang="zh-CN" altLang="en-US" sz="1335" dirty="0">
                <a:solidFill>
                  <a:schemeClr val="bg1"/>
                </a:solidFill>
                <a:latin typeface="+mj-ea"/>
                <a:ea typeface="+mj-ea"/>
              </a:endParaRPr>
            </a:p>
          </p:txBody>
        </p:sp>
      </p:grpSp>
      <p:grpSp>
        <p:nvGrpSpPr>
          <p:cNvPr id="7" name="组合 6"/>
          <p:cNvGrpSpPr/>
          <p:nvPr/>
        </p:nvGrpSpPr>
        <p:grpSpPr>
          <a:xfrm>
            <a:off x="1555436" y="1617250"/>
            <a:ext cx="5393193" cy="769633"/>
            <a:chOff x="1166576" y="1212938"/>
            <a:chExt cx="4044895" cy="577225"/>
          </a:xfrm>
        </p:grpSpPr>
        <p:cxnSp>
          <p:nvCxnSpPr>
            <p:cNvPr id="10" name="直接连接符 9"/>
            <p:cNvCxnSpPr/>
            <p:nvPr/>
          </p:nvCxnSpPr>
          <p:spPr>
            <a:xfrm flipH="1">
              <a:off x="1230086" y="1619440"/>
              <a:ext cx="3981385" cy="0"/>
            </a:xfrm>
            <a:prstGeom prst="line">
              <a:avLst/>
            </a:prstGeom>
            <a:ln w="3175">
              <a:solidFill>
                <a:schemeClr val="bg1"/>
              </a:solidFill>
            </a:ln>
          </p:spPr>
          <p:style>
            <a:lnRef idx="1">
              <a:schemeClr val="accent1"/>
            </a:lnRef>
            <a:fillRef idx="0">
              <a:schemeClr val="accent1"/>
            </a:fillRef>
            <a:effectRef idx="0">
              <a:schemeClr val="accent1"/>
            </a:effectRef>
            <a:fontRef idx="minor">
              <a:schemeClr val="tx1"/>
            </a:fontRef>
          </p:style>
        </p:cxnSp>
        <p:sp>
          <p:nvSpPr>
            <p:cNvPr id="58" name="TextBox 40"/>
            <p:cNvSpPr txBox="1"/>
            <p:nvPr/>
          </p:nvSpPr>
          <p:spPr>
            <a:xfrm>
              <a:off x="1166576" y="1212938"/>
              <a:ext cx="2586274" cy="577225"/>
            </a:xfrm>
            <a:prstGeom prst="rect">
              <a:avLst/>
            </a:prstGeom>
            <a:noFill/>
          </p:spPr>
          <p:txBody>
            <a:bodyPr wrap="square" lIns="91440" tIns="45720" rIns="91440" bIns="4572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465" dirty="0">
                  <a:solidFill>
                    <a:schemeClr val="bg1"/>
                  </a:solidFill>
                  <a:latin typeface="+mj-ea"/>
                </a:rPr>
                <a:t>单击此处添加文本单击此处添加文本</a:t>
              </a:r>
              <a:endParaRPr lang="en-US" altLang="zh-CN" sz="1465" dirty="0">
                <a:solidFill>
                  <a:schemeClr val="bg1"/>
                </a:solidFill>
                <a:latin typeface="+mj-ea"/>
              </a:endParaRPr>
            </a:p>
            <a:p>
              <a:r>
                <a:rPr lang="zh-CN" altLang="en-US" sz="1465" dirty="0">
                  <a:solidFill>
                    <a:schemeClr val="bg1"/>
                  </a:solidFill>
                  <a:latin typeface="+mj-ea"/>
                </a:rPr>
                <a:t>单击此处添加文本单击此处添加文本</a:t>
              </a:r>
              <a:endParaRPr lang="zh-CN" altLang="en-US" sz="1465" dirty="0">
                <a:solidFill>
                  <a:schemeClr val="bg1"/>
                </a:solidFill>
                <a:latin typeface="+mj-ea"/>
              </a:endParaRPr>
            </a:p>
            <a:p>
              <a:endParaRPr lang="zh-CN" altLang="en-US" sz="1465" dirty="0">
                <a:solidFill>
                  <a:schemeClr val="bg1"/>
                </a:solidFill>
                <a:latin typeface="+mj-ea"/>
              </a:endParaRPr>
            </a:p>
          </p:txBody>
        </p:sp>
      </p:grpSp>
      <p:grpSp>
        <p:nvGrpSpPr>
          <p:cNvPr id="8" name="组合 7"/>
          <p:cNvGrpSpPr/>
          <p:nvPr/>
        </p:nvGrpSpPr>
        <p:grpSpPr>
          <a:xfrm>
            <a:off x="713865" y="3070919"/>
            <a:ext cx="5315547" cy="769633"/>
            <a:chOff x="535399" y="2303190"/>
            <a:chExt cx="3986660" cy="577225"/>
          </a:xfrm>
        </p:grpSpPr>
        <p:cxnSp>
          <p:nvCxnSpPr>
            <p:cNvPr id="141" name="直接连接符 140"/>
            <p:cNvCxnSpPr/>
            <p:nvPr/>
          </p:nvCxnSpPr>
          <p:spPr>
            <a:xfrm flipH="1">
              <a:off x="540674" y="2704868"/>
              <a:ext cx="3981385" cy="0"/>
            </a:xfrm>
            <a:prstGeom prst="line">
              <a:avLst/>
            </a:prstGeom>
            <a:ln w="3175">
              <a:solidFill>
                <a:schemeClr val="bg1"/>
              </a:solidFill>
            </a:ln>
          </p:spPr>
          <p:style>
            <a:lnRef idx="1">
              <a:schemeClr val="accent1"/>
            </a:lnRef>
            <a:fillRef idx="0">
              <a:schemeClr val="accent1"/>
            </a:fillRef>
            <a:effectRef idx="0">
              <a:schemeClr val="accent1"/>
            </a:effectRef>
            <a:fontRef idx="minor">
              <a:schemeClr val="tx1"/>
            </a:fontRef>
          </p:style>
        </p:cxnSp>
        <p:sp>
          <p:nvSpPr>
            <p:cNvPr id="60" name="TextBox 40"/>
            <p:cNvSpPr txBox="1"/>
            <p:nvPr/>
          </p:nvSpPr>
          <p:spPr>
            <a:xfrm>
              <a:off x="535399" y="2303190"/>
              <a:ext cx="2586274" cy="577225"/>
            </a:xfrm>
            <a:prstGeom prst="rect">
              <a:avLst/>
            </a:prstGeom>
            <a:noFill/>
          </p:spPr>
          <p:txBody>
            <a:bodyPr wrap="square" lIns="91440" tIns="45720" rIns="91440" bIns="4572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465" dirty="0">
                  <a:solidFill>
                    <a:schemeClr val="bg1"/>
                  </a:solidFill>
                  <a:latin typeface="+mj-ea"/>
                </a:rPr>
                <a:t>单击此处添加文本单击此处添加文本</a:t>
              </a:r>
              <a:endParaRPr lang="en-US" altLang="zh-CN" sz="1465" dirty="0">
                <a:solidFill>
                  <a:schemeClr val="bg1"/>
                </a:solidFill>
                <a:latin typeface="+mj-ea"/>
              </a:endParaRPr>
            </a:p>
            <a:p>
              <a:r>
                <a:rPr lang="zh-CN" altLang="en-US" sz="1465" dirty="0">
                  <a:solidFill>
                    <a:schemeClr val="bg1"/>
                  </a:solidFill>
                  <a:latin typeface="+mj-ea"/>
                </a:rPr>
                <a:t>单击此处添加文本单击此处添加文本</a:t>
              </a:r>
              <a:endParaRPr lang="zh-CN" altLang="en-US" sz="1465" dirty="0">
                <a:solidFill>
                  <a:schemeClr val="bg1"/>
                </a:solidFill>
                <a:latin typeface="+mj-ea"/>
              </a:endParaRPr>
            </a:p>
            <a:p>
              <a:endParaRPr lang="zh-CN" altLang="en-US" sz="1465" dirty="0">
                <a:solidFill>
                  <a:schemeClr val="bg1"/>
                </a:solidFill>
                <a:latin typeface="+mj-ea"/>
              </a:endParaRPr>
            </a:p>
          </p:txBody>
        </p:sp>
      </p:grpSp>
      <p:grpSp>
        <p:nvGrpSpPr>
          <p:cNvPr id="9" name="组合 8"/>
          <p:cNvGrpSpPr/>
          <p:nvPr/>
        </p:nvGrpSpPr>
        <p:grpSpPr>
          <a:xfrm>
            <a:off x="1348866" y="4866360"/>
            <a:ext cx="5312628" cy="769633"/>
            <a:chOff x="1011649" y="3649772"/>
            <a:chExt cx="3984471" cy="577225"/>
          </a:xfrm>
        </p:grpSpPr>
        <p:cxnSp>
          <p:nvCxnSpPr>
            <p:cNvPr id="142" name="直接连接符 141"/>
            <p:cNvCxnSpPr/>
            <p:nvPr/>
          </p:nvCxnSpPr>
          <p:spPr>
            <a:xfrm flipH="1">
              <a:off x="1014735" y="4058836"/>
              <a:ext cx="3981385" cy="0"/>
            </a:xfrm>
            <a:prstGeom prst="line">
              <a:avLst/>
            </a:prstGeom>
            <a:ln w="3175">
              <a:solidFill>
                <a:schemeClr val="bg1"/>
              </a:solidFill>
            </a:ln>
          </p:spPr>
          <p:style>
            <a:lnRef idx="1">
              <a:schemeClr val="accent1"/>
            </a:lnRef>
            <a:fillRef idx="0">
              <a:schemeClr val="accent1"/>
            </a:fillRef>
            <a:effectRef idx="0">
              <a:schemeClr val="accent1"/>
            </a:effectRef>
            <a:fontRef idx="minor">
              <a:schemeClr val="tx1"/>
            </a:fontRef>
          </p:style>
        </p:cxnSp>
        <p:sp>
          <p:nvSpPr>
            <p:cNvPr id="61" name="TextBox 40"/>
            <p:cNvSpPr txBox="1"/>
            <p:nvPr/>
          </p:nvSpPr>
          <p:spPr>
            <a:xfrm>
              <a:off x="1011649" y="3649772"/>
              <a:ext cx="2586274" cy="577225"/>
            </a:xfrm>
            <a:prstGeom prst="rect">
              <a:avLst/>
            </a:prstGeom>
            <a:noFill/>
          </p:spPr>
          <p:txBody>
            <a:bodyPr wrap="square" lIns="91440" tIns="45720" rIns="91440" bIns="4572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465" dirty="0">
                  <a:solidFill>
                    <a:schemeClr val="bg1"/>
                  </a:solidFill>
                  <a:latin typeface="+mj-ea"/>
                </a:rPr>
                <a:t>单击此处添加文本单击此处添加文本</a:t>
              </a:r>
              <a:endParaRPr lang="en-US" altLang="zh-CN" sz="1465" dirty="0">
                <a:solidFill>
                  <a:schemeClr val="bg1"/>
                </a:solidFill>
                <a:latin typeface="+mj-ea"/>
              </a:endParaRPr>
            </a:p>
            <a:p>
              <a:r>
                <a:rPr lang="zh-CN" altLang="en-US" sz="1465" dirty="0">
                  <a:solidFill>
                    <a:schemeClr val="bg1"/>
                  </a:solidFill>
                  <a:latin typeface="+mj-ea"/>
                </a:rPr>
                <a:t>单击此处添加文本单击此处添加文本</a:t>
              </a:r>
              <a:endParaRPr lang="zh-CN" altLang="en-US" sz="1465" dirty="0">
                <a:solidFill>
                  <a:schemeClr val="bg1"/>
                </a:solidFill>
                <a:latin typeface="+mj-ea"/>
              </a:endParaRPr>
            </a:p>
            <a:p>
              <a:endParaRPr lang="zh-CN" altLang="en-US" sz="1465" dirty="0">
                <a:solidFill>
                  <a:schemeClr val="bg1"/>
                </a:solidFill>
                <a:latin typeface="+mj-ea"/>
              </a:endParaRPr>
            </a:p>
          </p:txBody>
        </p:sp>
      </p:grpSp>
      <p:grpSp>
        <p:nvGrpSpPr>
          <p:cNvPr id="11" name="组合 10"/>
          <p:cNvGrpSpPr/>
          <p:nvPr/>
        </p:nvGrpSpPr>
        <p:grpSpPr>
          <a:xfrm>
            <a:off x="3354177" y="6010778"/>
            <a:ext cx="5466771" cy="769633"/>
            <a:chOff x="2515633" y="4508086"/>
            <a:chExt cx="4100078" cy="577225"/>
          </a:xfrm>
        </p:grpSpPr>
        <p:grpSp>
          <p:nvGrpSpPr>
            <p:cNvPr id="18" name="组合 17"/>
            <p:cNvGrpSpPr/>
            <p:nvPr/>
          </p:nvGrpSpPr>
          <p:grpSpPr>
            <a:xfrm>
              <a:off x="2515633" y="4719307"/>
              <a:ext cx="4100078" cy="165930"/>
              <a:chOff x="3354176" y="6292409"/>
              <a:chExt cx="5466771" cy="221240"/>
            </a:xfrm>
          </p:grpSpPr>
          <p:cxnSp>
            <p:nvCxnSpPr>
              <p:cNvPr id="143" name="直接连接符 142"/>
              <p:cNvCxnSpPr/>
              <p:nvPr/>
            </p:nvCxnSpPr>
            <p:spPr>
              <a:xfrm flipH="1">
                <a:off x="3354176" y="6513647"/>
                <a:ext cx="5308513" cy="0"/>
              </a:xfrm>
              <a:prstGeom prst="line">
                <a:avLst/>
              </a:prstGeom>
              <a:ln w="31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flipV="1">
                <a:off x="8662689" y="6292409"/>
                <a:ext cx="158258" cy="221240"/>
              </a:xfrm>
              <a:prstGeom prst="line">
                <a:avLst/>
              </a:prstGeom>
              <a:ln w="3175">
                <a:solidFill>
                  <a:schemeClr val="bg2"/>
                </a:solidFill>
              </a:ln>
            </p:spPr>
            <p:style>
              <a:lnRef idx="1">
                <a:schemeClr val="accent1"/>
              </a:lnRef>
              <a:fillRef idx="0">
                <a:schemeClr val="accent1"/>
              </a:fillRef>
              <a:effectRef idx="0">
                <a:schemeClr val="accent1"/>
              </a:effectRef>
              <a:fontRef idx="minor">
                <a:schemeClr val="tx1"/>
              </a:fontRef>
            </p:style>
          </p:cxnSp>
        </p:grpSp>
        <p:sp>
          <p:nvSpPr>
            <p:cNvPr id="66" name="TextBox 40"/>
            <p:cNvSpPr txBox="1"/>
            <p:nvPr/>
          </p:nvSpPr>
          <p:spPr>
            <a:xfrm>
              <a:off x="2545174" y="4508086"/>
              <a:ext cx="2586274" cy="577225"/>
            </a:xfrm>
            <a:prstGeom prst="rect">
              <a:avLst/>
            </a:prstGeom>
            <a:noFill/>
          </p:spPr>
          <p:txBody>
            <a:bodyPr wrap="square" lIns="91440" tIns="45720" rIns="91440" bIns="4572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465" dirty="0">
                  <a:solidFill>
                    <a:schemeClr val="bg1"/>
                  </a:solidFill>
                  <a:latin typeface="+mj-ea"/>
                </a:rPr>
                <a:t>单击此处添加文本单击此处添加文本</a:t>
              </a:r>
              <a:endParaRPr lang="en-US" altLang="zh-CN" sz="1465" dirty="0">
                <a:solidFill>
                  <a:schemeClr val="bg1"/>
                </a:solidFill>
                <a:latin typeface="+mj-ea"/>
              </a:endParaRPr>
            </a:p>
            <a:p>
              <a:r>
                <a:rPr lang="zh-CN" altLang="en-US" sz="1465" dirty="0">
                  <a:solidFill>
                    <a:schemeClr val="bg1"/>
                  </a:solidFill>
                  <a:latin typeface="+mj-ea"/>
                </a:rPr>
                <a:t>单击此处添加文本单击此处添加文本</a:t>
              </a:r>
              <a:endParaRPr lang="zh-CN" altLang="en-US" sz="1465" dirty="0">
                <a:solidFill>
                  <a:schemeClr val="bg1"/>
                </a:solidFill>
                <a:latin typeface="+mj-ea"/>
              </a:endParaRPr>
            </a:p>
            <a:p>
              <a:endParaRPr lang="zh-CN" altLang="en-US" sz="1465" dirty="0">
                <a:solidFill>
                  <a:schemeClr val="bg1"/>
                </a:solidFill>
                <a:latin typeface="+mj-ea"/>
              </a:endParaRPr>
            </a:p>
          </p:txBody>
        </p:sp>
      </p:gr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47"/>
                                        </p:tgtEl>
                                        <p:attrNameLst>
                                          <p:attrName>style.visibility</p:attrName>
                                        </p:attrNameLst>
                                      </p:cBhvr>
                                      <p:to>
                                        <p:strVal val="visible"/>
                                      </p:to>
                                    </p:set>
                                    <p:anim calcmode="lin" valueType="num">
                                      <p:cBhvr additive="base">
                                        <p:cTn id="7" dur="500" fill="hold"/>
                                        <p:tgtEl>
                                          <p:spTgt spid="47"/>
                                        </p:tgtEl>
                                        <p:attrNameLst>
                                          <p:attrName>ppt_x</p:attrName>
                                        </p:attrNameLst>
                                      </p:cBhvr>
                                      <p:tavLst>
                                        <p:tav tm="0">
                                          <p:val>
                                            <p:strVal val="0-#ppt_w/2"/>
                                          </p:val>
                                        </p:tav>
                                        <p:tav tm="100000">
                                          <p:val>
                                            <p:strVal val="#ppt_x"/>
                                          </p:val>
                                        </p:tav>
                                      </p:tavLst>
                                    </p:anim>
                                    <p:anim calcmode="lin" valueType="num">
                                      <p:cBhvr additive="base">
                                        <p:cTn id="8" dur="500" fill="hold"/>
                                        <p:tgtEl>
                                          <p:spTgt spid="4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animEffect transition="in" filter="fade">
                                      <p:cBhvr>
                                        <p:cTn id="15" dur="5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2" presetClass="entr" presetSubtype="8" fill="hold" nodeType="clickEffect">
                                  <p:stCondLst>
                                    <p:cond delay="0"/>
                                  </p:stCondLst>
                                  <p:childTnLst>
                                    <p:set>
                                      <p:cBhvr>
                                        <p:cTn id="19" dur="1" fill="hold">
                                          <p:stCondLst>
                                            <p:cond delay="0"/>
                                          </p:stCondLst>
                                        </p:cTn>
                                        <p:tgtEl>
                                          <p:spTgt spid="7"/>
                                        </p:tgtEl>
                                        <p:attrNameLst>
                                          <p:attrName>style.visibility</p:attrName>
                                        </p:attrNameLst>
                                      </p:cBhvr>
                                      <p:to>
                                        <p:strVal val="visible"/>
                                      </p:to>
                                    </p:set>
                                    <p:anim calcmode="lin" valueType="num">
                                      <p:cBhvr additive="base">
                                        <p:cTn id="20" dur="500" fill="hold"/>
                                        <p:tgtEl>
                                          <p:spTgt spid="7"/>
                                        </p:tgtEl>
                                        <p:attrNameLst>
                                          <p:attrName>ppt_x</p:attrName>
                                        </p:attrNameLst>
                                      </p:cBhvr>
                                      <p:tavLst>
                                        <p:tav tm="0">
                                          <p:val>
                                            <p:strVal val="0-#ppt_w/2"/>
                                          </p:val>
                                        </p:tav>
                                        <p:tav tm="100000">
                                          <p:val>
                                            <p:strVal val="#ppt_x"/>
                                          </p:val>
                                        </p:tav>
                                      </p:tavLst>
                                    </p:anim>
                                    <p:anim calcmode="lin" valueType="num">
                                      <p:cBhvr additive="base">
                                        <p:cTn id="21"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 presetClass="entr" presetSubtype="8" fill="hold" nodeType="clickEffect">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cBhvr additive="base">
                                        <p:cTn id="26" dur="500" fill="hold"/>
                                        <p:tgtEl>
                                          <p:spTgt spid="8"/>
                                        </p:tgtEl>
                                        <p:attrNameLst>
                                          <p:attrName>ppt_x</p:attrName>
                                        </p:attrNameLst>
                                      </p:cBhvr>
                                      <p:tavLst>
                                        <p:tav tm="0">
                                          <p:val>
                                            <p:strVal val="0-#ppt_w/2"/>
                                          </p:val>
                                        </p:tav>
                                        <p:tav tm="100000">
                                          <p:val>
                                            <p:strVal val="#ppt_x"/>
                                          </p:val>
                                        </p:tav>
                                      </p:tavLst>
                                    </p:anim>
                                    <p:anim calcmode="lin" valueType="num">
                                      <p:cBhvr additive="base">
                                        <p:cTn id="27" dur="500" fill="hold"/>
                                        <p:tgtEl>
                                          <p:spTgt spid="8"/>
                                        </p:tgtEl>
                                        <p:attrNameLst>
                                          <p:attrName>ppt_y</p:attrName>
                                        </p:attrNameLst>
                                      </p:cBhvr>
                                      <p:tavLst>
                                        <p:tav tm="0">
                                          <p:val>
                                            <p:strVal val="#ppt_y"/>
                                          </p:val>
                                        </p:tav>
                                        <p:tav tm="100000">
                                          <p:val>
                                            <p:strVal val="#ppt_y"/>
                                          </p:val>
                                        </p:tav>
                                      </p:tavLst>
                                    </p:anim>
                                  </p:childTnLst>
                                </p:cTn>
                              </p:par>
                            </p:childTnLst>
                          </p:cTn>
                        </p:par>
                        <p:par>
                          <p:cTn id="28" fill="hold">
                            <p:stCondLst>
                              <p:cond delay="500"/>
                            </p:stCondLst>
                            <p:childTnLst>
                              <p:par>
                                <p:cTn id="29" presetID="2" presetClass="entr" presetSubtype="8" fill="hold" nodeType="after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500" fill="hold"/>
                                        <p:tgtEl>
                                          <p:spTgt spid="9"/>
                                        </p:tgtEl>
                                        <p:attrNameLst>
                                          <p:attrName>ppt_x</p:attrName>
                                        </p:attrNameLst>
                                      </p:cBhvr>
                                      <p:tavLst>
                                        <p:tav tm="0">
                                          <p:val>
                                            <p:strVal val="0-#ppt_w/2"/>
                                          </p:val>
                                        </p:tav>
                                        <p:tav tm="100000">
                                          <p:val>
                                            <p:strVal val="#ppt_x"/>
                                          </p:val>
                                        </p:tav>
                                      </p:tavLst>
                                    </p:anim>
                                    <p:anim calcmode="lin" valueType="num">
                                      <p:cBhvr additive="base">
                                        <p:cTn id="32" dur="500" fill="hold"/>
                                        <p:tgtEl>
                                          <p:spTgt spid="9"/>
                                        </p:tgtEl>
                                        <p:attrNameLst>
                                          <p:attrName>ppt_y</p:attrName>
                                        </p:attrNameLst>
                                      </p:cBhvr>
                                      <p:tavLst>
                                        <p:tav tm="0">
                                          <p:val>
                                            <p:strVal val="#ppt_y"/>
                                          </p:val>
                                        </p:tav>
                                        <p:tav tm="100000">
                                          <p:val>
                                            <p:strVal val="#ppt_y"/>
                                          </p:val>
                                        </p:tav>
                                      </p:tavLst>
                                    </p:anim>
                                  </p:childTnLst>
                                </p:cTn>
                              </p:par>
                            </p:childTnLst>
                          </p:cTn>
                        </p:par>
                        <p:par>
                          <p:cTn id="33" fill="hold">
                            <p:stCondLst>
                              <p:cond delay="1000"/>
                            </p:stCondLst>
                            <p:childTnLst>
                              <p:par>
                                <p:cTn id="34" presetID="2" presetClass="entr" presetSubtype="4" fill="hold" nodeType="afterEffect">
                                  <p:stCondLst>
                                    <p:cond delay="0"/>
                                  </p:stCondLst>
                                  <p:childTnLst>
                                    <p:set>
                                      <p:cBhvr>
                                        <p:cTn id="35" dur="1" fill="hold">
                                          <p:stCondLst>
                                            <p:cond delay="0"/>
                                          </p:stCondLst>
                                        </p:cTn>
                                        <p:tgtEl>
                                          <p:spTgt spid="11"/>
                                        </p:tgtEl>
                                        <p:attrNameLst>
                                          <p:attrName>style.visibility</p:attrName>
                                        </p:attrNameLst>
                                      </p:cBhvr>
                                      <p:to>
                                        <p:strVal val="visible"/>
                                      </p:to>
                                    </p:set>
                                    <p:anim calcmode="lin" valueType="num">
                                      <p:cBhvr additive="base">
                                        <p:cTn id="36" dur="500" fill="hold"/>
                                        <p:tgtEl>
                                          <p:spTgt spid="11"/>
                                        </p:tgtEl>
                                        <p:attrNameLst>
                                          <p:attrName>ppt_x</p:attrName>
                                        </p:attrNameLst>
                                      </p:cBhvr>
                                      <p:tavLst>
                                        <p:tav tm="0">
                                          <p:val>
                                            <p:strVal val="#ppt_x"/>
                                          </p:val>
                                        </p:tav>
                                        <p:tav tm="100000">
                                          <p:val>
                                            <p:strVal val="#ppt_x"/>
                                          </p:val>
                                        </p:tav>
                                      </p:tavLst>
                                    </p:anim>
                                    <p:anim calcmode="lin" valueType="num">
                                      <p:cBhvr additive="base">
                                        <p:cTn id="37"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0" name="组合 149"/>
          <p:cNvGrpSpPr/>
          <p:nvPr/>
        </p:nvGrpSpPr>
        <p:grpSpPr>
          <a:xfrm>
            <a:off x="568443" y="319365"/>
            <a:ext cx="3809921" cy="420564"/>
            <a:chOff x="568442" y="319364"/>
            <a:chExt cx="3809924" cy="420565"/>
          </a:xfrm>
        </p:grpSpPr>
        <p:sp>
          <p:nvSpPr>
            <p:cNvPr id="151" name="文本框 23"/>
            <p:cNvSpPr txBox="1"/>
            <p:nvPr/>
          </p:nvSpPr>
          <p:spPr>
            <a:xfrm>
              <a:off x="665958" y="319364"/>
              <a:ext cx="1909498" cy="420565"/>
            </a:xfrm>
            <a:prstGeom prst="rect">
              <a:avLst/>
            </a:prstGeom>
            <a:noFill/>
          </p:spPr>
          <p:txBody>
            <a:bodyPr wrap="none" rtlCol="0">
              <a:spAutoFit/>
            </a:bodyPr>
            <a:lstStyle/>
            <a:p>
              <a:r>
                <a:rPr lang="zh-CN" altLang="en-US" sz="2135" dirty="0">
                  <a:solidFill>
                    <a:schemeClr val="bg1"/>
                  </a:solidFill>
                  <a:latin typeface="+mj-ea"/>
                  <a:ea typeface="+mj-ea"/>
                </a:rPr>
                <a:t>标题文字内容 </a:t>
              </a:r>
              <a:endParaRPr lang="zh-CN" altLang="en-US" sz="2135" dirty="0">
                <a:solidFill>
                  <a:schemeClr val="bg1"/>
                </a:solidFill>
                <a:latin typeface="+mj-ea"/>
                <a:ea typeface="+mj-ea"/>
              </a:endParaRPr>
            </a:p>
          </p:txBody>
        </p:sp>
        <p:sp>
          <p:nvSpPr>
            <p:cNvPr id="152" name="等腰三角形 151"/>
            <p:cNvSpPr/>
            <p:nvPr/>
          </p:nvSpPr>
          <p:spPr>
            <a:xfrm rot="16200000" flipH="1" flipV="1">
              <a:off x="492508" y="454911"/>
              <a:ext cx="304323" cy="152455"/>
            </a:xfrm>
            <a:prstGeom prst="triangle">
              <a:avLst/>
            </a:prstGeom>
            <a:solidFill>
              <a:schemeClr val="tx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mj-ea"/>
                <a:ea typeface="+mj-ea"/>
              </a:endParaRPr>
            </a:p>
          </p:txBody>
        </p:sp>
        <p:sp>
          <p:nvSpPr>
            <p:cNvPr id="153" name="文本框 23"/>
            <p:cNvSpPr txBox="1"/>
            <p:nvPr/>
          </p:nvSpPr>
          <p:spPr>
            <a:xfrm>
              <a:off x="2306003" y="429775"/>
              <a:ext cx="2072363" cy="297455"/>
            </a:xfrm>
            <a:prstGeom prst="rect">
              <a:avLst/>
            </a:prstGeom>
            <a:noFill/>
          </p:spPr>
          <p:txBody>
            <a:bodyPr wrap="none" rtlCol="0">
              <a:spAutoFit/>
            </a:bodyPr>
            <a:lstStyle/>
            <a:p>
              <a:r>
                <a:rPr lang="en-US" altLang="zh-CN" sz="1335" dirty="0">
                  <a:solidFill>
                    <a:schemeClr val="bg1"/>
                  </a:solidFill>
                  <a:latin typeface="+mj-ea"/>
                  <a:ea typeface="+mj-ea"/>
                </a:rPr>
                <a:t>  Click here to add Title</a:t>
              </a:r>
              <a:endParaRPr lang="zh-CN" altLang="en-US" sz="1335" dirty="0">
                <a:solidFill>
                  <a:schemeClr val="bg1"/>
                </a:solidFill>
                <a:latin typeface="+mj-ea"/>
                <a:ea typeface="+mj-ea"/>
              </a:endParaRPr>
            </a:p>
          </p:txBody>
        </p:sp>
      </p:grpSp>
      <p:grpSp>
        <p:nvGrpSpPr>
          <p:cNvPr id="13" name="组合 12"/>
          <p:cNvGrpSpPr/>
          <p:nvPr/>
        </p:nvGrpSpPr>
        <p:grpSpPr>
          <a:xfrm>
            <a:off x="4626185" y="1513709"/>
            <a:ext cx="5787816" cy="1481952"/>
            <a:chOff x="3083409" y="1115202"/>
            <a:chExt cx="4536591" cy="1161580"/>
          </a:xfrm>
        </p:grpSpPr>
        <p:sp>
          <p:nvSpPr>
            <p:cNvPr id="137" name="矩形 136"/>
            <p:cNvSpPr/>
            <p:nvPr/>
          </p:nvSpPr>
          <p:spPr>
            <a:xfrm>
              <a:off x="3083409" y="1265102"/>
              <a:ext cx="4460391" cy="1011680"/>
            </a:xfrm>
            <a:prstGeom prst="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138" name="矩形 137"/>
            <p:cNvSpPr/>
            <p:nvPr/>
          </p:nvSpPr>
          <p:spPr>
            <a:xfrm>
              <a:off x="3666699" y="1115202"/>
              <a:ext cx="3286019" cy="325115"/>
            </a:xfrm>
            <a:prstGeom prst="rect">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r>
                <a:rPr lang="zh-CN" altLang="en-US" sz="2135" dirty="0">
                  <a:solidFill>
                    <a:schemeClr val="bg1"/>
                  </a:solidFill>
                </a:rPr>
                <a:t>点击添加标题</a:t>
              </a:r>
              <a:endParaRPr lang="zh-CN" altLang="en-US" sz="2135" dirty="0">
                <a:solidFill>
                  <a:schemeClr val="bg1"/>
                </a:solidFill>
              </a:endParaRPr>
            </a:p>
          </p:txBody>
        </p:sp>
        <p:sp>
          <p:nvSpPr>
            <p:cNvPr id="143" name="TextBox 142"/>
            <p:cNvSpPr txBox="1"/>
            <p:nvPr/>
          </p:nvSpPr>
          <p:spPr>
            <a:xfrm>
              <a:off x="3234883" y="1468726"/>
              <a:ext cx="4385117" cy="675507"/>
            </a:xfrm>
            <a:prstGeom prst="rect">
              <a:avLst/>
            </a:prstGeom>
            <a:noFill/>
          </p:spPr>
          <p:txBody>
            <a:bodyPr wrap="square" lIns="121963" tIns="60981" rIns="121963" bIns="60981" rtlCol="0">
              <a:spAutoFit/>
            </a:bodyPr>
            <a:lstStyle/>
            <a:p>
              <a:r>
                <a:rPr lang="zh-CN" altLang="en-US" sz="1200" dirty="0">
                  <a:solidFill>
                    <a:schemeClr val="accent5"/>
                  </a:solidFill>
                  <a:latin typeface="+mj-ea"/>
                </a:rPr>
                <a:t>单击此处添加文本单击此处添加文本单击此处添加文本单击此处添加文本</a:t>
              </a:r>
              <a:endParaRPr lang="en-US" altLang="zh-CN" sz="1200" dirty="0">
                <a:solidFill>
                  <a:schemeClr val="accent5"/>
                </a:solidFill>
                <a:latin typeface="+mj-ea"/>
              </a:endParaRPr>
            </a:p>
            <a:p>
              <a:r>
                <a:rPr lang="zh-CN" altLang="en-US" sz="1200" dirty="0">
                  <a:solidFill>
                    <a:schemeClr val="accent5"/>
                  </a:solidFill>
                  <a:latin typeface="+mj-ea"/>
                </a:rPr>
                <a:t>单击此处添加文本单击此处添加文本单击此处添加文本单击此处添加文本</a:t>
              </a:r>
              <a:endParaRPr lang="en-US" altLang="zh-CN" sz="1200" dirty="0">
                <a:solidFill>
                  <a:schemeClr val="accent5"/>
                </a:solidFill>
                <a:latin typeface="+mj-ea"/>
              </a:endParaRPr>
            </a:p>
            <a:p>
              <a:r>
                <a:rPr lang="zh-CN" altLang="en-US" sz="1200" dirty="0">
                  <a:solidFill>
                    <a:schemeClr val="accent5"/>
                  </a:solidFill>
                  <a:latin typeface="+mj-ea"/>
                </a:rPr>
                <a:t>单击此处添加文本单击此处添加文本单击此处添加文本单击此处添加文本</a:t>
              </a:r>
              <a:endParaRPr lang="en-US" altLang="zh-CN" sz="1200" dirty="0">
                <a:solidFill>
                  <a:schemeClr val="accent5"/>
                </a:solidFill>
                <a:latin typeface="+mj-ea"/>
              </a:endParaRPr>
            </a:p>
            <a:p>
              <a:endParaRPr lang="en-US" altLang="zh-CN" sz="1200" dirty="0">
                <a:solidFill>
                  <a:schemeClr val="accent5"/>
                </a:solidFill>
                <a:latin typeface="+mj-ea"/>
              </a:endParaRPr>
            </a:p>
          </p:txBody>
        </p:sp>
      </p:grpSp>
      <p:cxnSp>
        <p:nvCxnSpPr>
          <p:cNvPr id="140" name="直接箭头连接符 139"/>
          <p:cNvCxnSpPr>
            <a:stCxn id="139" idx="5"/>
            <a:endCxn id="137" idx="1"/>
          </p:cNvCxnSpPr>
          <p:nvPr/>
        </p:nvCxnSpPr>
        <p:spPr>
          <a:xfrm flipV="1">
            <a:off x="2714157" y="2350307"/>
            <a:ext cx="1912031" cy="758917"/>
          </a:xfrm>
          <a:prstGeom prst="straightConnector1">
            <a:avLst/>
          </a:prstGeom>
          <a:ln>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141" name="直接箭头连接符 140"/>
          <p:cNvCxnSpPr>
            <a:stCxn id="139" idx="0"/>
            <a:endCxn id="185" idx="1"/>
          </p:cNvCxnSpPr>
          <p:nvPr/>
        </p:nvCxnSpPr>
        <p:spPr>
          <a:xfrm>
            <a:off x="3130293" y="3941499"/>
            <a:ext cx="1495895" cy="26296"/>
          </a:xfrm>
          <a:prstGeom prst="straightConnector1">
            <a:avLst/>
          </a:prstGeom>
          <a:ln>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142" name="直接箭头连接符 141"/>
          <p:cNvCxnSpPr>
            <a:stCxn id="139" idx="1"/>
            <a:endCxn id="251" idx="1"/>
          </p:cNvCxnSpPr>
          <p:nvPr/>
        </p:nvCxnSpPr>
        <p:spPr>
          <a:xfrm>
            <a:off x="2714157" y="4773773"/>
            <a:ext cx="1912031" cy="819300"/>
          </a:xfrm>
          <a:prstGeom prst="straightConnector1">
            <a:avLst/>
          </a:prstGeom>
          <a:ln>
            <a:solidFill>
              <a:schemeClr val="bg1"/>
            </a:solidFill>
            <a:tailEnd type="arrow"/>
          </a:ln>
        </p:spPr>
        <p:style>
          <a:lnRef idx="1">
            <a:schemeClr val="accent1"/>
          </a:lnRef>
          <a:fillRef idx="0">
            <a:schemeClr val="accent1"/>
          </a:fillRef>
          <a:effectRef idx="0">
            <a:schemeClr val="accent1"/>
          </a:effectRef>
          <a:fontRef idx="minor">
            <a:schemeClr val="tx1"/>
          </a:fontRef>
        </p:style>
      </p:cxnSp>
      <p:grpSp>
        <p:nvGrpSpPr>
          <p:cNvPr id="12" name="组合 11"/>
          <p:cNvGrpSpPr/>
          <p:nvPr/>
        </p:nvGrpSpPr>
        <p:grpSpPr>
          <a:xfrm>
            <a:off x="1199865" y="3109225"/>
            <a:ext cx="1930427" cy="1664547"/>
            <a:chOff x="540674" y="2478267"/>
            <a:chExt cx="1205922" cy="1039829"/>
          </a:xfrm>
        </p:grpSpPr>
        <p:sp>
          <p:nvSpPr>
            <p:cNvPr id="139" name="六边形 138"/>
            <p:cNvSpPr/>
            <p:nvPr/>
          </p:nvSpPr>
          <p:spPr>
            <a:xfrm>
              <a:off x="540674" y="2478267"/>
              <a:ext cx="1205922" cy="1039829"/>
            </a:xfrm>
            <a:prstGeom prst="hexagon">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latin typeface="+mj-ea"/>
                <a:ea typeface="+mj-ea"/>
              </a:endParaRPr>
            </a:p>
          </p:txBody>
        </p:sp>
        <p:sp>
          <p:nvSpPr>
            <p:cNvPr id="183" name="六边形 182"/>
            <p:cNvSpPr/>
            <p:nvPr/>
          </p:nvSpPr>
          <p:spPr>
            <a:xfrm>
              <a:off x="662776" y="2583551"/>
              <a:ext cx="961719" cy="829261"/>
            </a:xfrm>
            <a:prstGeom prst="hexagon">
              <a:avLst/>
            </a:prstGeom>
            <a:solidFill>
              <a:schemeClr val="bg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r>
                <a:rPr lang="zh-CN" altLang="en-US" sz="2400" dirty="0">
                  <a:solidFill>
                    <a:schemeClr val="bg1"/>
                  </a:solidFill>
                </a:rPr>
                <a:t>标题</a:t>
              </a:r>
              <a:endParaRPr lang="zh-CN" altLang="en-US" sz="2400" dirty="0">
                <a:solidFill>
                  <a:schemeClr val="bg1"/>
                </a:solidFill>
              </a:endParaRPr>
            </a:p>
          </p:txBody>
        </p:sp>
      </p:grpSp>
      <p:grpSp>
        <p:nvGrpSpPr>
          <p:cNvPr id="184" name="组合 183"/>
          <p:cNvGrpSpPr/>
          <p:nvPr/>
        </p:nvGrpSpPr>
        <p:grpSpPr>
          <a:xfrm>
            <a:off x="4626185" y="3131197"/>
            <a:ext cx="5787816" cy="1481952"/>
            <a:chOff x="3083409" y="1115202"/>
            <a:chExt cx="4536591" cy="1161580"/>
          </a:xfrm>
        </p:grpSpPr>
        <p:sp>
          <p:nvSpPr>
            <p:cNvPr id="185" name="矩形 184"/>
            <p:cNvSpPr/>
            <p:nvPr/>
          </p:nvSpPr>
          <p:spPr>
            <a:xfrm>
              <a:off x="3083409" y="1265102"/>
              <a:ext cx="4460391" cy="1011680"/>
            </a:xfrm>
            <a:prstGeom prst="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186" name="矩形 185"/>
            <p:cNvSpPr/>
            <p:nvPr/>
          </p:nvSpPr>
          <p:spPr>
            <a:xfrm>
              <a:off x="3666699" y="1115202"/>
              <a:ext cx="3286019" cy="325115"/>
            </a:xfrm>
            <a:prstGeom prst="rect">
              <a:avLst/>
            </a:prstGeom>
            <a:solidFill>
              <a:schemeClr val="bg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r>
                <a:rPr lang="zh-CN" altLang="en-US" sz="2135" dirty="0">
                  <a:solidFill>
                    <a:schemeClr val="bg1"/>
                  </a:solidFill>
                </a:rPr>
                <a:t>点击添加标题</a:t>
              </a:r>
              <a:endParaRPr lang="zh-CN" altLang="en-US" sz="2135" dirty="0">
                <a:solidFill>
                  <a:schemeClr val="bg1"/>
                </a:solidFill>
              </a:endParaRPr>
            </a:p>
          </p:txBody>
        </p:sp>
        <p:sp>
          <p:nvSpPr>
            <p:cNvPr id="187" name="TextBox 186"/>
            <p:cNvSpPr txBox="1"/>
            <p:nvPr/>
          </p:nvSpPr>
          <p:spPr>
            <a:xfrm>
              <a:off x="3234883" y="1468726"/>
              <a:ext cx="4385117" cy="675507"/>
            </a:xfrm>
            <a:prstGeom prst="rect">
              <a:avLst/>
            </a:prstGeom>
            <a:noFill/>
          </p:spPr>
          <p:txBody>
            <a:bodyPr wrap="square" lIns="121963" tIns="60981" rIns="121963" bIns="60981" rtlCol="0">
              <a:spAutoFit/>
            </a:bodyPr>
            <a:lstStyle/>
            <a:p>
              <a:r>
                <a:rPr lang="zh-CN" altLang="en-US" sz="1200" dirty="0">
                  <a:solidFill>
                    <a:schemeClr val="accent5"/>
                  </a:solidFill>
                  <a:latin typeface="+mj-ea"/>
                </a:rPr>
                <a:t>单击此处添加文本单击此处添加文本单击此处添加文本单击此处添加文本</a:t>
              </a:r>
              <a:endParaRPr lang="en-US" altLang="zh-CN" sz="1200" dirty="0">
                <a:solidFill>
                  <a:schemeClr val="accent5"/>
                </a:solidFill>
                <a:latin typeface="+mj-ea"/>
              </a:endParaRPr>
            </a:p>
            <a:p>
              <a:r>
                <a:rPr lang="zh-CN" altLang="en-US" sz="1200" dirty="0">
                  <a:solidFill>
                    <a:schemeClr val="accent5"/>
                  </a:solidFill>
                  <a:latin typeface="+mj-ea"/>
                </a:rPr>
                <a:t>单击此处添加文本单击此处添加文本单击此处添加文本单击此处添加文本</a:t>
              </a:r>
              <a:endParaRPr lang="en-US" altLang="zh-CN" sz="1200" dirty="0">
                <a:solidFill>
                  <a:schemeClr val="accent5"/>
                </a:solidFill>
                <a:latin typeface="+mj-ea"/>
              </a:endParaRPr>
            </a:p>
            <a:p>
              <a:r>
                <a:rPr lang="zh-CN" altLang="en-US" sz="1200" dirty="0">
                  <a:solidFill>
                    <a:schemeClr val="accent5"/>
                  </a:solidFill>
                  <a:latin typeface="+mj-ea"/>
                </a:rPr>
                <a:t>单击此处添加文本单击此处添加文本单击此处添加文本单击此处添加文本</a:t>
              </a:r>
              <a:endParaRPr lang="en-US" altLang="zh-CN" sz="1200" dirty="0">
                <a:solidFill>
                  <a:schemeClr val="accent5"/>
                </a:solidFill>
                <a:latin typeface="+mj-ea"/>
              </a:endParaRPr>
            </a:p>
            <a:p>
              <a:endParaRPr lang="en-US" altLang="zh-CN" sz="1200" dirty="0">
                <a:solidFill>
                  <a:schemeClr val="accent5"/>
                </a:solidFill>
                <a:latin typeface="+mj-ea"/>
              </a:endParaRPr>
            </a:p>
          </p:txBody>
        </p:sp>
      </p:grpSp>
      <p:grpSp>
        <p:nvGrpSpPr>
          <p:cNvPr id="250" name="组合 249"/>
          <p:cNvGrpSpPr/>
          <p:nvPr/>
        </p:nvGrpSpPr>
        <p:grpSpPr>
          <a:xfrm>
            <a:off x="4626185" y="4756475"/>
            <a:ext cx="5787816" cy="1481952"/>
            <a:chOff x="3083409" y="1115202"/>
            <a:chExt cx="4536591" cy="1161580"/>
          </a:xfrm>
        </p:grpSpPr>
        <p:sp>
          <p:nvSpPr>
            <p:cNvPr id="251" name="矩形 250"/>
            <p:cNvSpPr/>
            <p:nvPr/>
          </p:nvSpPr>
          <p:spPr>
            <a:xfrm>
              <a:off x="3083409" y="1265102"/>
              <a:ext cx="4460391" cy="1011680"/>
            </a:xfrm>
            <a:prstGeom prst="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252" name="矩形 251"/>
            <p:cNvSpPr/>
            <p:nvPr/>
          </p:nvSpPr>
          <p:spPr>
            <a:xfrm>
              <a:off x="3666699" y="1115202"/>
              <a:ext cx="3286019" cy="325115"/>
            </a:xfrm>
            <a:prstGeom prst="rect">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r>
                <a:rPr lang="zh-CN" altLang="en-US" sz="2135" dirty="0">
                  <a:solidFill>
                    <a:schemeClr val="bg1"/>
                  </a:solidFill>
                </a:rPr>
                <a:t>点击添加标题</a:t>
              </a:r>
              <a:endParaRPr lang="zh-CN" altLang="en-US" sz="2135" dirty="0">
                <a:solidFill>
                  <a:schemeClr val="bg1"/>
                </a:solidFill>
              </a:endParaRPr>
            </a:p>
          </p:txBody>
        </p:sp>
        <p:sp>
          <p:nvSpPr>
            <p:cNvPr id="253" name="TextBox 252"/>
            <p:cNvSpPr txBox="1"/>
            <p:nvPr/>
          </p:nvSpPr>
          <p:spPr>
            <a:xfrm>
              <a:off x="3234883" y="1468726"/>
              <a:ext cx="4385117" cy="675507"/>
            </a:xfrm>
            <a:prstGeom prst="rect">
              <a:avLst/>
            </a:prstGeom>
            <a:noFill/>
          </p:spPr>
          <p:txBody>
            <a:bodyPr wrap="square" lIns="121963" tIns="60981" rIns="121963" bIns="60981" rtlCol="0">
              <a:spAutoFit/>
            </a:bodyPr>
            <a:lstStyle/>
            <a:p>
              <a:r>
                <a:rPr lang="zh-CN" altLang="en-US" sz="1200" dirty="0">
                  <a:solidFill>
                    <a:schemeClr val="accent5"/>
                  </a:solidFill>
                  <a:latin typeface="+mj-ea"/>
                </a:rPr>
                <a:t>单击此处添加文本单击此处添加文本单击此处添加文本单击此处添加文本</a:t>
              </a:r>
              <a:endParaRPr lang="en-US" altLang="zh-CN" sz="1200" dirty="0">
                <a:solidFill>
                  <a:schemeClr val="accent5"/>
                </a:solidFill>
                <a:latin typeface="+mj-ea"/>
              </a:endParaRPr>
            </a:p>
            <a:p>
              <a:r>
                <a:rPr lang="zh-CN" altLang="en-US" sz="1200" dirty="0">
                  <a:solidFill>
                    <a:schemeClr val="accent5"/>
                  </a:solidFill>
                  <a:latin typeface="+mj-ea"/>
                </a:rPr>
                <a:t>单击此处添加文本单击此处添加文本单击此处添加文本单击此处添加文本</a:t>
              </a:r>
              <a:endParaRPr lang="en-US" altLang="zh-CN" sz="1200" dirty="0">
                <a:solidFill>
                  <a:schemeClr val="accent5"/>
                </a:solidFill>
                <a:latin typeface="+mj-ea"/>
              </a:endParaRPr>
            </a:p>
            <a:p>
              <a:r>
                <a:rPr lang="zh-CN" altLang="en-US" sz="1200" dirty="0">
                  <a:solidFill>
                    <a:schemeClr val="accent5"/>
                  </a:solidFill>
                  <a:latin typeface="+mj-ea"/>
                </a:rPr>
                <a:t>单击此处添加文本单击此处添加文本单击此处添加文本单击此处添加文本</a:t>
              </a:r>
              <a:endParaRPr lang="en-US" altLang="zh-CN" sz="1200" dirty="0">
                <a:solidFill>
                  <a:schemeClr val="accent5"/>
                </a:solidFill>
                <a:latin typeface="+mj-ea"/>
              </a:endParaRPr>
            </a:p>
            <a:p>
              <a:endParaRPr lang="en-US" altLang="zh-CN" sz="1200" dirty="0">
                <a:solidFill>
                  <a:schemeClr val="accent5"/>
                </a:solidFill>
                <a:latin typeface="+mj-ea"/>
              </a:endParaRPr>
            </a:p>
          </p:txBody>
        </p:sp>
      </p:gr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50"/>
                                        </p:tgtEl>
                                        <p:attrNameLst>
                                          <p:attrName>style.visibility</p:attrName>
                                        </p:attrNameLst>
                                      </p:cBhvr>
                                      <p:to>
                                        <p:strVal val="visible"/>
                                      </p:to>
                                    </p:set>
                                    <p:anim calcmode="lin" valueType="num">
                                      <p:cBhvr additive="base">
                                        <p:cTn id="7" dur="500" fill="hold"/>
                                        <p:tgtEl>
                                          <p:spTgt spid="150"/>
                                        </p:tgtEl>
                                        <p:attrNameLst>
                                          <p:attrName>ppt_x</p:attrName>
                                        </p:attrNameLst>
                                      </p:cBhvr>
                                      <p:tavLst>
                                        <p:tav tm="0">
                                          <p:val>
                                            <p:strVal val="0-#ppt_w/2"/>
                                          </p:val>
                                        </p:tav>
                                        <p:tav tm="100000">
                                          <p:val>
                                            <p:strVal val="#ppt_x"/>
                                          </p:val>
                                        </p:tav>
                                      </p:tavLst>
                                    </p:anim>
                                    <p:anim calcmode="lin" valueType="num">
                                      <p:cBhvr additive="base">
                                        <p:cTn id="8" dur="500" fill="hold"/>
                                        <p:tgtEl>
                                          <p:spTgt spid="15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nodeType="click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p:cTn id="13" dur="500" fill="hold"/>
                                        <p:tgtEl>
                                          <p:spTgt spid="12"/>
                                        </p:tgtEl>
                                        <p:attrNameLst>
                                          <p:attrName>ppt_w</p:attrName>
                                        </p:attrNameLst>
                                      </p:cBhvr>
                                      <p:tavLst>
                                        <p:tav tm="0">
                                          <p:val>
                                            <p:fltVal val="0"/>
                                          </p:val>
                                        </p:tav>
                                        <p:tav tm="100000">
                                          <p:val>
                                            <p:strVal val="#ppt_w"/>
                                          </p:val>
                                        </p:tav>
                                      </p:tavLst>
                                    </p:anim>
                                    <p:anim calcmode="lin" valueType="num">
                                      <p:cBhvr>
                                        <p:cTn id="14" dur="500" fill="hold"/>
                                        <p:tgtEl>
                                          <p:spTgt spid="12"/>
                                        </p:tgtEl>
                                        <p:attrNameLst>
                                          <p:attrName>ppt_h</p:attrName>
                                        </p:attrNameLst>
                                      </p:cBhvr>
                                      <p:tavLst>
                                        <p:tav tm="0">
                                          <p:val>
                                            <p:fltVal val="0"/>
                                          </p:val>
                                        </p:tav>
                                        <p:tav tm="100000">
                                          <p:val>
                                            <p:strVal val="#ppt_h"/>
                                          </p:val>
                                        </p:tav>
                                      </p:tavLst>
                                    </p:anim>
                                    <p:animEffect transition="in" filter="fade">
                                      <p:cBhvr>
                                        <p:cTn id="15" dur="500"/>
                                        <p:tgtEl>
                                          <p:spTgt spid="12"/>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nodeType="clickEffect">
                                  <p:stCondLst>
                                    <p:cond delay="0"/>
                                  </p:stCondLst>
                                  <p:childTnLst>
                                    <p:set>
                                      <p:cBhvr>
                                        <p:cTn id="19" dur="1" fill="hold">
                                          <p:stCondLst>
                                            <p:cond delay="0"/>
                                          </p:stCondLst>
                                        </p:cTn>
                                        <p:tgtEl>
                                          <p:spTgt spid="140"/>
                                        </p:tgtEl>
                                        <p:attrNameLst>
                                          <p:attrName>style.visibility</p:attrName>
                                        </p:attrNameLst>
                                      </p:cBhvr>
                                      <p:to>
                                        <p:strVal val="visible"/>
                                      </p:to>
                                    </p:set>
                                    <p:animEffect transition="in" filter="wipe(left)">
                                      <p:cBhvr>
                                        <p:cTn id="20" dur="500"/>
                                        <p:tgtEl>
                                          <p:spTgt spid="140"/>
                                        </p:tgtEl>
                                      </p:cBhvr>
                                    </p:animEffect>
                                  </p:childTnLst>
                                </p:cTn>
                              </p:par>
                              <p:par>
                                <p:cTn id="21" presetID="22" presetClass="entr" presetSubtype="8" fill="hold" nodeType="withEffect">
                                  <p:stCondLst>
                                    <p:cond delay="0"/>
                                  </p:stCondLst>
                                  <p:childTnLst>
                                    <p:set>
                                      <p:cBhvr>
                                        <p:cTn id="22" dur="1" fill="hold">
                                          <p:stCondLst>
                                            <p:cond delay="0"/>
                                          </p:stCondLst>
                                        </p:cTn>
                                        <p:tgtEl>
                                          <p:spTgt spid="141"/>
                                        </p:tgtEl>
                                        <p:attrNameLst>
                                          <p:attrName>style.visibility</p:attrName>
                                        </p:attrNameLst>
                                      </p:cBhvr>
                                      <p:to>
                                        <p:strVal val="visible"/>
                                      </p:to>
                                    </p:set>
                                    <p:animEffect transition="in" filter="wipe(left)">
                                      <p:cBhvr>
                                        <p:cTn id="23" dur="500"/>
                                        <p:tgtEl>
                                          <p:spTgt spid="141"/>
                                        </p:tgtEl>
                                      </p:cBhvr>
                                    </p:animEffect>
                                  </p:childTnLst>
                                </p:cTn>
                              </p:par>
                              <p:par>
                                <p:cTn id="24" presetID="22" presetClass="entr" presetSubtype="8" fill="hold" nodeType="withEffect">
                                  <p:stCondLst>
                                    <p:cond delay="0"/>
                                  </p:stCondLst>
                                  <p:childTnLst>
                                    <p:set>
                                      <p:cBhvr>
                                        <p:cTn id="25" dur="1" fill="hold">
                                          <p:stCondLst>
                                            <p:cond delay="0"/>
                                          </p:stCondLst>
                                        </p:cTn>
                                        <p:tgtEl>
                                          <p:spTgt spid="142"/>
                                        </p:tgtEl>
                                        <p:attrNameLst>
                                          <p:attrName>style.visibility</p:attrName>
                                        </p:attrNameLst>
                                      </p:cBhvr>
                                      <p:to>
                                        <p:strVal val="visible"/>
                                      </p:to>
                                    </p:set>
                                    <p:animEffect transition="in" filter="wipe(left)">
                                      <p:cBhvr>
                                        <p:cTn id="26" dur="500"/>
                                        <p:tgtEl>
                                          <p:spTgt spid="142"/>
                                        </p:tgtEl>
                                      </p:cBhvr>
                                    </p:animEffect>
                                  </p:childTnLst>
                                </p:cTn>
                              </p:par>
                            </p:childTnLst>
                          </p:cTn>
                        </p:par>
                        <p:par>
                          <p:cTn id="27" fill="hold">
                            <p:stCondLst>
                              <p:cond delay="500"/>
                            </p:stCondLst>
                            <p:childTnLst>
                              <p:par>
                                <p:cTn id="28" presetID="2" presetClass="entr" presetSubtype="2" fill="hold" nodeType="afterEffect">
                                  <p:stCondLst>
                                    <p:cond delay="0"/>
                                  </p:stCondLst>
                                  <p:childTnLst>
                                    <p:set>
                                      <p:cBhvr>
                                        <p:cTn id="29" dur="1" fill="hold">
                                          <p:stCondLst>
                                            <p:cond delay="0"/>
                                          </p:stCondLst>
                                        </p:cTn>
                                        <p:tgtEl>
                                          <p:spTgt spid="13"/>
                                        </p:tgtEl>
                                        <p:attrNameLst>
                                          <p:attrName>style.visibility</p:attrName>
                                        </p:attrNameLst>
                                      </p:cBhvr>
                                      <p:to>
                                        <p:strVal val="visible"/>
                                      </p:to>
                                    </p:set>
                                    <p:anim calcmode="lin" valueType="num">
                                      <p:cBhvr additive="base">
                                        <p:cTn id="30" dur="500" fill="hold"/>
                                        <p:tgtEl>
                                          <p:spTgt spid="13"/>
                                        </p:tgtEl>
                                        <p:attrNameLst>
                                          <p:attrName>ppt_x</p:attrName>
                                        </p:attrNameLst>
                                      </p:cBhvr>
                                      <p:tavLst>
                                        <p:tav tm="0">
                                          <p:val>
                                            <p:strVal val="1+#ppt_w/2"/>
                                          </p:val>
                                        </p:tav>
                                        <p:tav tm="100000">
                                          <p:val>
                                            <p:strVal val="#ppt_x"/>
                                          </p:val>
                                        </p:tav>
                                      </p:tavLst>
                                    </p:anim>
                                    <p:anim calcmode="lin" valueType="num">
                                      <p:cBhvr additive="base">
                                        <p:cTn id="31" dur="500" fill="hold"/>
                                        <p:tgtEl>
                                          <p:spTgt spid="13"/>
                                        </p:tgtEl>
                                        <p:attrNameLst>
                                          <p:attrName>ppt_y</p:attrName>
                                        </p:attrNameLst>
                                      </p:cBhvr>
                                      <p:tavLst>
                                        <p:tav tm="0">
                                          <p:val>
                                            <p:strVal val="#ppt_y"/>
                                          </p:val>
                                        </p:tav>
                                        <p:tav tm="100000">
                                          <p:val>
                                            <p:strVal val="#ppt_y"/>
                                          </p:val>
                                        </p:tav>
                                      </p:tavLst>
                                    </p:anim>
                                  </p:childTnLst>
                                </p:cTn>
                              </p:par>
                            </p:childTnLst>
                          </p:cTn>
                        </p:par>
                        <p:par>
                          <p:cTn id="32" fill="hold">
                            <p:stCondLst>
                              <p:cond delay="1000"/>
                            </p:stCondLst>
                            <p:childTnLst>
                              <p:par>
                                <p:cTn id="33" presetID="2" presetClass="entr" presetSubtype="2" fill="hold" nodeType="afterEffect">
                                  <p:stCondLst>
                                    <p:cond delay="0"/>
                                  </p:stCondLst>
                                  <p:childTnLst>
                                    <p:set>
                                      <p:cBhvr>
                                        <p:cTn id="34" dur="1" fill="hold">
                                          <p:stCondLst>
                                            <p:cond delay="0"/>
                                          </p:stCondLst>
                                        </p:cTn>
                                        <p:tgtEl>
                                          <p:spTgt spid="184"/>
                                        </p:tgtEl>
                                        <p:attrNameLst>
                                          <p:attrName>style.visibility</p:attrName>
                                        </p:attrNameLst>
                                      </p:cBhvr>
                                      <p:to>
                                        <p:strVal val="visible"/>
                                      </p:to>
                                    </p:set>
                                    <p:anim calcmode="lin" valueType="num">
                                      <p:cBhvr additive="base">
                                        <p:cTn id="35" dur="500" fill="hold"/>
                                        <p:tgtEl>
                                          <p:spTgt spid="184"/>
                                        </p:tgtEl>
                                        <p:attrNameLst>
                                          <p:attrName>ppt_x</p:attrName>
                                        </p:attrNameLst>
                                      </p:cBhvr>
                                      <p:tavLst>
                                        <p:tav tm="0">
                                          <p:val>
                                            <p:strVal val="1+#ppt_w/2"/>
                                          </p:val>
                                        </p:tav>
                                        <p:tav tm="100000">
                                          <p:val>
                                            <p:strVal val="#ppt_x"/>
                                          </p:val>
                                        </p:tav>
                                      </p:tavLst>
                                    </p:anim>
                                    <p:anim calcmode="lin" valueType="num">
                                      <p:cBhvr additive="base">
                                        <p:cTn id="36" dur="500" fill="hold"/>
                                        <p:tgtEl>
                                          <p:spTgt spid="184"/>
                                        </p:tgtEl>
                                        <p:attrNameLst>
                                          <p:attrName>ppt_y</p:attrName>
                                        </p:attrNameLst>
                                      </p:cBhvr>
                                      <p:tavLst>
                                        <p:tav tm="0">
                                          <p:val>
                                            <p:strVal val="#ppt_y"/>
                                          </p:val>
                                        </p:tav>
                                        <p:tav tm="100000">
                                          <p:val>
                                            <p:strVal val="#ppt_y"/>
                                          </p:val>
                                        </p:tav>
                                      </p:tavLst>
                                    </p:anim>
                                  </p:childTnLst>
                                </p:cTn>
                              </p:par>
                            </p:childTnLst>
                          </p:cTn>
                        </p:par>
                        <p:par>
                          <p:cTn id="37" fill="hold">
                            <p:stCondLst>
                              <p:cond delay="1500"/>
                            </p:stCondLst>
                            <p:childTnLst>
                              <p:par>
                                <p:cTn id="38" presetID="2" presetClass="entr" presetSubtype="2" fill="hold" nodeType="afterEffect">
                                  <p:stCondLst>
                                    <p:cond delay="0"/>
                                  </p:stCondLst>
                                  <p:childTnLst>
                                    <p:set>
                                      <p:cBhvr>
                                        <p:cTn id="39" dur="1" fill="hold">
                                          <p:stCondLst>
                                            <p:cond delay="0"/>
                                          </p:stCondLst>
                                        </p:cTn>
                                        <p:tgtEl>
                                          <p:spTgt spid="250"/>
                                        </p:tgtEl>
                                        <p:attrNameLst>
                                          <p:attrName>style.visibility</p:attrName>
                                        </p:attrNameLst>
                                      </p:cBhvr>
                                      <p:to>
                                        <p:strVal val="visible"/>
                                      </p:to>
                                    </p:set>
                                    <p:anim calcmode="lin" valueType="num">
                                      <p:cBhvr additive="base">
                                        <p:cTn id="40" dur="500" fill="hold"/>
                                        <p:tgtEl>
                                          <p:spTgt spid="250"/>
                                        </p:tgtEl>
                                        <p:attrNameLst>
                                          <p:attrName>ppt_x</p:attrName>
                                        </p:attrNameLst>
                                      </p:cBhvr>
                                      <p:tavLst>
                                        <p:tav tm="0">
                                          <p:val>
                                            <p:strVal val="1+#ppt_w/2"/>
                                          </p:val>
                                        </p:tav>
                                        <p:tav tm="100000">
                                          <p:val>
                                            <p:strVal val="#ppt_x"/>
                                          </p:val>
                                        </p:tav>
                                      </p:tavLst>
                                    </p:anim>
                                    <p:anim calcmode="lin" valueType="num">
                                      <p:cBhvr additive="base">
                                        <p:cTn id="41" dur="500" fill="hold"/>
                                        <p:tgtEl>
                                          <p:spTgt spid="25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1175079" y="1672027"/>
            <a:ext cx="2159870" cy="2159869"/>
            <a:chOff x="881309" y="1254020"/>
            <a:chExt cx="1619902" cy="1619902"/>
          </a:xfrm>
        </p:grpSpPr>
        <p:sp>
          <p:nvSpPr>
            <p:cNvPr id="26" name="泪滴形 25"/>
            <p:cNvSpPr/>
            <p:nvPr/>
          </p:nvSpPr>
          <p:spPr>
            <a:xfrm flipH="1">
              <a:off x="881309" y="1254020"/>
              <a:ext cx="1619902" cy="1619902"/>
            </a:xfrm>
            <a:prstGeom prst="teardrop">
              <a:avLst/>
            </a:prstGeom>
            <a:gradFill flip="none" rotWithShape="1">
              <a:gsLst>
                <a:gs pos="0">
                  <a:schemeClr val="bg1"/>
                </a:gs>
                <a:gs pos="100000">
                  <a:srgbClr val="DDDEDD"/>
                </a:gs>
              </a:gsLst>
              <a:lin ang="9600000" scaled="0"/>
              <a:tileRect/>
            </a:gradFill>
            <a:ln w="28575">
              <a:solidFill>
                <a:schemeClr val="bg1"/>
              </a:soli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latin typeface="+mj-ea"/>
                <a:ea typeface="+mj-ea"/>
              </a:endParaRPr>
            </a:p>
          </p:txBody>
        </p:sp>
        <p:grpSp>
          <p:nvGrpSpPr>
            <p:cNvPr id="34" name="组合 33"/>
            <p:cNvGrpSpPr/>
            <p:nvPr/>
          </p:nvGrpSpPr>
          <p:grpSpPr>
            <a:xfrm>
              <a:off x="989888" y="1350323"/>
              <a:ext cx="1167626" cy="1066424"/>
              <a:chOff x="3826584" y="1675861"/>
              <a:chExt cx="1556835" cy="1421897"/>
            </a:xfrm>
          </p:grpSpPr>
          <p:sp>
            <p:nvSpPr>
              <p:cNvPr id="30" name="文本框 29"/>
              <p:cNvSpPr txBox="1"/>
              <p:nvPr/>
            </p:nvSpPr>
            <p:spPr>
              <a:xfrm>
                <a:off x="3826584" y="1675861"/>
                <a:ext cx="684803" cy="605230"/>
              </a:xfrm>
              <a:prstGeom prst="rect">
                <a:avLst/>
              </a:prstGeom>
              <a:noFill/>
            </p:spPr>
            <p:txBody>
              <a:bodyPr wrap="none" rtlCol="0">
                <a:spAutoFit/>
              </a:bodyPr>
              <a:lstStyle/>
              <a:p>
                <a:r>
                  <a:rPr lang="en-US" altLang="zh-CN" sz="3335" dirty="0">
                    <a:solidFill>
                      <a:schemeClr val="accent5"/>
                    </a:solidFill>
                    <a:latin typeface="+mj-ea"/>
                    <a:ea typeface="+mj-ea"/>
                  </a:rPr>
                  <a:t>04</a:t>
                </a:r>
                <a:endParaRPr lang="zh-CN" altLang="en-US" sz="3335" dirty="0">
                  <a:solidFill>
                    <a:schemeClr val="accent5"/>
                  </a:solidFill>
                  <a:latin typeface="+mj-ea"/>
                  <a:ea typeface="+mj-ea"/>
                </a:endParaRPr>
              </a:p>
            </p:txBody>
          </p:sp>
          <p:sp>
            <p:nvSpPr>
              <p:cNvPr id="31" name="文本框 30"/>
              <p:cNvSpPr txBox="1"/>
              <p:nvPr/>
            </p:nvSpPr>
            <p:spPr>
              <a:xfrm>
                <a:off x="3826584" y="2156563"/>
                <a:ext cx="1210587" cy="400110"/>
              </a:xfrm>
              <a:prstGeom prst="rect">
                <a:avLst/>
              </a:prstGeom>
              <a:noFill/>
            </p:spPr>
            <p:txBody>
              <a:bodyPr wrap="none" rtlCol="0">
                <a:spAutoFit/>
              </a:bodyPr>
              <a:lstStyle/>
              <a:p>
                <a:r>
                  <a:rPr lang="zh-CN" altLang="en-US" sz="2000" dirty="0">
                    <a:solidFill>
                      <a:schemeClr val="tx2"/>
                    </a:solidFill>
                    <a:latin typeface="+mj-ea"/>
                  </a:rPr>
                  <a:t>标题文字</a:t>
                </a:r>
                <a:endParaRPr lang="en-US" altLang="zh-CN" sz="2000" dirty="0">
                  <a:solidFill>
                    <a:schemeClr val="tx2"/>
                  </a:solidFill>
                  <a:latin typeface="+mj-ea"/>
                </a:endParaRPr>
              </a:p>
            </p:txBody>
          </p:sp>
          <p:sp>
            <p:nvSpPr>
              <p:cNvPr id="32" name="文本框 31"/>
              <p:cNvSpPr txBox="1"/>
              <p:nvPr/>
            </p:nvSpPr>
            <p:spPr>
              <a:xfrm>
                <a:off x="3826584" y="2578783"/>
                <a:ext cx="1556835" cy="297454"/>
              </a:xfrm>
              <a:prstGeom prst="rect">
                <a:avLst/>
              </a:prstGeom>
              <a:noFill/>
            </p:spPr>
            <p:txBody>
              <a:bodyPr wrap="none" rtlCol="0">
                <a:spAutoFit/>
              </a:bodyPr>
              <a:lstStyle/>
              <a:p>
                <a:r>
                  <a:rPr lang="zh-CN" altLang="en-US" sz="1335" dirty="0">
                    <a:solidFill>
                      <a:schemeClr val="accent5"/>
                    </a:solidFill>
                    <a:latin typeface="+mj-ea"/>
                    <a:ea typeface="+mj-ea"/>
                  </a:rPr>
                  <a:t>单击此处添加文本</a:t>
                </a:r>
                <a:endParaRPr lang="zh-CN" altLang="en-US" sz="1335" dirty="0">
                  <a:solidFill>
                    <a:schemeClr val="accent5"/>
                  </a:solidFill>
                  <a:latin typeface="+mj-ea"/>
                  <a:ea typeface="+mj-ea"/>
                </a:endParaRPr>
              </a:p>
            </p:txBody>
          </p:sp>
          <p:sp>
            <p:nvSpPr>
              <p:cNvPr id="33" name="文本框 32"/>
              <p:cNvSpPr txBox="1"/>
              <p:nvPr/>
            </p:nvSpPr>
            <p:spPr>
              <a:xfrm>
                <a:off x="3826584" y="2800304"/>
                <a:ext cx="1556835" cy="297454"/>
              </a:xfrm>
              <a:prstGeom prst="rect">
                <a:avLst/>
              </a:prstGeom>
              <a:noFill/>
            </p:spPr>
            <p:txBody>
              <a:bodyPr wrap="none" rtlCol="0">
                <a:spAutoFit/>
              </a:bodyPr>
              <a:lstStyle/>
              <a:p>
                <a:r>
                  <a:rPr lang="zh-CN" altLang="en-US" sz="1335" dirty="0">
                    <a:solidFill>
                      <a:schemeClr val="accent5"/>
                    </a:solidFill>
                    <a:latin typeface="+mj-ea"/>
                  </a:rPr>
                  <a:t>单击此处添加文本</a:t>
                </a:r>
                <a:endParaRPr lang="zh-CN" altLang="en-US" sz="1335" dirty="0">
                  <a:solidFill>
                    <a:schemeClr val="accent5"/>
                  </a:solidFill>
                  <a:latin typeface="+mj-ea"/>
                </a:endParaRPr>
              </a:p>
            </p:txBody>
          </p:sp>
        </p:grpSp>
      </p:grpSp>
      <p:grpSp>
        <p:nvGrpSpPr>
          <p:cNvPr id="10" name="组合 9"/>
          <p:cNvGrpSpPr/>
          <p:nvPr/>
        </p:nvGrpSpPr>
        <p:grpSpPr>
          <a:xfrm>
            <a:off x="3628044" y="1672027"/>
            <a:ext cx="2159869" cy="2159869"/>
            <a:chOff x="2721032" y="1254020"/>
            <a:chExt cx="1619902" cy="1619902"/>
          </a:xfrm>
        </p:grpSpPr>
        <p:sp>
          <p:nvSpPr>
            <p:cNvPr id="25" name="泪滴形 24"/>
            <p:cNvSpPr/>
            <p:nvPr/>
          </p:nvSpPr>
          <p:spPr>
            <a:xfrm>
              <a:off x="2721032" y="1254020"/>
              <a:ext cx="1619902" cy="1619902"/>
            </a:xfrm>
            <a:prstGeom prst="teardrop">
              <a:avLst/>
            </a:prstGeom>
            <a:gradFill flip="none" rotWithShape="1">
              <a:gsLst>
                <a:gs pos="0">
                  <a:schemeClr val="bg1"/>
                </a:gs>
                <a:gs pos="100000">
                  <a:srgbClr val="DDDEDD"/>
                </a:gs>
              </a:gsLst>
              <a:lin ang="6000000" scaled="0"/>
              <a:tileRect/>
            </a:gradFill>
            <a:ln w="28575">
              <a:solidFill>
                <a:schemeClr val="bg1"/>
              </a:soli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latin typeface="+mj-ea"/>
                <a:ea typeface="+mj-ea"/>
              </a:endParaRPr>
            </a:p>
          </p:txBody>
        </p:sp>
        <p:grpSp>
          <p:nvGrpSpPr>
            <p:cNvPr id="35" name="组合 34"/>
            <p:cNvGrpSpPr/>
            <p:nvPr/>
          </p:nvGrpSpPr>
          <p:grpSpPr>
            <a:xfrm>
              <a:off x="2922845" y="1340954"/>
              <a:ext cx="1167627" cy="1104524"/>
              <a:chOff x="3826584" y="1675861"/>
              <a:chExt cx="1556836" cy="1472697"/>
            </a:xfrm>
          </p:grpSpPr>
          <p:sp>
            <p:nvSpPr>
              <p:cNvPr id="36" name="文本框 35"/>
              <p:cNvSpPr txBox="1"/>
              <p:nvPr/>
            </p:nvSpPr>
            <p:spPr>
              <a:xfrm>
                <a:off x="3826584" y="1675861"/>
                <a:ext cx="684803" cy="605230"/>
              </a:xfrm>
              <a:prstGeom prst="rect">
                <a:avLst/>
              </a:prstGeom>
              <a:noFill/>
            </p:spPr>
            <p:txBody>
              <a:bodyPr wrap="none" rtlCol="0">
                <a:spAutoFit/>
              </a:bodyPr>
              <a:lstStyle/>
              <a:p>
                <a:r>
                  <a:rPr lang="en-US" altLang="zh-CN" sz="3335" dirty="0">
                    <a:solidFill>
                      <a:schemeClr val="accent5"/>
                    </a:solidFill>
                    <a:latin typeface="+mj-ea"/>
                    <a:ea typeface="+mj-ea"/>
                  </a:rPr>
                  <a:t>01</a:t>
                </a:r>
                <a:endParaRPr lang="zh-CN" altLang="en-US" sz="3335" dirty="0">
                  <a:solidFill>
                    <a:schemeClr val="accent5"/>
                  </a:solidFill>
                  <a:latin typeface="+mj-ea"/>
                  <a:ea typeface="+mj-ea"/>
                </a:endParaRPr>
              </a:p>
            </p:txBody>
          </p:sp>
          <p:sp>
            <p:nvSpPr>
              <p:cNvPr id="37" name="文本框 36"/>
              <p:cNvSpPr txBox="1"/>
              <p:nvPr/>
            </p:nvSpPr>
            <p:spPr>
              <a:xfrm>
                <a:off x="3826584" y="2156563"/>
                <a:ext cx="1210588" cy="400110"/>
              </a:xfrm>
              <a:prstGeom prst="rect">
                <a:avLst/>
              </a:prstGeom>
              <a:noFill/>
            </p:spPr>
            <p:txBody>
              <a:bodyPr wrap="none" rtlCol="0">
                <a:spAutoFit/>
              </a:bodyPr>
              <a:lstStyle/>
              <a:p>
                <a:r>
                  <a:rPr lang="zh-CN" altLang="en-US" sz="2000" dirty="0">
                    <a:solidFill>
                      <a:schemeClr val="tx2"/>
                    </a:solidFill>
                    <a:latin typeface="+mj-ea"/>
                    <a:ea typeface="+mj-ea"/>
                  </a:rPr>
                  <a:t>标题文字</a:t>
                </a:r>
                <a:endParaRPr lang="en-US" altLang="zh-CN" sz="2000" dirty="0">
                  <a:solidFill>
                    <a:schemeClr val="tx2"/>
                  </a:solidFill>
                  <a:latin typeface="+mj-ea"/>
                  <a:ea typeface="+mj-ea"/>
                </a:endParaRPr>
              </a:p>
            </p:txBody>
          </p:sp>
          <p:sp>
            <p:nvSpPr>
              <p:cNvPr id="38" name="文本框 37"/>
              <p:cNvSpPr txBox="1"/>
              <p:nvPr/>
            </p:nvSpPr>
            <p:spPr>
              <a:xfrm>
                <a:off x="3826584" y="2578784"/>
                <a:ext cx="1556836" cy="297454"/>
              </a:xfrm>
              <a:prstGeom prst="rect">
                <a:avLst/>
              </a:prstGeom>
              <a:noFill/>
            </p:spPr>
            <p:txBody>
              <a:bodyPr wrap="none" rtlCol="0">
                <a:spAutoFit/>
              </a:bodyPr>
              <a:lstStyle/>
              <a:p>
                <a:r>
                  <a:rPr lang="zh-CN" altLang="en-US" sz="1335" dirty="0">
                    <a:solidFill>
                      <a:schemeClr val="accent5"/>
                    </a:solidFill>
                    <a:latin typeface="+mj-ea"/>
                  </a:rPr>
                  <a:t>单击此处添加文本</a:t>
                </a:r>
                <a:endParaRPr lang="zh-CN" altLang="en-US" sz="1335" dirty="0">
                  <a:solidFill>
                    <a:schemeClr val="accent5"/>
                  </a:solidFill>
                  <a:latin typeface="+mj-ea"/>
                </a:endParaRPr>
              </a:p>
            </p:txBody>
          </p:sp>
          <p:sp>
            <p:nvSpPr>
              <p:cNvPr id="39" name="文本框 38"/>
              <p:cNvSpPr txBox="1"/>
              <p:nvPr/>
            </p:nvSpPr>
            <p:spPr>
              <a:xfrm>
                <a:off x="3826584" y="2851104"/>
                <a:ext cx="1556836" cy="297454"/>
              </a:xfrm>
              <a:prstGeom prst="rect">
                <a:avLst/>
              </a:prstGeom>
              <a:noFill/>
            </p:spPr>
            <p:txBody>
              <a:bodyPr wrap="none" rtlCol="0">
                <a:spAutoFit/>
              </a:bodyPr>
              <a:lstStyle/>
              <a:p>
                <a:r>
                  <a:rPr lang="zh-CN" altLang="en-US" sz="1335" dirty="0">
                    <a:solidFill>
                      <a:schemeClr val="accent5"/>
                    </a:solidFill>
                    <a:latin typeface="+mj-ea"/>
                  </a:rPr>
                  <a:t>单击此处添加文本</a:t>
                </a:r>
                <a:endParaRPr lang="zh-CN" altLang="en-US" sz="1335" dirty="0">
                  <a:solidFill>
                    <a:schemeClr val="accent5"/>
                  </a:solidFill>
                  <a:latin typeface="+mj-ea"/>
                </a:endParaRPr>
              </a:p>
            </p:txBody>
          </p:sp>
        </p:grpSp>
      </p:grpSp>
      <p:grpSp>
        <p:nvGrpSpPr>
          <p:cNvPr id="11" name="组合 10"/>
          <p:cNvGrpSpPr/>
          <p:nvPr/>
        </p:nvGrpSpPr>
        <p:grpSpPr>
          <a:xfrm>
            <a:off x="1175079" y="4103864"/>
            <a:ext cx="2159869" cy="2159869"/>
            <a:chOff x="881309" y="3077898"/>
            <a:chExt cx="1619902" cy="1619902"/>
          </a:xfrm>
        </p:grpSpPr>
        <p:sp>
          <p:nvSpPr>
            <p:cNvPr id="28" name="泪滴形 27"/>
            <p:cNvSpPr/>
            <p:nvPr/>
          </p:nvSpPr>
          <p:spPr>
            <a:xfrm flipH="1" flipV="1">
              <a:off x="881309" y="3077898"/>
              <a:ext cx="1619902" cy="1619902"/>
            </a:xfrm>
            <a:prstGeom prst="teardrop">
              <a:avLst/>
            </a:prstGeom>
            <a:gradFill flip="none" rotWithShape="1">
              <a:gsLst>
                <a:gs pos="0">
                  <a:schemeClr val="bg1"/>
                </a:gs>
                <a:gs pos="100000">
                  <a:srgbClr val="DDDEDD"/>
                </a:gs>
              </a:gsLst>
              <a:lin ang="7200000" scaled="0"/>
              <a:tileRect/>
            </a:gradFill>
            <a:ln w="28575">
              <a:solidFill>
                <a:schemeClr val="bg1"/>
              </a:soli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latin typeface="+mj-ea"/>
                <a:ea typeface="+mj-ea"/>
              </a:endParaRPr>
            </a:p>
          </p:txBody>
        </p:sp>
        <p:grpSp>
          <p:nvGrpSpPr>
            <p:cNvPr id="40" name="组合 39"/>
            <p:cNvGrpSpPr/>
            <p:nvPr/>
          </p:nvGrpSpPr>
          <p:grpSpPr>
            <a:xfrm>
              <a:off x="1028819" y="3354646"/>
              <a:ext cx="1167627" cy="1104522"/>
              <a:chOff x="3826584" y="1675861"/>
              <a:chExt cx="1556836" cy="1472697"/>
            </a:xfrm>
          </p:grpSpPr>
          <p:sp>
            <p:nvSpPr>
              <p:cNvPr id="41" name="文本框 40"/>
              <p:cNvSpPr txBox="1"/>
              <p:nvPr/>
            </p:nvSpPr>
            <p:spPr>
              <a:xfrm>
                <a:off x="3826584" y="1675861"/>
                <a:ext cx="684803" cy="605230"/>
              </a:xfrm>
              <a:prstGeom prst="rect">
                <a:avLst/>
              </a:prstGeom>
              <a:noFill/>
            </p:spPr>
            <p:txBody>
              <a:bodyPr wrap="none" rtlCol="0">
                <a:spAutoFit/>
              </a:bodyPr>
              <a:lstStyle/>
              <a:p>
                <a:r>
                  <a:rPr lang="en-US" altLang="zh-CN" sz="3335" dirty="0">
                    <a:solidFill>
                      <a:schemeClr val="accent5"/>
                    </a:solidFill>
                    <a:latin typeface="+mj-ea"/>
                    <a:ea typeface="+mj-ea"/>
                  </a:rPr>
                  <a:t>03</a:t>
                </a:r>
                <a:endParaRPr lang="zh-CN" altLang="en-US" sz="3335" dirty="0">
                  <a:solidFill>
                    <a:schemeClr val="accent5"/>
                  </a:solidFill>
                  <a:latin typeface="+mj-ea"/>
                  <a:ea typeface="+mj-ea"/>
                </a:endParaRPr>
              </a:p>
            </p:txBody>
          </p:sp>
          <p:sp>
            <p:nvSpPr>
              <p:cNvPr id="42" name="文本框 41"/>
              <p:cNvSpPr txBox="1"/>
              <p:nvPr/>
            </p:nvSpPr>
            <p:spPr>
              <a:xfrm>
                <a:off x="3826584" y="2156564"/>
                <a:ext cx="1210588" cy="400110"/>
              </a:xfrm>
              <a:prstGeom prst="rect">
                <a:avLst/>
              </a:prstGeom>
              <a:noFill/>
            </p:spPr>
            <p:txBody>
              <a:bodyPr wrap="none" rtlCol="0">
                <a:spAutoFit/>
              </a:bodyPr>
              <a:lstStyle/>
              <a:p>
                <a:r>
                  <a:rPr lang="zh-CN" altLang="en-US" sz="2000" dirty="0">
                    <a:solidFill>
                      <a:schemeClr val="tx2"/>
                    </a:solidFill>
                    <a:latin typeface="+mj-ea"/>
                  </a:rPr>
                  <a:t>标题文字</a:t>
                </a:r>
                <a:endParaRPr lang="en-US" altLang="zh-CN" sz="2000" dirty="0">
                  <a:solidFill>
                    <a:schemeClr val="tx2"/>
                  </a:solidFill>
                  <a:latin typeface="+mj-ea"/>
                </a:endParaRPr>
              </a:p>
            </p:txBody>
          </p:sp>
          <p:sp>
            <p:nvSpPr>
              <p:cNvPr id="43" name="文本框 42"/>
              <p:cNvSpPr txBox="1"/>
              <p:nvPr/>
            </p:nvSpPr>
            <p:spPr>
              <a:xfrm>
                <a:off x="3826584" y="2578784"/>
                <a:ext cx="1556836" cy="297454"/>
              </a:xfrm>
              <a:prstGeom prst="rect">
                <a:avLst/>
              </a:prstGeom>
              <a:noFill/>
            </p:spPr>
            <p:txBody>
              <a:bodyPr wrap="none" rtlCol="0">
                <a:spAutoFit/>
              </a:bodyPr>
              <a:lstStyle/>
              <a:p>
                <a:r>
                  <a:rPr lang="zh-CN" altLang="en-US" sz="1335" dirty="0">
                    <a:solidFill>
                      <a:schemeClr val="accent5"/>
                    </a:solidFill>
                    <a:latin typeface="+mj-ea"/>
                  </a:rPr>
                  <a:t>单击此处添加文本</a:t>
                </a:r>
                <a:endParaRPr lang="zh-CN" altLang="en-US" sz="1335" dirty="0">
                  <a:solidFill>
                    <a:schemeClr val="accent5"/>
                  </a:solidFill>
                  <a:latin typeface="+mj-ea"/>
                </a:endParaRPr>
              </a:p>
            </p:txBody>
          </p:sp>
          <p:sp>
            <p:nvSpPr>
              <p:cNvPr id="44" name="文本框 43"/>
              <p:cNvSpPr txBox="1"/>
              <p:nvPr/>
            </p:nvSpPr>
            <p:spPr>
              <a:xfrm>
                <a:off x="3826584" y="2851104"/>
                <a:ext cx="1556836" cy="297454"/>
              </a:xfrm>
              <a:prstGeom prst="rect">
                <a:avLst/>
              </a:prstGeom>
              <a:noFill/>
            </p:spPr>
            <p:txBody>
              <a:bodyPr wrap="none" rtlCol="0">
                <a:spAutoFit/>
              </a:bodyPr>
              <a:lstStyle/>
              <a:p>
                <a:r>
                  <a:rPr lang="zh-CN" altLang="en-US" sz="1335" dirty="0">
                    <a:solidFill>
                      <a:schemeClr val="accent5"/>
                    </a:solidFill>
                    <a:latin typeface="+mj-ea"/>
                  </a:rPr>
                  <a:t>单击此处添加文本</a:t>
                </a:r>
                <a:endParaRPr lang="zh-CN" altLang="en-US" sz="1335" dirty="0">
                  <a:solidFill>
                    <a:schemeClr val="accent5"/>
                  </a:solidFill>
                  <a:latin typeface="+mj-ea"/>
                </a:endParaRPr>
              </a:p>
            </p:txBody>
          </p:sp>
        </p:grpSp>
      </p:grpSp>
      <p:grpSp>
        <p:nvGrpSpPr>
          <p:cNvPr id="12" name="组合 11"/>
          <p:cNvGrpSpPr/>
          <p:nvPr/>
        </p:nvGrpSpPr>
        <p:grpSpPr>
          <a:xfrm>
            <a:off x="3628043" y="4103864"/>
            <a:ext cx="2159869" cy="2159869"/>
            <a:chOff x="2721032" y="3077898"/>
            <a:chExt cx="1619902" cy="1619902"/>
          </a:xfrm>
        </p:grpSpPr>
        <p:sp>
          <p:nvSpPr>
            <p:cNvPr id="27" name="泪滴形 26"/>
            <p:cNvSpPr/>
            <p:nvPr/>
          </p:nvSpPr>
          <p:spPr>
            <a:xfrm flipV="1">
              <a:off x="2721032" y="3077898"/>
              <a:ext cx="1619902" cy="1619902"/>
            </a:xfrm>
            <a:prstGeom prst="teardrop">
              <a:avLst/>
            </a:prstGeom>
            <a:gradFill flip="none" rotWithShape="1">
              <a:gsLst>
                <a:gs pos="0">
                  <a:schemeClr val="bg1"/>
                </a:gs>
                <a:gs pos="100000">
                  <a:srgbClr val="DDDEDD"/>
                </a:gs>
              </a:gsLst>
              <a:lin ang="6600000" scaled="0"/>
              <a:tileRect/>
            </a:gradFill>
            <a:ln w="28575">
              <a:solidFill>
                <a:schemeClr val="bg1"/>
              </a:soli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latin typeface="+mj-ea"/>
                <a:ea typeface="+mj-ea"/>
              </a:endParaRPr>
            </a:p>
          </p:txBody>
        </p:sp>
        <p:grpSp>
          <p:nvGrpSpPr>
            <p:cNvPr id="45" name="组合 44"/>
            <p:cNvGrpSpPr/>
            <p:nvPr/>
          </p:nvGrpSpPr>
          <p:grpSpPr>
            <a:xfrm>
              <a:off x="2959196" y="3345279"/>
              <a:ext cx="1167627" cy="1104524"/>
              <a:chOff x="3826584" y="1675861"/>
              <a:chExt cx="1556836" cy="1472697"/>
            </a:xfrm>
          </p:grpSpPr>
          <p:sp>
            <p:nvSpPr>
              <p:cNvPr id="46" name="文本框 45"/>
              <p:cNvSpPr txBox="1"/>
              <p:nvPr/>
            </p:nvSpPr>
            <p:spPr>
              <a:xfrm>
                <a:off x="3826584" y="1675861"/>
                <a:ext cx="684803" cy="605230"/>
              </a:xfrm>
              <a:prstGeom prst="rect">
                <a:avLst/>
              </a:prstGeom>
              <a:noFill/>
            </p:spPr>
            <p:txBody>
              <a:bodyPr wrap="none" rtlCol="0">
                <a:spAutoFit/>
              </a:bodyPr>
              <a:lstStyle/>
              <a:p>
                <a:r>
                  <a:rPr lang="en-US" altLang="zh-CN" sz="3335" dirty="0">
                    <a:solidFill>
                      <a:schemeClr val="accent5"/>
                    </a:solidFill>
                    <a:latin typeface="+mj-ea"/>
                    <a:ea typeface="+mj-ea"/>
                  </a:rPr>
                  <a:t>02</a:t>
                </a:r>
                <a:endParaRPr lang="zh-CN" altLang="en-US" sz="3335" dirty="0">
                  <a:solidFill>
                    <a:schemeClr val="accent5"/>
                  </a:solidFill>
                  <a:latin typeface="+mj-ea"/>
                  <a:ea typeface="+mj-ea"/>
                </a:endParaRPr>
              </a:p>
            </p:txBody>
          </p:sp>
          <p:sp>
            <p:nvSpPr>
              <p:cNvPr id="47" name="文本框 46"/>
              <p:cNvSpPr txBox="1"/>
              <p:nvPr/>
            </p:nvSpPr>
            <p:spPr>
              <a:xfrm>
                <a:off x="3826584" y="2156563"/>
                <a:ext cx="1210588" cy="400110"/>
              </a:xfrm>
              <a:prstGeom prst="rect">
                <a:avLst/>
              </a:prstGeom>
              <a:noFill/>
            </p:spPr>
            <p:txBody>
              <a:bodyPr wrap="none" rtlCol="0">
                <a:spAutoFit/>
              </a:bodyPr>
              <a:lstStyle/>
              <a:p>
                <a:r>
                  <a:rPr lang="zh-CN" altLang="en-US" sz="2000" dirty="0">
                    <a:solidFill>
                      <a:schemeClr val="bg2"/>
                    </a:solidFill>
                    <a:latin typeface="+mj-ea"/>
                  </a:rPr>
                  <a:t>标题文字</a:t>
                </a:r>
                <a:endParaRPr lang="en-US" altLang="zh-CN" sz="2000" dirty="0">
                  <a:solidFill>
                    <a:schemeClr val="bg2"/>
                  </a:solidFill>
                  <a:latin typeface="+mj-ea"/>
                </a:endParaRPr>
              </a:p>
            </p:txBody>
          </p:sp>
          <p:sp>
            <p:nvSpPr>
              <p:cNvPr id="48" name="文本框 47"/>
              <p:cNvSpPr txBox="1"/>
              <p:nvPr/>
            </p:nvSpPr>
            <p:spPr>
              <a:xfrm>
                <a:off x="3826584" y="2578784"/>
                <a:ext cx="1556836" cy="297454"/>
              </a:xfrm>
              <a:prstGeom prst="rect">
                <a:avLst/>
              </a:prstGeom>
              <a:noFill/>
            </p:spPr>
            <p:txBody>
              <a:bodyPr wrap="none" rtlCol="0">
                <a:spAutoFit/>
              </a:bodyPr>
              <a:lstStyle/>
              <a:p>
                <a:r>
                  <a:rPr lang="zh-CN" altLang="en-US" sz="1335" dirty="0">
                    <a:solidFill>
                      <a:schemeClr val="accent5"/>
                    </a:solidFill>
                    <a:latin typeface="+mj-ea"/>
                  </a:rPr>
                  <a:t>单击此处添加文本</a:t>
                </a:r>
                <a:endParaRPr lang="zh-CN" altLang="en-US" sz="1335" dirty="0">
                  <a:solidFill>
                    <a:schemeClr val="accent5"/>
                  </a:solidFill>
                  <a:latin typeface="+mj-ea"/>
                </a:endParaRPr>
              </a:p>
            </p:txBody>
          </p:sp>
          <p:sp>
            <p:nvSpPr>
              <p:cNvPr id="49" name="文本框 48"/>
              <p:cNvSpPr txBox="1"/>
              <p:nvPr/>
            </p:nvSpPr>
            <p:spPr>
              <a:xfrm>
                <a:off x="3826584" y="2851104"/>
                <a:ext cx="1556836" cy="297454"/>
              </a:xfrm>
              <a:prstGeom prst="rect">
                <a:avLst/>
              </a:prstGeom>
              <a:noFill/>
            </p:spPr>
            <p:txBody>
              <a:bodyPr wrap="none" rtlCol="0">
                <a:spAutoFit/>
              </a:bodyPr>
              <a:lstStyle/>
              <a:p>
                <a:r>
                  <a:rPr lang="zh-CN" altLang="en-US" sz="1335" dirty="0">
                    <a:solidFill>
                      <a:schemeClr val="accent5"/>
                    </a:solidFill>
                    <a:latin typeface="+mj-ea"/>
                  </a:rPr>
                  <a:t>单击此处添加文本</a:t>
                </a:r>
                <a:endParaRPr lang="zh-CN" altLang="en-US" sz="1335" dirty="0">
                  <a:solidFill>
                    <a:schemeClr val="accent5"/>
                  </a:solidFill>
                  <a:latin typeface="+mj-ea"/>
                </a:endParaRPr>
              </a:p>
            </p:txBody>
          </p:sp>
        </p:grpSp>
      </p:grpSp>
      <p:grpSp>
        <p:nvGrpSpPr>
          <p:cNvPr id="2" name="组合 1"/>
          <p:cNvGrpSpPr/>
          <p:nvPr/>
        </p:nvGrpSpPr>
        <p:grpSpPr>
          <a:xfrm>
            <a:off x="568443" y="319365"/>
            <a:ext cx="3809921" cy="420564"/>
            <a:chOff x="568442" y="319364"/>
            <a:chExt cx="3809924" cy="420565"/>
          </a:xfrm>
        </p:grpSpPr>
        <p:sp>
          <p:nvSpPr>
            <p:cNvPr id="24" name="文本框 23"/>
            <p:cNvSpPr txBox="1"/>
            <p:nvPr/>
          </p:nvSpPr>
          <p:spPr>
            <a:xfrm>
              <a:off x="665958" y="319364"/>
              <a:ext cx="1909498" cy="420565"/>
            </a:xfrm>
            <a:prstGeom prst="rect">
              <a:avLst/>
            </a:prstGeom>
            <a:noFill/>
          </p:spPr>
          <p:txBody>
            <a:bodyPr wrap="none" rtlCol="0">
              <a:spAutoFit/>
            </a:bodyPr>
            <a:lstStyle/>
            <a:p>
              <a:r>
                <a:rPr lang="zh-CN" altLang="en-US" sz="2135" dirty="0">
                  <a:solidFill>
                    <a:schemeClr val="bg1"/>
                  </a:solidFill>
                  <a:latin typeface="+mj-ea"/>
                  <a:ea typeface="+mj-ea"/>
                </a:rPr>
                <a:t>标题文字内容 </a:t>
              </a:r>
              <a:endParaRPr lang="zh-CN" altLang="en-US" sz="2135" dirty="0">
                <a:solidFill>
                  <a:schemeClr val="bg1"/>
                </a:solidFill>
                <a:latin typeface="+mj-ea"/>
                <a:ea typeface="+mj-ea"/>
              </a:endParaRPr>
            </a:p>
          </p:txBody>
        </p:sp>
        <p:sp>
          <p:nvSpPr>
            <p:cNvPr id="29" name="等腰三角形 28"/>
            <p:cNvSpPr/>
            <p:nvPr/>
          </p:nvSpPr>
          <p:spPr>
            <a:xfrm rot="16200000" flipH="1" flipV="1">
              <a:off x="492508" y="454911"/>
              <a:ext cx="304323" cy="152455"/>
            </a:xfrm>
            <a:prstGeom prst="triangle">
              <a:avLst/>
            </a:prstGeom>
            <a:solidFill>
              <a:schemeClr val="tx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mj-ea"/>
                <a:ea typeface="+mj-ea"/>
              </a:endParaRPr>
            </a:p>
          </p:txBody>
        </p:sp>
        <p:sp>
          <p:nvSpPr>
            <p:cNvPr id="53" name="文本框 23"/>
            <p:cNvSpPr txBox="1"/>
            <p:nvPr/>
          </p:nvSpPr>
          <p:spPr>
            <a:xfrm>
              <a:off x="2306003" y="429775"/>
              <a:ext cx="2072363" cy="297455"/>
            </a:xfrm>
            <a:prstGeom prst="rect">
              <a:avLst/>
            </a:prstGeom>
            <a:noFill/>
          </p:spPr>
          <p:txBody>
            <a:bodyPr wrap="none" rtlCol="0">
              <a:spAutoFit/>
            </a:bodyPr>
            <a:lstStyle/>
            <a:p>
              <a:r>
                <a:rPr lang="en-US" altLang="zh-CN" sz="1335" dirty="0">
                  <a:solidFill>
                    <a:schemeClr val="bg1"/>
                  </a:solidFill>
                  <a:latin typeface="+mj-ea"/>
                  <a:ea typeface="+mj-ea"/>
                </a:rPr>
                <a:t>  Click here to add Title</a:t>
              </a:r>
              <a:endParaRPr lang="zh-CN" altLang="en-US" sz="1335" dirty="0">
                <a:solidFill>
                  <a:schemeClr val="bg1"/>
                </a:solidFill>
                <a:latin typeface="+mj-ea"/>
                <a:ea typeface="+mj-ea"/>
              </a:endParaRPr>
            </a:p>
          </p:txBody>
        </p:sp>
      </p:grpSp>
      <p:grpSp>
        <p:nvGrpSpPr>
          <p:cNvPr id="13" name="组合 12"/>
          <p:cNvGrpSpPr/>
          <p:nvPr/>
        </p:nvGrpSpPr>
        <p:grpSpPr>
          <a:xfrm>
            <a:off x="6558727" y="2513822"/>
            <a:ext cx="3873163" cy="2924645"/>
            <a:chOff x="4919045" y="1885366"/>
            <a:chExt cx="2904872" cy="2193484"/>
          </a:xfrm>
        </p:grpSpPr>
        <p:cxnSp>
          <p:nvCxnSpPr>
            <p:cNvPr id="4" name="直接连接符 3"/>
            <p:cNvCxnSpPr/>
            <p:nvPr/>
          </p:nvCxnSpPr>
          <p:spPr>
            <a:xfrm>
              <a:off x="4964807" y="2271075"/>
              <a:ext cx="285911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grpSp>
          <p:nvGrpSpPr>
            <p:cNvPr id="50" name="组合 49"/>
            <p:cNvGrpSpPr/>
            <p:nvPr/>
          </p:nvGrpSpPr>
          <p:grpSpPr>
            <a:xfrm>
              <a:off x="4975753" y="1885366"/>
              <a:ext cx="1395245" cy="300082"/>
              <a:chOff x="607024" y="179664"/>
              <a:chExt cx="1860323" cy="400109"/>
            </a:xfrm>
          </p:grpSpPr>
          <p:sp>
            <p:nvSpPr>
              <p:cNvPr id="51" name="文本框 50"/>
              <p:cNvSpPr txBox="1"/>
              <p:nvPr/>
            </p:nvSpPr>
            <p:spPr>
              <a:xfrm>
                <a:off x="743802" y="179664"/>
                <a:ext cx="1723545" cy="400109"/>
              </a:xfrm>
              <a:prstGeom prst="rect">
                <a:avLst/>
              </a:prstGeom>
              <a:noFill/>
            </p:spPr>
            <p:txBody>
              <a:bodyPr wrap="none" rtlCol="0">
                <a:spAutoFit/>
              </a:bodyPr>
              <a:lstStyle/>
              <a:p>
                <a:r>
                  <a:rPr lang="zh-CN" altLang="en-US" sz="2000" dirty="0">
                    <a:solidFill>
                      <a:schemeClr val="bg1"/>
                    </a:solidFill>
                    <a:latin typeface="+mj-ea"/>
                    <a:ea typeface="+mj-ea"/>
                  </a:rPr>
                  <a:t>标题文字内容</a:t>
                </a:r>
                <a:endParaRPr lang="zh-CN" altLang="en-US" sz="2000" dirty="0">
                  <a:solidFill>
                    <a:schemeClr val="bg1"/>
                  </a:solidFill>
                  <a:latin typeface="+mj-ea"/>
                  <a:ea typeface="+mj-ea"/>
                </a:endParaRPr>
              </a:p>
            </p:txBody>
          </p:sp>
          <p:sp>
            <p:nvSpPr>
              <p:cNvPr id="52" name="等腰三角形 51"/>
              <p:cNvSpPr/>
              <p:nvPr/>
            </p:nvSpPr>
            <p:spPr>
              <a:xfrm rot="16200000" flipH="1" flipV="1">
                <a:off x="550306" y="326600"/>
                <a:ext cx="227305" cy="113870"/>
              </a:xfrm>
              <a:prstGeom prst="triangle">
                <a:avLst/>
              </a:prstGeom>
              <a:solidFill>
                <a:schemeClr val="tx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mj-ea"/>
                  <a:ea typeface="+mj-ea"/>
                </a:endParaRPr>
              </a:p>
            </p:txBody>
          </p:sp>
        </p:grpSp>
        <p:sp>
          <p:nvSpPr>
            <p:cNvPr id="5" name="矩形 4"/>
            <p:cNvSpPr/>
            <p:nvPr/>
          </p:nvSpPr>
          <p:spPr>
            <a:xfrm>
              <a:off x="4919045" y="2347607"/>
              <a:ext cx="2904872" cy="1731243"/>
            </a:xfrm>
            <a:prstGeom prst="rect">
              <a:avLst/>
            </a:prstGeom>
          </p:spPr>
          <p:txBody>
            <a:bodyPr wrap="square" lIns="91440" tIns="45720" rIns="91440" bIns="45720">
              <a:spAutoFit/>
            </a:bodyPr>
            <a:lstStyle/>
            <a:p>
              <a:pPr>
                <a:lnSpc>
                  <a:spcPct val="150000"/>
                </a:lnSpc>
                <a:defRPr/>
              </a:pPr>
              <a:r>
                <a:rPr lang="zh-CN" altLang="en-US" sz="1200" kern="0" dirty="0">
                  <a:solidFill>
                    <a:schemeClr val="bg1"/>
                  </a:solidFill>
                  <a:latin typeface="+mj-ea"/>
                  <a:ea typeface="+mj-ea"/>
                  <a:cs typeface="Arial" panose="020B0604020202020204" pitchFamily="34" charset="0"/>
                </a:rPr>
                <a:t>单击此处可添加文本单击此处可添加文本单击此处可添加文本单击此处可添加文本单击此处可添加文本单击此处可添加文本单击此处可添加文本单击此处可添加文本单击此处可添加文本单击此处可添加文本单击此处可添加文本单击此处可添加文本单击此处可添加文本单击此处可添加文本</a:t>
              </a:r>
              <a:endParaRPr lang="en-US" altLang="zh-CN" sz="1200" kern="0" dirty="0">
                <a:solidFill>
                  <a:schemeClr val="bg1"/>
                </a:solidFill>
                <a:latin typeface="+mj-ea"/>
                <a:ea typeface="+mj-ea"/>
                <a:cs typeface="Arial" panose="020B0604020202020204" pitchFamily="34" charset="0"/>
              </a:endParaRPr>
            </a:p>
            <a:p>
              <a:pPr>
                <a:lnSpc>
                  <a:spcPct val="150000"/>
                </a:lnSpc>
                <a:defRPr/>
              </a:pPr>
              <a:endParaRPr lang="en-US" altLang="zh-CN" sz="1200" kern="0" dirty="0">
                <a:solidFill>
                  <a:schemeClr val="bg1"/>
                </a:solidFill>
                <a:latin typeface="+mj-ea"/>
                <a:ea typeface="+mj-ea"/>
                <a:cs typeface="Arial" panose="020B0604020202020204" pitchFamily="34" charset="0"/>
              </a:endParaRPr>
            </a:p>
            <a:p>
              <a:pPr>
                <a:lnSpc>
                  <a:spcPct val="150000"/>
                </a:lnSpc>
                <a:defRPr/>
              </a:pPr>
              <a:endParaRPr lang="en-US" altLang="zh-CN" sz="1200" kern="0" dirty="0">
                <a:solidFill>
                  <a:schemeClr val="bg1"/>
                </a:solidFill>
                <a:latin typeface="+mj-ea"/>
                <a:ea typeface="+mj-ea"/>
                <a:cs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p:cTn id="13" dur="500" fill="hold"/>
                                        <p:tgtEl>
                                          <p:spTgt spid="9"/>
                                        </p:tgtEl>
                                        <p:attrNameLst>
                                          <p:attrName>ppt_w</p:attrName>
                                        </p:attrNameLst>
                                      </p:cBhvr>
                                      <p:tavLst>
                                        <p:tav tm="0">
                                          <p:val>
                                            <p:fltVal val="0"/>
                                          </p:val>
                                        </p:tav>
                                        <p:tav tm="100000">
                                          <p:val>
                                            <p:strVal val="#ppt_w"/>
                                          </p:val>
                                        </p:tav>
                                      </p:tavLst>
                                    </p:anim>
                                    <p:anim calcmode="lin" valueType="num">
                                      <p:cBhvr>
                                        <p:cTn id="14" dur="500" fill="hold"/>
                                        <p:tgtEl>
                                          <p:spTgt spid="9"/>
                                        </p:tgtEl>
                                        <p:attrNameLst>
                                          <p:attrName>ppt_h</p:attrName>
                                        </p:attrNameLst>
                                      </p:cBhvr>
                                      <p:tavLst>
                                        <p:tav tm="0">
                                          <p:val>
                                            <p:fltVal val="0"/>
                                          </p:val>
                                        </p:tav>
                                        <p:tav tm="100000">
                                          <p:val>
                                            <p:strVal val="#ppt_h"/>
                                          </p:val>
                                        </p:tav>
                                      </p:tavLst>
                                    </p:anim>
                                    <p:animEffect transition="in" filter="fade">
                                      <p:cBhvr>
                                        <p:cTn id="15" dur="500"/>
                                        <p:tgtEl>
                                          <p:spTgt spid="9"/>
                                        </p:tgtEl>
                                      </p:cBhvr>
                                    </p:animEffect>
                                  </p:childTnLst>
                                </p:cTn>
                              </p:par>
                              <p:par>
                                <p:cTn id="16" presetID="53" presetClass="entr" presetSubtype="16" fill="hold" nodeType="withEffect">
                                  <p:stCondLst>
                                    <p:cond delay="0"/>
                                  </p:stCondLst>
                                  <p:childTnLst>
                                    <p:set>
                                      <p:cBhvr>
                                        <p:cTn id="17" dur="1" fill="hold">
                                          <p:stCondLst>
                                            <p:cond delay="0"/>
                                          </p:stCondLst>
                                        </p:cTn>
                                        <p:tgtEl>
                                          <p:spTgt spid="10"/>
                                        </p:tgtEl>
                                        <p:attrNameLst>
                                          <p:attrName>style.visibility</p:attrName>
                                        </p:attrNameLst>
                                      </p:cBhvr>
                                      <p:to>
                                        <p:strVal val="visible"/>
                                      </p:to>
                                    </p:set>
                                    <p:anim calcmode="lin" valueType="num">
                                      <p:cBhvr>
                                        <p:cTn id="18" dur="500" fill="hold"/>
                                        <p:tgtEl>
                                          <p:spTgt spid="10"/>
                                        </p:tgtEl>
                                        <p:attrNameLst>
                                          <p:attrName>ppt_w</p:attrName>
                                        </p:attrNameLst>
                                      </p:cBhvr>
                                      <p:tavLst>
                                        <p:tav tm="0">
                                          <p:val>
                                            <p:fltVal val="0"/>
                                          </p:val>
                                        </p:tav>
                                        <p:tav tm="100000">
                                          <p:val>
                                            <p:strVal val="#ppt_w"/>
                                          </p:val>
                                        </p:tav>
                                      </p:tavLst>
                                    </p:anim>
                                    <p:anim calcmode="lin" valueType="num">
                                      <p:cBhvr>
                                        <p:cTn id="19" dur="500" fill="hold"/>
                                        <p:tgtEl>
                                          <p:spTgt spid="10"/>
                                        </p:tgtEl>
                                        <p:attrNameLst>
                                          <p:attrName>ppt_h</p:attrName>
                                        </p:attrNameLst>
                                      </p:cBhvr>
                                      <p:tavLst>
                                        <p:tav tm="0">
                                          <p:val>
                                            <p:fltVal val="0"/>
                                          </p:val>
                                        </p:tav>
                                        <p:tav tm="100000">
                                          <p:val>
                                            <p:strVal val="#ppt_h"/>
                                          </p:val>
                                        </p:tav>
                                      </p:tavLst>
                                    </p:anim>
                                    <p:animEffect transition="in" filter="fade">
                                      <p:cBhvr>
                                        <p:cTn id="20" dur="500"/>
                                        <p:tgtEl>
                                          <p:spTgt spid="10"/>
                                        </p:tgtEl>
                                      </p:cBhvr>
                                    </p:animEffect>
                                  </p:childTnLst>
                                </p:cTn>
                              </p:par>
                              <p:par>
                                <p:cTn id="21" presetID="53" presetClass="entr" presetSubtype="16" fill="hold" nodeType="with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p:cTn id="23" dur="500" fill="hold"/>
                                        <p:tgtEl>
                                          <p:spTgt spid="11"/>
                                        </p:tgtEl>
                                        <p:attrNameLst>
                                          <p:attrName>ppt_w</p:attrName>
                                        </p:attrNameLst>
                                      </p:cBhvr>
                                      <p:tavLst>
                                        <p:tav tm="0">
                                          <p:val>
                                            <p:fltVal val="0"/>
                                          </p:val>
                                        </p:tav>
                                        <p:tav tm="100000">
                                          <p:val>
                                            <p:strVal val="#ppt_w"/>
                                          </p:val>
                                        </p:tav>
                                      </p:tavLst>
                                    </p:anim>
                                    <p:anim calcmode="lin" valueType="num">
                                      <p:cBhvr>
                                        <p:cTn id="24" dur="500" fill="hold"/>
                                        <p:tgtEl>
                                          <p:spTgt spid="11"/>
                                        </p:tgtEl>
                                        <p:attrNameLst>
                                          <p:attrName>ppt_h</p:attrName>
                                        </p:attrNameLst>
                                      </p:cBhvr>
                                      <p:tavLst>
                                        <p:tav tm="0">
                                          <p:val>
                                            <p:fltVal val="0"/>
                                          </p:val>
                                        </p:tav>
                                        <p:tav tm="100000">
                                          <p:val>
                                            <p:strVal val="#ppt_h"/>
                                          </p:val>
                                        </p:tav>
                                      </p:tavLst>
                                    </p:anim>
                                    <p:animEffect transition="in" filter="fade">
                                      <p:cBhvr>
                                        <p:cTn id="25" dur="500"/>
                                        <p:tgtEl>
                                          <p:spTgt spid="11"/>
                                        </p:tgtEl>
                                      </p:cBhvr>
                                    </p:animEffect>
                                  </p:childTnLst>
                                </p:cTn>
                              </p:par>
                              <p:par>
                                <p:cTn id="26" presetID="53" presetClass="entr" presetSubtype="16" fill="hold" nodeType="withEffect">
                                  <p:stCondLst>
                                    <p:cond delay="0"/>
                                  </p:stCondLst>
                                  <p:childTnLst>
                                    <p:set>
                                      <p:cBhvr>
                                        <p:cTn id="27" dur="1" fill="hold">
                                          <p:stCondLst>
                                            <p:cond delay="0"/>
                                          </p:stCondLst>
                                        </p:cTn>
                                        <p:tgtEl>
                                          <p:spTgt spid="12"/>
                                        </p:tgtEl>
                                        <p:attrNameLst>
                                          <p:attrName>style.visibility</p:attrName>
                                        </p:attrNameLst>
                                      </p:cBhvr>
                                      <p:to>
                                        <p:strVal val="visible"/>
                                      </p:to>
                                    </p:set>
                                    <p:anim calcmode="lin" valueType="num">
                                      <p:cBhvr>
                                        <p:cTn id="28" dur="500" fill="hold"/>
                                        <p:tgtEl>
                                          <p:spTgt spid="12"/>
                                        </p:tgtEl>
                                        <p:attrNameLst>
                                          <p:attrName>ppt_w</p:attrName>
                                        </p:attrNameLst>
                                      </p:cBhvr>
                                      <p:tavLst>
                                        <p:tav tm="0">
                                          <p:val>
                                            <p:fltVal val="0"/>
                                          </p:val>
                                        </p:tav>
                                        <p:tav tm="100000">
                                          <p:val>
                                            <p:strVal val="#ppt_w"/>
                                          </p:val>
                                        </p:tav>
                                      </p:tavLst>
                                    </p:anim>
                                    <p:anim calcmode="lin" valueType="num">
                                      <p:cBhvr>
                                        <p:cTn id="29" dur="500" fill="hold"/>
                                        <p:tgtEl>
                                          <p:spTgt spid="12"/>
                                        </p:tgtEl>
                                        <p:attrNameLst>
                                          <p:attrName>ppt_h</p:attrName>
                                        </p:attrNameLst>
                                      </p:cBhvr>
                                      <p:tavLst>
                                        <p:tav tm="0">
                                          <p:val>
                                            <p:fltVal val="0"/>
                                          </p:val>
                                        </p:tav>
                                        <p:tav tm="100000">
                                          <p:val>
                                            <p:strVal val="#ppt_h"/>
                                          </p:val>
                                        </p:tav>
                                      </p:tavLst>
                                    </p:anim>
                                    <p:animEffect transition="in" filter="fade">
                                      <p:cBhvr>
                                        <p:cTn id="30" dur="500"/>
                                        <p:tgtEl>
                                          <p:spTgt spid="12"/>
                                        </p:tgtEl>
                                      </p:cBhvr>
                                    </p:animEffect>
                                  </p:childTnLst>
                                </p:cTn>
                              </p:par>
                            </p:childTnLst>
                          </p:cTn>
                        </p:par>
                      </p:childTnLst>
                    </p:cTn>
                  </p:par>
                  <p:par>
                    <p:cTn id="31" fill="hold">
                      <p:stCondLst>
                        <p:cond delay="indefinite"/>
                      </p:stCondLst>
                      <p:childTnLst>
                        <p:par>
                          <p:cTn id="32" fill="hold">
                            <p:stCondLst>
                              <p:cond delay="0"/>
                            </p:stCondLst>
                            <p:childTnLst>
                              <p:par>
                                <p:cTn id="33" presetID="2" presetClass="entr" presetSubtype="2" fill="hold" nodeType="clickEffect">
                                  <p:stCondLst>
                                    <p:cond delay="0"/>
                                  </p:stCondLst>
                                  <p:childTnLst>
                                    <p:set>
                                      <p:cBhvr>
                                        <p:cTn id="34" dur="1" fill="hold">
                                          <p:stCondLst>
                                            <p:cond delay="0"/>
                                          </p:stCondLst>
                                        </p:cTn>
                                        <p:tgtEl>
                                          <p:spTgt spid="13"/>
                                        </p:tgtEl>
                                        <p:attrNameLst>
                                          <p:attrName>style.visibility</p:attrName>
                                        </p:attrNameLst>
                                      </p:cBhvr>
                                      <p:to>
                                        <p:strVal val="visible"/>
                                      </p:to>
                                    </p:set>
                                    <p:anim calcmode="lin" valueType="num">
                                      <p:cBhvr additive="base">
                                        <p:cTn id="35" dur="500" fill="hold"/>
                                        <p:tgtEl>
                                          <p:spTgt spid="13"/>
                                        </p:tgtEl>
                                        <p:attrNameLst>
                                          <p:attrName>ppt_x</p:attrName>
                                        </p:attrNameLst>
                                      </p:cBhvr>
                                      <p:tavLst>
                                        <p:tav tm="0">
                                          <p:val>
                                            <p:strVal val="1+#ppt_w/2"/>
                                          </p:val>
                                        </p:tav>
                                        <p:tav tm="100000">
                                          <p:val>
                                            <p:strVal val="#ppt_x"/>
                                          </p:val>
                                        </p:tav>
                                      </p:tavLst>
                                    </p:anim>
                                    <p:anim calcmode="lin" valueType="num">
                                      <p:cBhvr additive="base">
                                        <p:cTn id="36"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2"/>
          <p:cNvSpPr/>
          <p:nvPr/>
        </p:nvSpPr>
        <p:spPr>
          <a:xfrm>
            <a:off x="0" y="2372884"/>
            <a:ext cx="12192000" cy="2784309"/>
          </a:xfrm>
          <a:custGeom>
            <a:avLst/>
            <a:gdLst/>
            <a:ahLst/>
            <a:cxnLst/>
            <a:rect l="l" t="t" r="r" b="b"/>
            <a:pathLst>
              <a:path w="9144000" h="2088232">
                <a:moveTo>
                  <a:pt x="0" y="0"/>
                </a:moveTo>
                <a:lnTo>
                  <a:pt x="3816349" y="0"/>
                </a:lnTo>
                <a:lnTo>
                  <a:pt x="3815397" y="194197"/>
                </a:lnTo>
                <a:cubicBezTo>
                  <a:pt x="3815639" y="203899"/>
                  <a:pt x="3815881" y="213599"/>
                  <a:pt x="3816123" y="223301"/>
                </a:cubicBezTo>
                <a:cubicBezTo>
                  <a:pt x="3815485" y="285565"/>
                  <a:pt x="3825627" y="323840"/>
                  <a:pt x="3858310" y="352306"/>
                </a:cubicBezTo>
                <a:cubicBezTo>
                  <a:pt x="3881863" y="374186"/>
                  <a:pt x="3885380" y="375377"/>
                  <a:pt x="3918032" y="397060"/>
                </a:cubicBezTo>
                <a:cubicBezTo>
                  <a:pt x="4077997" y="488212"/>
                  <a:pt x="4205762" y="552810"/>
                  <a:pt x="4362649" y="637807"/>
                </a:cubicBezTo>
                <a:cubicBezTo>
                  <a:pt x="4506032" y="713448"/>
                  <a:pt x="4580496" y="685782"/>
                  <a:pt x="4677699" y="644009"/>
                </a:cubicBezTo>
                <a:cubicBezTo>
                  <a:pt x="4888543" y="533160"/>
                  <a:pt x="5015771" y="470067"/>
                  <a:pt x="5093398" y="425358"/>
                </a:cubicBezTo>
                <a:cubicBezTo>
                  <a:pt x="5189998" y="369721"/>
                  <a:pt x="5153077" y="389285"/>
                  <a:pt x="5151235" y="389737"/>
                </a:cubicBezTo>
                <a:cubicBezTo>
                  <a:pt x="5229523" y="352156"/>
                  <a:pt x="5228181" y="330135"/>
                  <a:pt x="5233105" y="228248"/>
                </a:cubicBezTo>
                <a:cubicBezTo>
                  <a:pt x="5233287" y="209652"/>
                  <a:pt x="5231995" y="192531"/>
                  <a:pt x="5232177" y="173935"/>
                </a:cubicBezTo>
                <a:cubicBezTo>
                  <a:pt x="5232188" y="153706"/>
                  <a:pt x="5232933" y="81947"/>
                  <a:pt x="5233810" y="0"/>
                </a:cubicBezTo>
                <a:lnTo>
                  <a:pt x="9144000" y="0"/>
                </a:lnTo>
                <a:lnTo>
                  <a:pt x="9144000" y="2088232"/>
                </a:lnTo>
                <a:lnTo>
                  <a:pt x="0" y="2088232"/>
                </a:lnTo>
                <a:close/>
              </a:path>
            </a:pathLst>
          </a:custGeom>
          <a:gradFill flip="none" rotWithShape="1">
            <a:gsLst>
              <a:gs pos="50000">
                <a:schemeClr val="accent1"/>
              </a:gs>
              <a:gs pos="100000">
                <a:schemeClr val="accent1">
                  <a:lumMod val="75000"/>
                </a:schemeClr>
              </a:gs>
              <a:gs pos="0">
                <a:schemeClr val="accent1">
                  <a:lumMod val="60000"/>
                  <a:lumOff val="40000"/>
                </a:schemeClr>
              </a:gs>
            </a:gsLst>
            <a:lin ang="18900000" scaled="0"/>
            <a:tileRect/>
          </a:gradFill>
          <a:ln w="15875">
            <a:gradFill>
              <a:gsLst>
                <a:gs pos="50000">
                  <a:schemeClr val="accent1">
                    <a:lumMod val="60000"/>
                    <a:lumOff val="40000"/>
                  </a:schemeClr>
                </a:gs>
                <a:gs pos="100000">
                  <a:schemeClr val="accent1">
                    <a:lumMod val="75000"/>
                  </a:schemeClr>
                </a:gs>
                <a:gs pos="0">
                  <a:schemeClr val="accent1">
                    <a:lumMod val="60000"/>
                    <a:lumOff val="40000"/>
                  </a:schemeClr>
                </a:gs>
              </a:gsLst>
              <a:lin ang="81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665">
              <a:solidFill>
                <a:prstClr val="white"/>
              </a:solidFill>
              <a:latin typeface="Impact" panose="020B0806030902050204" pitchFamily="34" charset="0"/>
            </a:endParaRPr>
          </a:p>
        </p:txBody>
      </p:sp>
      <p:sp>
        <p:nvSpPr>
          <p:cNvPr id="8" name="矩形 10"/>
          <p:cNvSpPr>
            <a:spLocks noChangeAspect="1"/>
          </p:cNvSpPr>
          <p:nvPr/>
        </p:nvSpPr>
        <p:spPr>
          <a:xfrm>
            <a:off x="5207067" y="1316854"/>
            <a:ext cx="1676267" cy="1827457"/>
          </a:xfrm>
          <a:custGeom>
            <a:avLst/>
            <a:gdLst>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299728 w 1305333"/>
              <a:gd name="connsiteY4" fmla="*/ 452301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1" fmla="*/ 653528 w 1305333"/>
              <a:gd name="connsiteY0-2" fmla="*/ 0 h 1424419"/>
              <a:gd name="connsiteX1-3" fmla="*/ 757287 w 1305333"/>
              <a:gd name="connsiteY1-4" fmla="*/ 32444 h 1424419"/>
              <a:gd name="connsiteX2-5" fmla="*/ 1206876 w 1305333"/>
              <a:gd name="connsiteY2-6" fmla="*/ 284945 h 1424419"/>
              <a:gd name="connsiteX3-7" fmla="*/ 1233464 w 1305333"/>
              <a:gd name="connsiteY3-8" fmla="*/ 306775 h 1424419"/>
              <a:gd name="connsiteX4-9" fmla="*/ 1301712 w 1305333"/>
              <a:gd name="connsiteY4-10" fmla="*/ 442384 h 1424419"/>
              <a:gd name="connsiteX5-11" fmla="*/ 1303099 w 1305333"/>
              <a:gd name="connsiteY5-12" fmla="*/ 495558 h 1424419"/>
              <a:gd name="connsiteX6-13" fmla="*/ 1303099 w 1305333"/>
              <a:gd name="connsiteY6-14" fmla="*/ 952393 h 1424419"/>
              <a:gd name="connsiteX7-15" fmla="*/ 1299356 w 1305333"/>
              <a:gd name="connsiteY7-16" fmla="*/ 974248 h 1424419"/>
              <a:gd name="connsiteX8-17" fmla="*/ 1193590 w 1305333"/>
              <a:gd name="connsiteY8-18" fmla="*/ 1159518 h 1424419"/>
              <a:gd name="connsiteX9-19" fmla="*/ 1188747 w 1305333"/>
              <a:gd name="connsiteY9-20" fmla="*/ 1163476 h 1424419"/>
              <a:gd name="connsiteX10-21" fmla="*/ 792288 w 1305333"/>
              <a:gd name="connsiteY10-22" fmla="*/ 1385653 h 1424419"/>
              <a:gd name="connsiteX11-23" fmla="*/ 522686 w 1305333"/>
              <a:gd name="connsiteY11-24" fmla="*/ 1384922 h 1424419"/>
              <a:gd name="connsiteX12-25" fmla="*/ 80344 w 1305333"/>
              <a:gd name="connsiteY12-26" fmla="*/ 1139323 h 1424419"/>
              <a:gd name="connsiteX13-27" fmla="*/ 68397 w 1305333"/>
              <a:gd name="connsiteY13-28" fmla="*/ 1130059 h 1424419"/>
              <a:gd name="connsiteX14-29" fmla="*/ 667 w 1305333"/>
              <a:gd name="connsiteY14-30" fmla="*/ 999105 h 1424419"/>
              <a:gd name="connsiteX15-31" fmla="*/ 0 w 1305333"/>
              <a:gd name="connsiteY15-32" fmla="*/ 972364 h 1424419"/>
              <a:gd name="connsiteX16-33" fmla="*/ 2496 w 1305333"/>
              <a:gd name="connsiteY16-34" fmla="*/ 463106 h 1424419"/>
              <a:gd name="connsiteX17-35" fmla="*/ 2458 w 1305333"/>
              <a:gd name="connsiteY17-36" fmla="*/ 429563 h 1424419"/>
              <a:gd name="connsiteX18-37" fmla="*/ 75248 w 1305333"/>
              <a:gd name="connsiteY18-38" fmla="*/ 303202 h 1424419"/>
              <a:gd name="connsiteX19-39" fmla="*/ 103465 w 1305333"/>
              <a:gd name="connsiteY19-40" fmla="*/ 288252 h 1424419"/>
              <a:gd name="connsiteX20-41" fmla="*/ 541533 w 1305333"/>
              <a:gd name="connsiteY20-42" fmla="*/ 38110 h 1424419"/>
              <a:gd name="connsiteX21-43" fmla="*/ 653528 w 1305333"/>
              <a:gd name="connsiteY21-44" fmla="*/ 0 h 1424419"/>
              <a:gd name="connsiteX0-45" fmla="*/ 653528 w 1305333"/>
              <a:gd name="connsiteY0-46" fmla="*/ 0 h 1424419"/>
              <a:gd name="connsiteX1-47" fmla="*/ 757287 w 1305333"/>
              <a:gd name="connsiteY1-48" fmla="*/ 32444 h 1424419"/>
              <a:gd name="connsiteX2-49" fmla="*/ 1206876 w 1305333"/>
              <a:gd name="connsiteY2-50" fmla="*/ 284945 h 1424419"/>
              <a:gd name="connsiteX3-51" fmla="*/ 1233464 w 1305333"/>
              <a:gd name="connsiteY3-52" fmla="*/ 306775 h 1424419"/>
              <a:gd name="connsiteX4-53" fmla="*/ 1301712 w 1305333"/>
              <a:gd name="connsiteY4-54" fmla="*/ 442384 h 1424419"/>
              <a:gd name="connsiteX5-55" fmla="*/ 1303099 w 1305333"/>
              <a:gd name="connsiteY5-56" fmla="*/ 495558 h 1424419"/>
              <a:gd name="connsiteX6-57" fmla="*/ 1303099 w 1305333"/>
              <a:gd name="connsiteY6-58" fmla="*/ 952393 h 1424419"/>
              <a:gd name="connsiteX7-59" fmla="*/ 1299356 w 1305333"/>
              <a:gd name="connsiteY7-60" fmla="*/ 974248 h 1424419"/>
              <a:gd name="connsiteX8-61" fmla="*/ 1193590 w 1305333"/>
              <a:gd name="connsiteY8-62" fmla="*/ 1159518 h 1424419"/>
              <a:gd name="connsiteX9-63" fmla="*/ 1188747 w 1305333"/>
              <a:gd name="connsiteY9-64" fmla="*/ 1163476 h 1424419"/>
              <a:gd name="connsiteX10-65" fmla="*/ 792288 w 1305333"/>
              <a:gd name="connsiteY10-66" fmla="*/ 1385653 h 1424419"/>
              <a:gd name="connsiteX11-67" fmla="*/ 522686 w 1305333"/>
              <a:gd name="connsiteY11-68" fmla="*/ 1384922 h 1424419"/>
              <a:gd name="connsiteX12-69" fmla="*/ 80344 w 1305333"/>
              <a:gd name="connsiteY12-70" fmla="*/ 1139323 h 1424419"/>
              <a:gd name="connsiteX13-71" fmla="*/ 68397 w 1305333"/>
              <a:gd name="connsiteY13-72" fmla="*/ 1130059 h 1424419"/>
              <a:gd name="connsiteX14-73" fmla="*/ 667 w 1305333"/>
              <a:gd name="connsiteY14-74" fmla="*/ 999105 h 1424419"/>
              <a:gd name="connsiteX15-75" fmla="*/ 0 w 1305333"/>
              <a:gd name="connsiteY15-76" fmla="*/ 972364 h 1424419"/>
              <a:gd name="connsiteX16-77" fmla="*/ 2496 w 1305333"/>
              <a:gd name="connsiteY16-78" fmla="*/ 463106 h 1424419"/>
              <a:gd name="connsiteX17-79" fmla="*/ 2458 w 1305333"/>
              <a:gd name="connsiteY17-80" fmla="*/ 429563 h 1424419"/>
              <a:gd name="connsiteX18-81" fmla="*/ 75248 w 1305333"/>
              <a:gd name="connsiteY18-82" fmla="*/ 303202 h 1424419"/>
              <a:gd name="connsiteX19-83" fmla="*/ 103465 w 1305333"/>
              <a:gd name="connsiteY19-84" fmla="*/ 288252 h 1424419"/>
              <a:gd name="connsiteX20-85" fmla="*/ 541533 w 1305333"/>
              <a:gd name="connsiteY20-86" fmla="*/ 38110 h 1424419"/>
              <a:gd name="connsiteX21-87" fmla="*/ 653528 w 1305333"/>
              <a:gd name="connsiteY21-88" fmla="*/ 0 h 1424419"/>
              <a:gd name="connsiteX0-89" fmla="*/ 653528 w 1306046"/>
              <a:gd name="connsiteY0-90" fmla="*/ 0 h 1424419"/>
              <a:gd name="connsiteX1-91" fmla="*/ 757287 w 1306046"/>
              <a:gd name="connsiteY1-92" fmla="*/ 32444 h 1424419"/>
              <a:gd name="connsiteX2-93" fmla="*/ 1206876 w 1306046"/>
              <a:gd name="connsiteY2-94" fmla="*/ 284945 h 1424419"/>
              <a:gd name="connsiteX3-95" fmla="*/ 1233464 w 1306046"/>
              <a:gd name="connsiteY3-96" fmla="*/ 306775 h 1424419"/>
              <a:gd name="connsiteX4-97" fmla="*/ 1301712 w 1306046"/>
              <a:gd name="connsiteY4-98" fmla="*/ 442384 h 1424419"/>
              <a:gd name="connsiteX5-99" fmla="*/ 1303099 w 1306046"/>
              <a:gd name="connsiteY5-100" fmla="*/ 495558 h 1424419"/>
              <a:gd name="connsiteX6-101" fmla="*/ 1303099 w 1306046"/>
              <a:gd name="connsiteY6-102" fmla="*/ 952393 h 1424419"/>
              <a:gd name="connsiteX7-103" fmla="*/ 1305306 w 1306046"/>
              <a:gd name="connsiteY7-104" fmla="*/ 990115 h 1424419"/>
              <a:gd name="connsiteX8-105" fmla="*/ 1193590 w 1306046"/>
              <a:gd name="connsiteY8-106" fmla="*/ 1159518 h 1424419"/>
              <a:gd name="connsiteX9-107" fmla="*/ 1188747 w 1306046"/>
              <a:gd name="connsiteY9-108" fmla="*/ 1163476 h 1424419"/>
              <a:gd name="connsiteX10-109" fmla="*/ 792288 w 1306046"/>
              <a:gd name="connsiteY10-110" fmla="*/ 1385653 h 1424419"/>
              <a:gd name="connsiteX11-111" fmla="*/ 522686 w 1306046"/>
              <a:gd name="connsiteY11-112" fmla="*/ 1384922 h 1424419"/>
              <a:gd name="connsiteX12-113" fmla="*/ 80344 w 1306046"/>
              <a:gd name="connsiteY12-114" fmla="*/ 1139323 h 1424419"/>
              <a:gd name="connsiteX13-115" fmla="*/ 68397 w 1306046"/>
              <a:gd name="connsiteY13-116" fmla="*/ 1130059 h 1424419"/>
              <a:gd name="connsiteX14-117" fmla="*/ 667 w 1306046"/>
              <a:gd name="connsiteY14-118" fmla="*/ 999105 h 1424419"/>
              <a:gd name="connsiteX15-119" fmla="*/ 0 w 1306046"/>
              <a:gd name="connsiteY15-120" fmla="*/ 972364 h 1424419"/>
              <a:gd name="connsiteX16-121" fmla="*/ 2496 w 1306046"/>
              <a:gd name="connsiteY16-122" fmla="*/ 463106 h 1424419"/>
              <a:gd name="connsiteX17-123" fmla="*/ 2458 w 1306046"/>
              <a:gd name="connsiteY17-124" fmla="*/ 429563 h 1424419"/>
              <a:gd name="connsiteX18-125" fmla="*/ 75248 w 1306046"/>
              <a:gd name="connsiteY18-126" fmla="*/ 303202 h 1424419"/>
              <a:gd name="connsiteX19-127" fmla="*/ 103465 w 1306046"/>
              <a:gd name="connsiteY19-128" fmla="*/ 288252 h 1424419"/>
              <a:gd name="connsiteX20-129" fmla="*/ 541533 w 1306046"/>
              <a:gd name="connsiteY20-130" fmla="*/ 38110 h 1424419"/>
              <a:gd name="connsiteX21-131" fmla="*/ 653528 w 1306046"/>
              <a:gd name="connsiteY21-132" fmla="*/ 0 h 1424419"/>
              <a:gd name="connsiteX0-133" fmla="*/ 653528 w 1305333"/>
              <a:gd name="connsiteY0-134" fmla="*/ 0 h 1424419"/>
              <a:gd name="connsiteX1-135" fmla="*/ 757287 w 1305333"/>
              <a:gd name="connsiteY1-136" fmla="*/ 32444 h 1424419"/>
              <a:gd name="connsiteX2-137" fmla="*/ 1206876 w 1305333"/>
              <a:gd name="connsiteY2-138" fmla="*/ 284945 h 1424419"/>
              <a:gd name="connsiteX3-139" fmla="*/ 1233464 w 1305333"/>
              <a:gd name="connsiteY3-140" fmla="*/ 306775 h 1424419"/>
              <a:gd name="connsiteX4-141" fmla="*/ 1301712 w 1305333"/>
              <a:gd name="connsiteY4-142" fmla="*/ 442384 h 1424419"/>
              <a:gd name="connsiteX5-143" fmla="*/ 1303099 w 1305333"/>
              <a:gd name="connsiteY5-144" fmla="*/ 495558 h 1424419"/>
              <a:gd name="connsiteX6-145" fmla="*/ 1303099 w 1305333"/>
              <a:gd name="connsiteY6-146" fmla="*/ 952393 h 1424419"/>
              <a:gd name="connsiteX7-147" fmla="*/ 1305306 w 1305333"/>
              <a:gd name="connsiteY7-148" fmla="*/ 990115 h 1424419"/>
              <a:gd name="connsiteX8-149" fmla="*/ 1193590 w 1305333"/>
              <a:gd name="connsiteY8-150" fmla="*/ 1159518 h 1424419"/>
              <a:gd name="connsiteX9-151" fmla="*/ 1188747 w 1305333"/>
              <a:gd name="connsiteY9-152" fmla="*/ 1163476 h 1424419"/>
              <a:gd name="connsiteX10-153" fmla="*/ 792288 w 1305333"/>
              <a:gd name="connsiteY10-154" fmla="*/ 1385653 h 1424419"/>
              <a:gd name="connsiteX11-155" fmla="*/ 522686 w 1305333"/>
              <a:gd name="connsiteY11-156" fmla="*/ 1384922 h 1424419"/>
              <a:gd name="connsiteX12-157" fmla="*/ 80344 w 1305333"/>
              <a:gd name="connsiteY12-158" fmla="*/ 1139323 h 1424419"/>
              <a:gd name="connsiteX13-159" fmla="*/ 68397 w 1305333"/>
              <a:gd name="connsiteY13-160" fmla="*/ 1130059 h 1424419"/>
              <a:gd name="connsiteX14-161" fmla="*/ 667 w 1305333"/>
              <a:gd name="connsiteY14-162" fmla="*/ 999105 h 1424419"/>
              <a:gd name="connsiteX15-163" fmla="*/ 0 w 1305333"/>
              <a:gd name="connsiteY15-164" fmla="*/ 972364 h 1424419"/>
              <a:gd name="connsiteX16-165" fmla="*/ 2496 w 1305333"/>
              <a:gd name="connsiteY16-166" fmla="*/ 463106 h 1424419"/>
              <a:gd name="connsiteX17-167" fmla="*/ 2458 w 1305333"/>
              <a:gd name="connsiteY17-168" fmla="*/ 429563 h 1424419"/>
              <a:gd name="connsiteX18-169" fmla="*/ 75248 w 1305333"/>
              <a:gd name="connsiteY18-170" fmla="*/ 303202 h 1424419"/>
              <a:gd name="connsiteX19-171" fmla="*/ 103465 w 1305333"/>
              <a:gd name="connsiteY19-172" fmla="*/ 288252 h 1424419"/>
              <a:gd name="connsiteX20-173" fmla="*/ 541533 w 1305333"/>
              <a:gd name="connsiteY20-174" fmla="*/ 38110 h 1424419"/>
              <a:gd name="connsiteX21-175" fmla="*/ 653528 w 1305333"/>
              <a:gd name="connsiteY21-176" fmla="*/ 0 h 1424419"/>
              <a:gd name="connsiteX0-177" fmla="*/ 653528 w 1305333"/>
              <a:gd name="connsiteY0-178" fmla="*/ 0 h 1424419"/>
              <a:gd name="connsiteX1-179" fmla="*/ 757287 w 1305333"/>
              <a:gd name="connsiteY1-180" fmla="*/ 32444 h 1424419"/>
              <a:gd name="connsiteX2-181" fmla="*/ 1206876 w 1305333"/>
              <a:gd name="connsiteY2-182" fmla="*/ 284945 h 1424419"/>
              <a:gd name="connsiteX3-183" fmla="*/ 1233464 w 1305333"/>
              <a:gd name="connsiteY3-184" fmla="*/ 306775 h 1424419"/>
              <a:gd name="connsiteX4-185" fmla="*/ 1301712 w 1305333"/>
              <a:gd name="connsiteY4-186" fmla="*/ 442384 h 1424419"/>
              <a:gd name="connsiteX5-187" fmla="*/ 1303099 w 1305333"/>
              <a:gd name="connsiteY5-188" fmla="*/ 495558 h 1424419"/>
              <a:gd name="connsiteX6-189" fmla="*/ 1303099 w 1305333"/>
              <a:gd name="connsiteY6-190" fmla="*/ 952393 h 1424419"/>
              <a:gd name="connsiteX7-191" fmla="*/ 1305306 w 1305333"/>
              <a:gd name="connsiteY7-192" fmla="*/ 990115 h 1424419"/>
              <a:gd name="connsiteX8-193" fmla="*/ 1193590 w 1305333"/>
              <a:gd name="connsiteY8-194" fmla="*/ 1159518 h 1424419"/>
              <a:gd name="connsiteX9-195" fmla="*/ 1172881 w 1305333"/>
              <a:gd name="connsiteY9-196" fmla="*/ 1179342 h 1424419"/>
              <a:gd name="connsiteX10-197" fmla="*/ 792288 w 1305333"/>
              <a:gd name="connsiteY10-198" fmla="*/ 1385653 h 1424419"/>
              <a:gd name="connsiteX11-199" fmla="*/ 522686 w 1305333"/>
              <a:gd name="connsiteY11-200" fmla="*/ 1384922 h 1424419"/>
              <a:gd name="connsiteX12-201" fmla="*/ 80344 w 1305333"/>
              <a:gd name="connsiteY12-202" fmla="*/ 1139323 h 1424419"/>
              <a:gd name="connsiteX13-203" fmla="*/ 68397 w 1305333"/>
              <a:gd name="connsiteY13-204" fmla="*/ 1130059 h 1424419"/>
              <a:gd name="connsiteX14-205" fmla="*/ 667 w 1305333"/>
              <a:gd name="connsiteY14-206" fmla="*/ 999105 h 1424419"/>
              <a:gd name="connsiteX15-207" fmla="*/ 0 w 1305333"/>
              <a:gd name="connsiteY15-208" fmla="*/ 972364 h 1424419"/>
              <a:gd name="connsiteX16-209" fmla="*/ 2496 w 1305333"/>
              <a:gd name="connsiteY16-210" fmla="*/ 463106 h 1424419"/>
              <a:gd name="connsiteX17-211" fmla="*/ 2458 w 1305333"/>
              <a:gd name="connsiteY17-212" fmla="*/ 429563 h 1424419"/>
              <a:gd name="connsiteX18-213" fmla="*/ 75248 w 1305333"/>
              <a:gd name="connsiteY18-214" fmla="*/ 303202 h 1424419"/>
              <a:gd name="connsiteX19-215" fmla="*/ 103465 w 1305333"/>
              <a:gd name="connsiteY19-216" fmla="*/ 288252 h 1424419"/>
              <a:gd name="connsiteX20-217" fmla="*/ 541533 w 1305333"/>
              <a:gd name="connsiteY20-218" fmla="*/ 38110 h 1424419"/>
              <a:gd name="connsiteX21-219" fmla="*/ 653528 w 1305333"/>
              <a:gd name="connsiteY21-220" fmla="*/ 0 h 1424419"/>
              <a:gd name="connsiteX0-221" fmla="*/ 653528 w 1305333"/>
              <a:gd name="connsiteY0-222" fmla="*/ 0 h 1424419"/>
              <a:gd name="connsiteX1-223" fmla="*/ 757287 w 1305333"/>
              <a:gd name="connsiteY1-224" fmla="*/ 32444 h 1424419"/>
              <a:gd name="connsiteX2-225" fmla="*/ 1206876 w 1305333"/>
              <a:gd name="connsiteY2-226" fmla="*/ 284945 h 1424419"/>
              <a:gd name="connsiteX3-227" fmla="*/ 1233464 w 1305333"/>
              <a:gd name="connsiteY3-228" fmla="*/ 306775 h 1424419"/>
              <a:gd name="connsiteX4-229" fmla="*/ 1301712 w 1305333"/>
              <a:gd name="connsiteY4-230" fmla="*/ 442384 h 1424419"/>
              <a:gd name="connsiteX5-231" fmla="*/ 1303099 w 1305333"/>
              <a:gd name="connsiteY5-232" fmla="*/ 495558 h 1424419"/>
              <a:gd name="connsiteX6-233" fmla="*/ 1303099 w 1305333"/>
              <a:gd name="connsiteY6-234" fmla="*/ 952393 h 1424419"/>
              <a:gd name="connsiteX7-235" fmla="*/ 1305306 w 1305333"/>
              <a:gd name="connsiteY7-236" fmla="*/ 990115 h 1424419"/>
              <a:gd name="connsiteX8-237" fmla="*/ 1193590 w 1305333"/>
              <a:gd name="connsiteY8-238" fmla="*/ 1159518 h 1424419"/>
              <a:gd name="connsiteX9-239" fmla="*/ 1172881 w 1305333"/>
              <a:gd name="connsiteY9-240" fmla="*/ 1179342 h 1424419"/>
              <a:gd name="connsiteX10-241" fmla="*/ 792288 w 1305333"/>
              <a:gd name="connsiteY10-242" fmla="*/ 1385653 h 1424419"/>
              <a:gd name="connsiteX11-243" fmla="*/ 522686 w 1305333"/>
              <a:gd name="connsiteY11-244" fmla="*/ 1384922 h 1424419"/>
              <a:gd name="connsiteX12-245" fmla="*/ 80344 w 1305333"/>
              <a:gd name="connsiteY12-246" fmla="*/ 1139323 h 1424419"/>
              <a:gd name="connsiteX13-247" fmla="*/ 68397 w 1305333"/>
              <a:gd name="connsiteY13-248" fmla="*/ 1130059 h 1424419"/>
              <a:gd name="connsiteX14-249" fmla="*/ 667 w 1305333"/>
              <a:gd name="connsiteY14-250" fmla="*/ 999105 h 1424419"/>
              <a:gd name="connsiteX15-251" fmla="*/ 0 w 1305333"/>
              <a:gd name="connsiteY15-252" fmla="*/ 972364 h 1424419"/>
              <a:gd name="connsiteX16-253" fmla="*/ 2496 w 1305333"/>
              <a:gd name="connsiteY16-254" fmla="*/ 463106 h 1424419"/>
              <a:gd name="connsiteX17-255" fmla="*/ 2458 w 1305333"/>
              <a:gd name="connsiteY17-256" fmla="*/ 429563 h 1424419"/>
              <a:gd name="connsiteX18-257" fmla="*/ 75248 w 1305333"/>
              <a:gd name="connsiteY18-258" fmla="*/ 303202 h 1424419"/>
              <a:gd name="connsiteX19-259" fmla="*/ 103465 w 1305333"/>
              <a:gd name="connsiteY19-260" fmla="*/ 288252 h 1424419"/>
              <a:gd name="connsiteX20-261" fmla="*/ 541533 w 1305333"/>
              <a:gd name="connsiteY20-262" fmla="*/ 38110 h 1424419"/>
              <a:gd name="connsiteX21-263" fmla="*/ 653528 w 1305333"/>
              <a:gd name="connsiteY21-264" fmla="*/ 0 h 1424419"/>
              <a:gd name="connsiteX0-265" fmla="*/ 653528 w 1305333"/>
              <a:gd name="connsiteY0-266" fmla="*/ 0 h 1424419"/>
              <a:gd name="connsiteX1-267" fmla="*/ 757287 w 1305333"/>
              <a:gd name="connsiteY1-268" fmla="*/ 32444 h 1424419"/>
              <a:gd name="connsiteX2-269" fmla="*/ 1206876 w 1305333"/>
              <a:gd name="connsiteY2-270" fmla="*/ 284945 h 1424419"/>
              <a:gd name="connsiteX3-271" fmla="*/ 1233464 w 1305333"/>
              <a:gd name="connsiteY3-272" fmla="*/ 306775 h 1424419"/>
              <a:gd name="connsiteX4-273" fmla="*/ 1301712 w 1305333"/>
              <a:gd name="connsiteY4-274" fmla="*/ 442384 h 1424419"/>
              <a:gd name="connsiteX5-275" fmla="*/ 1303099 w 1305333"/>
              <a:gd name="connsiteY5-276" fmla="*/ 495558 h 1424419"/>
              <a:gd name="connsiteX6-277" fmla="*/ 1303099 w 1305333"/>
              <a:gd name="connsiteY6-278" fmla="*/ 952393 h 1424419"/>
              <a:gd name="connsiteX7-279" fmla="*/ 1305306 w 1305333"/>
              <a:gd name="connsiteY7-280" fmla="*/ 990115 h 1424419"/>
              <a:gd name="connsiteX8-281" fmla="*/ 1193590 w 1305333"/>
              <a:gd name="connsiteY8-282" fmla="*/ 1159518 h 1424419"/>
              <a:gd name="connsiteX9-283" fmla="*/ 1172881 w 1305333"/>
              <a:gd name="connsiteY9-284" fmla="*/ 1179342 h 1424419"/>
              <a:gd name="connsiteX10-285" fmla="*/ 792288 w 1305333"/>
              <a:gd name="connsiteY10-286" fmla="*/ 1385653 h 1424419"/>
              <a:gd name="connsiteX11-287" fmla="*/ 522686 w 1305333"/>
              <a:gd name="connsiteY11-288" fmla="*/ 1384922 h 1424419"/>
              <a:gd name="connsiteX12-289" fmla="*/ 80344 w 1305333"/>
              <a:gd name="connsiteY12-290" fmla="*/ 1139323 h 1424419"/>
              <a:gd name="connsiteX13-291" fmla="*/ 68397 w 1305333"/>
              <a:gd name="connsiteY13-292" fmla="*/ 1130059 h 1424419"/>
              <a:gd name="connsiteX14-293" fmla="*/ 667 w 1305333"/>
              <a:gd name="connsiteY14-294" fmla="*/ 999105 h 1424419"/>
              <a:gd name="connsiteX15-295" fmla="*/ 0 w 1305333"/>
              <a:gd name="connsiteY15-296" fmla="*/ 972364 h 1424419"/>
              <a:gd name="connsiteX16-297" fmla="*/ 2496 w 1305333"/>
              <a:gd name="connsiteY16-298" fmla="*/ 463106 h 1424419"/>
              <a:gd name="connsiteX17-299" fmla="*/ 2458 w 1305333"/>
              <a:gd name="connsiteY17-300" fmla="*/ 429563 h 1424419"/>
              <a:gd name="connsiteX18-301" fmla="*/ 75248 w 1305333"/>
              <a:gd name="connsiteY18-302" fmla="*/ 303202 h 1424419"/>
              <a:gd name="connsiteX19-303" fmla="*/ 103465 w 1305333"/>
              <a:gd name="connsiteY19-304" fmla="*/ 288252 h 1424419"/>
              <a:gd name="connsiteX20-305" fmla="*/ 541533 w 1305333"/>
              <a:gd name="connsiteY20-306" fmla="*/ 38110 h 1424419"/>
              <a:gd name="connsiteX21-307" fmla="*/ 653528 w 1305333"/>
              <a:gd name="connsiteY21-308" fmla="*/ 0 h 1424419"/>
              <a:gd name="connsiteX0-309" fmla="*/ 653528 w 1305333"/>
              <a:gd name="connsiteY0-310" fmla="*/ 0 h 1424419"/>
              <a:gd name="connsiteX1-311" fmla="*/ 757287 w 1305333"/>
              <a:gd name="connsiteY1-312" fmla="*/ 32444 h 1424419"/>
              <a:gd name="connsiteX2-313" fmla="*/ 1206876 w 1305333"/>
              <a:gd name="connsiteY2-314" fmla="*/ 284945 h 1424419"/>
              <a:gd name="connsiteX3-315" fmla="*/ 1233464 w 1305333"/>
              <a:gd name="connsiteY3-316" fmla="*/ 306775 h 1424419"/>
              <a:gd name="connsiteX4-317" fmla="*/ 1301712 w 1305333"/>
              <a:gd name="connsiteY4-318" fmla="*/ 442384 h 1424419"/>
              <a:gd name="connsiteX5-319" fmla="*/ 1303099 w 1305333"/>
              <a:gd name="connsiteY5-320" fmla="*/ 495558 h 1424419"/>
              <a:gd name="connsiteX6-321" fmla="*/ 1303099 w 1305333"/>
              <a:gd name="connsiteY6-322" fmla="*/ 952393 h 1424419"/>
              <a:gd name="connsiteX7-323" fmla="*/ 1305306 w 1305333"/>
              <a:gd name="connsiteY7-324" fmla="*/ 990115 h 1424419"/>
              <a:gd name="connsiteX8-325" fmla="*/ 1193590 w 1305333"/>
              <a:gd name="connsiteY8-326" fmla="*/ 1159518 h 1424419"/>
              <a:gd name="connsiteX9-327" fmla="*/ 1172881 w 1305333"/>
              <a:gd name="connsiteY9-328" fmla="*/ 1179342 h 1424419"/>
              <a:gd name="connsiteX10-329" fmla="*/ 792288 w 1305333"/>
              <a:gd name="connsiteY10-330" fmla="*/ 1385653 h 1424419"/>
              <a:gd name="connsiteX11-331" fmla="*/ 522686 w 1305333"/>
              <a:gd name="connsiteY11-332" fmla="*/ 1384922 h 1424419"/>
              <a:gd name="connsiteX12-333" fmla="*/ 80344 w 1305333"/>
              <a:gd name="connsiteY12-334" fmla="*/ 1139323 h 1424419"/>
              <a:gd name="connsiteX13-335" fmla="*/ 68397 w 1305333"/>
              <a:gd name="connsiteY13-336" fmla="*/ 1130059 h 1424419"/>
              <a:gd name="connsiteX14-337" fmla="*/ 667 w 1305333"/>
              <a:gd name="connsiteY14-338" fmla="*/ 999105 h 1424419"/>
              <a:gd name="connsiteX15-339" fmla="*/ 0 w 1305333"/>
              <a:gd name="connsiteY15-340" fmla="*/ 972364 h 1424419"/>
              <a:gd name="connsiteX16-341" fmla="*/ 2496 w 1305333"/>
              <a:gd name="connsiteY16-342" fmla="*/ 463106 h 1424419"/>
              <a:gd name="connsiteX17-343" fmla="*/ 2458 w 1305333"/>
              <a:gd name="connsiteY17-344" fmla="*/ 429563 h 1424419"/>
              <a:gd name="connsiteX18-345" fmla="*/ 75248 w 1305333"/>
              <a:gd name="connsiteY18-346" fmla="*/ 303202 h 1424419"/>
              <a:gd name="connsiteX19-347" fmla="*/ 103465 w 1305333"/>
              <a:gd name="connsiteY19-348" fmla="*/ 288252 h 1424419"/>
              <a:gd name="connsiteX20-349" fmla="*/ 541533 w 1305333"/>
              <a:gd name="connsiteY20-350" fmla="*/ 38110 h 1424419"/>
              <a:gd name="connsiteX21-351" fmla="*/ 653528 w 1305333"/>
              <a:gd name="connsiteY21-352" fmla="*/ 0 h 1424419"/>
              <a:gd name="connsiteX0-353" fmla="*/ 653528 w 1305333"/>
              <a:gd name="connsiteY0-354" fmla="*/ 0 h 1424419"/>
              <a:gd name="connsiteX1-355" fmla="*/ 757287 w 1305333"/>
              <a:gd name="connsiteY1-356" fmla="*/ 32444 h 1424419"/>
              <a:gd name="connsiteX2-357" fmla="*/ 1206876 w 1305333"/>
              <a:gd name="connsiteY2-358" fmla="*/ 284945 h 1424419"/>
              <a:gd name="connsiteX3-359" fmla="*/ 1233464 w 1305333"/>
              <a:gd name="connsiteY3-360" fmla="*/ 306775 h 1424419"/>
              <a:gd name="connsiteX4-361" fmla="*/ 1301712 w 1305333"/>
              <a:gd name="connsiteY4-362" fmla="*/ 442384 h 1424419"/>
              <a:gd name="connsiteX5-363" fmla="*/ 1303099 w 1305333"/>
              <a:gd name="connsiteY5-364" fmla="*/ 495558 h 1424419"/>
              <a:gd name="connsiteX6-365" fmla="*/ 1303099 w 1305333"/>
              <a:gd name="connsiteY6-366" fmla="*/ 952393 h 1424419"/>
              <a:gd name="connsiteX7-367" fmla="*/ 1305306 w 1305333"/>
              <a:gd name="connsiteY7-368" fmla="*/ 990115 h 1424419"/>
              <a:gd name="connsiteX8-369" fmla="*/ 1193590 w 1305333"/>
              <a:gd name="connsiteY8-370" fmla="*/ 1159518 h 1424419"/>
              <a:gd name="connsiteX9-371" fmla="*/ 1172881 w 1305333"/>
              <a:gd name="connsiteY9-372" fmla="*/ 1179342 h 1424419"/>
              <a:gd name="connsiteX10-373" fmla="*/ 792288 w 1305333"/>
              <a:gd name="connsiteY10-374" fmla="*/ 1385653 h 1424419"/>
              <a:gd name="connsiteX11-375" fmla="*/ 522686 w 1305333"/>
              <a:gd name="connsiteY11-376" fmla="*/ 1384922 h 1424419"/>
              <a:gd name="connsiteX12-377" fmla="*/ 80344 w 1305333"/>
              <a:gd name="connsiteY12-378" fmla="*/ 1139323 h 1424419"/>
              <a:gd name="connsiteX13-379" fmla="*/ 68397 w 1305333"/>
              <a:gd name="connsiteY13-380" fmla="*/ 1130059 h 1424419"/>
              <a:gd name="connsiteX14-381" fmla="*/ 667 w 1305333"/>
              <a:gd name="connsiteY14-382" fmla="*/ 999105 h 1424419"/>
              <a:gd name="connsiteX15-383" fmla="*/ 0 w 1305333"/>
              <a:gd name="connsiteY15-384" fmla="*/ 972364 h 1424419"/>
              <a:gd name="connsiteX16-385" fmla="*/ 2496 w 1305333"/>
              <a:gd name="connsiteY16-386" fmla="*/ 463106 h 1424419"/>
              <a:gd name="connsiteX17-387" fmla="*/ 2458 w 1305333"/>
              <a:gd name="connsiteY17-388" fmla="*/ 429563 h 1424419"/>
              <a:gd name="connsiteX18-389" fmla="*/ 75248 w 1305333"/>
              <a:gd name="connsiteY18-390" fmla="*/ 303202 h 1424419"/>
              <a:gd name="connsiteX19-391" fmla="*/ 106293 w 1305333"/>
              <a:gd name="connsiteY19-392" fmla="*/ 282597 h 1424419"/>
              <a:gd name="connsiteX20-393" fmla="*/ 541533 w 1305333"/>
              <a:gd name="connsiteY20-394" fmla="*/ 38110 h 1424419"/>
              <a:gd name="connsiteX21-395" fmla="*/ 653528 w 1305333"/>
              <a:gd name="connsiteY21-396" fmla="*/ 0 h 1424419"/>
              <a:gd name="connsiteX0-397" fmla="*/ 653528 w 1305333"/>
              <a:gd name="connsiteY0-398" fmla="*/ 0 h 1424419"/>
              <a:gd name="connsiteX1-399" fmla="*/ 757287 w 1305333"/>
              <a:gd name="connsiteY1-400" fmla="*/ 32444 h 1424419"/>
              <a:gd name="connsiteX2-401" fmla="*/ 1206876 w 1305333"/>
              <a:gd name="connsiteY2-402" fmla="*/ 284945 h 1424419"/>
              <a:gd name="connsiteX3-403" fmla="*/ 1237706 w 1305333"/>
              <a:gd name="connsiteY3-404" fmla="*/ 306775 h 1424419"/>
              <a:gd name="connsiteX4-405" fmla="*/ 1301712 w 1305333"/>
              <a:gd name="connsiteY4-406" fmla="*/ 442384 h 1424419"/>
              <a:gd name="connsiteX5-407" fmla="*/ 1303099 w 1305333"/>
              <a:gd name="connsiteY5-408" fmla="*/ 495558 h 1424419"/>
              <a:gd name="connsiteX6-409" fmla="*/ 1303099 w 1305333"/>
              <a:gd name="connsiteY6-410" fmla="*/ 952393 h 1424419"/>
              <a:gd name="connsiteX7-411" fmla="*/ 1305306 w 1305333"/>
              <a:gd name="connsiteY7-412" fmla="*/ 990115 h 1424419"/>
              <a:gd name="connsiteX8-413" fmla="*/ 1193590 w 1305333"/>
              <a:gd name="connsiteY8-414" fmla="*/ 1159518 h 1424419"/>
              <a:gd name="connsiteX9-415" fmla="*/ 1172881 w 1305333"/>
              <a:gd name="connsiteY9-416" fmla="*/ 1179342 h 1424419"/>
              <a:gd name="connsiteX10-417" fmla="*/ 792288 w 1305333"/>
              <a:gd name="connsiteY10-418" fmla="*/ 1385653 h 1424419"/>
              <a:gd name="connsiteX11-419" fmla="*/ 522686 w 1305333"/>
              <a:gd name="connsiteY11-420" fmla="*/ 1384922 h 1424419"/>
              <a:gd name="connsiteX12-421" fmla="*/ 80344 w 1305333"/>
              <a:gd name="connsiteY12-422" fmla="*/ 1139323 h 1424419"/>
              <a:gd name="connsiteX13-423" fmla="*/ 68397 w 1305333"/>
              <a:gd name="connsiteY13-424" fmla="*/ 1130059 h 1424419"/>
              <a:gd name="connsiteX14-425" fmla="*/ 667 w 1305333"/>
              <a:gd name="connsiteY14-426" fmla="*/ 999105 h 1424419"/>
              <a:gd name="connsiteX15-427" fmla="*/ 0 w 1305333"/>
              <a:gd name="connsiteY15-428" fmla="*/ 972364 h 1424419"/>
              <a:gd name="connsiteX16-429" fmla="*/ 2496 w 1305333"/>
              <a:gd name="connsiteY16-430" fmla="*/ 463106 h 1424419"/>
              <a:gd name="connsiteX17-431" fmla="*/ 2458 w 1305333"/>
              <a:gd name="connsiteY17-432" fmla="*/ 429563 h 1424419"/>
              <a:gd name="connsiteX18-433" fmla="*/ 75248 w 1305333"/>
              <a:gd name="connsiteY18-434" fmla="*/ 303202 h 1424419"/>
              <a:gd name="connsiteX19-435" fmla="*/ 106293 w 1305333"/>
              <a:gd name="connsiteY19-436" fmla="*/ 282597 h 1424419"/>
              <a:gd name="connsiteX20-437" fmla="*/ 541533 w 1305333"/>
              <a:gd name="connsiteY20-438" fmla="*/ 38110 h 1424419"/>
              <a:gd name="connsiteX21-439" fmla="*/ 653528 w 1305333"/>
              <a:gd name="connsiteY21-440" fmla="*/ 0 h 1424419"/>
              <a:gd name="connsiteX0-441" fmla="*/ 653528 w 1305333"/>
              <a:gd name="connsiteY0-442" fmla="*/ 0 h 1424419"/>
              <a:gd name="connsiteX1-443" fmla="*/ 757287 w 1305333"/>
              <a:gd name="connsiteY1-444" fmla="*/ 32444 h 1424419"/>
              <a:gd name="connsiteX2-445" fmla="*/ 1206876 w 1305333"/>
              <a:gd name="connsiteY2-446" fmla="*/ 284945 h 1424419"/>
              <a:gd name="connsiteX3-447" fmla="*/ 1237706 w 1305333"/>
              <a:gd name="connsiteY3-448" fmla="*/ 306775 h 1424419"/>
              <a:gd name="connsiteX4-449" fmla="*/ 1301712 w 1305333"/>
              <a:gd name="connsiteY4-450" fmla="*/ 442384 h 1424419"/>
              <a:gd name="connsiteX5-451" fmla="*/ 1303099 w 1305333"/>
              <a:gd name="connsiteY5-452" fmla="*/ 495558 h 1424419"/>
              <a:gd name="connsiteX6-453" fmla="*/ 1303099 w 1305333"/>
              <a:gd name="connsiteY6-454" fmla="*/ 952393 h 1424419"/>
              <a:gd name="connsiteX7-455" fmla="*/ 1305306 w 1305333"/>
              <a:gd name="connsiteY7-456" fmla="*/ 990115 h 1424419"/>
              <a:gd name="connsiteX8-457" fmla="*/ 1211970 w 1305333"/>
              <a:gd name="connsiteY8-458" fmla="*/ 1149621 h 1424419"/>
              <a:gd name="connsiteX9-459" fmla="*/ 1172881 w 1305333"/>
              <a:gd name="connsiteY9-460" fmla="*/ 1179342 h 1424419"/>
              <a:gd name="connsiteX10-461" fmla="*/ 792288 w 1305333"/>
              <a:gd name="connsiteY10-462" fmla="*/ 1385653 h 1424419"/>
              <a:gd name="connsiteX11-463" fmla="*/ 522686 w 1305333"/>
              <a:gd name="connsiteY11-464" fmla="*/ 1384922 h 1424419"/>
              <a:gd name="connsiteX12-465" fmla="*/ 80344 w 1305333"/>
              <a:gd name="connsiteY12-466" fmla="*/ 1139323 h 1424419"/>
              <a:gd name="connsiteX13-467" fmla="*/ 68397 w 1305333"/>
              <a:gd name="connsiteY13-468" fmla="*/ 1130059 h 1424419"/>
              <a:gd name="connsiteX14-469" fmla="*/ 667 w 1305333"/>
              <a:gd name="connsiteY14-470" fmla="*/ 999105 h 1424419"/>
              <a:gd name="connsiteX15-471" fmla="*/ 0 w 1305333"/>
              <a:gd name="connsiteY15-472" fmla="*/ 972364 h 1424419"/>
              <a:gd name="connsiteX16-473" fmla="*/ 2496 w 1305333"/>
              <a:gd name="connsiteY16-474" fmla="*/ 463106 h 1424419"/>
              <a:gd name="connsiteX17-475" fmla="*/ 2458 w 1305333"/>
              <a:gd name="connsiteY17-476" fmla="*/ 429563 h 1424419"/>
              <a:gd name="connsiteX18-477" fmla="*/ 75248 w 1305333"/>
              <a:gd name="connsiteY18-478" fmla="*/ 303202 h 1424419"/>
              <a:gd name="connsiteX19-479" fmla="*/ 106293 w 1305333"/>
              <a:gd name="connsiteY19-480" fmla="*/ 282597 h 1424419"/>
              <a:gd name="connsiteX20-481" fmla="*/ 541533 w 1305333"/>
              <a:gd name="connsiteY20-482" fmla="*/ 38110 h 1424419"/>
              <a:gd name="connsiteX21-483" fmla="*/ 653528 w 1305333"/>
              <a:gd name="connsiteY21-484" fmla="*/ 0 h 1424419"/>
              <a:gd name="connsiteX0-485" fmla="*/ 653528 w 1305333"/>
              <a:gd name="connsiteY0-486" fmla="*/ 0 h 1424419"/>
              <a:gd name="connsiteX1-487" fmla="*/ 757287 w 1305333"/>
              <a:gd name="connsiteY1-488" fmla="*/ 32444 h 1424419"/>
              <a:gd name="connsiteX2-489" fmla="*/ 1206876 w 1305333"/>
              <a:gd name="connsiteY2-490" fmla="*/ 284945 h 1424419"/>
              <a:gd name="connsiteX3-491" fmla="*/ 1237706 w 1305333"/>
              <a:gd name="connsiteY3-492" fmla="*/ 306775 h 1424419"/>
              <a:gd name="connsiteX4-493" fmla="*/ 1301712 w 1305333"/>
              <a:gd name="connsiteY4-494" fmla="*/ 442384 h 1424419"/>
              <a:gd name="connsiteX5-495" fmla="*/ 1303099 w 1305333"/>
              <a:gd name="connsiteY5-496" fmla="*/ 495558 h 1424419"/>
              <a:gd name="connsiteX6-497" fmla="*/ 1303099 w 1305333"/>
              <a:gd name="connsiteY6-498" fmla="*/ 952393 h 1424419"/>
              <a:gd name="connsiteX7-499" fmla="*/ 1305306 w 1305333"/>
              <a:gd name="connsiteY7-500" fmla="*/ 990115 h 1424419"/>
              <a:gd name="connsiteX8-501" fmla="*/ 1236006 w 1305333"/>
              <a:gd name="connsiteY8-502" fmla="*/ 1160932 h 1424419"/>
              <a:gd name="connsiteX9-503" fmla="*/ 1172881 w 1305333"/>
              <a:gd name="connsiteY9-504" fmla="*/ 1179342 h 1424419"/>
              <a:gd name="connsiteX10-505" fmla="*/ 792288 w 1305333"/>
              <a:gd name="connsiteY10-506" fmla="*/ 1385653 h 1424419"/>
              <a:gd name="connsiteX11-507" fmla="*/ 522686 w 1305333"/>
              <a:gd name="connsiteY11-508" fmla="*/ 1384922 h 1424419"/>
              <a:gd name="connsiteX12-509" fmla="*/ 80344 w 1305333"/>
              <a:gd name="connsiteY12-510" fmla="*/ 1139323 h 1424419"/>
              <a:gd name="connsiteX13-511" fmla="*/ 68397 w 1305333"/>
              <a:gd name="connsiteY13-512" fmla="*/ 1130059 h 1424419"/>
              <a:gd name="connsiteX14-513" fmla="*/ 667 w 1305333"/>
              <a:gd name="connsiteY14-514" fmla="*/ 999105 h 1424419"/>
              <a:gd name="connsiteX15-515" fmla="*/ 0 w 1305333"/>
              <a:gd name="connsiteY15-516" fmla="*/ 972364 h 1424419"/>
              <a:gd name="connsiteX16-517" fmla="*/ 2496 w 1305333"/>
              <a:gd name="connsiteY16-518" fmla="*/ 463106 h 1424419"/>
              <a:gd name="connsiteX17-519" fmla="*/ 2458 w 1305333"/>
              <a:gd name="connsiteY17-520" fmla="*/ 429563 h 1424419"/>
              <a:gd name="connsiteX18-521" fmla="*/ 75248 w 1305333"/>
              <a:gd name="connsiteY18-522" fmla="*/ 303202 h 1424419"/>
              <a:gd name="connsiteX19-523" fmla="*/ 106293 w 1305333"/>
              <a:gd name="connsiteY19-524" fmla="*/ 282597 h 1424419"/>
              <a:gd name="connsiteX20-525" fmla="*/ 541533 w 1305333"/>
              <a:gd name="connsiteY20-526" fmla="*/ 38110 h 1424419"/>
              <a:gd name="connsiteX21-527" fmla="*/ 653528 w 1305333"/>
              <a:gd name="connsiteY21-528" fmla="*/ 0 h 1424419"/>
              <a:gd name="connsiteX0-529" fmla="*/ 653528 w 1313169"/>
              <a:gd name="connsiteY0-530" fmla="*/ 0 h 1424419"/>
              <a:gd name="connsiteX1-531" fmla="*/ 757287 w 1313169"/>
              <a:gd name="connsiteY1-532" fmla="*/ 32444 h 1424419"/>
              <a:gd name="connsiteX2-533" fmla="*/ 1206876 w 1313169"/>
              <a:gd name="connsiteY2-534" fmla="*/ 284945 h 1424419"/>
              <a:gd name="connsiteX3-535" fmla="*/ 1237706 w 1313169"/>
              <a:gd name="connsiteY3-536" fmla="*/ 306775 h 1424419"/>
              <a:gd name="connsiteX4-537" fmla="*/ 1301712 w 1313169"/>
              <a:gd name="connsiteY4-538" fmla="*/ 442384 h 1424419"/>
              <a:gd name="connsiteX5-539" fmla="*/ 1303099 w 1313169"/>
              <a:gd name="connsiteY5-540" fmla="*/ 495558 h 1424419"/>
              <a:gd name="connsiteX6-541" fmla="*/ 1303099 w 1313169"/>
              <a:gd name="connsiteY6-542" fmla="*/ 952393 h 1424419"/>
              <a:gd name="connsiteX7-543" fmla="*/ 1305306 w 1313169"/>
              <a:gd name="connsiteY7-544" fmla="*/ 990115 h 1424419"/>
              <a:gd name="connsiteX8-545" fmla="*/ 1271352 w 1313169"/>
              <a:gd name="connsiteY8-546" fmla="*/ 1142552 h 1424419"/>
              <a:gd name="connsiteX9-547" fmla="*/ 1172881 w 1313169"/>
              <a:gd name="connsiteY9-548" fmla="*/ 1179342 h 1424419"/>
              <a:gd name="connsiteX10-549" fmla="*/ 792288 w 1313169"/>
              <a:gd name="connsiteY10-550" fmla="*/ 1385653 h 1424419"/>
              <a:gd name="connsiteX11-551" fmla="*/ 522686 w 1313169"/>
              <a:gd name="connsiteY11-552" fmla="*/ 1384922 h 1424419"/>
              <a:gd name="connsiteX12-553" fmla="*/ 80344 w 1313169"/>
              <a:gd name="connsiteY12-554" fmla="*/ 1139323 h 1424419"/>
              <a:gd name="connsiteX13-555" fmla="*/ 68397 w 1313169"/>
              <a:gd name="connsiteY13-556" fmla="*/ 1130059 h 1424419"/>
              <a:gd name="connsiteX14-557" fmla="*/ 667 w 1313169"/>
              <a:gd name="connsiteY14-558" fmla="*/ 999105 h 1424419"/>
              <a:gd name="connsiteX15-559" fmla="*/ 0 w 1313169"/>
              <a:gd name="connsiteY15-560" fmla="*/ 972364 h 1424419"/>
              <a:gd name="connsiteX16-561" fmla="*/ 2496 w 1313169"/>
              <a:gd name="connsiteY16-562" fmla="*/ 463106 h 1424419"/>
              <a:gd name="connsiteX17-563" fmla="*/ 2458 w 1313169"/>
              <a:gd name="connsiteY17-564" fmla="*/ 429563 h 1424419"/>
              <a:gd name="connsiteX18-565" fmla="*/ 75248 w 1313169"/>
              <a:gd name="connsiteY18-566" fmla="*/ 303202 h 1424419"/>
              <a:gd name="connsiteX19-567" fmla="*/ 106293 w 1313169"/>
              <a:gd name="connsiteY19-568" fmla="*/ 282597 h 1424419"/>
              <a:gd name="connsiteX20-569" fmla="*/ 541533 w 1313169"/>
              <a:gd name="connsiteY20-570" fmla="*/ 38110 h 1424419"/>
              <a:gd name="connsiteX21-571" fmla="*/ 653528 w 1313169"/>
              <a:gd name="connsiteY21-572" fmla="*/ 0 h 1424419"/>
              <a:gd name="connsiteX0-573" fmla="*/ 653528 w 1306267"/>
              <a:gd name="connsiteY0-574" fmla="*/ 0 h 1424419"/>
              <a:gd name="connsiteX1-575" fmla="*/ 757287 w 1306267"/>
              <a:gd name="connsiteY1-576" fmla="*/ 32444 h 1424419"/>
              <a:gd name="connsiteX2-577" fmla="*/ 1206876 w 1306267"/>
              <a:gd name="connsiteY2-578" fmla="*/ 284945 h 1424419"/>
              <a:gd name="connsiteX3-579" fmla="*/ 1237706 w 1306267"/>
              <a:gd name="connsiteY3-580" fmla="*/ 306775 h 1424419"/>
              <a:gd name="connsiteX4-581" fmla="*/ 1301712 w 1306267"/>
              <a:gd name="connsiteY4-582" fmla="*/ 442384 h 1424419"/>
              <a:gd name="connsiteX5-583" fmla="*/ 1303099 w 1306267"/>
              <a:gd name="connsiteY5-584" fmla="*/ 495558 h 1424419"/>
              <a:gd name="connsiteX6-585" fmla="*/ 1303099 w 1306267"/>
              <a:gd name="connsiteY6-586" fmla="*/ 952393 h 1424419"/>
              <a:gd name="connsiteX7-587" fmla="*/ 1305306 w 1306267"/>
              <a:gd name="connsiteY7-588" fmla="*/ 990115 h 1424419"/>
              <a:gd name="connsiteX8-589" fmla="*/ 1255800 w 1306267"/>
              <a:gd name="connsiteY8-590" fmla="*/ 1142552 h 1424419"/>
              <a:gd name="connsiteX9-591" fmla="*/ 1172881 w 1306267"/>
              <a:gd name="connsiteY9-592" fmla="*/ 1179342 h 1424419"/>
              <a:gd name="connsiteX10-593" fmla="*/ 792288 w 1306267"/>
              <a:gd name="connsiteY10-594" fmla="*/ 1385653 h 1424419"/>
              <a:gd name="connsiteX11-595" fmla="*/ 522686 w 1306267"/>
              <a:gd name="connsiteY11-596" fmla="*/ 1384922 h 1424419"/>
              <a:gd name="connsiteX12-597" fmla="*/ 80344 w 1306267"/>
              <a:gd name="connsiteY12-598" fmla="*/ 1139323 h 1424419"/>
              <a:gd name="connsiteX13-599" fmla="*/ 68397 w 1306267"/>
              <a:gd name="connsiteY13-600" fmla="*/ 1130059 h 1424419"/>
              <a:gd name="connsiteX14-601" fmla="*/ 667 w 1306267"/>
              <a:gd name="connsiteY14-602" fmla="*/ 999105 h 1424419"/>
              <a:gd name="connsiteX15-603" fmla="*/ 0 w 1306267"/>
              <a:gd name="connsiteY15-604" fmla="*/ 972364 h 1424419"/>
              <a:gd name="connsiteX16-605" fmla="*/ 2496 w 1306267"/>
              <a:gd name="connsiteY16-606" fmla="*/ 463106 h 1424419"/>
              <a:gd name="connsiteX17-607" fmla="*/ 2458 w 1306267"/>
              <a:gd name="connsiteY17-608" fmla="*/ 429563 h 1424419"/>
              <a:gd name="connsiteX18-609" fmla="*/ 75248 w 1306267"/>
              <a:gd name="connsiteY18-610" fmla="*/ 303202 h 1424419"/>
              <a:gd name="connsiteX19-611" fmla="*/ 106293 w 1306267"/>
              <a:gd name="connsiteY19-612" fmla="*/ 282597 h 1424419"/>
              <a:gd name="connsiteX20-613" fmla="*/ 541533 w 1306267"/>
              <a:gd name="connsiteY20-614" fmla="*/ 38110 h 1424419"/>
              <a:gd name="connsiteX21-615" fmla="*/ 653528 w 1306267"/>
              <a:gd name="connsiteY21-616" fmla="*/ 0 h 1424419"/>
              <a:gd name="connsiteX0-617" fmla="*/ 653528 w 1306267"/>
              <a:gd name="connsiteY0-618" fmla="*/ 0 h 1424419"/>
              <a:gd name="connsiteX1-619" fmla="*/ 757287 w 1306267"/>
              <a:gd name="connsiteY1-620" fmla="*/ 32444 h 1424419"/>
              <a:gd name="connsiteX2-621" fmla="*/ 1206876 w 1306267"/>
              <a:gd name="connsiteY2-622" fmla="*/ 284945 h 1424419"/>
              <a:gd name="connsiteX3-623" fmla="*/ 1237706 w 1306267"/>
              <a:gd name="connsiteY3-624" fmla="*/ 306775 h 1424419"/>
              <a:gd name="connsiteX4-625" fmla="*/ 1301712 w 1306267"/>
              <a:gd name="connsiteY4-626" fmla="*/ 442384 h 1424419"/>
              <a:gd name="connsiteX5-627" fmla="*/ 1303099 w 1306267"/>
              <a:gd name="connsiteY5-628" fmla="*/ 495558 h 1424419"/>
              <a:gd name="connsiteX6-629" fmla="*/ 1303099 w 1306267"/>
              <a:gd name="connsiteY6-630" fmla="*/ 952393 h 1424419"/>
              <a:gd name="connsiteX7-631" fmla="*/ 1305306 w 1306267"/>
              <a:gd name="connsiteY7-632" fmla="*/ 990115 h 1424419"/>
              <a:gd name="connsiteX8-633" fmla="*/ 1255800 w 1306267"/>
              <a:gd name="connsiteY8-634" fmla="*/ 1142552 h 1424419"/>
              <a:gd name="connsiteX9-635" fmla="*/ 1172881 w 1306267"/>
              <a:gd name="connsiteY9-636" fmla="*/ 1179342 h 1424419"/>
              <a:gd name="connsiteX10-637" fmla="*/ 792288 w 1306267"/>
              <a:gd name="connsiteY10-638" fmla="*/ 1385653 h 1424419"/>
              <a:gd name="connsiteX11-639" fmla="*/ 522686 w 1306267"/>
              <a:gd name="connsiteY11-640" fmla="*/ 1384922 h 1424419"/>
              <a:gd name="connsiteX12-641" fmla="*/ 80344 w 1306267"/>
              <a:gd name="connsiteY12-642" fmla="*/ 1139323 h 1424419"/>
              <a:gd name="connsiteX13-643" fmla="*/ 61328 w 1306267"/>
              <a:gd name="connsiteY13-644" fmla="*/ 1127231 h 1424419"/>
              <a:gd name="connsiteX14-645" fmla="*/ 667 w 1306267"/>
              <a:gd name="connsiteY14-646" fmla="*/ 999105 h 1424419"/>
              <a:gd name="connsiteX15-647" fmla="*/ 0 w 1306267"/>
              <a:gd name="connsiteY15-648" fmla="*/ 972364 h 1424419"/>
              <a:gd name="connsiteX16-649" fmla="*/ 2496 w 1306267"/>
              <a:gd name="connsiteY16-650" fmla="*/ 463106 h 1424419"/>
              <a:gd name="connsiteX17-651" fmla="*/ 2458 w 1306267"/>
              <a:gd name="connsiteY17-652" fmla="*/ 429563 h 1424419"/>
              <a:gd name="connsiteX18-653" fmla="*/ 75248 w 1306267"/>
              <a:gd name="connsiteY18-654" fmla="*/ 303202 h 1424419"/>
              <a:gd name="connsiteX19-655" fmla="*/ 106293 w 1306267"/>
              <a:gd name="connsiteY19-656" fmla="*/ 282597 h 1424419"/>
              <a:gd name="connsiteX20-657" fmla="*/ 541533 w 1306267"/>
              <a:gd name="connsiteY20-658" fmla="*/ 38110 h 1424419"/>
              <a:gd name="connsiteX21-659" fmla="*/ 653528 w 1306267"/>
              <a:gd name="connsiteY21-660" fmla="*/ 0 h 1424419"/>
              <a:gd name="connsiteX0-661" fmla="*/ 653528 w 1306267"/>
              <a:gd name="connsiteY0-662" fmla="*/ 0 h 1424419"/>
              <a:gd name="connsiteX1-663" fmla="*/ 757287 w 1306267"/>
              <a:gd name="connsiteY1-664" fmla="*/ 32444 h 1424419"/>
              <a:gd name="connsiteX2-665" fmla="*/ 1206876 w 1306267"/>
              <a:gd name="connsiteY2-666" fmla="*/ 284945 h 1424419"/>
              <a:gd name="connsiteX3-667" fmla="*/ 1237706 w 1306267"/>
              <a:gd name="connsiteY3-668" fmla="*/ 306775 h 1424419"/>
              <a:gd name="connsiteX4-669" fmla="*/ 1301712 w 1306267"/>
              <a:gd name="connsiteY4-670" fmla="*/ 442384 h 1424419"/>
              <a:gd name="connsiteX5-671" fmla="*/ 1303099 w 1306267"/>
              <a:gd name="connsiteY5-672" fmla="*/ 495558 h 1424419"/>
              <a:gd name="connsiteX6-673" fmla="*/ 1303099 w 1306267"/>
              <a:gd name="connsiteY6-674" fmla="*/ 952393 h 1424419"/>
              <a:gd name="connsiteX7-675" fmla="*/ 1305306 w 1306267"/>
              <a:gd name="connsiteY7-676" fmla="*/ 990115 h 1424419"/>
              <a:gd name="connsiteX8-677" fmla="*/ 1255800 w 1306267"/>
              <a:gd name="connsiteY8-678" fmla="*/ 1142552 h 1424419"/>
              <a:gd name="connsiteX9-679" fmla="*/ 1172881 w 1306267"/>
              <a:gd name="connsiteY9-680" fmla="*/ 1179342 h 1424419"/>
              <a:gd name="connsiteX10-681" fmla="*/ 792288 w 1306267"/>
              <a:gd name="connsiteY10-682" fmla="*/ 1385653 h 1424419"/>
              <a:gd name="connsiteX11-683" fmla="*/ 522686 w 1306267"/>
              <a:gd name="connsiteY11-684" fmla="*/ 1384922 h 1424419"/>
              <a:gd name="connsiteX12-685" fmla="*/ 80344 w 1306267"/>
              <a:gd name="connsiteY12-686" fmla="*/ 1139323 h 1424419"/>
              <a:gd name="connsiteX13-687" fmla="*/ 61328 w 1306267"/>
              <a:gd name="connsiteY13-688" fmla="*/ 1127231 h 1424419"/>
              <a:gd name="connsiteX14-689" fmla="*/ 667 w 1306267"/>
              <a:gd name="connsiteY14-690" fmla="*/ 999105 h 1424419"/>
              <a:gd name="connsiteX15-691" fmla="*/ 0 w 1306267"/>
              <a:gd name="connsiteY15-692" fmla="*/ 972364 h 1424419"/>
              <a:gd name="connsiteX16-693" fmla="*/ 2496 w 1306267"/>
              <a:gd name="connsiteY16-694" fmla="*/ 463106 h 1424419"/>
              <a:gd name="connsiteX17-695" fmla="*/ 2458 w 1306267"/>
              <a:gd name="connsiteY17-696" fmla="*/ 429563 h 1424419"/>
              <a:gd name="connsiteX18-697" fmla="*/ 75248 w 1306267"/>
              <a:gd name="connsiteY18-698" fmla="*/ 303202 h 1424419"/>
              <a:gd name="connsiteX19-699" fmla="*/ 106293 w 1306267"/>
              <a:gd name="connsiteY19-700" fmla="*/ 282597 h 1424419"/>
              <a:gd name="connsiteX20-701" fmla="*/ 541533 w 1306267"/>
              <a:gd name="connsiteY20-702" fmla="*/ 38110 h 1424419"/>
              <a:gd name="connsiteX21-703" fmla="*/ 653528 w 1306267"/>
              <a:gd name="connsiteY21-704" fmla="*/ 0 h 1424419"/>
              <a:gd name="connsiteX0-705" fmla="*/ 653528 w 1306267"/>
              <a:gd name="connsiteY0-706" fmla="*/ 0 h 1424419"/>
              <a:gd name="connsiteX1-707" fmla="*/ 757287 w 1306267"/>
              <a:gd name="connsiteY1-708" fmla="*/ 32444 h 1424419"/>
              <a:gd name="connsiteX2-709" fmla="*/ 1206876 w 1306267"/>
              <a:gd name="connsiteY2-710" fmla="*/ 284945 h 1424419"/>
              <a:gd name="connsiteX3-711" fmla="*/ 1237706 w 1306267"/>
              <a:gd name="connsiteY3-712" fmla="*/ 306775 h 1424419"/>
              <a:gd name="connsiteX4-713" fmla="*/ 1301712 w 1306267"/>
              <a:gd name="connsiteY4-714" fmla="*/ 442384 h 1424419"/>
              <a:gd name="connsiteX5-715" fmla="*/ 1303099 w 1306267"/>
              <a:gd name="connsiteY5-716" fmla="*/ 495558 h 1424419"/>
              <a:gd name="connsiteX6-717" fmla="*/ 1303099 w 1306267"/>
              <a:gd name="connsiteY6-718" fmla="*/ 952393 h 1424419"/>
              <a:gd name="connsiteX7-719" fmla="*/ 1305306 w 1306267"/>
              <a:gd name="connsiteY7-720" fmla="*/ 990115 h 1424419"/>
              <a:gd name="connsiteX8-721" fmla="*/ 1255800 w 1306267"/>
              <a:gd name="connsiteY8-722" fmla="*/ 1142552 h 1424419"/>
              <a:gd name="connsiteX9-723" fmla="*/ 1172881 w 1306267"/>
              <a:gd name="connsiteY9-724" fmla="*/ 1179342 h 1424419"/>
              <a:gd name="connsiteX10-725" fmla="*/ 792288 w 1306267"/>
              <a:gd name="connsiteY10-726" fmla="*/ 1385653 h 1424419"/>
              <a:gd name="connsiteX11-727" fmla="*/ 522686 w 1306267"/>
              <a:gd name="connsiteY11-728" fmla="*/ 1384922 h 1424419"/>
              <a:gd name="connsiteX12-729" fmla="*/ 90241 w 1306267"/>
              <a:gd name="connsiteY12-730" fmla="*/ 1150634 h 1424419"/>
              <a:gd name="connsiteX13-731" fmla="*/ 61328 w 1306267"/>
              <a:gd name="connsiteY13-732" fmla="*/ 1127231 h 1424419"/>
              <a:gd name="connsiteX14-733" fmla="*/ 667 w 1306267"/>
              <a:gd name="connsiteY14-734" fmla="*/ 999105 h 1424419"/>
              <a:gd name="connsiteX15-735" fmla="*/ 0 w 1306267"/>
              <a:gd name="connsiteY15-736" fmla="*/ 972364 h 1424419"/>
              <a:gd name="connsiteX16-737" fmla="*/ 2496 w 1306267"/>
              <a:gd name="connsiteY16-738" fmla="*/ 463106 h 1424419"/>
              <a:gd name="connsiteX17-739" fmla="*/ 2458 w 1306267"/>
              <a:gd name="connsiteY17-740" fmla="*/ 429563 h 1424419"/>
              <a:gd name="connsiteX18-741" fmla="*/ 75248 w 1306267"/>
              <a:gd name="connsiteY18-742" fmla="*/ 303202 h 1424419"/>
              <a:gd name="connsiteX19-743" fmla="*/ 106293 w 1306267"/>
              <a:gd name="connsiteY19-744" fmla="*/ 282597 h 1424419"/>
              <a:gd name="connsiteX20-745" fmla="*/ 541533 w 1306267"/>
              <a:gd name="connsiteY20-746" fmla="*/ 38110 h 1424419"/>
              <a:gd name="connsiteX21-747" fmla="*/ 653528 w 1306267"/>
              <a:gd name="connsiteY21-748" fmla="*/ 0 h 1424419"/>
              <a:gd name="connsiteX0-749" fmla="*/ 653528 w 1306267"/>
              <a:gd name="connsiteY0-750" fmla="*/ 0 h 1424419"/>
              <a:gd name="connsiteX1-751" fmla="*/ 757287 w 1306267"/>
              <a:gd name="connsiteY1-752" fmla="*/ 32444 h 1424419"/>
              <a:gd name="connsiteX2-753" fmla="*/ 1206876 w 1306267"/>
              <a:gd name="connsiteY2-754" fmla="*/ 284945 h 1424419"/>
              <a:gd name="connsiteX3-755" fmla="*/ 1237706 w 1306267"/>
              <a:gd name="connsiteY3-756" fmla="*/ 306775 h 1424419"/>
              <a:gd name="connsiteX4-757" fmla="*/ 1301712 w 1306267"/>
              <a:gd name="connsiteY4-758" fmla="*/ 442384 h 1424419"/>
              <a:gd name="connsiteX5-759" fmla="*/ 1303099 w 1306267"/>
              <a:gd name="connsiteY5-760" fmla="*/ 495558 h 1424419"/>
              <a:gd name="connsiteX6-761" fmla="*/ 1303099 w 1306267"/>
              <a:gd name="connsiteY6-762" fmla="*/ 952393 h 1424419"/>
              <a:gd name="connsiteX7-763" fmla="*/ 1305306 w 1306267"/>
              <a:gd name="connsiteY7-764" fmla="*/ 990115 h 1424419"/>
              <a:gd name="connsiteX8-765" fmla="*/ 1255800 w 1306267"/>
              <a:gd name="connsiteY8-766" fmla="*/ 1142552 h 1424419"/>
              <a:gd name="connsiteX9-767" fmla="*/ 1172881 w 1306267"/>
              <a:gd name="connsiteY9-768" fmla="*/ 1179342 h 1424419"/>
              <a:gd name="connsiteX10-769" fmla="*/ 792288 w 1306267"/>
              <a:gd name="connsiteY10-770" fmla="*/ 1385653 h 1424419"/>
              <a:gd name="connsiteX11-771" fmla="*/ 522686 w 1306267"/>
              <a:gd name="connsiteY11-772" fmla="*/ 1384922 h 1424419"/>
              <a:gd name="connsiteX12-773" fmla="*/ 90241 w 1306267"/>
              <a:gd name="connsiteY12-774" fmla="*/ 1150634 h 1424419"/>
              <a:gd name="connsiteX13-775" fmla="*/ 61328 w 1306267"/>
              <a:gd name="connsiteY13-776" fmla="*/ 1127231 h 1424419"/>
              <a:gd name="connsiteX14-777" fmla="*/ 667 w 1306267"/>
              <a:gd name="connsiteY14-778" fmla="*/ 999105 h 1424419"/>
              <a:gd name="connsiteX15-779" fmla="*/ 0 w 1306267"/>
              <a:gd name="connsiteY15-780" fmla="*/ 972364 h 1424419"/>
              <a:gd name="connsiteX16-781" fmla="*/ 2496 w 1306267"/>
              <a:gd name="connsiteY16-782" fmla="*/ 463106 h 1424419"/>
              <a:gd name="connsiteX17-783" fmla="*/ 2458 w 1306267"/>
              <a:gd name="connsiteY17-784" fmla="*/ 429563 h 1424419"/>
              <a:gd name="connsiteX18-785" fmla="*/ 75248 w 1306267"/>
              <a:gd name="connsiteY18-786" fmla="*/ 303202 h 1424419"/>
              <a:gd name="connsiteX19-787" fmla="*/ 106293 w 1306267"/>
              <a:gd name="connsiteY19-788" fmla="*/ 282597 h 1424419"/>
              <a:gd name="connsiteX20-789" fmla="*/ 541533 w 1306267"/>
              <a:gd name="connsiteY20-790" fmla="*/ 38110 h 1424419"/>
              <a:gd name="connsiteX21-791" fmla="*/ 653528 w 1306267"/>
              <a:gd name="connsiteY21-792" fmla="*/ 0 h 1424419"/>
              <a:gd name="connsiteX0-793" fmla="*/ 653528 w 1306267"/>
              <a:gd name="connsiteY0-794" fmla="*/ 0 h 1424419"/>
              <a:gd name="connsiteX1-795" fmla="*/ 757287 w 1306267"/>
              <a:gd name="connsiteY1-796" fmla="*/ 32444 h 1424419"/>
              <a:gd name="connsiteX2-797" fmla="*/ 1206876 w 1306267"/>
              <a:gd name="connsiteY2-798" fmla="*/ 284945 h 1424419"/>
              <a:gd name="connsiteX3-799" fmla="*/ 1237706 w 1306267"/>
              <a:gd name="connsiteY3-800" fmla="*/ 306775 h 1424419"/>
              <a:gd name="connsiteX4-801" fmla="*/ 1301712 w 1306267"/>
              <a:gd name="connsiteY4-802" fmla="*/ 442384 h 1424419"/>
              <a:gd name="connsiteX5-803" fmla="*/ 1303099 w 1306267"/>
              <a:gd name="connsiteY5-804" fmla="*/ 495558 h 1424419"/>
              <a:gd name="connsiteX6-805" fmla="*/ 1303099 w 1306267"/>
              <a:gd name="connsiteY6-806" fmla="*/ 952393 h 1424419"/>
              <a:gd name="connsiteX7-807" fmla="*/ 1305306 w 1306267"/>
              <a:gd name="connsiteY7-808" fmla="*/ 990115 h 1424419"/>
              <a:gd name="connsiteX8-809" fmla="*/ 1255800 w 1306267"/>
              <a:gd name="connsiteY8-810" fmla="*/ 1142552 h 1424419"/>
              <a:gd name="connsiteX9-811" fmla="*/ 1172881 w 1306267"/>
              <a:gd name="connsiteY9-812" fmla="*/ 1179342 h 1424419"/>
              <a:gd name="connsiteX10-813" fmla="*/ 792288 w 1306267"/>
              <a:gd name="connsiteY10-814" fmla="*/ 1385653 h 1424419"/>
              <a:gd name="connsiteX11-815" fmla="*/ 522686 w 1306267"/>
              <a:gd name="connsiteY11-816" fmla="*/ 1384922 h 1424419"/>
              <a:gd name="connsiteX12-817" fmla="*/ 90241 w 1306267"/>
              <a:gd name="connsiteY12-818" fmla="*/ 1150634 h 1424419"/>
              <a:gd name="connsiteX13-819" fmla="*/ 61328 w 1306267"/>
              <a:gd name="connsiteY13-820" fmla="*/ 1127231 h 1424419"/>
              <a:gd name="connsiteX14-821" fmla="*/ 667 w 1306267"/>
              <a:gd name="connsiteY14-822" fmla="*/ 999105 h 1424419"/>
              <a:gd name="connsiteX15-823" fmla="*/ 0 w 1306267"/>
              <a:gd name="connsiteY15-824" fmla="*/ 972364 h 1424419"/>
              <a:gd name="connsiteX16-825" fmla="*/ 2496 w 1306267"/>
              <a:gd name="connsiteY16-826" fmla="*/ 463106 h 1424419"/>
              <a:gd name="connsiteX17-827" fmla="*/ 2458 w 1306267"/>
              <a:gd name="connsiteY17-828" fmla="*/ 429563 h 1424419"/>
              <a:gd name="connsiteX18-829" fmla="*/ 75248 w 1306267"/>
              <a:gd name="connsiteY18-830" fmla="*/ 303202 h 1424419"/>
              <a:gd name="connsiteX19-831" fmla="*/ 106293 w 1306267"/>
              <a:gd name="connsiteY19-832" fmla="*/ 282597 h 1424419"/>
              <a:gd name="connsiteX20-833" fmla="*/ 541533 w 1306267"/>
              <a:gd name="connsiteY20-834" fmla="*/ 38110 h 1424419"/>
              <a:gd name="connsiteX21-835" fmla="*/ 653528 w 1306267"/>
              <a:gd name="connsiteY21-836" fmla="*/ 0 h 1424419"/>
              <a:gd name="connsiteX0-837" fmla="*/ 653528 w 1306267"/>
              <a:gd name="connsiteY0-838" fmla="*/ 0 h 1424419"/>
              <a:gd name="connsiteX1-839" fmla="*/ 757287 w 1306267"/>
              <a:gd name="connsiteY1-840" fmla="*/ 32444 h 1424419"/>
              <a:gd name="connsiteX2-841" fmla="*/ 1206876 w 1306267"/>
              <a:gd name="connsiteY2-842" fmla="*/ 284945 h 1424419"/>
              <a:gd name="connsiteX3-843" fmla="*/ 1237706 w 1306267"/>
              <a:gd name="connsiteY3-844" fmla="*/ 306775 h 1424419"/>
              <a:gd name="connsiteX4-845" fmla="*/ 1301712 w 1306267"/>
              <a:gd name="connsiteY4-846" fmla="*/ 442384 h 1424419"/>
              <a:gd name="connsiteX5-847" fmla="*/ 1303099 w 1306267"/>
              <a:gd name="connsiteY5-848" fmla="*/ 495558 h 1424419"/>
              <a:gd name="connsiteX6-849" fmla="*/ 1303099 w 1306267"/>
              <a:gd name="connsiteY6-850" fmla="*/ 952393 h 1424419"/>
              <a:gd name="connsiteX7-851" fmla="*/ 1305306 w 1306267"/>
              <a:gd name="connsiteY7-852" fmla="*/ 990115 h 1424419"/>
              <a:gd name="connsiteX8-853" fmla="*/ 1255800 w 1306267"/>
              <a:gd name="connsiteY8-854" fmla="*/ 1142552 h 1424419"/>
              <a:gd name="connsiteX9-855" fmla="*/ 1172881 w 1306267"/>
              <a:gd name="connsiteY9-856" fmla="*/ 1179342 h 1424419"/>
              <a:gd name="connsiteX10-857" fmla="*/ 792288 w 1306267"/>
              <a:gd name="connsiteY10-858" fmla="*/ 1385653 h 1424419"/>
              <a:gd name="connsiteX11-859" fmla="*/ 522686 w 1306267"/>
              <a:gd name="connsiteY11-860" fmla="*/ 1384922 h 1424419"/>
              <a:gd name="connsiteX12-861" fmla="*/ 90241 w 1306267"/>
              <a:gd name="connsiteY12-862" fmla="*/ 1150634 h 1424419"/>
              <a:gd name="connsiteX13-863" fmla="*/ 61328 w 1306267"/>
              <a:gd name="connsiteY13-864" fmla="*/ 1127231 h 1424419"/>
              <a:gd name="connsiteX14-865" fmla="*/ 667 w 1306267"/>
              <a:gd name="connsiteY14-866" fmla="*/ 999105 h 1424419"/>
              <a:gd name="connsiteX15-867" fmla="*/ 0 w 1306267"/>
              <a:gd name="connsiteY15-868" fmla="*/ 972364 h 1424419"/>
              <a:gd name="connsiteX16-869" fmla="*/ 2496 w 1306267"/>
              <a:gd name="connsiteY16-870" fmla="*/ 463106 h 1424419"/>
              <a:gd name="connsiteX17-871" fmla="*/ 2458 w 1306267"/>
              <a:gd name="connsiteY17-872" fmla="*/ 429563 h 1424419"/>
              <a:gd name="connsiteX18-873" fmla="*/ 75248 w 1306267"/>
              <a:gd name="connsiteY18-874" fmla="*/ 303202 h 1424419"/>
              <a:gd name="connsiteX19-875" fmla="*/ 106293 w 1306267"/>
              <a:gd name="connsiteY19-876" fmla="*/ 282597 h 1424419"/>
              <a:gd name="connsiteX20-877" fmla="*/ 541533 w 1306267"/>
              <a:gd name="connsiteY20-878" fmla="*/ 38110 h 1424419"/>
              <a:gd name="connsiteX21-879" fmla="*/ 653528 w 1306267"/>
              <a:gd name="connsiteY21-880" fmla="*/ 0 h 1424419"/>
              <a:gd name="connsiteX0-881" fmla="*/ 653528 w 1306267"/>
              <a:gd name="connsiteY0-882" fmla="*/ 0 h 1424419"/>
              <a:gd name="connsiteX1-883" fmla="*/ 757287 w 1306267"/>
              <a:gd name="connsiteY1-884" fmla="*/ 32444 h 1424419"/>
              <a:gd name="connsiteX2-885" fmla="*/ 1206876 w 1306267"/>
              <a:gd name="connsiteY2-886" fmla="*/ 284945 h 1424419"/>
              <a:gd name="connsiteX3-887" fmla="*/ 1237706 w 1306267"/>
              <a:gd name="connsiteY3-888" fmla="*/ 306775 h 1424419"/>
              <a:gd name="connsiteX4-889" fmla="*/ 1301712 w 1306267"/>
              <a:gd name="connsiteY4-890" fmla="*/ 442384 h 1424419"/>
              <a:gd name="connsiteX5-891" fmla="*/ 1303099 w 1306267"/>
              <a:gd name="connsiteY5-892" fmla="*/ 495558 h 1424419"/>
              <a:gd name="connsiteX6-893" fmla="*/ 1303099 w 1306267"/>
              <a:gd name="connsiteY6-894" fmla="*/ 952393 h 1424419"/>
              <a:gd name="connsiteX7-895" fmla="*/ 1305306 w 1306267"/>
              <a:gd name="connsiteY7-896" fmla="*/ 990115 h 1424419"/>
              <a:gd name="connsiteX8-897" fmla="*/ 1255800 w 1306267"/>
              <a:gd name="connsiteY8-898" fmla="*/ 1142552 h 1424419"/>
              <a:gd name="connsiteX9-899" fmla="*/ 1172881 w 1306267"/>
              <a:gd name="connsiteY9-900" fmla="*/ 1179342 h 1424419"/>
              <a:gd name="connsiteX10-901" fmla="*/ 792288 w 1306267"/>
              <a:gd name="connsiteY10-902" fmla="*/ 1385653 h 1424419"/>
              <a:gd name="connsiteX11-903" fmla="*/ 522686 w 1306267"/>
              <a:gd name="connsiteY11-904" fmla="*/ 1384922 h 1424419"/>
              <a:gd name="connsiteX12-905" fmla="*/ 90241 w 1306267"/>
              <a:gd name="connsiteY12-906" fmla="*/ 1150634 h 1424419"/>
              <a:gd name="connsiteX13-907" fmla="*/ 55672 w 1306267"/>
              <a:gd name="connsiteY13-908" fmla="*/ 1124403 h 1424419"/>
              <a:gd name="connsiteX14-909" fmla="*/ 667 w 1306267"/>
              <a:gd name="connsiteY14-910" fmla="*/ 999105 h 1424419"/>
              <a:gd name="connsiteX15-911" fmla="*/ 0 w 1306267"/>
              <a:gd name="connsiteY15-912" fmla="*/ 972364 h 1424419"/>
              <a:gd name="connsiteX16-913" fmla="*/ 2496 w 1306267"/>
              <a:gd name="connsiteY16-914" fmla="*/ 463106 h 1424419"/>
              <a:gd name="connsiteX17-915" fmla="*/ 2458 w 1306267"/>
              <a:gd name="connsiteY17-916" fmla="*/ 429563 h 1424419"/>
              <a:gd name="connsiteX18-917" fmla="*/ 75248 w 1306267"/>
              <a:gd name="connsiteY18-918" fmla="*/ 303202 h 1424419"/>
              <a:gd name="connsiteX19-919" fmla="*/ 106293 w 1306267"/>
              <a:gd name="connsiteY19-920" fmla="*/ 282597 h 1424419"/>
              <a:gd name="connsiteX20-921" fmla="*/ 541533 w 1306267"/>
              <a:gd name="connsiteY20-922" fmla="*/ 38110 h 1424419"/>
              <a:gd name="connsiteX21-923" fmla="*/ 653528 w 1306267"/>
              <a:gd name="connsiteY21-924" fmla="*/ 0 h 1424419"/>
              <a:gd name="connsiteX0-925" fmla="*/ 653528 w 1306267"/>
              <a:gd name="connsiteY0-926" fmla="*/ 0 h 1424419"/>
              <a:gd name="connsiteX1-927" fmla="*/ 757287 w 1306267"/>
              <a:gd name="connsiteY1-928" fmla="*/ 32444 h 1424419"/>
              <a:gd name="connsiteX2-929" fmla="*/ 1206876 w 1306267"/>
              <a:gd name="connsiteY2-930" fmla="*/ 284945 h 1424419"/>
              <a:gd name="connsiteX3-931" fmla="*/ 1237706 w 1306267"/>
              <a:gd name="connsiteY3-932" fmla="*/ 306775 h 1424419"/>
              <a:gd name="connsiteX4-933" fmla="*/ 1301712 w 1306267"/>
              <a:gd name="connsiteY4-934" fmla="*/ 442384 h 1424419"/>
              <a:gd name="connsiteX5-935" fmla="*/ 1303099 w 1306267"/>
              <a:gd name="connsiteY5-936" fmla="*/ 495558 h 1424419"/>
              <a:gd name="connsiteX6-937" fmla="*/ 1303099 w 1306267"/>
              <a:gd name="connsiteY6-938" fmla="*/ 952393 h 1424419"/>
              <a:gd name="connsiteX7-939" fmla="*/ 1305306 w 1306267"/>
              <a:gd name="connsiteY7-940" fmla="*/ 990115 h 1424419"/>
              <a:gd name="connsiteX8-941" fmla="*/ 1255800 w 1306267"/>
              <a:gd name="connsiteY8-942" fmla="*/ 1142552 h 1424419"/>
              <a:gd name="connsiteX9-943" fmla="*/ 1172881 w 1306267"/>
              <a:gd name="connsiteY9-944" fmla="*/ 1179342 h 1424419"/>
              <a:gd name="connsiteX10-945" fmla="*/ 792288 w 1306267"/>
              <a:gd name="connsiteY10-946" fmla="*/ 1385653 h 1424419"/>
              <a:gd name="connsiteX11-947" fmla="*/ 522686 w 1306267"/>
              <a:gd name="connsiteY11-948" fmla="*/ 1384922 h 1424419"/>
              <a:gd name="connsiteX12-949" fmla="*/ 90241 w 1306267"/>
              <a:gd name="connsiteY12-950" fmla="*/ 1150634 h 1424419"/>
              <a:gd name="connsiteX13-951" fmla="*/ 55672 w 1306267"/>
              <a:gd name="connsiteY13-952" fmla="*/ 1124403 h 1424419"/>
              <a:gd name="connsiteX14-953" fmla="*/ 667 w 1306267"/>
              <a:gd name="connsiteY14-954" fmla="*/ 999105 h 1424419"/>
              <a:gd name="connsiteX15-955" fmla="*/ 0 w 1306267"/>
              <a:gd name="connsiteY15-956" fmla="*/ 972364 h 1424419"/>
              <a:gd name="connsiteX16-957" fmla="*/ 2496 w 1306267"/>
              <a:gd name="connsiteY16-958" fmla="*/ 463106 h 1424419"/>
              <a:gd name="connsiteX17-959" fmla="*/ 2458 w 1306267"/>
              <a:gd name="connsiteY17-960" fmla="*/ 429563 h 1424419"/>
              <a:gd name="connsiteX18-961" fmla="*/ 75248 w 1306267"/>
              <a:gd name="connsiteY18-962" fmla="*/ 303202 h 1424419"/>
              <a:gd name="connsiteX19-963" fmla="*/ 106293 w 1306267"/>
              <a:gd name="connsiteY19-964" fmla="*/ 282597 h 1424419"/>
              <a:gd name="connsiteX20-965" fmla="*/ 541533 w 1306267"/>
              <a:gd name="connsiteY20-966" fmla="*/ 38110 h 1424419"/>
              <a:gd name="connsiteX21-967" fmla="*/ 653528 w 1306267"/>
              <a:gd name="connsiteY21-968" fmla="*/ 0 h 1424419"/>
              <a:gd name="connsiteX0-969" fmla="*/ 653528 w 1306267"/>
              <a:gd name="connsiteY0-970" fmla="*/ 0 h 1424419"/>
              <a:gd name="connsiteX1-971" fmla="*/ 757287 w 1306267"/>
              <a:gd name="connsiteY1-972" fmla="*/ 32444 h 1424419"/>
              <a:gd name="connsiteX2-973" fmla="*/ 1206876 w 1306267"/>
              <a:gd name="connsiteY2-974" fmla="*/ 284945 h 1424419"/>
              <a:gd name="connsiteX3-975" fmla="*/ 1237706 w 1306267"/>
              <a:gd name="connsiteY3-976" fmla="*/ 306775 h 1424419"/>
              <a:gd name="connsiteX4-977" fmla="*/ 1301712 w 1306267"/>
              <a:gd name="connsiteY4-978" fmla="*/ 442384 h 1424419"/>
              <a:gd name="connsiteX5-979" fmla="*/ 1303099 w 1306267"/>
              <a:gd name="connsiteY5-980" fmla="*/ 495558 h 1424419"/>
              <a:gd name="connsiteX6-981" fmla="*/ 1303099 w 1306267"/>
              <a:gd name="connsiteY6-982" fmla="*/ 952393 h 1424419"/>
              <a:gd name="connsiteX7-983" fmla="*/ 1305306 w 1306267"/>
              <a:gd name="connsiteY7-984" fmla="*/ 990115 h 1424419"/>
              <a:gd name="connsiteX8-985" fmla="*/ 1255800 w 1306267"/>
              <a:gd name="connsiteY8-986" fmla="*/ 1142552 h 1424419"/>
              <a:gd name="connsiteX9-987" fmla="*/ 1172881 w 1306267"/>
              <a:gd name="connsiteY9-988" fmla="*/ 1179342 h 1424419"/>
              <a:gd name="connsiteX10-989" fmla="*/ 792288 w 1306267"/>
              <a:gd name="connsiteY10-990" fmla="*/ 1385653 h 1424419"/>
              <a:gd name="connsiteX11-991" fmla="*/ 522686 w 1306267"/>
              <a:gd name="connsiteY11-992" fmla="*/ 1384922 h 1424419"/>
              <a:gd name="connsiteX12-993" fmla="*/ 90241 w 1306267"/>
              <a:gd name="connsiteY12-994" fmla="*/ 1150634 h 1424419"/>
              <a:gd name="connsiteX13-995" fmla="*/ 55672 w 1306267"/>
              <a:gd name="connsiteY13-996" fmla="*/ 1124403 h 1424419"/>
              <a:gd name="connsiteX14-997" fmla="*/ 667 w 1306267"/>
              <a:gd name="connsiteY14-998" fmla="*/ 999105 h 1424419"/>
              <a:gd name="connsiteX15-999" fmla="*/ 0 w 1306267"/>
              <a:gd name="connsiteY15-1000" fmla="*/ 972364 h 1424419"/>
              <a:gd name="connsiteX16-1001" fmla="*/ 2496 w 1306267"/>
              <a:gd name="connsiteY16-1002" fmla="*/ 463106 h 1424419"/>
              <a:gd name="connsiteX17-1003" fmla="*/ 2458 w 1306267"/>
              <a:gd name="connsiteY17-1004" fmla="*/ 429563 h 1424419"/>
              <a:gd name="connsiteX18-1005" fmla="*/ 75248 w 1306267"/>
              <a:gd name="connsiteY18-1006" fmla="*/ 303202 h 1424419"/>
              <a:gd name="connsiteX19-1007" fmla="*/ 106293 w 1306267"/>
              <a:gd name="connsiteY19-1008" fmla="*/ 282597 h 1424419"/>
              <a:gd name="connsiteX20-1009" fmla="*/ 541533 w 1306267"/>
              <a:gd name="connsiteY20-1010" fmla="*/ 38110 h 1424419"/>
              <a:gd name="connsiteX21-1011" fmla="*/ 653528 w 1306267"/>
              <a:gd name="connsiteY21-1012" fmla="*/ 0 h 1424419"/>
              <a:gd name="connsiteX0-1013" fmla="*/ 653528 w 1306267"/>
              <a:gd name="connsiteY0-1014" fmla="*/ 0 h 1424419"/>
              <a:gd name="connsiteX1-1015" fmla="*/ 757287 w 1306267"/>
              <a:gd name="connsiteY1-1016" fmla="*/ 32444 h 1424419"/>
              <a:gd name="connsiteX2-1017" fmla="*/ 1206876 w 1306267"/>
              <a:gd name="connsiteY2-1018" fmla="*/ 284945 h 1424419"/>
              <a:gd name="connsiteX3-1019" fmla="*/ 1237706 w 1306267"/>
              <a:gd name="connsiteY3-1020" fmla="*/ 306775 h 1424419"/>
              <a:gd name="connsiteX4-1021" fmla="*/ 1301712 w 1306267"/>
              <a:gd name="connsiteY4-1022" fmla="*/ 442384 h 1424419"/>
              <a:gd name="connsiteX5-1023" fmla="*/ 1303099 w 1306267"/>
              <a:gd name="connsiteY5-1024" fmla="*/ 495558 h 1424419"/>
              <a:gd name="connsiteX6-1025" fmla="*/ 1303099 w 1306267"/>
              <a:gd name="connsiteY6-1026" fmla="*/ 952393 h 1424419"/>
              <a:gd name="connsiteX7-1027" fmla="*/ 1305306 w 1306267"/>
              <a:gd name="connsiteY7-1028" fmla="*/ 990115 h 1424419"/>
              <a:gd name="connsiteX8-1029" fmla="*/ 1255800 w 1306267"/>
              <a:gd name="connsiteY8-1030" fmla="*/ 1142552 h 1424419"/>
              <a:gd name="connsiteX9-1031" fmla="*/ 1172881 w 1306267"/>
              <a:gd name="connsiteY9-1032" fmla="*/ 1179342 h 1424419"/>
              <a:gd name="connsiteX10-1033" fmla="*/ 792288 w 1306267"/>
              <a:gd name="connsiteY10-1034" fmla="*/ 1385653 h 1424419"/>
              <a:gd name="connsiteX11-1035" fmla="*/ 522686 w 1306267"/>
              <a:gd name="connsiteY11-1036" fmla="*/ 1384922 h 1424419"/>
              <a:gd name="connsiteX12-1037" fmla="*/ 90241 w 1306267"/>
              <a:gd name="connsiteY12-1038" fmla="*/ 1150634 h 1424419"/>
              <a:gd name="connsiteX13-1039" fmla="*/ 55672 w 1306267"/>
              <a:gd name="connsiteY13-1040" fmla="*/ 1124403 h 1424419"/>
              <a:gd name="connsiteX14-1041" fmla="*/ 667 w 1306267"/>
              <a:gd name="connsiteY14-1042" fmla="*/ 999105 h 1424419"/>
              <a:gd name="connsiteX15-1043" fmla="*/ 0 w 1306267"/>
              <a:gd name="connsiteY15-1044" fmla="*/ 972364 h 1424419"/>
              <a:gd name="connsiteX16-1045" fmla="*/ 2496 w 1306267"/>
              <a:gd name="connsiteY16-1046" fmla="*/ 463106 h 1424419"/>
              <a:gd name="connsiteX17-1047" fmla="*/ 2458 w 1306267"/>
              <a:gd name="connsiteY17-1048" fmla="*/ 429563 h 1424419"/>
              <a:gd name="connsiteX18-1049" fmla="*/ 75248 w 1306267"/>
              <a:gd name="connsiteY18-1050" fmla="*/ 303202 h 1424419"/>
              <a:gd name="connsiteX19-1051" fmla="*/ 106293 w 1306267"/>
              <a:gd name="connsiteY19-1052" fmla="*/ 282597 h 1424419"/>
              <a:gd name="connsiteX20-1053" fmla="*/ 541533 w 1306267"/>
              <a:gd name="connsiteY20-1054" fmla="*/ 38110 h 1424419"/>
              <a:gd name="connsiteX21-1055" fmla="*/ 653528 w 1306267"/>
              <a:gd name="connsiteY21-1056" fmla="*/ 0 h 1424419"/>
              <a:gd name="connsiteX0-1057" fmla="*/ 653528 w 1306267"/>
              <a:gd name="connsiteY0-1058" fmla="*/ 0 h 1424419"/>
              <a:gd name="connsiteX1-1059" fmla="*/ 757287 w 1306267"/>
              <a:gd name="connsiteY1-1060" fmla="*/ 32444 h 1424419"/>
              <a:gd name="connsiteX2-1061" fmla="*/ 1206876 w 1306267"/>
              <a:gd name="connsiteY2-1062" fmla="*/ 284945 h 1424419"/>
              <a:gd name="connsiteX3-1063" fmla="*/ 1237706 w 1306267"/>
              <a:gd name="connsiteY3-1064" fmla="*/ 306775 h 1424419"/>
              <a:gd name="connsiteX4-1065" fmla="*/ 1301712 w 1306267"/>
              <a:gd name="connsiteY4-1066" fmla="*/ 442384 h 1424419"/>
              <a:gd name="connsiteX5-1067" fmla="*/ 1303099 w 1306267"/>
              <a:gd name="connsiteY5-1068" fmla="*/ 495558 h 1424419"/>
              <a:gd name="connsiteX6-1069" fmla="*/ 1303099 w 1306267"/>
              <a:gd name="connsiteY6-1070" fmla="*/ 952393 h 1424419"/>
              <a:gd name="connsiteX7-1071" fmla="*/ 1305306 w 1306267"/>
              <a:gd name="connsiteY7-1072" fmla="*/ 990115 h 1424419"/>
              <a:gd name="connsiteX8-1073" fmla="*/ 1255800 w 1306267"/>
              <a:gd name="connsiteY8-1074" fmla="*/ 1142552 h 1424419"/>
              <a:gd name="connsiteX9-1075" fmla="*/ 1172881 w 1306267"/>
              <a:gd name="connsiteY9-1076" fmla="*/ 1179342 h 1424419"/>
              <a:gd name="connsiteX10-1077" fmla="*/ 792288 w 1306267"/>
              <a:gd name="connsiteY10-1078" fmla="*/ 1385653 h 1424419"/>
              <a:gd name="connsiteX11-1079" fmla="*/ 522686 w 1306267"/>
              <a:gd name="connsiteY11-1080" fmla="*/ 1384922 h 1424419"/>
              <a:gd name="connsiteX12-1081" fmla="*/ 90241 w 1306267"/>
              <a:gd name="connsiteY12-1082" fmla="*/ 1150634 h 1424419"/>
              <a:gd name="connsiteX13-1083" fmla="*/ 55672 w 1306267"/>
              <a:gd name="connsiteY13-1084" fmla="*/ 1124403 h 1424419"/>
              <a:gd name="connsiteX14-1085" fmla="*/ 667 w 1306267"/>
              <a:gd name="connsiteY14-1086" fmla="*/ 999105 h 1424419"/>
              <a:gd name="connsiteX15-1087" fmla="*/ 0 w 1306267"/>
              <a:gd name="connsiteY15-1088" fmla="*/ 972364 h 1424419"/>
              <a:gd name="connsiteX16-1089" fmla="*/ 2496 w 1306267"/>
              <a:gd name="connsiteY16-1090" fmla="*/ 463106 h 1424419"/>
              <a:gd name="connsiteX17-1091" fmla="*/ 2458 w 1306267"/>
              <a:gd name="connsiteY17-1092" fmla="*/ 429563 h 1424419"/>
              <a:gd name="connsiteX18-1093" fmla="*/ 75248 w 1306267"/>
              <a:gd name="connsiteY18-1094" fmla="*/ 303202 h 1424419"/>
              <a:gd name="connsiteX19-1095" fmla="*/ 106293 w 1306267"/>
              <a:gd name="connsiteY19-1096" fmla="*/ 282597 h 1424419"/>
              <a:gd name="connsiteX20-1097" fmla="*/ 541533 w 1306267"/>
              <a:gd name="connsiteY20-1098" fmla="*/ 38110 h 1424419"/>
              <a:gd name="connsiteX21-1099" fmla="*/ 653528 w 1306267"/>
              <a:gd name="connsiteY21-1100" fmla="*/ 0 h 1424419"/>
              <a:gd name="connsiteX0-1101" fmla="*/ 653528 w 1306267"/>
              <a:gd name="connsiteY0-1102" fmla="*/ 0 h 1424419"/>
              <a:gd name="connsiteX1-1103" fmla="*/ 757287 w 1306267"/>
              <a:gd name="connsiteY1-1104" fmla="*/ 32444 h 1424419"/>
              <a:gd name="connsiteX2-1105" fmla="*/ 1206876 w 1306267"/>
              <a:gd name="connsiteY2-1106" fmla="*/ 284945 h 1424419"/>
              <a:gd name="connsiteX3-1107" fmla="*/ 1237706 w 1306267"/>
              <a:gd name="connsiteY3-1108" fmla="*/ 306775 h 1424419"/>
              <a:gd name="connsiteX4-1109" fmla="*/ 1301712 w 1306267"/>
              <a:gd name="connsiteY4-1110" fmla="*/ 442384 h 1424419"/>
              <a:gd name="connsiteX5-1111" fmla="*/ 1303099 w 1306267"/>
              <a:gd name="connsiteY5-1112" fmla="*/ 495558 h 1424419"/>
              <a:gd name="connsiteX6-1113" fmla="*/ 1303099 w 1306267"/>
              <a:gd name="connsiteY6-1114" fmla="*/ 952393 h 1424419"/>
              <a:gd name="connsiteX7-1115" fmla="*/ 1305306 w 1306267"/>
              <a:gd name="connsiteY7-1116" fmla="*/ 990115 h 1424419"/>
              <a:gd name="connsiteX8-1117" fmla="*/ 1255800 w 1306267"/>
              <a:gd name="connsiteY8-1118" fmla="*/ 1142552 h 1424419"/>
              <a:gd name="connsiteX9-1119" fmla="*/ 1172881 w 1306267"/>
              <a:gd name="connsiteY9-1120" fmla="*/ 1179342 h 1424419"/>
              <a:gd name="connsiteX10-1121" fmla="*/ 792288 w 1306267"/>
              <a:gd name="connsiteY10-1122" fmla="*/ 1385653 h 1424419"/>
              <a:gd name="connsiteX11-1123" fmla="*/ 522686 w 1306267"/>
              <a:gd name="connsiteY11-1124" fmla="*/ 1384922 h 1424419"/>
              <a:gd name="connsiteX12-1125" fmla="*/ 90241 w 1306267"/>
              <a:gd name="connsiteY12-1126" fmla="*/ 1150634 h 1424419"/>
              <a:gd name="connsiteX13-1127" fmla="*/ 48904 w 1306267"/>
              <a:gd name="connsiteY13-1128" fmla="*/ 1124403 h 1424419"/>
              <a:gd name="connsiteX14-1129" fmla="*/ 667 w 1306267"/>
              <a:gd name="connsiteY14-1130" fmla="*/ 999105 h 1424419"/>
              <a:gd name="connsiteX15-1131" fmla="*/ 0 w 1306267"/>
              <a:gd name="connsiteY15-1132" fmla="*/ 972364 h 1424419"/>
              <a:gd name="connsiteX16-1133" fmla="*/ 2496 w 1306267"/>
              <a:gd name="connsiteY16-1134" fmla="*/ 463106 h 1424419"/>
              <a:gd name="connsiteX17-1135" fmla="*/ 2458 w 1306267"/>
              <a:gd name="connsiteY17-1136" fmla="*/ 429563 h 1424419"/>
              <a:gd name="connsiteX18-1137" fmla="*/ 75248 w 1306267"/>
              <a:gd name="connsiteY18-1138" fmla="*/ 303202 h 1424419"/>
              <a:gd name="connsiteX19-1139" fmla="*/ 106293 w 1306267"/>
              <a:gd name="connsiteY19-1140" fmla="*/ 282597 h 1424419"/>
              <a:gd name="connsiteX20-1141" fmla="*/ 541533 w 1306267"/>
              <a:gd name="connsiteY20-1142" fmla="*/ 38110 h 1424419"/>
              <a:gd name="connsiteX21-1143" fmla="*/ 653528 w 1306267"/>
              <a:gd name="connsiteY21-1144" fmla="*/ 0 h 1424419"/>
              <a:gd name="connsiteX0-1145" fmla="*/ 653528 w 1306267"/>
              <a:gd name="connsiteY0-1146" fmla="*/ 0 h 1424419"/>
              <a:gd name="connsiteX1-1147" fmla="*/ 757287 w 1306267"/>
              <a:gd name="connsiteY1-1148" fmla="*/ 32444 h 1424419"/>
              <a:gd name="connsiteX2-1149" fmla="*/ 1206876 w 1306267"/>
              <a:gd name="connsiteY2-1150" fmla="*/ 284945 h 1424419"/>
              <a:gd name="connsiteX3-1151" fmla="*/ 1237706 w 1306267"/>
              <a:gd name="connsiteY3-1152" fmla="*/ 306775 h 1424419"/>
              <a:gd name="connsiteX4-1153" fmla="*/ 1301712 w 1306267"/>
              <a:gd name="connsiteY4-1154" fmla="*/ 442384 h 1424419"/>
              <a:gd name="connsiteX5-1155" fmla="*/ 1303099 w 1306267"/>
              <a:gd name="connsiteY5-1156" fmla="*/ 495558 h 1424419"/>
              <a:gd name="connsiteX6-1157" fmla="*/ 1303099 w 1306267"/>
              <a:gd name="connsiteY6-1158" fmla="*/ 952393 h 1424419"/>
              <a:gd name="connsiteX7-1159" fmla="*/ 1305306 w 1306267"/>
              <a:gd name="connsiteY7-1160" fmla="*/ 990115 h 1424419"/>
              <a:gd name="connsiteX8-1161" fmla="*/ 1255800 w 1306267"/>
              <a:gd name="connsiteY8-1162" fmla="*/ 1142552 h 1424419"/>
              <a:gd name="connsiteX9-1163" fmla="*/ 1172881 w 1306267"/>
              <a:gd name="connsiteY9-1164" fmla="*/ 1179342 h 1424419"/>
              <a:gd name="connsiteX10-1165" fmla="*/ 792288 w 1306267"/>
              <a:gd name="connsiteY10-1166" fmla="*/ 1385653 h 1424419"/>
              <a:gd name="connsiteX11-1167" fmla="*/ 522686 w 1306267"/>
              <a:gd name="connsiteY11-1168" fmla="*/ 1384922 h 1424419"/>
              <a:gd name="connsiteX12-1169" fmla="*/ 90241 w 1306267"/>
              <a:gd name="connsiteY12-1170" fmla="*/ 1150634 h 1424419"/>
              <a:gd name="connsiteX13-1171" fmla="*/ 48904 w 1306267"/>
              <a:gd name="connsiteY13-1172" fmla="*/ 1124403 h 1424419"/>
              <a:gd name="connsiteX14-1173" fmla="*/ 667 w 1306267"/>
              <a:gd name="connsiteY14-1174" fmla="*/ 999105 h 1424419"/>
              <a:gd name="connsiteX15-1175" fmla="*/ 0 w 1306267"/>
              <a:gd name="connsiteY15-1176" fmla="*/ 972364 h 1424419"/>
              <a:gd name="connsiteX16-1177" fmla="*/ 2496 w 1306267"/>
              <a:gd name="connsiteY16-1178" fmla="*/ 463106 h 1424419"/>
              <a:gd name="connsiteX17-1179" fmla="*/ 2458 w 1306267"/>
              <a:gd name="connsiteY17-1180" fmla="*/ 429563 h 1424419"/>
              <a:gd name="connsiteX18-1181" fmla="*/ 75248 w 1306267"/>
              <a:gd name="connsiteY18-1182" fmla="*/ 303202 h 1424419"/>
              <a:gd name="connsiteX19-1183" fmla="*/ 106293 w 1306267"/>
              <a:gd name="connsiteY19-1184" fmla="*/ 282597 h 1424419"/>
              <a:gd name="connsiteX20-1185" fmla="*/ 541533 w 1306267"/>
              <a:gd name="connsiteY20-1186" fmla="*/ 38110 h 1424419"/>
              <a:gd name="connsiteX21-1187" fmla="*/ 653528 w 1306267"/>
              <a:gd name="connsiteY21-1188" fmla="*/ 0 h 1424419"/>
              <a:gd name="connsiteX0-1189" fmla="*/ 653528 w 1306267"/>
              <a:gd name="connsiteY0-1190" fmla="*/ 0 h 1424419"/>
              <a:gd name="connsiteX1-1191" fmla="*/ 757287 w 1306267"/>
              <a:gd name="connsiteY1-1192" fmla="*/ 32444 h 1424419"/>
              <a:gd name="connsiteX2-1193" fmla="*/ 1206876 w 1306267"/>
              <a:gd name="connsiteY2-1194" fmla="*/ 284945 h 1424419"/>
              <a:gd name="connsiteX3-1195" fmla="*/ 1237706 w 1306267"/>
              <a:gd name="connsiteY3-1196" fmla="*/ 306775 h 1424419"/>
              <a:gd name="connsiteX4-1197" fmla="*/ 1301712 w 1306267"/>
              <a:gd name="connsiteY4-1198" fmla="*/ 442384 h 1424419"/>
              <a:gd name="connsiteX5-1199" fmla="*/ 1303099 w 1306267"/>
              <a:gd name="connsiteY5-1200" fmla="*/ 495558 h 1424419"/>
              <a:gd name="connsiteX6-1201" fmla="*/ 1303099 w 1306267"/>
              <a:gd name="connsiteY6-1202" fmla="*/ 952393 h 1424419"/>
              <a:gd name="connsiteX7-1203" fmla="*/ 1305306 w 1306267"/>
              <a:gd name="connsiteY7-1204" fmla="*/ 990115 h 1424419"/>
              <a:gd name="connsiteX8-1205" fmla="*/ 1255800 w 1306267"/>
              <a:gd name="connsiteY8-1206" fmla="*/ 1142552 h 1424419"/>
              <a:gd name="connsiteX9-1207" fmla="*/ 1172881 w 1306267"/>
              <a:gd name="connsiteY9-1208" fmla="*/ 1179342 h 1424419"/>
              <a:gd name="connsiteX10-1209" fmla="*/ 792288 w 1306267"/>
              <a:gd name="connsiteY10-1210" fmla="*/ 1385653 h 1424419"/>
              <a:gd name="connsiteX11-1211" fmla="*/ 522686 w 1306267"/>
              <a:gd name="connsiteY11-1212" fmla="*/ 1384922 h 1424419"/>
              <a:gd name="connsiteX12-1213" fmla="*/ 90241 w 1306267"/>
              <a:gd name="connsiteY12-1214" fmla="*/ 1150634 h 1424419"/>
              <a:gd name="connsiteX13-1215" fmla="*/ 48904 w 1306267"/>
              <a:gd name="connsiteY13-1216" fmla="*/ 1124403 h 1424419"/>
              <a:gd name="connsiteX14-1217" fmla="*/ 667 w 1306267"/>
              <a:gd name="connsiteY14-1218" fmla="*/ 999105 h 1424419"/>
              <a:gd name="connsiteX15-1219" fmla="*/ 0 w 1306267"/>
              <a:gd name="connsiteY15-1220" fmla="*/ 972364 h 1424419"/>
              <a:gd name="connsiteX16-1221" fmla="*/ 2496 w 1306267"/>
              <a:gd name="connsiteY16-1222" fmla="*/ 463106 h 1424419"/>
              <a:gd name="connsiteX17-1223" fmla="*/ 2458 w 1306267"/>
              <a:gd name="connsiteY17-1224" fmla="*/ 429563 h 1424419"/>
              <a:gd name="connsiteX18-1225" fmla="*/ 75248 w 1306267"/>
              <a:gd name="connsiteY18-1226" fmla="*/ 303202 h 1424419"/>
              <a:gd name="connsiteX19-1227" fmla="*/ 106293 w 1306267"/>
              <a:gd name="connsiteY19-1228" fmla="*/ 282597 h 1424419"/>
              <a:gd name="connsiteX20-1229" fmla="*/ 541533 w 1306267"/>
              <a:gd name="connsiteY20-1230" fmla="*/ 38110 h 1424419"/>
              <a:gd name="connsiteX21-1231" fmla="*/ 653528 w 1306267"/>
              <a:gd name="connsiteY21-1232" fmla="*/ 0 h 1424419"/>
              <a:gd name="connsiteX0-1233" fmla="*/ 653528 w 1306267"/>
              <a:gd name="connsiteY0-1234" fmla="*/ 0 h 1424419"/>
              <a:gd name="connsiteX1-1235" fmla="*/ 757287 w 1306267"/>
              <a:gd name="connsiteY1-1236" fmla="*/ 32444 h 1424419"/>
              <a:gd name="connsiteX2-1237" fmla="*/ 1206876 w 1306267"/>
              <a:gd name="connsiteY2-1238" fmla="*/ 284945 h 1424419"/>
              <a:gd name="connsiteX3-1239" fmla="*/ 1237706 w 1306267"/>
              <a:gd name="connsiteY3-1240" fmla="*/ 306775 h 1424419"/>
              <a:gd name="connsiteX4-1241" fmla="*/ 1301712 w 1306267"/>
              <a:gd name="connsiteY4-1242" fmla="*/ 442384 h 1424419"/>
              <a:gd name="connsiteX5-1243" fmla="*/ 1303099 w 1306267"/>
              <a:gd name="connsiteY5-1244" fmla="*/ 495558 h 1424419"/>
              <a:gd name="connsiteX6-1245" fmla="*/ 1303099 w 1306267"/>
              <a:gd name="connsiteY6-1246" fmla="*/ 952393 h 1424419"/>
              <a:gd name="connsiteX7-1247" fmla="*/ 1305306 w 1306267"/>
              <a:gd name="connsiteY7-1248" fmla="*/ 990115 h 1424419"/>
              <a:gd name="connsiteX8-1249" fmla="*/ 1255800 w 1306267"/>
              <a:gd name="connsiteY8-1250" fmla="*/ 1142552 h 1424419"/>
              <a:gd name="connsiteX9-1251" fmla="*/ 1172881 w 1306267"/>
              <a:gd name="connsiteY9-1252" fmla="*/ 1179342 h 1424419"/>
              <a:gd name="connsiteX10-1253" fmla="*/ 792288 w 1306267"/>
              <a:gd name="connsiteY10-1254" fmla="*/ 1385653 h 1424419"/>
              <a:gd name="connsiteX11-1255" fmla="*/ 522686 w 1306267"/>
              <a:gd name="connsiteY11-1256" fmla="*/ 1384922 h 1424419"/>
              <a:gd name="connsiteX12-1257" fmla="*/ 90241 w 1306267"/>
              <a:gd name="connsiteY12-1258" fmla="*/ 1150634 h 1424419"/>
              <a:gd name="connsiteX13-1259" fmla="*/ 48904 w 1306267"/>
              <a:gd name="connsiteY13-1260" fmla="*/ 1124403 h 1424419"/>
              <a:gd name="connsiteX14-1261" fmla="*/ 667 w 1306267"/>
              <a:gd name="connsiteY14-1262" fmla="*/ 999105 h 1424419"/>
              <a:gd name="connsiteX15-1263" fmla="*/ 0 w 1306267"/>
              <a:gd name="connsiteY15-1264" fmla="*/ 972364 h 1424419"/>
              <a:gd name="connsiteX16-1265" fmla="*/ 2496 w 1306267"/>
              <a:gd name="connsiteY16-1266" fmla="*/ 463106 h 1424419"/>
              <a:gd name="connsiteX17-1267" fmla="*/ 2458 w 1306267"/>
              <a:gd name="connsiteY17-1268" fmla="*/ 429563 h 1424419"/>
              <a:gd name="connsiteX18-1269" fmla="*/ 75248 w 1306267"/>
              <a:gd name="connsiteY18-1270" fmla="*/ 303202 h 1424419"/>
              <a:gd name="connsiteX19-1271" fmla="*/ 106293 w 1306267"/>
              <a:gd name="connsiteY19-1272" fmla="*/ 282597 h 1424419"/>
              <a:gd name="connsiteX20-1273" fmla="*/ 541533 w 1306267"/>
              <a:gd name="connsiteY20-1274" fmla="*/ 38110 h 1424419"/>
              <a:gd name="connsiteX21-1275" fmla="*/ 653528 w 1306267"/>
              <a:gd name="connsiteY21-1276" fmla="*/ 0 h 1424419"/>
              <a:gd name="connsiteX0-1277" fmla="*/ 653528 w 1306267"/>
              <a:gd name="connsiteY0-1278" fmla="*/ 0 h 1424419"/>
              <a:gd name="connsiteX1-1279" fmla="*/ 757287 w 1306267"/>
              <a:gd name="connsiteY1-1280" fmla="*/ 32444 h 1424419"/>
              <a:gd name="connsiteX2-1281" fmla="*/ 1206876 w 1306267"/>
              <a:gd name="connsiteY2-1282" fmla="*/ 284945 h 1424419"/>
              <a:gd name="connsiteX3-1283" fmla="*/ 1237706 w 1306267"/>
              <a:gd name="connsiteY3-1284" fmla="*/ 306775 h 1424419"/>
              <a:gd name="connsiteX4-1285" fmla="*/ 1301712 w 1306267"/>
              <a:gd name="connsiteY4-1286" fmla="*/ 442384 h 1424419"/>
              <a:gd name="connsiteX5-1287" fmla="*/ 1303099 w 1306267"/>
              <a:gd name="connsiteY5-1288" fmla="*/ 495558 h 1424419"/>
              <a:gd name="connsiteX6-1289" fmla="*/ 1303099 w 1306267"/>
              <a:gd name="connsiteY6-1290" fmla="*/ 952393 h 1424419"/>
              <a:gd name="connsiteX7-1291" fmla="*/ 1305306 w 1306267"/>
              <a:gd name="connsiteY7-1292" fmla="*/ 990115 h 1424419"/>
              <a:gd name="connsiteX8-1293" fmla="*/ 1255800 w 1306267"/>
              <a:gd name="connsiteY8-1294" fmla="*/ 1142552 h 1424419"/>
              <a:gd name="connsiteX9-1295" fmla="*/ 1172881 w 1306267"/>
              <a:gd name="connsiteY9-1296" fmla="*/ 1179342 h 1424419"/>
              <a:gd name="connsiteX10-1297" fmla="*/ 792288 w 1306267"/>
              <a:gd name="connsiteY10-1298" fmla="*/ 1385653 h 1424419"/>
              <a:gd name="connsiteX11-1299" fmla="*/ 522686 w 1306267"/>
              <a:gd name="connsiteY11-1300" fmla="*/ 1384922 h 1424419"/>
              <a:gd name="connsiteX12-1301" fmla="*/ 97009 w 1306267"/>
              <a:gd name="connsiteY12-1302" fmla="*/ 1161462 h 1424419"/>
              <a:gd name="connsiteX13-1303" fmla="*/ 48904 w 1306267"/>
              <a:gd name="connsiteY13-1304" fmla="*/ 1124403 h 1424419"/>
              <a:gd name="connsiteX14-1305" fmla="*/ 667 w 1306267"/>
              <a:gd name="connsiteY14-1306" fmla="*/ 999105 h 1424419"/>
              <a:gd name="connsiteX15-1307" fmla="*/ 0 w 1306267"/>
              <a:gd name="connsiteY15-1308" fmla="*/ 972364 h 1424419"/>
              <a:gd name="connsiteX16-1309" fmla="*/ 2496 w 1306267"/>
              <a:gd name="connsiteY16-1310" fmla="*/ 463106 h 1424419"/>
              <a:gd name="connsiteX17-1311" fmla="*/ 2458 w 1306267"/>
              <a:gd name="connsiteY17-1312" fmla="*/ 429563 h 1424419"/>
              <a:gd name="connsiteX18-1313" fmla="*/ 75248 w 1306267"/>
              <a:gd name="connsiteY18-1314" fmla="*/ 303202 h 1424419"/>
              <a:gd name="connsiteX19-1315" fmla="*/ 106293 w 1306267"/>
              <a:gd name="connsiteY19-1316" fmla="*/ 282597 h 1424419"/>
              <a:gd name="connsiteX20-1317" fmla="*/ 541533 w 1306267"/>
              <a:gd name="connsiteY20-1318" fmla="*/ 38110 h 1424419"/>
              <a:gd name="connsiteX21-1319" fmla="*/ 653528 w 1306267"/>
              <a:gd name="connsiteY21-1320" fmla="*/ 0 h 1424419"/>
              <a:gd name="connsiteX0-1321" fmla="*/ 653528 w 1306267"/>
              <a:gd name="connsiteY0-1322" fmla="*/ 0 h 1424419"/>
              <a:gd name="connsiteX1-1323" fmla="*/ 757287 w 1306267"/>
              <a:gd name="connsiteY1-1324" fmla="*/ 32444 h 1424419"/>
              <a:gd name="connsiteX2-1325" fmla="*/ 1206876 w 1306267"/>
              <a:gd name="connsiteY2-1326" fmla="*/ 284945 h 1424419"/>
              <a:gd name="connsiteX3-1327" fmla="*/ 1237706 w 1306267"/>
              <a:gd name="connsiteY3-1328" fmla="*/ 306775 h 1424419"/>
              <a:gd name="connsiteX4-1329" fmla="*/ 1301712 w 1306267"/>
              <a:gd name="connsiteY4-1330" fmla="*/ 442384 h 1424419"/>
              <a:gd name="connsiteX5-1331" fmla="*/ 1303099 w 1306267"/>
              <a:gd name="connsiteY5-1332" fmla="*/ 495558 h 1424419"/>
              <a:gd name="connsiteX6-1333" fmla="*/ 1303099 w 1306267"/>
              <a:gd name="connsiteY6-1334" fmla="*/ 952393 h 1424419"/>
              <a:gd name="connsiteX7-1335" fmla="*/ 1305306 w 1306267"/>
              <a:gd name="connsiteY7-1336" fmla="*/ 990115 h 1424419"/>
              <a:gd name="connsiteX8-1337" fmla="*/ 1255800 w 1306267"/>
              <a:gd name="connsiteY8-1338" fmla="*/ 1142552 h 1424419"/>
              <a:gd name="connsiteX9-1339" fmla="*/ 1172881 w 1306267"/>
              <a:gd name="connsiteY9-1340" fmla="*/ 1179342 h 1424419"/>
              <a:gd name="connsiteX10-1341" fmla="*/ 792288 w 1306267"/>
              <a:gd name="connsiteY10-1342" fmla="*/ 1385653 h 1424419"/>
              <a:gd name="connsiteX11-1343" fmla="*/ 522686 w 1306267"/>
              <a:gd name="connsiteY11-1344" fmla="*/ 1384922 h 1424419"/>
              <a:gd name="connsiteX12-1345" fmla="*/ 97009 w 1306267"/>
              <a:gd name="connsiteY12-1346" fmla="*/ 1161462 h 1424419"/>
              <a:gd name="connsiteX13-1347" fmla="*/ 48904 w 1306267"/>
              <a:gd name="connsiteY13-1348" fmla="*/ 1124403 h 1424419"/>
              <a:gd name="connsiteX14-1349" fmla="*/ 667 w 1306267"/>
              <a:gd name="connsiteY14-1350" fmla="*/ 999105 h 1424419"/>
              <a:gd name="connsiteX15-1351" fmla="*/ 0 w 1306267"/>
              <a:gd name="connsiteY15-1352" fmla="*/ 972364 h 1424419"/>
              <a:gd name="connsiteX16-1353" fmla="*/ 2496 w 1306267"/>
              <a:gd name="connsiteY16-1354" fmla="*/ 463106 h 1424419"/>
              <a:gd name="connsiteX17-1355" fmla="*/ 2458 w 1306267"/>
              <a:gd name="connsiteY17-1356" fmla="*/ 429563 h 1424419"/>
              <a:gd name="connsiteX18-1357" fmla="*/ 75248 w 1306267"/>
              <a:gd name="connsiteY18-1358" fmla="*/ 303202 h 1424419"/>
              <a:gd name="connsiteX19-1359" fmla="*/ 106293 w 1306267"/>
              <a:gd name="connsiteY19-1360" fmla="*/ 282597 h 1424419"/>
              <a:gd name="connsiteX20-1361" fmla="*/ 541533 w 1306267"/>
              <a:gd name="connsiteY20-1362" fmla="*/ 38110 h 1424419"/>
              <a:gd name="connsiteX21-1363" fmla="*/ 653528 w 1306267"/>
              <a:gd name="connsiteY21-1364" fmla="*/ 0 h 1424419"/>
              <a:gd name="connsiteX0-1365" fmla="*/ 653528 w 1306267"/>
              <a:gd name="connsiteY0-1366" fmla="*/ 0 h 1424419"/>
              <a:gd name="connsiteX1-1367" fmla="*/ 757287 w 1306267"/>
              <a:gd name="connsiteY1-1368" fmla="*/ 32444 h 1424419"/>
              <a:gd name="connsiteX2-1369" fmla="*/ 1206876 w 1306267"/>
              <a:gd name="connsiteY2-1370" fmla="*/ 284945 h 1424419"/>
              <a:gd name="connsiteX3-1371" fmla="*/ 1237706 w 1306267"/>
              <a:gd name="connsiteY3-1372" fmla="*/ 306775 h 1424419"/>
              <a:gd name="connsiteX4-1373" fmla="*/ 1301712 w 1306267"/>
              <a:gd name="connsiteY4-1374" fmla="*/ 442384 h 1424419"/>
              <a:gd name="connsiteX5-1375" fmla="*/ 1303099 w 1306267"/>
              <a:gd name="connsiteY5-1376" fmla="*/ 495558 h 1424419"/>
              <a:gd name="connsiteX6-1377" fmla="*/ 1303099 w 1306267"/>
              <a:gd name="connsiteY6-1378" fmla="*/ 952393 h 1424419"/>
              <a:gd name="connsiteX7-1379" fmla="*/ 1305306 w 1306267"/>
              <a:gd name="connsiteY7-1380" fmla="*/ 990115 h 1424419"/>
              <a:gd name="connsiteX8-1381" fmla="*/ 1255800 w 1306267"/>
              <a:gd name="connsiteY8-1382" fmla="*/ 1142552 h 1424419"/>
              <a:gd name="connsiteX9-1383" fmla="*/ 1172881 w 1306267"/>
              <a:gd name="connsiteY9-1384" fmla="*/ 1179342 h 1424419"/>
              <a:gd name="connsiteX10-1385" fmla="*/ 792288 w 1306267"/>
              <a:gd name="connsiteY10-1386" fmla="*/ 1385653 h 1424419"/>
              <a:gd name="connsiteX11-1387" fmla="*/ 522686 w 1306267"/>
              <a:gd name="connsiteY11-1388" fmla="*/ 1384922 h 1424419"/>
              <a:gd name="connsiteX12-1389" fmla="*/ 97009 w 1306267"/>
              <a:gd name="connsiteY12-1390" fmla="*/ 1161462 h 1424419"/>
              <a:gd name="connsiteX13-1391" fmla="*/ 44843 w 1306267"/>
              <a:gd name="connsiteY13-1392" fmla="*/ 1118989 h 1424419"/>
              <a:gd name="connsiteX14-1393" fmla="*/ 667 w 1306267"/>
              <a:gd name="connsiteY14-1394" fmla="*/ 999105 h 1424419"/>
              <a:gd name="connsiteX15-1395" fmla="*/ 0 w 1306267"/>
              <a:gd name="connsiteY15-1396" fmla="*/ 972364 h 1424419"/>
              <a:gd name="connsiteX16-1397" fmla="*/ 2496 w 1306267"/>
              <a:gd name="connsiteY16-1398" fmla="*/ 463106 h 1424419"/>
              <a:gd name="connsiteX17-1399" fmla="*/ 2458 w 1306267"/>
              <a:gd name="connsiteY17-1400" fmla="*/ 429563 h 1424419"/>
              <a:gd name="connsiteX18-1401" fmla="*/ 75248 w 1306267"/>
              <a:gd name="connsiteY18-1402" fmla="*/ 303202 h 1424419"/>
              <a:gd name="connsiteX19-1403" fmla="*/ 106293 w 1306267"/>
              <a:gd name="connsiteY19-1404" fmla="*/ 282597 h 1424419"/>
              <a:gd name="connsiteX20-1405" fmla="*/ 541533 w 1306267"/>
              <a:gd name="connsiteY20-1406" fmla="*/ 38110 h 1424419"/>
              <a:gd name="connsiteX21-1407" fmla="*/ 653528 w 1306267"/>
              <a:gd name="connsiteY21-1408" fmla="*/ 0 h 1424419"/>
              <a:gd name="connsiteX0-1409" fmla="*/ 653528 w 1306267"/>
              <a:gd name="connsiteY0-1410" fmla="*/ 0 h 1424419"/>
              <a:gd name="connsiteX1-1411" fmla="*/ 757287 w 1306267"/>
              <a:gd name="connsiteY1-1412" fmla="*/ 32444 h 1424419"/>
              <a:gd name="connsiteX2-1413" fmla="*/ 1206876 w 1306267"/>
              <a:gd name="connsiteY2-1414" fmla="*/ 284945 h 1424419"/>
              <a:gd name="connsiteX3-1415" fmla="*/ 1237706 w 1306267"/>
              <a:gd name="connsiteY3-1416" fmla="*/ 306775 h 1424419"/>
              <a:gd name="connsiteX4-1417" fmla="*/ 1301712 w 1306267"/>
              <a:gd name="connsiteY4-1418" fmla="*/ 442384 h 1424419"/>
              <a:gd name="connsiteX5-1419" fmla="*/ 1303099 w 1306267"/>
              <a:gd name="connsiteY5-1420" fmla="*/ 495558 h 1424419"/>
              <a:gd name="connsiteX6-1421" fmla="*/ 1303099 w 1306267"/>
              <a:gd name="connsiteY6-1422" fmla="*/ 952393 h 1424419"/>
              <a:gd name="connsiteX7-1423" fmla="*/ 1305306 w 1306267"/>
              <a:gd name="connsiteY7-1424" fmla="*/ 990115 h 1424419"/>
              <a:gd name="connsiteX8-1425" fmla="*/ 1255800 w 1306267"/>
              <a:gd name="connsiteY8-1426" fmla="*/ 1142552 h 1424419"/>
              <a:gd name="connsiteX9-1427" fmla="*/ 1172881 w 1306267"/>
              <a:gd name="connsiteY9-1428" fmla="*/ 1179342 h 1424419"/>
              <a:gd name="connsiteX10-1429" fmla="*/ 792288 w 1306267"/>
              <a:gd name="connsiteY10-1430" fmla="*/ 1385653 h 1424419"/>
              <a:gd name="connsiteX11-1431" fmla="*/ 522686 w 1306267"/>
              <a:gd name="connsiteY11-1432" fmla="*/ 1384922 h 1424419"/>
              <a:gd name="connsiteX12-1433" fmla="*/ 97009 w 1306267"/>
              <a:gd name="connsiteY12-1434" fmla="*/ 1161462 h 1424419"/>
              <a:gd name="connsiteX13-1435" fmla="*/ 44843 w 1306267"/>
              <a:gd name="connsiteY13-1436" fmla="*/ 1118989 h 1424419"/>
              <a:gd name="connsiteX14-1437" fmla="*/ 667 w 1306267"/>
              <a:gd name="connsiteY14-1438" fmla="*/ 999105 h 1424419"/>
              <a:gd name="connsiteX15-1439" fmla="*/ 0 w 1306267"/>
              <a:gd name="connsiteY15-1440" fmla="*/ 972364 h 1424419"/>
              <a:gd name="connsiteX16-1441" fmla="*/ 2496 w 1306267"/>
              <a:gd name="connsiteY16-1442" fmla="*/ 463106 h 1424419"/>
              <a:gd name="connsiteX17-1443" fmla="*/ 2458 w 1306267"/>
              <a:gd name="connsiteY17-1444" fmla="*/ 429563 h 1424419"/>
              <a:gd name="connsiteX18-1445" fmla="*/ 75248 w 1306267"/>
              <a:gd name="connsiteY18-1446" fmla="*/ 303202 h 1424419"/>
              <a:gd name="connsiteX19-1447" fmla="*/ 106293 w 1306267"/>
              <a:gd name="connsiteY19-1448" fmla="*/ 282597 h 1424419"/>
              <a:gd name="connsiteX20-1449" fmla="*/ 541533 w 1306267"/>
              <a:gd name="connsiteY20-1450" fmla="*/ 38110 h 1424419"/>
              <a:gd name="connsiteX21-1451" fmla="*/ 653528 w 1306267"/>
              <a:gd name="connsiteY21-1452" fmla="*/ 0 h 1424419"/>
              <a:gd name="connsiteX0-1453" fmla="*/ 653528 w 1306267"/>
              <a:gd name="connsiteY0-1454" fmla="*/ 0 h 1424419"/>
              <a:gd name="connsiteX1-1455" fmla="*/ 757287 w 1306267"/>
              <a:gd name="connsiteY1-1456" fmla="*/ 32444 h 1424419"/>
              <a:gd name="connsiteX2-1457" fmla="*/ 1206876 w 1306267"/>
              <a:gd name="connsiteY2-1458" fmla="*/ 284945 h 1424419"/>
              <a:gd name="connsiteX3-1459" fmla="*/ 1237706 w 1306267"/>
              <a:gd name="connsiteY3-1460" fmla="*/ 306775 h 1424419"/>
              <a:gd name="connsiteX4-1461" fmla="*/ 1301712 w 1306267"/>
              <a:gd name="connsiteY4-1462" fmla="*/ 442384 h 1424419"/>
              <a:gd name="connsiteX5-1463" fmla="*/ 1303099 w 1306267"/>
              <a:gd name="connsiteY5-1464" fmla="*/ 495558 h 1424419"/>
              <a:gd name="connsiteX6-1465" fmla="*/ 1303099 w 1306267"/>
              <a:gd name="connsiteY6-1466" fmla="*/ 952393 h 1424419"/>
              <a:gd name="connsiteX7-1467" fmla="*/ 1305306 w 1306267"/>
              <a:gd name="connsiteY7-1468" fmla="*/ 990115 h 1424419"/>
              <a:gd name="connsiteX8-1469" fmla="*/ 1255800 w 1306267"/>
              <a:gd name="connsiteY8-1470" fmla="*/ 1142552 h 1424419"/>
              <a:gd name="connsiteX9-1471" fmla="*/ 1172881 w 1306267"/>
              <a:gd name="connsiteY9-1472" fmla="*/ 1179342 h 1424419"/>
              <a:gd name="connsiteX10-1473" fmla="*/ 792288 w 1306267"/>
              <a:gd name="connsiteY10-1474" fmla="*/ 1385653 h 1424419"/>
              <a:gd name="connsiteX11-1475" fmla="*/ 522686 w 1306267"/>
              <a:gd name="connsiteY11-1476" fmla="*/ 1384922 h 1424419"/>
              <a:gd name="connsiteX12-1477" fmla="*/ 97009 w 1306267"/>
              <a:gd name="connsiteY12-1478" fmla="*/ 1161462 h 1424419"/>
              <a:gd name="connsiteX13-1479" fmla="*/ 44843 w 1306267"/>
              <a:gd name="connsiteY13-1480" fmla="*/ 1118989 h 1424419"/>
              <a:gd name="connsiteX14-1481" fmla="*/ 667 w 1306267"/>
              <a:gd name="connsiteY14-1482" fmla="*/ 999105 h 1424419"/>
              <a:gd name="connsiteX15-1483" fmla="*/ 0 w 1306267"/>
              <a:gd name="connsiteY15-1484" fmla="*/ 972364 h 1424419"/>
              <a:gd name="connsiteX16-1485" fmla="*/ 2496 w 1306267"/>
              <a:gd name="connsiteY16-1486" fmla="*/ 463106 h 1424419"/>
              <a:gd name="connsiteX17-1487" fmla="*/ 2458 w 1306267"/>
              <a:gd name="connsiteY17-1488" fmla="*/ 429563 h 1424419"/>
              <a:gd name="connsiteX18-1489" fmla="*/ 75248 w 1306267"/>
              <a:gd name="connsiteY18-1490" fmla="*/ 303202 h 1424419"/>
              <a:gd name="connsiteX19-1491" fmla="*/ 106293 w 1306267"/>
              <a:gd name="connsiteY19-1492" fmla="*/ 282597 h 1424419"/>
              <a:gd name="connsiteX20-1493" fmla="*/ 541533 w 1306267"/>
              <a:gd name="connsiteY20-1494" fmla="*/ 38110 h 1424419"/>
              <a:gd name="connsiteX21-1495" fmla="*/ 653528 w 1306267"/>
              <a:gd name="connsiteY21-1496" fmla="*/ 0 h 1424419"/>
              <a:gd name="connsiteX0-1497" fmla="*/ 653528 w 1306267"/>
              <a:gd name="connsiteY0-1498" fmla="*/ 0 h 1424419"/>
              <a:gd name="connsiteX1-1499" fmla="*/ 757287 w 1306267"/>
              <a:gd name="connsiteY1-1500" fmla="*/ 32444 h 1424419"/>
              <a:gd name="connsiteX2-1501" fmla="*/ 1206876 w 1306267"/>
              <a:gd name="connsiteY2-1502" fmla="*/ 284945 h 1424419"/>
              <a:gd name="connsiteX3-1503" fmla="*/ 1237706 w 1306267"/>
              <a:gd name="connsiteY3-1504" fmla="*/ 306775 h 1424419"/>
              <a:gd name="connsiteX4-1505" fmla="*/ 1301712 w 1306267"/>
              <a:gd name="connsiteY4-1506" fmla="*/ 442384 h 1424419"/>
              <a:gd name="connsiteX5-1507" fmla="*/ 1303099 w 1306267"/>
              <a:gd name="connsiteY5-1508" fmla="*/ 495558 h 1424419"/>
              <a:gd name="connsiteX6-1509" fmla="*/ 1303099 w 1306267"/>
              <a:gd name="connsiteY6-1510" fmla="*/ 952393 h 1424419"/>
              <a:gd name="connsiteX7-1511" fmla="*/ 1305306 w 1306267"/>
              <a:gd name="connsiteY7-1512" fmla="*/ 990115 h 1424419"/>
              <a:gd name="connsiteX8-1513" fmla="*/ 1255800 w 1306267"/>
              <a:gd name="connsiteY8-1514" fmla="*/ 1142552 h 1424419"/>
              <a:gd name="connsiteX9-1515" fmla="*/ 1172881 w 1306267"/>
              <a:gd name="connsiteY9-1516" fmla="*/ 1179342 h 1424419"/>
              <a:gd name="connsiteX10-1517" fmla="*/ 792288 w 1306267"/>
              <a:gd name="connsiteY10-1518" fmla="*/ 1385653 h 1424419"/>
              <a:gd name="connsiteX11-1519" fmla="*/ 522686 w 1306267"/>
              <a:gd name="connsiteY11-1520" fmla="*/ 1384922 h 1424419"/>
              <a:gd name="connsiteX12-1521" fmla="*/ 94302 w 1306267"/>
              <a:gd name="connsiteY12-1522" fmla="*/ 1158755 h 1424419"/>
              <a:gd name="connsiteX13-1523" fmla="*/ 44843 w 1306267"/>
              <a:gd name="connsiteY13-1524" fmla="*/ 1118989 h 1424419"/>
              <a:gd name="connsiteX14-1525" fmla="*/ 667 w 1306267"/>
              <a:gd name="connsiteY14-1526" fmla="*/ 999105 h 1424419"/>
              <a:gd name="connsiteX15-1527" fmla="*/ 0 w 1306267"/>
              <a:gd name="connsiteY15-1528" fmla="*/ 972364 h 1424419"/>
              <a:gd name="connsiteX16-1529" fmla="*/ 2496 w 1306267"/>
              <a:gd name="connsiteY16-1530" fmla="*/ 463106 h 1424419"/>
              <a:gd name="connsiteX17-1531" fmla="*/ 2458 w 1306267"/>
              <a:gd name="connsiteY17-1532" fmla="*/ 429563 h 1424419"/>
              <a:gd name="connsiteX18-1533" fmla="*/ 75248 w 1306267"/>
              <a:gd name="connsiteY18-1534" fmla="*/ 303202 h 1424419"/>
              <a:gd name="connsiteX19-1535" fmla="*/ 106293 w 1306267"/>
              <a:gd name="connsiteY19-1536" fmla="*/ 282597 h 1424419"/>
              <a:gd name="connsiteX20-1537" fmla="*/ 541533 w 1306267"/>
              <a:gd name="connsiteY20-1538" fmla="*/ 38110 h 1424419"/>
              <a:gd name="connsiteX21-1539" fmla="*/ 653528 w 1306267"/>
              <a:gd name="connsiteY21-1540" fmla="*/ 0 h 1424419"/>
              <a:gd name="connsiteX0-1541" fmla="*/ 653528 w 1306267"/>
              <a:gd name="connsiteY0-1542" fmla="*/ 0 h 1424419"/>
              <a:gd name="connsiteX1-1543" fmla="*/ 757287 w 1306267"/>
              <a:gd name="connsiteY1-1544" fmla="*/ 32444 h 1424419"/>
              <a:gd name="connsiteX2-1545" fmla="*/ 1206876 w 1306267"/>
              <a:gd name="connsiteY2-1546" fmla="*/ 284945 h 1424419"/>
              <a:gd name="connsiteX3-1547" fmla="*/ 1237706 w 1306267"/>
              <a:gd name="connsiteY3-1548" fmla="*/ 306775 h 1424419"/>
              <a:gd name="connsiteX4-1549" fmla="*/ 1301712 w 1306267"/>
              <a:gd name="connsiteY4-1550" fmla="*/ 442384 h 1424419"/>
              <a:gd name="connsiteX5-1551" fmla="*/ 1303099 w 1306267"/>
              <a:gd name="connsiteY5-1552" fmla="*/ 495558 h 1424419"/>
              <a:gd name="connsiteX6-1553" fmla="*/ 1303099 w 1306267"/>
              <a:gd name="connsiteY6-1554" fmla="*/ 952393 h 1424419"/>
              <a:gd name="connsiteX7-1555" fmla="*/ 1305306 w 1306267"/>
              <a:gd name="connsiteY7-1556" fmla="*/ 990115 h 1424419"/>
              <a:gd name="connsiteX8-1557" fmla="*/ 1255800 w 1306267"/>
              <a:gd name="connsiteY8-1558" fmla="*/ 1142552 h 1424419"/>
              <a:gd name="connsiteX9-1559" fmla="*/ 1172881 w 1306267"/>
              <a:gd name="connsiteY9-1560" fmla="*/ 1179342 h 1424419"/>
              <a:gd name="connsiteX10-1561" fmla="*/ 792288 w 1306267"/>
              <a:gd name="connsiteY10-1562" fmla="*/ 1385653 h 1424419"/>
              <a:gd name="connsiteX11-1563" fmla="*/ 522686 w 1306267"/>
              <a:gd name="connsiteY11-1564" fmla="*/ 1384922 h 1424419"/>
              <a:gd name="connsiteX12-1565" fmla="*/ 94302 w 1306267"/>
              <a:gd name="connsiteY12-1566" fmla="*/ 1158755 h 1424419"/>
              <a:gd name="connsiteX13-1567" fmla="*/ 39429 w 1306267"/>
              <a:gd name="connsiteY13-1568" fmla="*/ 1117635 h 1424419"/>
              <a:gd name="connsiteX14-1569" fmla="*/ 667 w 1306267"/>
              <a:gd name="connsiteY14-1570" fmla="*/ 999105 h 1424419"/>
              <a:gd name="connsiteX15-1571" fmla="*/ 0 w 1306267"/>
              <a:gd name="connsiteY15-1572" fmla="*/ 972364 h 1424419"/>
              <a:gd name="connsiteX16-1573" fmla="*/ 2496 w 1306267"/>
              <a:gd name="connsiteY16-1574" fmla="*/ 463106 h 1424419"/>
              <a:gd name="connsiteX17-1575" fmla="*/ 2458 w 1306267"/>
              <a:gd name="connsiteY17-1576" fmla="*/ 429563 h 1424419"/>
              <a:gd name="connsiteX18-1577" fmla="*/ 75248 w 1306267"/>
              <a:gd name="connsiteY18-1578" fmla="*/ 303202 h 1424419"/>
              <a:gd name="connsiteX19-1579" fmla="*/ 106293 w 1306267"/>
              <a:gd name="connsiteY19-1580" fmla="*/ 282597 h 1424419"/>
              <a:gd name="connsiteX20-1581" fmla="*/ 541533 w 1306267"/>
              <a:gd name="connsiteY20-1582" fmla="*/ 38110 h 1424419"/>
              <a:gd name="connsiteX21-1583" fmla="*/ 653528 w 1306267"/>
              <a:gd name="connsiteY21-1584" fmla="*/ 0 h 1424419"/>
              <a:gd name="connsiteX0-1585" fmla="*/ 653528 w 1305333"/>
              <a:gd name="connsiteY0-1586" fmla="*/ 0 h 1424419"/>
              <a:gd name="connsiteX1-1587" fmla="*/ 757287 w 1305333"/>
              <a:gd name="connsiteY1-1588" fmla="*/ 32444 h 1424419"/>
              <a:gd name="connsiteX2-1589" fmla="*/ 1206876 w 1305333"/>
              <a:gd name="connsiteY2-1590" fmla="*/ 284945 h 1424419"/>
              <a:gd name="connsiteX3-1591" fmla="*/ 1237706 w 1305333"/>
              <a:gd name="connsiteY3-1592" fmla="*/ 306775 h 1424419"/>
              <a:gd name="connsiteX4-1593" fmla="*/ 1301712 w 1305333"/>
              <a:gd name="connsiteY4-1594" fmla="*/ 442384 h 1424419"/>
              <a:gd name="connsiteX5-1595" fmla="*/ 1303099 w 1305333"/>
              <a:gd name="connsiteY5-1596" fmla="*/ 495558 h 1424419"/>
              <a:gd name="connsiteX6-1597" fmla="*/ 1303099 w 1305333"/>
              <a:gd name="connsiteY6-1598" fmla="*/ 952393 h 1424419"/>
              <a:gd name="connsiteX7-1599" fmla="*/ 1305306 w 1305333"/>
              <a:gd name="connsiteY7-1600" fmla="*/ 990115 h 1424419"/>
              <a:gd name="connsiteX8-1601" fmla="*/ 1227376 w 1305333"/>
              <a:gd name="connsiteY8-1602" fmla="*/ 1152027 h 1424419"/>
              <a:gd name="connsiteX9-1603" fmla="*/ 1172881 w 1305333"/>
              <a:gd name="connsiteY9-1604" fmla="*/ 1179342 h 1424419"/>
              <a:gd name="connsiteX10-1605" fmla="*/ 792288 w 1305333"/>
              <a:gd name="connsiteY10-1606" fmla="*/ 1385653 h 1424419"/>
              <a:gd name="connsiteX11-1607" fmla="*/ 522686 w 1305333"/>
              <a:gd name="connsiteY11-1608" fmla="*/ 1384922 h 1424419"/>
              <a:gd name="connsiteX12-1609" fmla="*/ 94302 w 1305333"/>
              <a:gd name="connsiteY12-1610" fmla="*/ 1158755 h 1424419"/>
              <a:gd name="connsiteX13-1611" fmla="*/ 39429 w 1305333"/>
              <a:gd name="connsiteY13-1612" fmla="*/ 1117635 h 1424419"/>
              <a:gd name="connsiteX14-1613" fmla="*/ 667 w 1305333"/>
              <a:gd name="connsiteY14-1614" fmla="*/ 999105 h 1424419"/>
              <a:gd name="connsiteX15-1615" fmla="*/ 0 w 1305333"/>
              <a:gd name="connsiteY15-1616" fmla="*/ 972364 h 1424419"/>
              <a:gd name="connsiteX16-1617" fmla="*/ 2496 w 1305333"/>
              <a:gd name="connsiteY16-1618" fmla="*/ 463106 h 1424419"/>
              <a:gd name="connsiteX17-1619" fmla="*/ 2458 w 1305333"/>
              <a:gd name="connsiteY17-1620" fmla="*/ 429563 h 1424419"/>
              <a:gd name="connsiteX18-1621" fmla="*/ 75248 w 1305333"/>
              <a:gd name="connsiteY18-1622" fmla="*/ 303202 h 1424419"/>
              <a:gd name="connsiteX19-1623" fmla="*/ 106293 w 1305333"/>
              <a:gd name="connsiteY19-1624" fmla="*/ 282597 h 1424419"/>
              <a:gd name="connsiteX20-1625" fmla="*/ 541533 w 1305333"/>
              <a:gd name="connsiteY20-1626" fmla="*/ 38110 h 1424419"/>
              <a:gd name="connsiteX21-1627" fmla="*/ 653528 w 1305333"/>
              <a:gd name="connsiteY21-1628" fmla="*/ 0 h 1424419"/>
              <a:gd name="connsiteX0-1629" fmla="*/ 653528 w 1305333"/>
              <a:gd name="connsiteY0-1630" fmla="*/ 0 h 1424419"/>
              <a:gd name="connsiteX1-1631" fmla="*/ 757287 w 1305333"/>
              <a:gd name="connsiteY1-1632" fmla="*/ 32444 h 1424419"/>
              <a:gd name="connsiteX2-1633" fmla="*/ 1206876 w 1305333"/>
              <a:gd name="connsiteY2-1634" fmla="*/ 284945 h 1424419"/>
              <a:gd name="connsiteX3-1635" fmla="*/ 1237706 w 1305333"/>
              <a:gd name="connsiteY3-1636" fmla="*/ 306775 h 1424419"/>
              <a:gd name="connsiteX4-1637" fmla="*/ 1301712 w 1305333"/>
              <a:gd name="connsiteY4-1638" fmla="*/ 442384 h 1424419"/>
              <a:gd name="connsiteX5-1639" fmla="*/ 1303099 w 1305333"/>
              <a:gd name="connsiteY5-1640" fmla="*/ 495558 h 1424419"/>
              <a:gd name="connsiteX6-1641" fmla="*/ 1303099 w 1305333"/>
              <a:gd name="connsiteY6-1642" fmla="*/ 952393 h 1424419"/>
              <a:gd name="connsiteX7-1643" fmla="*/ 1302599 w 1305333"/>
              <a:gd name="connsiteY7-1644" fmla="*/ 1003650 h 1424419"/>
              <a:gd name="connsiteX8-1645" fmla="*/ 1227376 w 1305333"/>
              <a:gd name="connsiteY8-1646" fmla="*/ 1152027 h 1424419"/>
              <a:gd name="connsiteX9-1647" fmla="*/ 1172881 w 1305333"/>
              <a:gd name="connsiteY9-1648" fmla="*/ 1179342 h 1424419"/>
              <a:gd name="connsiteX10-1649" fmla="*/ 792288 w 1305333"/>
              <a:gd name="connsiteY10-1650" fmla="*/ 1385653 h 1424419"/>
              <a:gd name="connsiteX11-1651" fmla="*/ 522686 w 1305333"/>
              <a:gd name="connsiteY11-1652" fmla="*/ 1384922 h 1424419"/>
              <a:gd name="connsiteX12-1653" fmla="*/ 94302 w 1305333"/>
              <a:gd name="connsiteY12-1654" fmla="*/ 1158755 h 1424419"/>
              <a:gd name="connsiteX13-1655" fmla="*/ 39429 w 1305333"/>
              <a:gd name="connsiteY13-1656" fmla="*/ 1117635 h 1424419"/>
              <a:gd name="connsiteX14-1657" fmla="*/ 667 w 1305333"/>
              <a:gd name="connsiteY14-1658" fmla="*/ 999105 h 1424419"/>
              <a:gd name="connsiteX15-1659" fmla="*/ 0 w 1305333"/>
              <a:gd name="connsiteY15-1660" fmla="*/ 972364 h 1424419"/>
              <a:gd name="connsiteX16-1661" fmla="*/ 2496 w 1305333"/>
              <a:gd name="connsiteY16-1662" fmla="*/ 463106 h 1424419"/>
              <a:gd name="connsiteX17-1663" fmla="*/ 2458 w 1305333"/>
              <a:gd name="connsiteY17-1664" fmla="*/ 429563 h 1424419"/>
              <a:gd name="connsiteX18-1665" fmla="*/ 75248 w 1305333"/>
              <a:gd name="connsiteY18-1666" fmla="*/ 303202 h 1424419"/>
              <a:gd name="connsiteX19-1667" fmla="*/ 106293 w 1305333"/>
              <a:gd name="connsiteY19-1668" fmla="*/ 282597 h 1424419"/>
              <a:gd name="connsiteX20-1669" fmla="*/ 541533 w 1305333"/>
              <a:gd name="connsiteY20-1670" fmla="*/ 38110 h 1424419"/>
              <a:gd name="connsiteX21-1671" fmla="*/ 653528 w 1305333"/>
              <a:gd name="connsiteY21-1672" fmla="*/ 0 h 1424419"/>
              <a:gd name="connsiteX0-1673" fmla="*/ 653528 w 1305080"/>
              <a:gd name="connsiteY0-1674" fmla="*/ 0 h 1424419"/>
              <a:gd name="connsiteX1-1675" fmla="*/ 757287 w 1305080"/>
              <a:gd name="connsiteY1-1676" fmla="*/ 32444 h 1424419"/>
              <a:gd name="connsiteX2-1677" fmla="*/ 1206876 w 1305080"/>
              <a:gd name="connsiteY2-1678" fmla="*/ 284945 h 1424419"/>
              <a:gd name="connsiteX3-1679" fmla="*/ 1237706 w 1305080"/>
              <a:gd name="connsiteY3-1680" fmla="*/ 306775 h 1424419"/>
              <a:gd name="connsiteX4-1681" fmla="*/ 1301712 w 1305080"/>
              <a:gd name="connsiteY4-1682" fmla="*/ 442384 h 1424419"/>
              <a:gd name="connsiteX5-1683" fmla="*/ 1303099 w 1305080"/>
              <a:gd name="connsiteY5-1684" fmla="*/ 495558 h 1424419"/>
              <a:gd name="connsiteX6-1685" fmla="*/ 1301746 w 1305080"/>
              <a:gd name="connsiteY6-1686" fmla="*/ 953747 h 1424419"/>
              <a:gd name="connsiteX7-1687" fmla="*/ 1302599 w 1305080"/>
              <a:gd name="connsiteY7-1688" fmla="*/ 1003650 h 1424419"/>
              <a:gd name="connsiteX8-1689" fmla="*/ 1227376 w 1305080"/>
              <a:gd name="connsiteY8-1690" fmla="*/ 1152027 h 1424419"/>
              <a:gd name="connsiteX9-1691" fmla="*/ 1172881 w 1305080"/>
              <a:gd name="connsiteY9-1692" fmla="*/ 1179342 h 1424419"/>
              <a:gd name="connsiteX10-1693" fmla="*/ 792288 w 1305080"/>
              <a:gd name="connsiteY10-1694" fmla="*/ 1385653 h 1424419"/>
              <a:gd name="connsiteX11-1695" fmla="*/ 522686 w 1305080"/>
              <a:gd name="connsiteY11-1696" fmla="*/ 1384922 h 1424419"/>
              <a:gd name="connsiteX12-1697" fmla="*/ 94302 w 1305080"/>
              <a:gd name="connsiteY12-1698" fmla="*/ 1158755 h 1424419"/>
              <a:gd name="connsiteX13-1699" fmla="*/ 39429 w 1305080"/>
              <a:gd name="connsiteY13-1700" fmla="*/ 1117635 h 1424419"/>
              <a:gd name="connsiteX14-1701" fmla="*/ 667 w 1305080"/>
              <a:gd name="connsiteY14-1702" fmla="*/ 999105 h 1424419"/>
              <a:gd name="connsiteX15-1703" fmla="*/ 0 w 1305080"/>
              <a:gd name="connsiteY15-1704" fmla="*/ 972364 h 1424419"/>
              <a:gd name="connsiteX16-1705" fmla="*/ 2496 w 1305080"/>
              <a:gd name="connsiteY16-1706" fmla="*/ 463106 h 1424419"/>
              <a:gd name="connsiteX17-1707" fmla="*/ 2458 w 1305080"/>
              <a:gd name="connsiteY17-1708" fmla="*/ 429563 h 1424419"/>
              <a:gd name="connsiteX18-1709" fmla="*/ 75248 w 1305080"/>
              <a:gd name="connsiteY18-1710" fmla="*/ 303202 h 1424419"/>
              <a:gd name="connsiteX19-1711" fmla="*/ 106293 w 1305080"/>
              <a:gd name="connsiteY19-1712" fmla="*/ 282597 h 1424419"/>
              <a:gd name="connsiteX20-1713" fmla="*/ 541533 w 1305080"/>
              <a:gd name="connsiteY20-1714" fmla="*/ 38110 h 1424419"/>
              <a:gd name="connsiteX21-1715" fmla="*/ 653528 w 1305080"/>
              <a:gd name="connsiteY21-1716" fmla="*/ 0 h 1424419"/>
              <a:gd name="connsiteX0-1717" fmla="*/ 653528 w 1305299"/>
              <a:gd name="connsiteY0-1718" fmla="*/ 0 h 1424419"/>
              <a:gd name="connsiteX1-1719" fmla="*/ 757287 w 1305299"/>
              <a:gd name="connsiteY1-1720" fmla="*/ 32444 h 1424419"/>
              <a:gd name="connsiteX2-1721" fmla="*/ 1206876 w 1305299"/>
              <a:gd name="connsiteY2-1722" fmla="*/ 284945 h 1424419"/>
              <a:gd name="connsiteX3-1723" fmla="*/ 1237706 w 1305299"/>
              <a:gd name="connsiteY3-1724" fmla="*/ 306775 h 1424419"/>
              <a:gd name="connsiteX4-1725" fmla="*/ 1301712 w 1305299"/>
              <a:gd name="connsiteY4-1726" fmla="*/ 442384 h 1424419"/>
              <a:gd name="connsiteX5-1727" fmla="*/ 1303099 w 1305299"/>
              <a:gd name="connsiteY5-1728" fmla="*/ 495558 h 1424419"/>
              <a:gd name="connsiteX6-1729" fmla="*/ 1301746 w 1305299"/>
              <a:gd name="connsiteY6-1730" fmla="*/ 953747 h 1424419"/>
              <a:gd name="connsiteX7-1731" fmla="*/ 1302599 w 1305299"/>
              <a:gd name="connsiteY7-1732" fmla="*/ 1003650 h 1424419"/>
              <a:gd name="connsiteX8-1733" fmla="*/ 1227376 w 1305299"/>
              <a:gd name="connsiteY8-1734" fmla="*/ 1152027 h 1424419"/>
              <a:gd name="connsiteX9-1735" fmla="*/ 1172881 w 1305299"/>
              <a:gd name="connsiteY9-1736" fmla="*/ 1179342 h 1424419"/>
              <a:gd name="connsiteX10-1737" fmla="*/ 792288 w 1305299"/>
              <a:gd name="connsiteY10-1738" fmla="*/ 1385653 h 1424419"/>
              <a:gd name="connsiteX11-1739" fmla="*/ 522686 w 1305299"/>
              <a:gd name="connsiteY11-1740" fmla="*/ 1384922 h 1424419"/>
              <a:gd name="connsiteX12-1741" fmla="*/ 94302 w 1305299"/>
              <a:gd name="connsiteY12-1742" fmla="*/ 1158755 h 1424419"/>
              <a:gd name="connsiteX13-1743" fmla="*/ 39429 w 1305299"/>
              <a:gd name="connsiteY13-1744" fmla="*/ 1117635 h 1424419"/>
              <a:gd name="connsiteX14-1745" fmla="*/ 667 w 1305299"/>
              <a:gd name="connsiteY14-1746" fmla="*/ 999105 h 1424419"/>
              <a:gd name="connsiteX15-1747" fmla="*/ 0 w 1305299"/>
              <a:gd name="connsiteY15-1748" fmla="*/ 972364 h 1424419"/>
              <a:gd name="connsiteX16-1749" fmla="*/ 2496 w 1305299"/>
              <a:gd name="connsiteY16-1750" fmla="*/ 463106 h 1424419"/>
              <a:gd name="connsiteX17-1751" fmla="*/ 2458 w 1305299"/>
              <a:gd name="connsiteY17-1752" fmla="*/ 429563 h 1424419"/>
              <a:gd name="connsiteX18-1753" fmla="*/ 75248 w 1305299"/>
              <a:gd name="connsiteY18-1754" fmla="*/ 303202 h 1424419"/>
              <a:gd name="connsiteX19-1755" fmla="*/ 106293 w 1305299"/>
              <a:gd name="connsiteY19-1756" fmla="*/ 282597 h 1424419"/>
              <a:gd name="connsiteX20-1757" fmla="*/ 541533 w 1305299"/>
              <a:gd name="connsiteY20-1758" fmla="*/ 38110 h 1424419"/>
              <a:gd name="connsiteX21-1759" fmla="*/ 653528 w 1305299"/>
              <a:gd name="connsiteY21-1760" fmla="*/ 0 h 1424419"/>
              <a:gd name="connsiteX0-1761" fmla="*/ 653528 w 1306646"/>
              <a:gd name="connsiteY0-1762" fmla="*/ 0 h 1424419"/>
              <a:gd name="connsiteX1-1763" fmla="*/ 757287 w 1306646"/>
              <a:gd name="connsiteY1-1764" fmla="*/ 32444 h 1424419"/>
              <a:gd name="connsiteX2-1765" fmla="*/ 1206876 w 1306646"/>
              <a:gd name="connsiteY2-1766" fmla="*/ 284945 h 1424419"/>
              <a:gd name="connsiteX3-1767" fmla="*/ 1237706 w 1306646"/>
              <a:gd name="connsiteY3-1768" fmla="*/ 306775 h 1424419"/>
              <a:gd name="connsiteX4-1769" fmla="*/ 1301712 w 1306646"/>
              <a:gd name="connsiteY4-1770" fmla="*/ 442384 h 1424419"/>
              <a:gd name="connsiteX5-1771" fmla="*/ 1303099 w 1306646"/>
              <a:gd name="connsiteY5-1772" fmla="*/ 495558 h 1424419"/>
              <a:gd name="connsiteX6-1773" fmla="*/ 1301746 w 1306646"/>
              <a:gd name="connsiteY6-1774" fmla="*/ 953747 h 1424419"/>
              <a:gd name="connsiteX7-1775" fmla="*/ 1302599 w 1306646"/>
              <a:gd name="connsiteY7-1776" fmla="*/ 1003650 h 1424419"/>
              <a:gd name="connsiteX8-1777" fmla="*/ 1227376 w 1306646"/>
              <a:gd name="connsiteY8-1778" fmla="*/ 1152027 h 1424419"/>
              <a:gd name="connsiteX9-1779" fmla="*/ 1172881 w 1306646"/>
              <a:gd name="connsiteY9-1780" fmla="*/ 1179342 h 1424419"/>
              <a:gd name="connsiteX10-1781" fmla="*/ 792288 w 1306646"/>
              <a:gd name="connsiteY10-1782" fmla="*/ 1385653 h 1424419"/>
              <a:gd name="connsiteX11-1783" fmla="*/ 522686 w 1306646"/>
              <a:gd name="connsiteY11-1784" fmla="*/ 1384922 h 1424419"/>
              <a:gd name="connsiteX12-1785" fmla="*/ 94302 w 1306646"/>
              <a:gd name="connsiteY12-1786" fmla="*/ 1158755 h 1424419"/>
              <a:gd name="connsiteX13-1787" fmla="*/ 39429 w 1306646"/>
              <a:gd name="connsiteY13-1788" fmla="*/ 1117635 h 1424419"/>
              <a:gd name="connsiteX14-1789" fmla="*/ 667 w 1306646"/>
              <a:gd name="connsiteY14-1790" fmla="*/ 999105 h 1424419"/>
              <a:gd name="connsiteX15-1791" fmla="*/ 0 w 1306646"/>
              <a:gd name="connsiteY15-1792" fmla="*/ 972364 h 1424419"/>
              <a:gd name="connsiteX16-1793" fmla="*/ 2496 w 1306646"/>
              <a:gd name="connsiteY16-1794" fmla="*/ 463106 h 1424419"/>
              <a:gd name="connsiteX17-1795" fmla="*/ 2458 w 1306646"/>
              <a:gd name="connsiteY17-1796" fmla="*/ 429563 h 1424419"/>
              <a:gd name="connsiteX18-1797" fmla="*/ 75248 w 1306646"/>
              <a:gd name="connsiteY18-1798" fmla="*/ 303202 h 1424419"/>
              <a:gd name="connsiteX19-1799" fmla="*/ 106293 w 1306646"/>
              <a:gd name="connsiteY19-1800" fmla="*/ 282597 h 1424419"/>
              <a:gd name="connsiteX20-1801" fmla="*/ 541533 w 1306646"/>
              <a:gd name="connsiteY20-1802" fmla="*/ 38110 h 1424419"/>
              <a:gd name="connsiteX21-1803" fmla="*/ 653528 w 1306646"/>
              <a:gd name="connsiteY21-1804" fmla="*/ 0 h 1424419"/>
              <a:gd name="connsiteX0-1805" fmla="*/ 653528 w 1305299"/>
              <a:gd name="connsiteY0-1806" fmla="*/ 0 h 1424419"/>
              <a:gd name="connsiteX1-1807" fmla="*/ 757287 w 1305299"/>
              <a:gd name="connsiteY1-1808" fmla="*/ 32444 h 1424419"/>
              <a:gd name="connsiteX2-1809" fmla="*/ 1206876 w 1305299"/>
              <a:gd name="connsiteY2-1810" fmla="*/ 284945 h 1424419"/>
              <a:gd name="connsiteX3-1811" fmla="*/ 1237706 w 1305299"/>
              <a:gd name="connsiteY3-1812" fmla="*/ 306775 h 1424419"/>
              <a:gd name="connsiteX4-1813" fmla="*/ 1301712 w 1305299"/>
              <a:gd name="connsiteY4-1814" fmla="*/ 442384 h 1424419"/>
              <a:gd name="connsiteX5-1815" fmla="*/ 1303099 w 1305299"/>
              <a:gd name="connsiteY5-1816" fmla="*/ 495558 h 1424419"/>
              <a:gd name="connsiteX6-1817" fmla="*/ 1301746 w 1305299"/>
              <a:gd name="connsiteY6-1818" fmla="*/ 953747 h 1424419"/>
              <a:gd name="connsiteX7-1819" fmla="*/ 1302599 w 1305299"/>
              <a:gd name="connsiteY7-1820" fmla="*/ 1003650 h 1424419"/>
              <a:gd name="connsiteX8-1821" fmla="*/ 1227376 w 1305299"/>
              <a:gd name="connsiteY8-1822" fmla="*/ 1152027 h 1424419"/>
              <a:gd name="connsiteX9-1823" fmla="*/ 1172881 w 1305299"/>
              <a:gd name="connsiteY9-1824" fmla="*/ 1179342 h 1424419"/>
              <a:gd name="connsiteX10-1825" fmla="*/ 792288 w 1305299"/>
              <a:gd name="connsiteY10-1826" fmla="*/ 1385653 h 1424419"/>
              <a:gd name="connsiteX11-1827" fmla="*/ 522686 w 1305299"/>
              <a:gd name="connsiteY11-1828" fmla="*/ 1384922 h 1424419"/>
              <a:gd name="connsiteX12-1829" fmla="*/ 94302 w 1305299"/>
              <a:gd name="connsiteY12-1830" fmla="*/ 1158755 h 1424419"/>
              <a:gd name="connsiteX13-1831" fmla="*/ 39429 w 1305299"/>
              <a:gd name="connsiteY13-1832" fmla="*/ 1117635 h 1424419"/>
              <a:gd name="connsiteX14-1833" fmla="*/ 667 w 1305299"/>
              <a:gd name="connsiteY14-1834" fmla="*/ 999105 h 1424419"/>
              <a:gd name="connsiteX15-1835" fmla="*/ 0 w 1305299"/>
              <a:gd name="connsiteY15-1836" fmla="*/ 972364 h 1424419"/>
              <a:gd name="connsiteX16-1837" fmla="*/ 2496 w 1305299"/>
              <a:gd name="connsiteY16-1838" fmla="*/ 463106 h 1424419"/>
              <a:gd name="connsiteX17-1839" fmla="*/ 2458 w 1305299"/>
              <a:gd name="connsiteY17-1840" fmla="*/ 429563 h 1424419"/>
              <a:gd name="connsiteX18-1841" fmla="*/ 75248 w 1305299"/>
              <a:gd name="connsiteY18-1842" fmla="*/ 303202 h 1424419"/>
              <a:gd name="connsiteX19-1843" fmla="*/ 106293 w 1305299"/>
              <a:gd name="connsiteY19-1844" fmla="*/ 282597 h 1424419"/>
              <a:gd name="connsiteX20-1845" fmla="*/ 541533 w 1305299"/>
              <a:gd name="connsiteY20-1846" fmla="*/ 38110 h 1424419"/>
              <a:gd name="connsiteX21-1847" fmla="*/ 653528 w 1305299"/>
              <a:gd name="connsiteY21-1848" fmla="*/ 0 h 1424419"/>
              <a:gd name="connsiteX0-1849" fmla="*/ 653528 w 1304127"/>
              <a:gd name="connsiteY0-1850" fmla="*/ 0 h 1424419"/>
              <a:gd name="connsiteX1-1851" fmla="*/ 757287 w 1304127"/>
              <a:gd name="connsiteY1-1852" fmla="*/ 32444 h 1424419"/>
              <a:gd name="connsiteX2-1853" fmla="*/ 1206876 w 1304127"/>
              <a:gd name="connsiteY2-1854" fmla="*/ 284945 h 1424419"/>
              <a:gd name="connsiteX3-1855" fmla="*/ 1237706 w 1304127"/>
              <a:gd name="connsiteY3-1856" fmla="*/ 306775 h 1424419"/>
              <a:gd name="connsiteX4-1857" fmla="*/ 1301712 w 1304127"/>
              <a:gd name="connsiteY4-1858" fmla="*/ 442384 h 1424419"/>
              <a:gd name="connsiteX5-1859" fmla="*/ 1303099 w 1304127"/>
              <a:gd name="connsiteY5-1860" fmla="*/ 495558 h 1424419"/>
              <a:gd name="connsiteX6-1861" fmla="*/ 1301746 w 1304127"/>
              <a:gd name="connsiteY6-1862" fmla="*/ 953747 h 1424419"/>
              <a:gd name="connsiteX7-1863" fmla="*/ 1302599 w 1304127"/>
              <a:gd name="connsiteY7-1864" fmla="*/ 1003650 h 1424419"/>
              <a:gd name="connsiteX8-1865" fmla="*/ 1227376 w 1304127"/>
              <a:gd name="connsiteY8-1866" fmla="*/ 1152027 h 1424419"/>
              <a:gd name="connsiteX9-1867" fmla="*/ 1172881 w 1304127"/>
              <a:gd name="connsiteY9-1868" fmla="*/ 1179342 h 1424419"/>
              <a:gd name="connsiteX10-1869" fmla="*/ 792288 w 1304127"/>
              <a:gd name="connsiteY10-1870" fmla="*/ 1385653 h 1424419"/>
              <a:gd name="connsiteX11-1871" fmla="*/ 522686 w 1304127"/>
              <a:gd name="connsiteY11-1872" fmla="*/ 1384922 h 1424419"/>
              <a:gd name="connsiteX12-1873" fmla="*/ 94302 w 1304127"/>
              <a:gd name="connsiteY12-1874" fmla="*/ 1158755 h 1424419"/>
              <a:gd name="connsiteX13-1875" fmla="*/ 39429 w 1304127"/>
              <a:gd name="connsiteY13-1876" fmla="*/ 1117635 h 1424419"/>
              <a:gd name="connsiteX14-1877" fmla="*/ 667 w 1304127"/>
              <a:gd name="connsiteY14-1878" fmla="*/ 999105 h 1424419"/>
              <a:gd name="connsiteX15-1879" fmla="*/ 0 w 1304127"/>
              <a:gd name="connsiteY15-1880" fmla="*/ 972364 h 1424419"/>
              <a:gd name="connsiteX16-1881" fmla="*/ 2496 w 1304127"/>
              <a:gd name="connsiteY16-1882" fmla="*/ 463106 h 1424419"/>
              <a:gd name="connsiteX17-1883" fmla="*/ 2458 w 1304127"/>
              <a:gd name="connsiteY17-1884" fmla="*/ 429563 h 1424419"/>
              <a:gd name="connsiteX18-1885" fmla="*/ 75248 w 1304127"/>
              <a:gd name="connsiteY18-1886" fmla="*/ 303202 h 1424419"/>
              <a:gd name="connsiteX19-1887" fmla="*/ 106293 w 1304127"/>
              <a:gd name="connsiteY19-1888" fmla="*/ 282597 h 1424419"/>
              <a:gd name="connsiteX20-1889" fmla="*/ 541533 w 1304127"/>
              <a:gd name="connsiteY20-1890" fmla="*/ 38110 h 1424419"/>
              <a:gd name="connsiteX21-1891" fmla="*/ 653528 w 1304127"/>
              <a:gd name="connsiteY21-1892" fmla="*/ 0 h 1424419"/>
              <a:gd name="connsiteX0-1893" fmla="*/ 653528 w 1306101"/>
              <a:gd name="connsiteY0-1894" fmla="*/ 0 h 1424419"/>
              <a:gd name="connsiteX1-1895" fmla="*/ 757287 w 1306101"/>
              <a:gd name="connsiteY1-1896" fmla="*/ 32444 h 1424419"/>
              <a:gd name="connsiteX2-1897" fmla="*/ 1206876 w 1306101"/>
              <a:gd name="connsiteY2-1898" fmla="*/ 284945 h 1424419"/>
              <a:gd name="connsiteX3-1899" fmla="*/ 1237706 w 1306101"/>
              <a:gd name="connsiteY3-1900" fmla="*/ 306775 h 1424419"/>
              <a:gd name="connsiteX4-1901" fmla="*/ 1305773 w 1306101"/>
              <a:gd name="connsiteY4-1902" fmla="*/ 442384 h 1424419"/>
              <a:gd name="connsiteX5-1903" fmla="*/ 1303099 w 1306101"/>
              <a:gd name="connsiteY5-1904" fmla="*/ 495558 h 1424419"/>
              <a:gd name="connsiteX6-1905" fmla="*/ 1301746 w 1306101"/>
              <a:gd name="connsiteY6-1906" fmla="*/ 953747 h 1424419"/>
              <a:gd name="connsiteX7-1907" fmla="*/ 1302599 w 1306101"/>
              <a:gd name="connsiteY7-1908" fmla="*/ 1003650 h 1424419"/>
              <a:gd name="connsiteX8-1909" fmla="*/ 1227376 w 1306101"/>
              <a:gd name="connsiteY8-1910" fmla="*/ 1152027 h 1424419"/>
              <a:gd name="connsiteX9-1911" fmla="*/ 1172881 w 1306101"/>
              <a:gd name="connsiteY9-1912" fmla="*/ 1179342 h 1424419"/>
              <a:gd name="connsiteX10-1913" fmla="*/ 792288 w 1306101"/>
              <a:gd name="connsiteY10-1914" fmla="*/ 1385653 h 1424419"/>
              <a:gd name="connsiteX11-1915" fmla="*/ 522686 w 1306101"/>
              <a:gd name="connsiteY11-1916" fmla="*/ 1384922 h 1424419"/>
              <a:gd name="connsiteX12-1917" fmla="*/ 94302 w 1306101"/>
              <a:gd name="connsiteY12-1918" fmla="*/ 1158755 h 1424419"/>
              <a:gd name="connsiteX13-1919" fmla="*/ 39429 w 1306101"/>
              <a:gd name="connsiteY13-1920" fmla="*/ 1117635 h 1424419"/>
              <a:gd name="connsiteX14-1921" fmla="*/ 667 w 1306101"/>
              <a:gd name="connsiteY14-1922" fmla="*/ 999105 h 1424419"/>
              <a:gd name="connsiteX15-1923" fmla="*/ 0 w 1306101"/>
              <a:gd name="connsiteY15-1924" fmla="*/ 972364 h 1424419"/>
              <a:gd name="connsiteX16-1925" fmla="*/ 2496 w 1306101"/>
              <a:gd name="connsiteY16-1926" fmla="*/ 463106 h 1424419"/>
              <a:gd name="connsiteX17-1927" fmla="*/ 2458 w 1306101"/>
              <a:gd name="connsiteY17-1928" fmla="*/ 429563 h 1424419"/>
              <a:gd name="connsiteX18-1929" fmla="*/ 75248 w 1306101"/>
              <a:gd name="connsiteY18-1930" fmla="*/ 303202 h 1424419"/>
              <a:gd name="connsiteX19-1931" fmla="*/ 106293 w 1306101"/>
              <a:gd name="connsiteY19-1932" fmla="*/ 282597 h 1424419"/>
              <a:gd name="connsiteX20-1933" fmla="*/ 541533 w 1306101"/>
              <a:gd name="connsiteY20-1934" fmla="*/ 38110 h 1424419"/>
              <a:gd name="connsiteX21-1935" fmla="*/ 653528 w 1306101"/>
              <a:gd name="connsiteY21-1936" fmla="*/ 0 h 1424419"/>
              <a:gd name="connsiteX0-1937" fmla="*/ 653528 w 1304819"/>
              <a:gd name="connsiteY0-1938" fmla="*/ 0 h 1424419"/>
              <a:gd name="connsiteX1-1939" fmla="*/ 757287 w 1304819"/>
              <a:gd name="connsiteY1-1940" fmla="*/ 32444 h 1424419"/>
              <a:gd name="connsiteX2-1941" fmla="*/ 1206876 w 1304819"/>
              <a:gd name="connsiteY2-1942" fmla="*/ 284945 h 1424419"/>
              <a:gd name="connsiteX3-1943" fmla="*/ 1237706 w 1304819"/>
              <a:gd name="connsiteY3-1944" fmla="*/ 306775 h 1424419"/>
              <a:gd name="connsiteX4-1945" fmla="*/ 1304420 w 1304819"/>
              <a:gd name="connsiteY4-1946" fmla="*/ 434263 h 1424419"/>
              <a:gd name="connsiteX5-1947" fmla="*/ 1303099 w 1304819"/>
              <a:gd name="connsiteY5-1948" fmla="*/ 495558 h 1424419"/>
              <a:gd name="connsiteX6-1949" fmla="*/ 1301746 w 1304819"/>
              <a:gd name="connsiteY6-1950" fmla="*/ 953747 h 1424419"/>
              <a:gd name="connsiteX7-1951" fmla="*/ 1302599 w 1304819"/>
              <a:gd name="connsiteY7-1952" fmla="*/ 1003650 h 1424419"/>
              <a:gd name="connsiteX8-1953" fmla="*/ 1227376 w 1304819"/>
              <a:gd name="connsiteY8-1954" fmla="*/ 1152027 h 1424419"/>
              <a:gd name="connsiteX9-1955" fmla="*/ 1172881 w 1304819"/>
              <a:gd name="connsiteY9-1956" fmla="*/ 1179342 h 1424419"/>
              <a:gd name="connsiteX10-1957" fmla="*/ 792288 w 1304819"/>
              <a:gd name="connsiteY10-1958" fmla="*/ 1385653 h 1424419"/>
              <a:gd name="connsiteX11-1959" fmla="*/ 522686 w 1304819"/>
              <a:gd name="connsiteY11-1960" fmla="*/ 1384922 h 1424419"/>
              <a:gd name="connsiteX12-1961" fmla="*/ 94302 w 1304819"/>
              <a:gd name="connsiteY12-1962" fmla="*/ 1158755 h 1424419"/>
              <a:gd name="connsiteX13-1963" fmla="*/ 39429 w 1304819"/>
              <a:gd name="connsiteY13-1964" fmla="*/ 1117635 h 1424419"/>
              <a:gd name="connsiteX14-1965" fmla="*/ 667 w 1304819"/>
              <a:gd name="connsiteY14-1966" fmla="*/ 999105 h 1424419"/>
              <a:gd name="connsiteX15-1967" fmla="*/ 0 w 1304819"/>
              <a:gd name="connsiteY15-1968" fmla="*/ 972364 h 1424419"/>
              <a:gd name="connsiteX16-1969" fmla="*/ 2496 w 1304819"/>
              <a:gd name="connsiteY16-1970" fmla="*/ 463106 h 1424419"/>
              <a:gd name="connsiteX17-1971" fmla="*/ 2458 w 1304819"/>
              <a:gd name="connsiteY17-1972" fmla="*/ 429563 h 1424419"/>
              <a:gd name="connsiteX18-1973" fmla="*/ 75248 w 1304819"/>
              <a:gd name="connsiteY18-1974" fmla="*/ 303202 h 1424419"/>
              <a:gd name="connsiteX19-1975" fmla="*/ 106293 w 1304819"/>
              <a:gd name="connsiteY19-1976" fmla="*/ 282597 h 1424419"/>
              <a:gd name="connsiteX20-1977" fmla="*/ 541533 w 1304819"/>
              <a:gd name="connsiteY20-1978" fmla="*/ 38110 h 1424419"/>
              <a:gd name="connsiteX21-1979" fmla="*/ 653528 w 1304819"/>
              <a:gd name="connsiteY21-1980" fmla="*/ 0 h 1424419"/>
              <a:gd name="connsiteX0-1981" fmla="*/ 653528 w 1306525"/>
              <a:gd name="connsiteY0-1982" fmla="*/ 0 h 1424419"/>
              <a:gd name="connsiteX1-1983" fmla="*/ 757287 w 1306525"/>
              <a:gd name="connsiteY1-1984" fmla="*/ 32444 h 1424419"/>
              <a:gd name="connsiteX2-1985" fmla="*/ 1206876 w 1306525"/>
              <a:gd name="connsiteY2-1986" fmla="*/ 284945 h 1424419"/>
              <a:gd name="connsiteX3-1987" fmla="*/ 1237706 w 1306525"/>
              <a:gd name="connsiteY3-1988" fmla="*/ 306775 h 1424419"/>
              <a:gd name="connsiteX4-1989" fmla="*/ 1304420 w 1306525"/>
              <a:gd name="connsiteY4-1990" fmla="*/ 434263 h 1424419"/>
              <a:gd name="connsiteX5-1991" fmla="*/ 1305806 w 1306525"/>
              <a:gd name="connsiteY5-1992" fmla="*/ 519922 h 1424419"/>
              <a:gd name="connsiteX6-1993" fmla="*/ 1301746 w 1306525"/>
              <a:gd name="connsiteY6-1994" fmla="*/ 953747 h 1424419"/>
              <a:gd name="connsiteX7-1995" fmla="*/ 1302599 w 1306525"/>
              <a:gd name="connsiteY7-1996" fmla="*/ 1003650 h 1424419"/>
              <a:gd name="connsiteX8-1997" fmla="*/ 1227376 w 1306525"/>
              <a:gd name="connsiteY8-1998" fmla="*/ 1152027 h 1424419"/>
              <a:gd name="connsiteX9-1999" fmla="*/ 1172881 w 1306525"/>
              <a:gd name="connsiteY9-2000" fmla="*/ 1179342 h 1424419"/>
              <a:gd name="connsiteX10-2001" fmla="*/ 792288 w 1306525"/>
              <a:gd name="connsiteY10-2002" fmla="*/ 1385653 h 1424419"/>
              <a:gd name="connsiteX11-2003" fmla="*/ 522686 w 1306525"/>
              <a:gd name="connsiteY11-2004" fmla="*/ 1384922 h 1424419"/>
              <a:gd name="connsiteX12-2005" fmla="*/ 94302 w 1306525"/>
              <a:gd name="connsiteY12-2006" fmla="*/ 1158755 h 1424419"/>
              <a:gd name="connsiteX13-2007" fmla="*/ 39429 w 1306525"/>
              <a:gd name="connsiteY13-2008" fmla="*/ 1117635 h 1424419"/>
              <a:gd name="connsiteX14-2009" fmla="*/ 667 w 1306525"/>
              <a:gd name="connsiteY14-2010" fmla="*/ 999105 h 1424419"/>
              <a:gd name="connsiteX15-2011" fmla="*/ 0 w 1306525"/>
              <a:gd name="connsiteY15-2012" fmla="*/ 972364 h 1424419"/>
              <a:gd name="connsiteX16-2013" fmla="*/ 2496 w 1306525"/>
              <a:gd name="connsiteY16-2014" fmla="*/ 463106 h 1424419"/>
              <a:gd name="connsiteX17-2015" fmla="*/ 2458 w 1306525"/>
              <a:gd name="connsiteY17-2016" fmla="*/ 429563 h 1424419"/>
              <a:gd name="connsiteX18-2017" fmla="*/ 75248 w 1306525"/>
              <a:gd name="connsiteY18-2018" fmla="*/ 303202 h 1424419"/>
              <a:gd name="connsiteX19-2019" fmla="*/ 106293 w 1306525"/>
              <a:gd name="connsiteY19-2020" fmla="*/ 282597 h 1424419"/>
              <a:gd name="connsiteX20-2021" fmla="*/ 541533 w 1306525"/>
              <a:gd name="connsiteY20-2022" fmla="*/ 38110 h 1424419"/>
              <a:gd name="connsiteX21-2023" fmla="*/ 653528 w 1306525"/>
              <a:gd name="connsiteY21-2024" fmla="*/ 0 h 1424419"/>
              <a:gd name="connsiteX0-2025" fmla="*/ 653528 w 1305814"/>
              <a:gd name="connsiteY0-2026" fmla="*/ 0 h 1424419"/>
              <a:gd name="connsiteX1-2027" fmla="*/ 757287 w 1305814"/>
              <a:gd name="connsiteY1-2028" fmla="*/ 32444 h 1424419"/>
              <a:gd name="connsiteX2-2029" fmla="*/ 1206876 w 1305814"/>
              <a:gd name="connsiteY2-2030" fmla="*/ 284945 h 1424419"/>
              <a:gd name="connsiteX3-2031" fmla="*/ 1237706 w 1305814"/>
              <a:gd name="connsiteY3-2032" fmla="*/ 306775 h 1424419"/>
              <a:gd name="connsiteX4-2033" fmla="*/ 1304420 w 1305814"/>
              <a:gd name="connsiteY4-2034" fmla="*/ 434263 h 1424419"/>
              <a:gd name="connsiteX5-2035" fmla="*/ 1305806 w 1305814"/>
              <a:gd name="connsiteY5-2036" fmla="*/ 519922 h 1424419"/>
              <a:gd name="connsiteX6-2037" fmla="*/ 1301746 w 1305814"/>
              <a:gd name="connsiteY6-2038" fmla="*/ 953747 h 1424419"/>
              <a:gd name="connsiteX7-2039" fmla="*/ 1302599 w 1305814"/>
              <a:gd name="connsiteY7-2040" fmla="*/ 1003650 h 1424419"/>
              <a:gd name="connsiteX8-2041" fmla="*/ 1227376 w 1305814"/>
              <a:gd name="connsiteY8-2042" fmla="*/ 1152027 h 1424419"/>
              <a:gd name="connsiteX9-2043" fmla="*/ 1172881 w 1305814"/>
              <a:gd name="connsiteY9-2044" fmla="*/ 1179342 h 1424419"/>
              <a:gd name="connsiteX10-2045" fmla="*/ 792288 w 1305814"/>
              <a:gd name="connsiteY10-2046" fmla="*/ 1385653 h 1424419"/>
              <a:gd name="connsiteX11-2047" fmla="*/ 522686 w 1305814"/>
              <a:gd name="connsiteY11-2048" fmla="*/ 1384922 h 1424419"/>
              <a:gd name="connsiteX12-2049" fmla="*/ 94302 w 1305814"/>
              <a:gd name="connsiteY12-2050" fmla="*/ 1158755 h 1424419"/>
              <a:gd name="connsiteX13-2051" fmla="*/ 39429 w 1305814"/>
              <a:gd name="connsiteY13-2052" fmla="*/ 1117635 h 1424419"/>
              <a:gd name="connsiteX14-2053" fmla="*/ 667 w 1305814"/>
              <a:gd name="connsiteY14-2054" fmla="*/ 999105 h 1424419"/>
              <a:gd name="connsiteX15-2055" fmla="*/ 0 w 1305814"/>
              <a:gd name="connsiteY15-2056" fmla="*/ 972364 h 1424419"/>
              <a:gd name="connsiteX16-2057" fmla="*/ 2496 w 1305814"/>
              <a:gd name="connsiteY16-2058" fmla="*/ 463106 h 1424419"/>
              <a:gd name="connsiteX17-2059" fmla="*/ 2458 w 1305814"/>
              <a:gd name="connsiteY17-2060" fmla="*/ 429563 h 1424419"/>
              <a:gd name="connsiteX18-2061" fmla="*/ 75248 w 1305814"/>
              <a:gd name="connsiteY18-2062" fmla="*/ 303202 h 1424419"/>
              <a:gd name="connsiteX19-2063" fmla="*/ 106293 w 1305814"/>
              <a:gd name="connsiteY19-2064" fmla="*/ 282597 h 1424419"/>
              <a:gd name="connsiteX20-2065" fmla="*/ 541533 w 1305814"/>
              <a:gd name="connsiteY20-2066" fmla="*/ 38110 h 1424419"/>
              <a:gd name="connsiteX21-2067" fmla="*/ 653528 w 1305814"/>
              <a:gd name="connsiteY21-2068" fmla="*/ 0 h 1424419"/>
              <a:gd name="connsiteX0-2069" fmla="*/ 653528 w 1305814"/>
              <a:gd name="connsiteY0-2070" fmla="*/ 0 h 1424419"/>
              <a:gd name="connsiteX1-2071" fmla="*/ 757287 w 1305814"/>
              <a:gd name="connsiteY1-2072" fmla="*/ 32444 h 1424419"/>
              <a:gd name="connsiteX2-2073" fmla="*/ 1206876 w 1305814"/>
              <a:gd name="connsiteY2-2074" fmla="*/ 284945 h 1424419"/>
              <a:gd name="connsiteX3-2075" fmla="*/ 1237706 w 1305814"/>
              <a:gd name="connsiteY3-2076" fmla="*/ 306775 h 1424419"/>
              <a:gd name="connsiteX4-2077" fmla="*/ 1304420 w 1305814"/>
              <a:gd name="connsiteY4-2078" fmla="*/ 434263 h 1424419"/>
              <a:gd name="connsiteX5-2079" fmla="*/ 1305806 w 1305814"/>
              <a:gd name="connsiteY5-2080" fmla="*/ 519922 h 1424419"/>
              <a:gd name="connsiteX6-2081" fmla="*/ 1301746 w 1305814"/>
              <a:gd name="connsiteY6-2082" fmla="*/ 953747 h 1424419"/>
              <a:gd name="connsiteX7-2083" fmla="*/ 1302599 w 1305814"/>
              <a:gd name="connsiteY7-2084" fmla="*/ 1003650 h 1424419"/>
              <a:gd name="connsiteX8-2085" fmla="*/ 1227376 w 1305814"/>
              <a:gd name="connsiteY8-2086" fmla="*/ 1152027 h 1424419"/>
              <a:gd name="connsiteX9-2087" fmla="*/ 1172881 w 1305814"/>
              <a:gd name="connsiteY9-2088" fmla="*/ 1179342 h 1424419"/>
              <a:gd name="connsiteX10-2089" fmla="*/ 792288 w 1305814"/>
              <a:gd name="connsiteY10-2090" fmla="*/ 1385653 h 1424419"/>
              <a:gd name="connsiteX11-2091" fmla="*/ 522686 w 1305814"/>
              <a:gd name="connsiteY11-2092" fmla="*/ 1384922 h 1424419"/>
              <a:gd name="connsiteX12-2093" fmla="*/ 94302 w 1305814"/>
              <a:gd name="connsiteY12-2094" fmla="*/ 1158755 h 1424419"/>
              <a:gd name="connsiteX13-2095" fmla="*/ 39429 w 1305814"/>
              <a:gd name="connsiteY13-2096" fmla="*/ 1117635 h 1424419"/>
              <a:gd name="connsiteX14-2097" fmla="*/ 667 w 1305814"/>
              <a:gd name="connsiteY14-2098" fmla="*/ 999105 h 1424419"/>
              <a:gd name="connsiteX15-2099" fmla="*/ 0 w 1305814"/>
              <a:gd name="connsiteY15-2100" fmla="*/ 972364 h 1424419"/>
              <a:gd name="connsiteX16-2101" fmla="*/ 2496 w 1305814"/>
              <a:gd name="connsiteY16-2102" fmla="*/ 463106 h 1424419"/>
              <a:gd name="connsiteX17-2103" fmla="*/ 2458 w 1305814"/>
              <a:gd name="connsiteY17-2104" fmla="*/ 429563 h 1424419"/>
              <a:gd name="connsiteX18-2105" fmla="*/ 75248 w 1305814"/>
              <a:gd name="connsiteY18-2106" fmla="*/ 303202 h 1424419"/>
              <a:gd name="connsiteX19-2107" fmla="*/ 106293 w 1305814"/>
              <a:gd name="connsiteY19-2108" fmla="*/ 282597 h 1424419"/>
              <a:gd name="connsiteX20-2109" fmla="*/ 541533 w 1305814"/>
              <a:gd name="connsiteY20-2110" fmla="*/ 38110 h 1424419"/>
              <a:gd name="connsiteX21-2111" fmla="*/ 653528 w 1305814"/>
              <a:gd name="connsiteY21-2112" fmla="*/ 0 h 1424419"/>
              <a:gd name="connsiteX0-2113" fmla="*/ 653528 w 1305814"/>
              <a:gd name="connsiteY0-2114" fmla="*/ 0 h 1424419"/>
              <a:gd name="connsiteX1-2115" fmla="*/ 757287 w 1305814"/>
              <a:gd name="connsiteY1-2116" fmla="*/ 32444 h 1424419"/>
              <a:gd name="connsiteX2-2117" fmla="*/ 1206876 w 1305814"/>
              <a:gd name="connsiteY2-2118" fmla="*/ 284945 h 1424419"/>
              <a:gd name="connsiteX3-2119" fmla="*/ 1237706 w 1305814"/>
              <a:gd name="connsiteY3-2120" fmla="*/ 306775 h 1424419"/>
              <a:gd name="connsiteX4-2121" fmla="*/ 1304420 w 1305814"/>
              <a:gd name="connsiteY4-2122" fmla="*/ 434263 h 1424419"/>
              <a:gd name="connsiteX5-2123" fmla="*/ 1305806 w 1305814"/>
              <a:gd name="connsiteY5-2124" fmla="*/ 519922 h 1424419"/>
              <a:gd name="connsiteX6-2125" fmla="*/ 1301746 w 1305814"/>
              <a:gd name="connsiteY6-2126" fmla="*/ 953747 h 1424419"/>
              <a:gd name="connsiteX7-2127" fmla="*/ 1302599 w 1305814"/>
              <a:gd name="connsiteY7-2128" fmla="*/ 1003650 h 1424419"/>
              <a:gd name="connsiteX8-2129" fmla="*/ 1227376 w 1305814"/>
              <a:gd name="connsiteY8-2130" fmla="*/ 1152027 h 1424419"/>
              <a:gd name="connsiteX9-2131" fmla="*/ 1174235 w 1305814"/>
              <a:gd name="connsiteY9-2132" fmla="*/ 1184756 h 1424419"/>
              <a:gd name="connsiteX10-2133" fmla="*/ 792288 w 1305814"/>
              <a:gd name="connsiteY10-2134" fmla="*/ 1385653 h 1424419"/>
              <a:gd name="connsiteX11-2135" fmla="*/ 522686 w 1305814"/>
              <a:gd name="connsiteY11-2136" fmla="*/ 1384922 h 1424419"/>
              <a:gd name="connsiteX12-2137" fmla="*/ 94302 w 1305814"/>
              <a:gd name="connsiteY12-2138" fmla="*/ 1158755 h 1424419"/>
              <a:gd name="connsiteX13-2139" fmla="*/ 39429 w 1305814"/>
              <a:gd name="connsiteY13-2140" fmla="*/ 1117635 h 1424419"/>
              <a:gd name="connsiteX14-2141" fmla="*/ 667 w 1305814"/>
              <a:gd name="connsiteY14-2142" fmla="*/ 999105 h 1424419"/>
              <a:gd name="connsiteX15-2143" fmla="*/ 0 w 1305814"/>
              <a:gd name="connsiteY15-2144" fmla="*/ 972364 h 1424419"/>
              <a:gd name="connsiteX16-2145" fmla="*/ 2496 w 1305814"/>
              <a:gd name="connsiteY16-2146" fmla="*/ 463106 h 1424419"/>
              <a:gd name="connsiteX17-2147" fmla="*/ 2458 w 1305814"/>
              <a:gd name="connsiteY17-2148" fmla="*/ 429563 h 1424419"/>
              <a:gd name="connsiteX18-2149" fmla="*/ 75248 w 1305814"/>
              <a:gd name="connsiteY18-2150" fmla="*/ 303202 h 1424419"/>
              <a:gd name="connsiteX19-2151" fmla="*/ 106293 w 1305814"/>
              <a:gd name="connsiteY19-2152" fmla="*/ 282597 h 1424419"/>
              <a:gd name="connsiteX20-2153" fmla="*/ 541533 w 1305814"/>
              <a:gd name="connsiteY20-2154" fmla="*/ 38110 h 1424419"/>
              <a:gd name="connsiteX21-2155" fmla="*/ 653528 w 1305814"/>
              <a:gd name="connsiteY21-2156" fmla="*/ 0 h 1424419"/>
              <a:gd name="connsiteX0-2157" fmla="*/ 653528 w 1305814"/>
              <a:gd name="connsiteY0-2158" fmla="*/ 0 h 1424419"/>
              <a:gd name="connsiteX1-2159" fmla="*/ 757287 w 1305814"/>
              <a:gd name="connsiteY1-2160" fmla="*/ 32444 h 1424419"/>
              <a:gd name="connsiteX2-2161" fmla="*/ 1206876 w 1305814"/>
              <a:gd name="connsiteY2-2162" fmla="*/ 284945 h 1424419"/>
              <a:gd name="connsiteX3-2163" fmla="*/ 1237706 w 1305814"/>
              <a:gd name="connsiteY3-2164" fmla="*/ 306775 h 1424419"/>
              <a:gd name="connsiteX4-2165" fmla="*/ 1304420 w 1305814"/>
              <a:gd name="connsiteY4-2166" fmla="*/ 434263 h 1424419"/>
              <a:gd name="connsiteX5-2167" fmla="*/ 1305806 w 1305814"/>
              <a:gd name="connsiteY5-2168" fmla="*/ 519922 h 1424419"/>
              <a:gd name="connsiteX6-2169" fmla="*/ 1301746 w 1305814"/>
              <a:gd name="connsiteY6-2170" fmla="*/ 953747 h 1424419"/>
              <a:gd name="connsiteX7-2171" fmla="*/ 1302599 w 1305814"/>
              <a:gd name="connsiteY7-2172" fmla="*/ 1003650 h 1424419"/>
              <a:gd name="connsiteX8-2173" fmla="*/ 1227376 w 1305814"/>
              <a:gd name="connsiteY8-2174" fmla="*/ 1152027 h 1424419"/>
              <a:gd name="connsiteX9-2175" fmla="*/ 1174235 w 1305814"/>
              <a:gd name="connsiteY9-2176" fmla="*/ 1184756 h 1424419"/>
              <a:gd name="connsiteX10-2177" fmla="*/ 792288 w 1305814"/>
              <a:gd name="connsiteY10-2178" fmla="*/ 1385653 h 1424419"/>
              <a:gd name="connsiteX11-2179" fmla="*/ 522686 w 1305814"/>
              <a:gd name="connsiteY11-2180" fmla="*/ 1384922 h 1424419"/>
              <a:gd name="connsiteX12-2181" fmla="*/ 94302 w 1305814"/>
              <a:gd name="connsiteY12-2182" fmla="*/ 1158755 h 1424419"/>
              <a:gd name="connsiteX13-2183" fmla="*/ 39429 w 1305814"/>
              <a:gd name="connsiteY13-2184" fmla="*/ 1117635 h 1424419"/>
              <a:gd name="connsiteX14-2185" fmla="*/ 667 w 1305814"/>
              <a:gd name="connsiteY14-2186" fmla="*/ 999105 h 1424419"/>
              <a:gd name="connsiteX15-2187" fmla="*/ 0 w 1305814"/>
              <a:gd name="connsiteY15-2188" fmla="*/ 972364 h 1424419"/>
              <a:gd name="connsiteX16-2189" fmla="*/ 2496 w 1305814"/>
              <a:gd name="connsiteY16-2190" fmla="*/ 463106 h 1424419"/>
              <a:gd name="connsiteX17-2191" fmla="*/ 2458 w 1305814"/>
              <a:gd name="connsiteY17-2192" fmla="*/ 429563 h 1424419"/>
              <a:gd name="connsiteX18-2193" fmla="*/ 75248 w 1305814"/>
              <a:gd name="connsiteY18-2194" fmla="*/ 303202 h 1424419"/>
              <a:gd name="connsiteX19-2195" fmla="*/ 106293 w 1305814"/>
              <a:gd name="connsiteY19-2196" fmla="*/ 282597 h 1424419"/>
              <a:gd name="connsiteX20-2197" fmla="*/ 541533 w 1305814"/>
              <a:gd name="connsiteY20-2198" fmla="*/ 38110 h 1424419"/>
              <a:gd name="connsiteX21-2199" fmla="*/ 653528 w 1305814"/>
              <a:gd name="connsiteY21-2200" fmla="*/ 0 h 1424419"/>
              <a:gd name="connsiteX0-2201" fmla="*/ 653528 w 1305814"/>
              <a:gd name="connsiteY0-2202" fmla="*/ 0 h 1427408"/>
              <a:gd name="connsiteX1-2203" fmla="*/ 757287 w 1305814"/>
              <a:gd name="connsiteY1-2204" fmla="*/ 32444 h 1427408"/>
              <a:gd name="connsiteX2-2205" fmla="*/ 1206876 w 1305814"/>
              <a:gd name="connsiteY2-2206" fmla="*/ 284945 h 1427408"/>
              <a:gd name="connsiteX3-2207" fmla="*/ 1237706 w 1305814"/>
              <a:gd name="connsiteY3-2208" fmla="*/ 306775 h 1427408"/>
              <a:gd name="connsiteX4-2209" fmla="*/ 1304420 w 1305814"/>
              <a:gd name="connsiteY4-2210" fmla="*/ 434263 h 1427408"/>
              <a:gd name="connsiteX5-2211" fmla="*/ 1305806 w 1305814"/>
              <a:gd name="connsiteY5-2212" fmla="*/ 519922 h 1427408"/>
              <a:gd name="connsiteX6-2213" fmla="*/ 1301746 w 1305814"/>
              <a:gd name="connsiteY6-2214" fmla="*/ 953747 h 1427408"/>
              <a:gd name="connsiteX7-2215" fmla="*/ 1302599 w 1305814"/>
              <a:gd name="connsiteY7-2216" fmla="*/ 1003650 h 1427408"/>
              <a:gd name="connsiteX8-2217" fmla="*/ 1227376 w 1305814"/>
              <a:gd name="connsiteY8-2218" fmla="*/ 1152027 h 1427408"/>
              <a:gd name="connsiteX9-2219" fmla="*/ 1174235 w 1305814"/>
              <a:gd name="connsiteY9-2220" fmla="*/ 1184756 h 1427408"/>
              <a:gd name="connsiteX10-2221" fmla="*/ 792288 w 1305814"/>
              <a:gd name="connsiteY10-2222" fmla="*/ 1385653 h 1427408"/>
              <a:gd name="connsiteX11-2223" fmla="*/ 517719 w 1305814"/>
              <a:gd name="connsiteY11-2224" fmla="*/ 1389889 h 1427408"/>
              <a:gd name="connsiteX12-2225" fmla="*/ 94302 w 1305814"/>
              <a:gd name="connsiteY12-2226" fmla="*/ 1158755 h 1427408"/>
              <a:gd name="connsiteX13-2227" fmla="*/ 39429 w 1305814"/>
              <a:gd name="connsiteY13-2228" fmla="*/ 1117635 h 1427408"/>
              <a:gd name="connsiteX14-2229" fmla="*/ 667 w 1305814"/>
              <a:gd name="connsiteY14-2230" fmla="*/ 999105 h 1427408"/>
              <a:gd name="connsiteX15-2231" fmla="*/ 0 w 1305814"/>
              <a:gd name="connsiteY15-2232" fmla="*/ 972364 h 1427408"/>
              <a:gd name="connsiteX16-2233" fmla="*/ 2496 w 1305814"/>
              <a:gd name="connsiteY16-2234" fmla="*/ 463106 h 1427408"/>
              <a:gd name="connsiteX17-2235" fmla="*/ 2458 w 1305814"/>
              <a:gd name="connsiteY17-2236" fmla="*/ 429563 h 1427408"/>
              <a:gd name="connsiteX18-2237" fmla="*/ 75248 w 1305814"/>
              <a:gd name="connsiteY18-2238" fmla="*/ 303202 h 1427408"/>
              <a:gd name="connsiteX19-2239" fmla="*/ 106293 w 1305814"/>
              <a:gd name="connsiteY19-2240" fmla="*/ 282597 h 1427408"/>
              <a:gd name="connsiteX20-2241" fmla="*/ 541533 w 1305814"/>
              <a:gd name="connsiteY20-2242" fmla="*/ 38110 h 1427408"/>
              <a:gd name="connsiteX21-2243" fmla="*/ 653528 w 1305814"/>
              <a:gd name="connsiteY21-2244" fmla="*/ 0 h 1427408"/>
              <a:gd name="connsiteX0-2245" fmla="*/ 653528 w 1305814"/>
              <a:gd name="connsiteY0-2246" fmla="*/ 0 h 1427408"/>
              <a:gd name="connsiteX1-2247" fmla="*/ 757287 w 1305814"/>
              <a:gd name="connsiteY1-2248" fmla="*/ 32444 h 1427408"/>
              <a:gd name="connsiteX2-2249" fmla="*/ 1206876 w 1305814"/>
              <a:gd name="connsiteY2-2250" fmla="*/ 284945 h 1427408"/>
              <a:gd name="connsiteX3-2251" fmla="*/ 1237706 w 1305814"/>
              <a:gd name="connsiteY3-2252" fmla="*/ 306775 h 1427408"/>
              <a:gd name="connsiteX4-2253" fmla="*/ 1304420 w 1305814"/>
              <a:gd name="connsiteY4-2254" fmla="*/ 434263 h 1427408"/>
              <a:gd name="connsiteX5-2255" fmla="*/ 1305806 w 1305814"/>
              <a:gd name="connsiteY5-2256" fmla="*/ 519922 h 1427408"/>
              <a:gd name="connsiteX6-2257" fmla="*/ 1301746 w 1305814"/>
              <a:gd name="connsiteY6-2258" fmla="*/ 953747 h 1427408"/>
              <a:gd name="connsiteX7-2259" fmla="*/ 1302599 w 1305814"/>
              <a:gd name="connsiteY7-2260" fmla="*/ 1003650 h 1427408"/>
              <a:gd name="connsiteX8-2261" fmla="*/ 1227376 w 1305814"/>
              <a:gd name="connsiteY8-2262" fmla="*/ 1152027 h 1427408"/>
              <a:gd name="connsiteX9-2263" fmla="*/ 1174235 w 1305814"/>
              <a:gd name="connsiteY9-2264" fmla="*/ 1184756 h 1427408"/>
              <a:gd name="connsiteX10-2265" fmla="*/ 792288 w 1305814"/>
              <a:gd name="connsiteY10-2266" fmla="*/ 1385653 h 1427408"/>
              <a:gd name="connsiteX11-2267" fmla="*/ 517719 w 1305814"/>
              <a:gd name="connsiteY11-2268" fmla="*/ 1389889 h 1427408"/>
              <a:gd name="connsiteX12-2269" fmla="*/ 94302 w 1305814"/>
              <a:gd name="connsiteY12-2270" fmla="*/ 1158755 h 1427408"/>
              <a:gd name="connsiteX13-2271" fmla="*/ 39429 w 1305814"/>
              <a:gd name="connsiteY13-2272" fmla="*/ 1117635 h 1427408"/>
              <a:gd name="connsiteX14-2273" fmla="*/ 667 w 1305814"/>
              <a:gd name="connsiteY14-2274" fmla="*/ 999105 h 1427408"/>
              <a:gd name="connsiteX15-2275" fmla="*/ 0 w 1305814"/>
              <a:gd name="connsiteY15-2276" fmla="*/ 972364 h 1427408"/>
              <a:gd name="connsiteX16-2277" fmla="*/ 2496 w 1305814"/>
              <a:gd name="connsiteY16-2278" fmla="*/ 463106 h 1427408"/>
              <a:gd name="connsiteX17-2279" fmla="*/ 2458 w 1305814"/>
              <a:gd name="connsiteY17-2280" fmla="*/ 429563 h 1427408"/>
              <a:gd name="connsiteX18-2281" fmla="*/ 75248 w 1305814"/>
              <a:gd name="connsiteY18-2282" fmla="*/ 303202 h 1427408"/>
              <a:gd name="connsiteX19-2283" fmla="*/ 106293 w 1305814"/>
              <a:gd name="connsiteY19-2284" fmla="*/ 282597 h 1427408"/>
              <a:gd name="connsiteX20-2285" fmla="*/ 541533 w 1305814"/>
              <a:gd name="connsiteY20-2286" fmla="*/ 38110 h 1427408"/>
              <a:gd name="connsiteX21-2287" fmla="*/ 653528 w 1305814"/>
              <a:gd name="connsiteY21-2288" fmla="*/ 0 h 1427408"/>
              <a:gd name="connsiteX0-2289" fmla="*/ 653528 w 1305814"/>
              <a:gd name="connsiteY0-2290" fmla="*/ 0 h 1421591"/>
              <a:gd name="connsiteX1-2291" fmla="*/ 757287 w 1305814"/>
              <a:gd name="connsiteY1-2292" fmla="*/ 32444 h 1421591"/>
              <a:gd name="connsiteX2-2293" fmla="*/ 1206876 w 1305814"/>
              <a:gd name="connsiteY2-2294" fmla="*/ 284945 h 1421591"/>
              <a:gd name="connsiteX3-2295" fmla="*/ 1237706 w 1305814"/>
              <a:gd name="connsiteY3-2296" fmla="*/ 306775 h 1421591"/>
              <a:gd name="connsiteX4-2297" fmla="*/ 1304420 w 1305814"/>
              <a:gd name="connsiteY4-2298" fmla="*/ 434263 h 1421591"/>
              <a:gd name="connsiteX5-2299" fmla="*/ 1305806 w 1305814"/>
              <a:gd name="connsiteY5-2300" fmla="*/ 519922 h 1421591"/>
              <a:gd name="connsiteX6-2301" fmla="*/ 1301746 w 1305814"/>
              <a:gd name="connsiteY6-2302" fmla="*/ 953747 h 1421591"/>
              <a:gd name="connsiteX7-2303" fmla="*/ 1302599 w 1305814"/>
              <a:gd name="connsiteY7-2304" fmla="*/ 1003650 h 1421591"/>
              <a:gd name="connsiteX8-2305" fmla="*/ 1227376 w 1305814"/>
              <a:gd name="connsiteY8-2306" fmla="*/ 1152027 h 1421591"/>
              <a:gd name="connsiteX9-2307" fmla="*/ 1174235 w 1305814"/>
              <a:gd name="connsiteY9-2308" fmla="*/ 1184756 h 1421591"/>
              <a:gd name="connsiteX10-2309" fmla="*/ 792288 w 1305814"/>
              <a:gd name="connsiteY10-2310" fmla="*/ 1385653 h 1421591"/>
              <a:gd name="connsiteX11-2311" fmla="*/ 502818 w 1305814"/>
              <a:gd name="connsiteY11-2312" fmla="*/ 1379955 h 1421591"/>
              <a:gd name="connsiteX12-2313" fmla="*/ 94302 w 1305814"/>
              <a:gd name="connsiteY12-2314" fmla="*/ 1158755 h 1421591"/>
              <a:gd name="connsiteX13-2315" fmla="*/ 39429 w 1305814"/>
              <a:gd name="connsiteY13-2316" fmla="*/ 1117635 h 1421591"/>
              <a:gd name="connsiteX14-2317" fmla="*/ 667 w 1305814"/>
              <a:gd name="connsiteY14-2318" fmla="*/ 999105 h 1421591"/>
              <a:gd name="connsiteX15-2319" fmla="*/ 0 w 1305814"/>
              <a:gd name="connsiteY15-2320" fmla="*/ 972364 h 1421591"/>
              <a:gd name="connsiteX16-2321" fmla="*/ 2496 w 1305814"/>
              <a:gd name="connsiteY16-2322" fmla="*/ 463106 h 1421591"/>
              <a:gd name="connsiteX17-2323" fmla="*/ 2458 w 1305814"/>
              <a:gd name="connsiteY17-2324" fmla="*/ 429563 h 1421591"/>
              <a:gd name="connsiteX18-2325" fmla="*/ 75248 w 1305814"/>
              <a:gd name="connsiteY18-2326" fmla="*/ 303202 h 1421591"/>
              <a:gd name="connsiteX19-2327" fmla="*/ 106293 w 1305814"/>
              <a:gd name="connsiteY19-2328" fmla="*/ 282597 h 1421591"/>
              <a:gd name="connsiteX20-2329" fmla="*/ 541533 w 1305814"/>
              <a:gd name="connsiteY20-2330" fmla="*/ 38110 h 1421591"/>
              <a:gd name="connsiteX21-2331" fmla="*/ 653528 w 1305814"/>
              <a:gd name="connsiteY21-2332" fmla="*/ 0 h 1421591"/>
              <a:gd name="connsiteX0-2333" fmla="*/ 653528 w 1305814"/>
              <a:gd name="connsiteY0-2334" fmla="*/ 0 h 1423589"/>
              <a:gd name="connsiteX1-2335" fmla="*/ 757287 w 1305814"/>
              <a:gd name="connsiteY1-2336" fmla="*/ 32444 h 1423589"/>
              <a:gd name="connsiteX2-2337" fmla="*/ 1206876 w 1305814"/>
              <a:gd name="connsiteY2-2338" fmla="*/ 284945 h 1423589"/>
              <a:gd name="connsiteX3-2339" fmla="*/ 1237706 w 1305814"/>
              <a:gd name="connsiteY3-2340" fmla="*/ 306775 h 1423589"/>
              <a:gd name="connsiteX4-2341" fmla="*/ 1304420 w 1305814"/>
              <a:gd name="connsiteY4-2342" fmla="*/ 434263 h 1423589"/>
              <a:gd name="connsiteX5-2343" fmla="*/ 1305806 w 1305814"/>
              <a:gd name="connsiteY5-2344" fmla="*/ 519922 h 1423589"/>
              <a:gd name="connsiteX6-2345" fmla="*/ 1301746 w 1305814"/>
              <a:gd name="connsiteY6-2346" fmla="*/ 953747 h 1423589"/>
              <a:gd name="connsiteX7-2347" fmla="*/ 1302599 w 1305814"/>
              <a:gd name="connsiteY7-2348" fmla="*/ 1003650 h 1423589"/>
              <a:gd name="connsiteX8-2349" fmla="*/ 1227376 w 1305814"/>
              <a:gd name="connsiteY8-2350" fmla="*/ 1152027 h 1423589"/>
              <a:gd name="connsiteX9-2351" fmla="*/ 1174235 w 1305814"/>
              <a:gd name="connsiteY9-2352" fmla="*/ 1184756 h 1423589"/>
              <a:gd name="connsiteX10-2353" fmla="*/ 792288 w 1305814"/>
              <a:gd name="connsiteY10-2354" fmla="*/ 1385653 h 1423589"/>
              <a:gd name="connsiteX11-2355" fmla="*/ 502818 w 1305814"/>
              <a:gd name="connsiteY11-2356" fmla="*/ 1379955 h 1423589"/>
              <a:gd name="connsiteX12-2357" fmla="*/ 94302 w 1305814"/>
              <a:gd name="connsiteY12-2358" fmla="*/ 1158755 h 1423589"/>
              <a:gd name="connsiteX13-2359" fmla="*/ 39429 w 1305814"/>
              <a:gd name="connsiteY13-2360" fmla="*/ 1117635 h 1423589"/>
              <a:gd name="connsiteX14-2361" fmla="*/ 667 w 1305814"/>
              <a:gd name="connsiteY14-2362" fmla="*/ 999105 h 1423589"/>
              <a:gd name="connsiteX15-2363" fmla="*/ 0 w 1305814"/>
              <a:gd name="connsiteY15-2364" fmla="*/ 972364 h 1423589"/>
              <a:gd name="connsiteX16-2365" fmla="*/ 2496 w 1305814"/>
              <a:gd name="connsiteY16-2366" fmla="*/ 463106 h 1423589"/>
              <a:gd name="connsiteX17-2367" fmla="*/ 2458 w 1305814"/>
              <a:gd name="connsiteY17-2368" fmla="*/ 429563 h 1423589"/>
              <a:gd name="connsiteX18-2369" fmla="*/ 75248 w 1305814"/>
              <a:gd name="connsiteY18-2370" fmla="*/ 303202 h 1423589"/>
              <a:gd name="connsiteX19-2371" fmla="*/ 106293 w 1305814"/>
              <a:gd name="connsiteY19-2372" fmla="*/ 282597 h 1423589"/>
              <a:gd name="connsiteX20-2373" fmla="*/ 541533 w 1305814"/>
              <a:gd name="connsiteY20-2374" fmla="*/ 38110 h 1423589"/>
              <a:gd name="connsiteX21-2375" fmla="*/ 653528 w 1305814"/>
              <a:gd name="connsiteY21-2376" fmla="*/ 0 h 142358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Lst>
            <a:rect l="l" t="t" r="r" b="b"/>
            <a:pathLst>
              <a:path w="1305814" h="1423589">
                <a:moveTo>
                  <a:pt x="653528" y="0"/>
                </a:moveTo>
                <a:cubicBezTo>
                  <a:pt x="684553" y="-1"/>
                  <a:pt x="736057" y="24011"/>
                  <a:pt x="757287" y="32444"/>
                </a:cubicBezTo>
                <a:lnTo>
                  <a:pt x="1206876" y="284945"/>
                </a:lnTo>
                <a:cubicBezTo>
                  <a:pt x="1213399" y="291230"/>
                  <a:pt x="1233090" y="301119"/>
                  <a:pt x="1237706" y="306775"/>
                </a:cubicBezTo>
                <a:cubicBezTo>
                  <a:pt x="1285405" y="341141"/>
                  <a:pt x="1301367" y="360355"/>
                  <a:pt x="1304420" y="434263"/>
                </a:cubicBezTo>
                <a:cubicBezTo>
                  <a:pt x="1306256" y="435452"/>
                  <a:pt x="1303756" y="518852"/>
                  <a:pt x="1305806" y="519922"/>
                </a:cubicBezTo>
                <a:cubicBezTo>
                  <a:pt x="1306028" y="563787"/>
                  <a:pt x="1301771" y="907207"/>
                  <a:pt x="1301746" y="953747"/>
                </a:cubicBezTo>
                <a:cubicBezTo>
                  <a:pt x="1301579" y="970833"/>
                  <a:pt x="1302766" y="986564"/>
                  <a:pt x="1302599" y="1003650"/>
                </a:cubicBezTo>
                <a:cubicBezTo>
                  <a:pt x="1298075" y="1097264"/>
                  <a:pt x="1299308" y="1117497"/>
                  <a:pt x="1227376" y="1152027"/>
                </a:cubicBezTo>
                <a:cubicBezTo>
                  <a:pt x="1229069" y="1151612"/>
                  <a:pt x="1262992" y="1133636"/>
                  <a:pt x="1174235" y="1184756"/>
                </a:cubicBezTo>
                <a:cubicBezTo>
                  <a:pt x="1102911" y="1225835"/>
                  <a:pt x="986013" y="1283805"/>
                  <a:pt x="792288" y="1385653"/>
                </a:cubicBezTo>
                <a:cubicBezTo>
                  <a:pt x="702978" y="1424034"/>
                  <a:pt x="634560" y="1449454"/>
                  <a:pt x="502818" y="1379955"/>
                </a:cubicBezTo>
                <a:cubicBezTo>
                  <a:pt x="358670" y="1301859"/>
                  <a:pt x="241278" y="1242506"/>
                  <a:pt x="94302" y="1158755"/>
                </a:cubicBezTo>
                <a:cubicBezTo>
                  <a:pt x="64301" y="1138833"/>
                  <a:pt x="61069" y="1137739"/>
                  <a:pt x="39429" y="1117635"/>
                </a:cubicBezTo>
                <a:cubicBezTo>
                  <a:pt x="9399" y="1091481"/>
                  <a:pt x="81" y="1056313"/>
                  <a:pt x="667" y="999105"/>
                </a:cubicBezTo>
                <a:cubicBezTo>
                  <a:pt x="445" y="990191"/>
                  <a:pt x="222" y="981278"/>
                  <a:pt x="0" y="972364"/>
                </a:cubicBezTo>
                <a:lnTo>
                  <a:pt x="2496" y="463106"/>
                </a:lnTo>
                <a:cubicBezTo>
                  <a:pt x="2483" y="451925"/>
                  <a:pt x="2471" y="440744"/>
                  <a:pt x="2458" y="429563"/>
                </a:cubicBezTo>
                <a:cubicBezTo>
                  <a:pt x="2770" y="365277"/>
                  <a:pt x="14732" y="348090"/>
                  <a:pt x="75248" y="303202"/>
                </a:cubicBezTo>
                <a:lnTo>
                  <a:pt x="106293" y="282597"/>
                </a:lnTo>
                <a:lnTo>
                  <a:pt x="541533" y="38110"/>
                </a:lnTo>
                <a:cubicBezTo>
                  <a:pt x="582751" y="12487"/>
                  <a:pt x="613897" y="0"/>
                  <a:pt x="653528" y="0"/>
                </a:cubicBezTo>
                <a:close/>
              </a:path>
            </a:pathLst>
          </a:custGeom>
          <a:gradFill flip="none" rotWithShape="1">
            <a:gsLst>
              <a:gs pos="50000">
                <a:schemeClr val="bg1">
                  <a:lumMod val="95000"/>
                </a:schemeClr>
              </a:gs>
              <a:gs pos="100000">
                <a:schemeClr val="bg1">
                  <a:lumMod val="75000"/>
                </a:schemeClr>
              </a:gs>
              <a:gs pos="0">
                <a:schemeClr val="bg1"/>
              </a:gs>
            </a:gsLst>
            <a:lin ang="18900000" scaled="0"/>
            <a:tileRect/>
          </a:gradFill>
          <a:ln w="15875">
            <a:gradFill>
              <a:gsLst>
                <a:gs pos="100000">
                  <a:schemeClr val="bg1">
                    <a:lumMod val="85000"/>
                  </a:schemeClr>
                </a:gs>
                <a:gs pos="0">
                  <a:schemeClr val="bg1"/>
                </a:gs>
              </a:gsLst>
              <a:lin ang="8100000" scaled="0"/>
            </a:gra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prstClr val="white"/>
              </a:solidFill>
            </a:endParaRPr>
          </a:p>
        </p:txBody>
      </p:sp>
      <p:sp>
        <p:nvSpPr>
          <p:cNvPr id="9" name="TextBox 9"/>
          <p:cNvSpPr txBox="1"/>
          <p:nvPr/>
        </p:nvSpPr>
        <p:spPr>
          <a:xfrm>
            <a:off x="2792891" y="3478995"/>
            <a:ext cx="6509215" cy="707886"/>
          </a:xfrm>
          <a:prstGeom prst="rect">
            <a:avLst/>
          </a:prstGeom>
          <a:noFill/>
        </p:spPr>
        <p:txBody>
          <a:bodyPr wrap="square" lIns="0" rIns="0" rtlCol="0">
            <a:spAutoFit/>
          </a:bodyPr>
          <a:lstStyle/>
          <a:p>
            <a:pPr algn="ctr"/>
            <a:r>
              <a:rPr lang="zh-CN" altLang="en-US" sz="4000" b="1" dirty="0">
                <a:solidFill>
                  <a:schemeClr val="bg1"/>
                </a:solidFill>
              </a:rPr>
              <a:t>加强服务和文化建设</a:t>
            </a:r>
            <a:endParaRPr lang="zh-CN" altLang="en-US" sz="4000" b="1" dirty="0">
              <a:solidFill>
                <a:schemeClr val="bg1"/>
              </a:solidFill>
            </a:endParaRPr>
          </a:p>
        </p:txBody>
      </p:sp>
      <p:sp>
        <p:nvSpPr>
          <p:cNvPr id="10" name="TextBox 10"/>
          <p:cNvSpPr txBox="1"/>
          <p:nvPr/>
        </p:nvSpPr>
        <p:spPr>
          <a:xfrm>
            <a:off x="4026341" y="4210246"/>
            <a:ext cx="1756420" cy="307777"/>
          </a:xfrm>
          <a:prstGeom prst="rect">
            <a:avLst/>
          </a:prstGeom>
          <a:noFill/>
        </p:spPr>
        <p:txBody>
          <a:bodyPr wrap="square" rtlCol="0">
            <a:spAutoFit/>
          </a:bodyPr>
          <a:lstStyle/>
          <a:p>
            <a:pPr marL="228600" indent="-228600">
              <a:buFont typeface="Arial" panose="020B0604020202020204" pitchFamily="34" charset="0"/>
              <a:buChar char="•"/>
            </a:pPr>
            <a:r>
              <a:rPr lang="zh-CN" altLang="en-US" sz="1400" dirty="0">
                <a:solidFill>
                  <a:schemeClr val="bg1"/>
                </a:solidFill>
              </a:rPr>
              <a:t>标题文字</a:t>
            </a:r>
            <a:endParaRPr lang="zh-CN" altLang="en-US" sz="1400" dirty="0">
              <a:solidFill>
                <a:schemeClr val="bg1"/>
              </a:solidFill>
            </a:endParaRPr>
          </a:p>
        </p:txBody>
      </p:sp>
      <p:sp>
        <p:nvSpPr>
          <p:cNvPr id="11" name="TextBox 11"/>
          <p:cNvSpPr txBox="1"/>
          <p:nvPr/>
        </p:nvSpPr>
        <p:spPr>
          <a:xfrm>
            <a:off x="5431099" y="4210246"/>
            <a:ext cx="1756420" cy="307777"/>
          </a:xfrm>
          <a:prstGeom prst="rect">
            <a:avLst/>
          </a:prstGeom>
          <a:noFill/>
        </p:spPr>
        <p:txBody>
          <a:bodyPr wrap="square" rtlCol="0">
            <a:spAutoFit/>
          </a:bodyPr>
          <a:lstStyle/>
          <a:p>
            <a:pPr marL="228600" indent="-228600">
              <a:buFont typeface="Arial" panose="020B0604020202020204" pitchFamily="34" charset="0"/>
              <a:buChar char="•"/>
            </a:pPr>
            <a:r>
              <a:rPr lang="zh-CN" altLang="en-US" sz="1400" dirty="0">
                <a:solidFill>
                  <a:schemeClr val="bg1"/>
                </a:solidFill>
              </a:rPr>
              <a:t>标题文字</a:t>
            </a:r>
            <a:endParaRPr lang="zh-CN" altLang="en-US" sz="1400" dirty="0">
              <a:solidFill>
                <a:schemeClr val="bg1"/>
              </a:solidFill>
            </a:endParaRPr>
          </a:p>
        </p:txBody>
      </p:sp>
      <p:sp>
        <p:nvSpPr>
          <p:cNvPr id="12" name="TextBox 12"/>
          <p:cNvSpPr txBox="1"/>
          <p:nvPr/>
        </p:nvSpPr>
        <p:spPr>
          <a:xfrm>
            <a:off x="4026341" y="4506414"/>
            <a:ext cx="1756420" cy="307777"/>
          </a:xfrm>
          <a:prstGeom prst="rect">
            <a:avLst/>
          </a:prstGeom>
          <a:noFill/>
        </p:spPr>
        <p:txBody>
          <a:bodyPr wrap="square" rtlCol="0">
            <a:spAutoFit/>
          </a:bodyPr>
          <a:lstStyle/>
          <a:p>
            <a:pPr marL="228600" indent="-228600">
              <a:buFont typeface="Arial" panose="020B0604020202020204" pitchFamily="34" charset="0"/>
              <a:buChar char="•"/>
            </a:pPr>
            <a:r>
              <a:rPr lang="zh-CN" altLang="en-US" sz="1400" dirty="0">
                <a:solidFill>
                  <a:schemeClr val="bg1"/>
                </a:solidFill>
              </a:rPr>
              <a:t>标题文字</a:t>
            </a:r>
            <a:endParaRPr lang="zh-CN" altLang="en-US" sz="1400" dirty="0">
              <a:solidFill>
                <a:schemeClr val="bg1"/>
              </a:solidFill>
            </a:endParaRPr>
          </a:p>
        </p:txBody>
      </p:sp>
      <p:sp>
        <p:nvSpPr>
          <p:cNvPr id="13" name="TextBox 13"/>
          <p:cNvSpPr txBox="1"/>
          <p:nvPr/>
        </p:nvSpPr>
        <p:spPr>
          <a:xfrm>
            <a:off x="5431099" y="4506414"/>
            <a:ext cx="1756420" cy="307777"/>
          </a:xfrm>
          <a:prstGeom prst="rect">
            <a:avLst/>
          </a:prstGeom>
          <a:noFill/>
        </p:spPr>
        <p:txBody>
          <a:bodyPr wrap="square" rtlCol="0">
            <a:spAutoFit/>
          </a:bodyPr>
          <a:lstStyle/>
          <a:p>
            <a:pPr marL="228600" indent="-228600">
              <a:buFont typeface="Arial" panose="020B0604020202020204" pitchFamily="34" charset="0"/>
              <a:buChar char="•"/>
            </a:pPr>
            <a:r>
              <a:rPr lang="zh-CN" altLang="en-US" sz="1400" dirty="0">
                <a:solidFill>
                  <a:schemeClr val="bg1"/>
                </a:solidFill>
              </a:rPr>
              <a:t>标题文字</a:t>
            </a:r>
            <a:endParaRPr lang="zh-CN" altLang="en-US" sz="1400" dirty="0">
              <a:solidFill>
                <a:schemeClr val="bg1"/>
              </a:solidFill>
            </a:endParaRPr>
          </a:p>
        </p:txBody>
      </p:sp>
      <p:sp>
        <p:nvSpPr>
          <p:cNvPr id="14" name="TextBox 14"/>
          <p:cNvSpPr txBox="1"/>
          <p:nvPr/>
        </p:nvSpPr>
        <p:spPr>
          <a:xfrm>
            <a:off x="6835863" y="4209794"/>
            <a:ext cx="1756420" cy="307777"/>
          </a:xfrm>
          <a:prstGeom prst="rect">
            <a:avLst/>
          </a:prstGeom>
          <a:noFill/>
        </p:spPr>
        <p:txBody>
          <a:bodyPr wrap="square" rtlCol="0">
            <a:spAutoFit/>
          </a:bodyPr>
          <a:lstStyle/>
          <a:p>
            <a:pPr marL="228600" indent="-228600">
              <a:buFont typeface="Arial" panose="020B0604020202020204" pitchFamily="34" charset="0"/>
              <a:buChar char="•"/>
            </a:pPr>
            <a:r>
              <a:rPr lang="zh-CN" altLang="en-US" sz="1400" dirty="0">
                <a:solidFill>
                  <a:schemeClr val="bg1"/>
                </a:solidFill>
              </a:rPr>
              <a:t>标题文字</a:t>
            </a:r>
            <a:endParaRPr lang="zh-CN" altLang="en-US" sz="1400" dirty="0">
              <a:solidFill>
                <a:schemeClr val="bg1"/>
              </a:solidFill>
            </a:endParaRPr>
          </a:p>
        </p:txBody>
      </p:sp>
      <p:sp>
        <p:nvSpPr>
          <p:cNvPr id="15" name="2"/>
          <p:cNvSpPr/>
          <p:nvPr>
            <p:custDataLst>
              <p:tags r:id="rId1"/>
            </p:custDataLst>
          </p:nvPr>
        </p:nvSpPr>
        <p:spPr>
          <a:xfrm>
            <a:off x="7997361" y="105211"/>
            <a:ext cx="1020503" cy="1008712"/>
          </a:xfrm>
          <a:prstGeom prst="ellipse">
            <a:avLst/>
          </a:prstGeom>
          <a:gradFill flip="none" rotWithShape="1">
            <a:gsLst>
              <a:gs pos="50000">
                <a:schemeClr val="bg1">
                  <a:lumMod val="95000"/>
                </a:schemeClr>
              </a:gs>
              <a:gs pos="100000">
                <a:schemeClr val="bg1">
                  <a:lumMod val="75000"/>
                </a:schemeClr>
              </a:gs>
              <a:gs pos="0">
                <a:schemeClr val="bg1"/>
              </a:gs>
            </a:gsLst>
            <a:lin ang="18900000" scaled="0"/>
            <a:tileRect/>
          </a:gradFill>
          <a:ln w="15875">
            <a:gradFill>
              <a:gsLst>
                <a:gs pos="100000">
                  <a:schemeClr val="bg1">
                    <a:lumMod val="85000"/>
                  </a:schemeClr>
                </a:gs>
                <a:gs pos="0">
                  <a:schemeClr val="bg1"/>
                </a:gs>
              </a:gsLst>
              <a:lin ang="8100000" scaled="0"/>
            </a:gra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2400">
              <a:solidFill>
                <a:prstClr val="white"/>
              </a:solidFill>
              <a:sym typeface="+mn-lt"/>
            </a:endParaRPr>
          </a:p>
        </p:txBody>
      </p:sp>
      <p:sp>
        <p:nvSpPr>
          <p:cNvPr id="16" name="1"/>
          <p:cNvSpPr/>
          <p:nvPr>
            <p:custDataLst>
              <p:tags r:id="rId2"/>
            </p:custDataLst>
          </p:nvPr>
        </p:nvSpPr>
        <p:spPr>
          <a:xfrm>
            <a:off x="7029794" y="-380516"/>
            <a:ext cx="694423" cy="694423"/>
          </a:xfrm>
          <a:prstGeom prst="ellipse">
            <a:avLst/>
          </a:prstGeom>
          <a:gradFill flip="none" rotWithShape="1">
            <a:gsLst>
              <a:gs pos="50000">
                <a:schemeClr val="accent1"/>
              </a:gs>
              <a:gs pos="100000">
                <a:schemeClr val="accent1">
                  <a:lumMod val="75000"/>
                </a:schemeClr>
              </a:gs>
              <a:gs pos="0">
                <a:schemeClr val="accent1">
                  <a:lumMod val="60000"/>
                  <a:lumOff val="40000"/>
                </a:schemeClr>
              </a:gs>
            </a:gsLst>
            <a:lin ang="18900000" scaled="0"/>
            <a:tileRect/>
          </a:gradFill>
          <a:ln w="15875">
            <a:gradFill>
              <a:gsLst>
                <a:gs pos="50000">
                  <a:schemeClr val="accent1">
                    <a:lumMod val="60000"/>
                    <a:lumOff val="40000"/>
                  </a:schemeClr>
                </a:gs>
                <a:gs pos="100000">
                  <a:schemeClr val="accent1">
                    <a:lumMod val="75000"/>
                  </a:schemeClr>
                </a:gs>
                <a:gs pos="0">
                  <a:schemeClr val="accent1">
                    <a:lumMod val="60000"/>
                    <a:lumOff val="40000"/>
                  </a:schemeClr>
                </a:gs>
              </a:gsLst>
              <a:lin ang="8100000" scaled="0"/>
            </a:gradFill>
          </a:ln>
          <a:effectLst>
            <a:outerShdw blurRad="444500" dist="2794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2665">
              <a:solidFill>
                <a:prstClr val="white"/>
              </a:solidFill>
              <a:latin typeface="Impact" panose="020B0806030902050204" pitchFamily="34" charset="0"/>
              <a:sym typeface="+mn-lt"/>
            </a:endParaRPr>
          </a:p>
        </p:txBody>
      </p:sp>
      <p:sp>
        <p:nvSpPr>
          <p:cNvPr id="17" name="3"/>
          <p:cNvSpPr/>
          <p:nvPr>
            <p:custDataLst>
              <p:tags r:id="rId3"/>
            </p:custDataLst>
          </p:nvPr>
        </p:nvSpPr>
        <p:spPr>
          <a:xfrm>
            <a:off x="9119768" y="-762913"/>
            <a:ext cx="1263219" cy="1248624"/>
          </a:xfrm>
          <a:prstGeom prst="ellipse">
            <a:avLst/>
          </a:prstGeom>
          <a:gradFill flip="none" rotWithShape="1">
            <a:gsLst>
              <a:gs pos="50000">
                <a:schemeClr val="bg1">
                  <a:lumMod val="95000"/>
                </a:schemeClr>
              </a:gs>
              <a:gs pos="100000">
                <a:schemeClr val="bg1">
                  <a:lumMod val="75000"/>
                </a:schemeClr>
              </a:gs>
              <a:gs pos="0">
                <a:schemeClr val="bg1"/>
              </a:gs>
            </a:gsLst>
            <a:lin ang="18900000" scaled="0"/>
            <a:tileRect/>
          </a:gradFill>
          <a:ln w="15875">
            <a:gradFill>
              <a:gsLst>
                <a:gs pos="100000">
                  <a:schemeClr val="bg1">
                    <a:lumMod val="85000"/>
                  </a:schemeClr>
                </a:gs>
                <a:gs pos="0">
                  <a:schemeClr val="bg1"/>
                </a:gs>
              </a:gsLst>
              <a:lin ang="8100000" scaled="0"/>
            </a:gra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2400">
              <a:solidFill>
                <a:prstClr val="white"/>
              </a:solidFill>
              <a:sym typeface="+mn-lt"/>
            </a:endParaRPr>
          </a:p>
        </p:txBody>
      </p:sp>
      <p:sp>
        <p:nvSpPr>
          <p:cNvPr id="18" name="4"/>
          <p:cNvSpPr/>
          <p:nvPr>
            <p:custDataLst>
              <p:tags r:id="rId4"/>
            </p:custDataLst>
          </p:nvPr>
        </p:nvSpPr>
        <p:spPr>
          <a:xfrm>
            <a:off x="10639553" y="-160268"/>
            <a:ext cx="795559" cy="786367"/>
          </a:xfrm>
          <a:prstGeom prst="ellipse">
            <a:avLst/>
          </a:prstGeom>
          <a:gradFill flip="none" rotWithShape="1">
            <a:gsLst>
              <a:gs pos="50000">
                <a:schemeClr val="accent1"/>
              </a:gs>
              <a:gs pos="100000">
                <a:schemeClr val="accent1">
                  <a:lumMod val="75000"/>
                </a:schemeClr>
              </a:gs>
              <a:gs pos="0">
                <a:schemeClr val="accent1">
                  <a:lumMod val="60000"/>
                  <a:lumOff val="40000"/>
                </a:schemeClr>
              </a:gs>
            </a:gsLst>
            <a:lin ang="18900000" scaled="0"/>
            <a:tileRect/>
          </a:gradFill>
          <a:ln w="15875">
            <a:gradFill>
              <a:gsLst>
                <a:gs pos="50000">
                  <a:schemeClr val="accent1">
                    <a:lumMod val="60000"/>
                    <a:lumOff val="40000"/>
                  </a:schemeClr>
                </a:gs>
                <a:gs pos="100000">
                  <a:schemeClr val="accent1">
                    <a:lumMod val="75000"/>
                  </a:schemeClr>
                </a:gs>
                <a:gs pos="0">
                  <a:schemeClr val="accent1">
                    <a:lumMod val="60000"/>
                    <a:lumOff val="40000"/>
                  </a:schemeClr>
                </a:gs>
              </a:gsLst>
              <a:lin ang="8100000" scaled="0"/>
            </a:gradFill>
          </a:ln>
          <a:effectLst>
            <a:outerShdw blurRad="444500" dist="2794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2665">
              <a:solidFill>
                <a:prstClr val="white"/>
              </a:solidFill>
              <a:latin typeface="Impact" panose="020B0806030902050204" pitchFamily="34" charset="0"/>
              <a:sym typeface="+mn-lt"/>
            </a:endParaRPr>
          </a:p>
        </p:txBody>
      </p:sp>
      <p:sp>
        <p:nvSpPr>
          <p:cNvPr id="19" name="6"/>
          <p:cNvSpPr/>
          <p:nvPr>
            <p:custDataLst>
              <p:tags r:id="rId5"/>
            </p:custDataLst>
          </p:nvPr>
        </p:nvSpPr>
        <p:spPr>
          <a:xfrm>
            <a:off x="11729450" y="-680908"/>
            <a:ext cx="962673" cy="951551"/>
          </a:xfrm>
          <a:prstGeom prst="ellipse">
            <a:avLst/>
          </a:prstGeom>
          <a:gradFill flip="none" rotWithShape="1">
            <a:gsLst>
              <a:gs pos="50000">
                <a:schemeClr val="bg1">
                  <a:lumMod val="95000"/>
                </a:schemeClr>
              </a:gs>
              <a:gs pos="100000">
                <a:schemeClr val="bg1">
                  <a:lumMod val="75000"/>
                </a:schemeClr>
              </a:gs>
              <a:gs pos="0">
                <a:schemeClr val="bg1"/>
              </a:gs>
            </a:gsLst>
            <a:lin ang="18900000" scaled="0"/>
            <a:tileRect/>
          </a:gradFill>
          <a:ln w="15875">
            <a:gradFill>
              <a:gsLst>
                <a:gs pos="100000">
                  <a:schemeClr val="bg1">
                    <a:lumMod val="85000"/>
                  </a:schemeClr>
                </a:gs>
                <a:gs pos="0">
                  <a:schemeClr val="bg1"/>
                </a:gs>
              </a:gsLst>
              <a:lin ang="8100000" scaled="0"/>
            </a:gra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2400">
              <a:solidFill>
                <a:prstClr val="white"/>
              </a:solidFill>
              <a:sym typeface="+mn-lt"/>
            </a:endParaRPr>
          </a:p>
        </p:txBody>
      </p:sp>
      <p:sp>
        <p:nvSpPr>
          <p:cNvPr id="20" name="5"/>
          <p:cNvSpPr/>
          <p:nvPr>
            <p:custDataLst>
              <p:tags r:id="rId6"/>
            </p:custDataLst>
          </p:nvPr>
        </p:nvSpPr>
        <p:spPr>
          <a:xfrm>
            <a:off x="11530545" y="564845"/>
            <a:ext cx="260408" cy="260408"/>
          </a:xfrm>
          <a:prstGeom prst="ellipse">
            <a:avLst/>
          </a:prstGeom>
          <a:gradFill flip="none" rotWithShape="1">
            <a:gsLst>
              <a:gs pos="100000">
                <a:schemeClr val="bg1"/>
              </a:gs>
              <a:gs pos="0">
                <a:srgbClr val="E0E0E0"/>
              </a:gs>
            </a:gsLst>
            <a:lin ang="8100000" scaled="0"/>
            <a:tileRect/>
          </a:gradFill>
          <a:ln w="15875">
            <a:gradFill>
              <a:gsLst>
                <a:gs pos="100000">
                  <a:schemeClr val="bg1">
                    <a:lumMod val="85000"/>
                  </a:schemeClr>
                </a:gs>
                <a:gs pos="0">
                  <a:schemeClr val="bg1"/>
                </a:gs>
              </a:gsLst>
              <a:lin ang="8100000" scaled="0"/>
            </a:grad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36332" tIns="68164" rIns="136332" bIns="68164" anchor="ctr"/>
          <a:lstStyle/>
          <a:p>
            <a:pPr algn="ctr"/>
            <a:endParaRPr lang="en-US" sz="2400">
              <a:solidFill>
                <a:prstClr val="white"/>
              </a:solidFill>
              <a:sym typeface="+mn-lt"/>
            </a:endParaRPr>
          </a:p>
        </p:txBody>
      </p:sp>
      <p:sp>
        <p:nvSpPr>
          <p:cNvPr id="21" name="8"/>
          <p:cNvSpPr/>
          <p:nvPr>
            <p:custDataLst>
              <p:tags r:id="rId7"/>
            </p:custDataLst>
          </p:nvPr>
        </p:nvSpPr>
        <p:spPr>
          <a:xfrm flipH="1">
            <a:off x="3162027" y="6550497"/>
            <a:ext cx="1020503" cy="1008712"/>
          </a:xfrm>
          <a:prstGeom prst="ellipse">
            <a:avLst/>
          </a:prstGeom>
          <a:gradFill flip="none" rotWithShape="1">
            <a:gsLst>
              <a:gs pos="50000">
                <a:schemeClr val="bg1">
                  <a:lumMod val="95000"/>
                </a:schemeClr>
              </a:gs>
              <a:gs pos="100000">
                <a:schemeClr val="bg1">
                  <a:lumMod val="75000"/>
                </a:schemeClr>
              </a:gs>
              <a:gs pos="0">
                <a:schemeClr val="bg1"/>
              </a:gs>
            </a:gsLst>
            <a:lin ang="18900000" scaled="0"/>
            <a:tileRect/>
          </a:gradFill>
          <a:ln w="15875">
            <a:gradFill>
              <a:gsLst>
                <a:gs pos="100000">
                  <a:schemeClr val="bg1">
                    <a:lumMod val="85000"/>
                  </a:schemeClr>
                </a:gs>
                <a:gs pos="0">
                  <a:schemeClr val="bg1"/>
                </a:gs>
              </a:gsLst>
              <a:lin ang="8100000" scaled="0"/>
            </a:gra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2400">
              <a:solidFill>
                <a:prstClr val="white"/>
              </a:solidFill>
              <a:sym typeface="+mn-lt"/>
            </a:endParaRPr>
          </a:p>
        </p:txBody>
      </p:sp>
      <p:sp>
        <p:nvSpPr>
          <p:cNvPr id="22" name="7"/>
          <p:cNvSpPr/>
          <p:nvPr>
            <p:custDataLst>
              <p:tags r:id="rId8"/>
            </p:custDataLst>
          </p:nvPr>
        </p:nvSpPr>
        <p:spPr>
          <a:xfrm flipH="1">
            <a:off x="4464210" y="6311753"/>
            <a:ext cx="694423" cy="694423"/>
          </a:xfrm>
          <a:prstGeom prst="ellipse">
            <a:avLst/>
          </a:prstGeom>
          <a:gradFill flip="none" rotWithShape="1">
            <a:gsLst>
              <a:gs pos="50000">
                <a:schemeClr val="bg1">
                  <a:lumMod val="95000"/>
                </a:schemeClr>
              </a:gs>
              <a:gs pos="100000">
                <a:schemeClr val="bg1">
                  <a:lumMod val="75000"/>
                </a:schemeClr>
              </a:gs>
              <a:gs pos="0">
                <a:schemeClr val="bg1"/>
              </a:gs>
            </a:gsLst>
            <a:lin ang="18900000" scaled="0"/>
            <a:tileRect/>
          </a:gradFill>
          <a:ln w="15875">
            <a:gradFill>
              <a:gsLst>
                <a:gs pos="100000">
                  <a:schemeClr val="bg1">
                    <a:lumMod val="85000"/>
                  </a:schemeClr>
                </a:gs>
                <a:gs pos="0">
                  <a:schemeClr val="bg1"/>
                </a:gs>
              </a:gsLst>
              <a:lin ang="8100000" scaled="0"/>
            </a:gra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2400">
              <a:solidFill>
                <a:prstClr val="white"/>
              </a:solidFill>
              <a:sym typeface="+mn-lt"/>
            </a:endParaRPr>
          </a:p>
        </p:txBody>
      </p:sp>
      <p:sp>
        <p:nvSpPr>
          <p:cNvPr id="23" name="9"/>
          <p:cNvSpPr/>
          <p:nvPr>
            <p:custDataLst>
              <p:tags r:id="rId9"/>
            </p:custDataLst>
          </p:nvPr>
        </p:nvSpPr>
        <p:spPr>
          <a:xfrm flipH="1">
            <a:off x="1679509" y="6117299"/>
            <a:ext cx="1263219" cy="1248624"/>
          </a:xfrm>
          <a:prstGeom prst="ellipse">
            <a:avLst/>
          </a:prstGeom>
          <a:gradFill flip="none" rotWithShape="1">
            <a:gsLst>
              <a:gs pos="50000">
                <a:schemeClr val="accent1"/>
              </a:gs>
              <a:gs pos="100000">
                <a:schemeClr val="accent1">
                  <a:lumMod val="75000"/>
                </a:schemeClr>
              </a:gs>
              <a:gs pos="0">
                <a:schemeClr val="accent1">
                  <a:lumMod val="60000"/>
                  <a:lumOff val="40000"/>
                </a:schemeClr>
              </a:gs>
            </a:gsLst>
            <a:lin ang="18900000" scaled="0"/>
            <a:tileRect/>
          </a:gradFill>
          <a:ln w="15875">
            <a:gradFill>
              <a:gsLst>
                <a:gs pos="50000">
                  <a:schemeClr val="accent1">
                    <a:lumMod val="60000"/>
                    <a:lumOff val="40000"/>
                  </a:schemeClr>
                </a:gs>
                <a:gs pos="100000">
                  <a:schemeClr val="accent1">
                    <a:lumMod val="75000"/>
                  </a:schemeClr>
                </a:gs>
                <a:gs pos="0">
                  <a:schemeClr val="accent1">
                    <a:lumMod val="60000"/>
                    <a:lumOff val="40000"/>
                  </a:schemeClr>
                </a:gs>
              </a:gsLst>
              <a:lin ang="8100000" scaled="0"/>
            </a:gradFill>
          </a:ln>
          <a:effectLst>
            <a:outerShdw blurRad="444500" dist="2794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2665">
              <a:solidFill>
                <a:prstClr val="white"/>
              </a:solidFill>
              <a:latin typeface="Impact" panose="020B0806030902050204" pitchFamily="34" charset="0"/>
              <a:sym typeface="+mn-lt"/>
            </a:endParaRPr>
          </a:p>
        </p:txBody>
      </p:sp>
      <p:sp>
        <p:nvSpPr>
          <p:cNvPr id="24" name="9"/>
          <p:cNvSpPr/>
          <p:nvPr>
            <p:custDataLst>
              <p:tags r:id="rId10"/>
            </p:custDataLst>
          </p:nvPr>
        </p:nvSpPr>
        <p:spPr>
          <a:xfrm flipH="1">
            <a:off x="699534" y="6579081"/>
            <a:ext cx="795559" cy="786367"/>
          </a:xfrm>
          <a:prstGeom prst="ellipse">
            <a:avLst/>
          </a:prstGeom>
          <a:gradFill flip="none" rotWithShape="1">
            <a:gsLst>
              <a:gs pos="50000">
                <a:schemeClr val="bg1">
                  <a:lumMod val="95000"/>
                </a:schemeClr>
              </a:gs>
              <a:gs pos="100000">
                <a:schemeClr val="bg1">
                  <a:lumMod val="75000"/>
                </a:schemeClr>
              </a:gs>
              <a:gs pos="0">
                <a:schemeClr val="bg1"/>
              </a:gs>
            </a:gsLst>
            <a:lin ang="18900000" scaled="0"/>
            <a:tileRect/>
          </a:gradFill>
          <a:ln w="15875">
            <a:gradFill>
              <a:gsLst>
                <a:gs pos="100000">
                  <a:schemeClr val="bg1">
                    <a:lumMod val="85000"/>
                  </a:schemeClr>
                </a:gs>
                <a:gs pos="0">
                  <a:schemeClr val="bg1"/>
                </a:gs>
              </a:gsLst>
              <a:lin ang="8100000" scaled="0"/>
            </a:gra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2400">
              <a:solidFill>
                <a:prstClr val="white"/>
              </a:solidFill>
              <a:sym typeface="+mn-lt"/>
            </a:endParaRPr>
          </a:p>
        </p:txBody>
      </p:sp>
      <p:sp>
        <p:nvSpPr>
          <p:cNvPr id="25" name="11"/>
          <p:cNvSpPr/>
          <p:nvPr>
            <p:custDataLst>
              <p:tags r:id="rId11"/>
            </p:custDataLst>
          </p:nvPr>
        </p:nvSpPr>
        <p:spPr>
          <a:xfrm flipH="1">
            <a:off x="-557539" y="6103430"/>
            <a:ext cx="962673" cy="951551"/>
          </a:xfrm>
          <a:prstGeom prst="ellipse">
            <a:avLst/>
          </a:prstGeom>
          <a:gradFill flip="none" rotWithShape="1">
            <a:gsLst>
              <a:gs pos="50000">
                <a:schemeClr val="accent1"/>
              </a:gs>
              <a:gs pos="100000">
                <a:schemeClr val="accent1">
                  <a:lumMod val="75000"/>
                </a:schemeClr>
              </a:gs>
              <a:gs pos="0">
                <a:schemeClr val="accent1">
                  <a:lumMod val="60000"/>
                  <a:lumOff val="40000"/>
                </a:schemeClr>
              </a:gs>
            </a:gsLst>
            <a:lin ang="18900000" scaled="0"/>
            <a:tileRect/>
          </a:gradFill>
          <a:ln w="15875">
            <a:gradFill>
              <a:gsLst>
                <a:gs pos="50000">
                  <a:schemeClr val="accent1">
                    <a:lumMod val="60000"/>
                    <a:lumOff val="40000"/>
                  </a:schemeClr>
                </a:gs>
                <a:gs pos="100000">
                  <a:schemeClr val="accent1">
                    <a:lumMod val="75000"/>
                  </a:schemeClr>
                </a:gs>
                <a:gs pos="0">
                  <a:schemeClr val="accent1">
                    <a:lumMod val="60000"/>
                    <a:lumOff val="40000"/>
                  </a:schemeClr>
                </a:gs>
              </a:gsLst>
              <a:lin ang="8100000" scaled="0"/>
            </a:gradFill>
          </a:ln>
          <a:effectLst>
            <a:outerShdw blurRad="444500" dist="2794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2665">
              <a:solidFill>
                <a:prstClr val="white"/>
              </a:solidFill>
              <a:latin typeface="Impact" panose="020B0806030902050204" pitchFamily="34" charset="0"/>
              <a:sym typeface="+mn-lt"/>
            </a:endParaRPr>
          </a:p>
        </p:txBody>
      </p:sp>
      <p:sp>
        <p:nvSpPr>
          <p:cNvPr id="26" name="10"/>
          <p:cNvSpPr/>
          <p:nvPr>
            <p:custDataLst>
              <p:tags r:id="rId12"/>
            </p:custDataLst>
          </p:nvPr>
        </p:nvSpPr>
        <p:spPr>
          <a:xfrm flipH="1">
            <a:off x="343613" y="7349047"/>
            <a:ext cx="260408" cy="260408"/>
          </a:xfrm>
          <a:prstGeom prst="ellipse">
            <a:avLst/>
          </a:prstGeom>
          <a:gradFill flip="none" rotWithShape="1">
            <a:gsLst>
              <a:gs pos="50000">
                <a:schemeClr val="bg1">
                  <a:lumMod val="95000"/>
                </a:schemeClr>
              </a:gs>
              <a:gs pos="100000">
                <a:schemeClr val="bg1">
                  <a:lumMod val="75000"/>
                </a:schemeClr>
              </a:gs>
              <a:gs pos="0">
                <a:schemeClr val="bg1"/>
              </a:gs>
            </a:gsLst>
            <a:lin ang="18900000" scaled="0"/>
            <a:tileRect/>
          </a:gradFill>
          <a:ln w="15875">
            <a:gradFill>
              <a:gsLst>
                <a:gs pos="100000">
                  <a:schemeClr val="bg1">
                    <a:lumMod val="85000"/>
                  </a:schemeClr>
                </a:gs>
                <a:gs pos="0">
                  <a:schemeClr val="bg1"/>
                </a:gs>
              </a:gsLst>
              <a:lin ang="8100000" scaled="0"/>
            </a:gra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2400">
              <a:solidFill>
                <a:prstClr val="white"/>
              </a:solidFill>
              <a:sym typeface="+mn-lt"/>
            </a:endParaRPr>
          </a:p>
        </p:txBody>
      </p:sp>
      <p:grpSp>
        <p:nvGrpSpPr>
          <p:cNvPr id="27" name="组合 26"/>
          <p:cNvGrpSpPr/>
          <p:nvPr/>
        </p:nvGrpSpPr>
        <p:grpSpPr>
          <a:xfrm>
            <a:off x="5570273" y="1712664"/>
            <a:ext cx="950052" cy="1035741"/>
            <a:chOff x="822984" y="81171"/>
            <a:chExt cx="712539" cy="776806"/>
          </a:xfrm>
        </p:grpSpPr>
        <p:sp>
          <p:nvSpPr>
            <p:cNvPr id="28" name="矩形 10"/>
            <p:cNvSpPr/>
            <p:nvPr/>
          </p:nvSpPr>
          <p:spPr>
            <a:xfrm>
              <a:off x="822984" y="81171"/>
              <a:ext cx="712539" cy="776806"/>
            </a:xfrm>
            <a:custGeom>
              <a:avLst/>
              <a:gdLst>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299728 w 1305333"/>
                <a:gd name="connsiteY4" fmla="*/ 452301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1" fmla="*/ 653528 w 1305333"/>
                <a:gd name="connsiteY0-2" fmla="*/ 0 h 1424419"/>
                <a:gd name="connsiteX1-3" fmla="*/ 757287 w 1305333"/>
                <a:gd name="connsiteY1-4" fmla="*/ 32444 h 1424419"/>
                <a:gd name="connsiteX2-5" fmla="*/ 1206876 w 1305333"/>
                <a:gd name="connsiteY2-6" fmla="*/ 284945 h 1424419"/>
                <a:gd name="connsiteX3-7" fmla="*/ 1233464 w 1305333"/>
                <a:gd name="connsiteY3-8" fmla="*/ 306775 h 1424419"/>
                <a:gd name="connsiteX4-9" fmla="*/ 1301712 w 1305333"/>
                <a:gd name="connsiteY4-10" fmla="*/ 442384 h 1424419"/>
                <a:gd name="connsiteX5-11" fmla="*/ 1303099 w 1305333"/>
                <a:gd name="connsiteY5-12" fmla="*/ 495558 h 1424419"/>
                <a:gd name="connsiteX6-13" fmla="*/ 1303099 w 1305333"/>
                <a:gd name="connsiteY6-14" fmla="*/ 952393 h 1424419"/>
                <a:gd name="connsiteX7-15" fmla="*/ 1299356 w 1305333"/>
                <a:gd name="connsiteY7-16" fmla="*/ 974248 h 1424419"/>
                <a:gd name="connsiteX8-17" fmla="*/ 1193590 w 1305333"/>
                <a:gd name="connsiteY8-18" fmla="*/ 1159518 h 1424419"/>
                <a:gd name="connsiteX9-19" fmla="*/ 1188747 w 1305333"/>
                <a:gd name="connsiteY9-20" fmla="*/ 1163476 h 1424419"/>
                <a:gd name="connsiteX10-21" fmla="*/ 792288 w 1305333"/>
                <a:gd name="connsiteY10-22" fmla="*/ 1385653 h 1424419"/>
                <a:gd name="connsiteX11-23" fmla="*/ 522686 w 1305333"/>
                <a:gd name="connsiteY11-24" fmla="*/ 1384922 h 1424419"/>
                <a:gd name="connsiteX12-25" fmla="*/ 80344 w 1305333"/>
                <a:gd name="connsiteY12-26" fmla="*/ 1139323 h 1424419"/>
                <a:gd name="connsiteX13-27" fmla="*/ 68397 w 1305333"/>
                <a:gd name="connsiteY13-28" fmla="*/ 1130059 h 1424419"/>
                <a:gd name="connsiteX14-29" fmla="*/ 667 w 1305333"/>
                <a:gd name="connsiteY14-30" fmla="*/ 999105 h 1424419"/>
                <a:gd name="connsiteX15-31" fmla="*/ 0 w 1305333"/>
                <a:gd name="connsiteY15-32" fmla="*/ 972364 h 1424419"/>
                <a:gd name="connsiteX16-33" fmla="*/ 2496 w 1305333"/>
                <a:gd name="connsiteY16-34" fmla="*/ 463106 h 1424419"/>
                <a:gd name="connsiteX17-35" fmla="*/ 2458 w 1305333"/>
                <a:gd name="connsiteY17-36" fmla="*/ 429563 h 1424419"/>
                <a:gd name="connsiteX18-37" fmla="*/ 75248 w 1305333"/>
                <a:gd name="connsiteY18-38" fmla="*/ 303202 h 1424419"/>
                <a:gd name="connsiteX19-39" fmla="*/ 103465 w 1305333"/>
                <a:gd name="connsiteY19-40" fmla="*/ 288252 h 1424419"/>
                <a:gd name="connsiteX20-41" fmla="*/ 541533 w 1305333"/>
                <a:gd name="connsiteY20-42" fmla="*/ 38110 h 1424419"/>
                <a:gd name="connsiteX21-43" fmla="*/ 653528 w 1305333"/>
                <a:gd name="connsiteY21-44" fmla="*/ 0 h 1424419"/>
                <a:gd name="connsiteX0-45" fmla="*/ 653528 w 1305333"/>
                <a:gd name="connsiteY0-46" fmla="*/ 0 h 1424419"/>
                <a:gd name="connsiteX1-47" fmla="*/ 757287 w 1305333"/>
                <a:gd name="connsiteY1-48" fmla="*/ 32444 h 1424419"/>
                <a:gd name="connsiteX2-49" fmla="*/ 1206876 w 1305333"/>
                <a:gd name="connsiteY2-50" fmla="*/ 284945 h 1424419"/>
                <a:gd name="connsiteX3-51" fmla="*/ 1233464 w 1305333"/>
                <a:gd name="connsiteY3-52" fmla="*/ 306775 h 1424419"/>
                <a:gd name="connsiteX4-53" fmla="*/ 1301712 w 1305333"/>
                <a:gd name="connsiteY4-54" fmla="*/ 442384 h 1424419"/>
                <a:gd name="connsiteX5-55" fmla="*/ 1303099 w 1305333"/>
                <a:gd name="connsiteY5-56" fmla="*/ 495558 h 1424419"/>
                <a:gd name="connsiteX6-57" fmla="*/ 1303099 w 1305333"/>
                <a:gd name="connsiteY6-58" fmla="*/ 952393 h 1424419"/>
                <a:gd name="connsiteX7-59" fmla="*/ 1299356 w 1305333"/>
                <a:gd name="connsiteY7-60" fmla="*/ 974248 h 1424419"/>
                <a:gd name="connsiteX8-61" fmla="*/ 1193590 w 1305333"/>
                <a:gd name="connsiteY8-62" fmla="*/ 1159518 h 1424419"/>
                <a:gd name="connsiteX9-63" fmla="*/ 1188747 w 1305333"/>
                <a:gd name="connsiteY9-64" fmla="*/ 1163476 h 1424419"/>
                <a:gd name="connsiteX10-65" fmla="*/ 792288 w 1305333"/>
                <a:gd name="connsiteY10-66" fmla="*/ 1385653 h 1424419"/>
                <a:gd name="connsiteX11-67" fmla="*/ 522686 w 1305333"/>
                <a:gd name="connsiteY11-68" fmla="*/ 1384922 h 1424419"/>
                <a:gd name="connsiteX12-69" fmla="*/ 80344 w 1305333"/>
                <a:gd name="connsiteY12-70" fmla="*/ 1139323 h 1424419"/>
                <a:gd name="connsiteX13-71" fmla="*/ 68397 w 1305333"/>
                <a:gd name="connsiteY13-72" fmla="*/ 1130059 h 1424419"/>
                <a:gd name="connsiteX14-73" fmla="*/ 667 w 1305333"/>
                <a:gd name="connsiteY14-74" fmla="*/ 999105 h 1424419"/>
                <a:gd name="connsiteX15-75" fmla="*/ 0 w 1305333"/>
                <a:gd name="connsiteY15-76" fmla="*/ 972364 h 1424419"/>
                <a:gd name="connsiteX16-77" fmla="*/ 2496 w 1305333"/>
                <a:gd name="connsiteY16-78" fmla="*/ 463106 h 1424419"/>
                <a:gd name="connsiteX17-79" fmla="*/ 2458 w 1305333"/>
                <a:gd name="connsiteY17-80" fmla="*/ 429563 h 1424419"/>
                <a:gd name="connsiteX18-81" fmla="*/ 75248 w 1305333"/>
                <a:gd name="connsiteY18-82" fmla="*/ 303202 h 1424419"/>
                <a:gd name="connsiteX19-83" fmla="*/ 103465 w 1305333"/>
                <a:gd name="connsiteY19-84" fmla="*/ 288252 h 1424419"/>
                <a:gd name="connsiteX20-85" fmla="*/ 541533 w 1305333"/>
                <a:gd name="connsiteY20-86" fmla="*/ 38110 h 1424419"/>
                <a:gd name="connsiteX21-87" fmla="*/ 653528 w 1305333"/>
                <a:gd name="connsiteY21-88" fmla="*/ 0 h 1424419"/>
                <a:gd name="connsiteX0-89" fmla="*/ 653528 w 1306046"/>
                <a:gd name="connsiteY0-90" fmla="*/ 0 h 1424419"/>
                <a:gd name="connsiteX1-91" fmla="*/ 757287 w 1306046"/>
                <a:gd name="connsiteY1-92" fmla="*/ 32444 h 1424419"/>
                <a:gd name="connsiteX2-93" fmla="*/ 1206876 w 1306046"/>
                <a:gd name="connsiteY2-94" fmla="*/ 284945 h 1424419"/>
                <a:gd name="connsiteX3-95" fmla="*/ 1233464 w 1306046"/>
                <a:gd name="connsiteY3-96" fmla="*/ 306775 h 1424419"/>
                <a:gd name="connsiteX4-97" fmla="*/ 1301712 w 1306046"/>
                <a:gd name="connsiteY4-98" fmla="*/ 442384 h 1424419"/>
                <a:gd name="connsiteX5-99" fmla="*/ 1303099 w 1306046"/>
                <a:gd name="connsiteY5-100" fmla="*/ 495558 h 1424419"/>
                <a:gd name="connsiteX6-101" fmla="*/ 1303099 w 1306046"/>
                <a:gd name="connsiteY6-102" fmla="*/ 952393 h 1424419"/>
                <a:gd name="connsiteX7-103" fmla="*/ 1305306 w 1306046"/>
                <a:gd name="connsiteY7-104" fmla="*/ 990115 h 1424419"/>
                <a:gd name="connsiteX8-105" fmla="*/ 1193590 w 1306046"/>
                <a:gd name="connsiteY8-106" fmla="*/ 1159518 h 1424419"/>
                <a:gd name="connsiteX9-107" fmla="*/ 1188747 w 1306046"/>
                <a:gd name="connsiteY9-108" fmla="*/ 1163476 h 1424419"/>
                <a:gd name="connsiteX10-109" fmla="*/ 792288 w 1306046"/>
                <a:gd name="connsiteY10-110" fmla="*/ 1385653 h 1424419"/>
                <a:gd name="connsiteX11-111" fmla="*/ 522686 w 1306046"/>
                <a:gd name="connsiteY11-112" fmla="*/ 1384922 h 1424419"/>
                <a:gd name="connsiteX12-113" fmla="*/ 80344 w 1306046"/>
                <a:gd name="connsiteY12-114" fmla="*/ 1139323 h 1424419"/>
                <a:gd name="connsiteX13-115" fmla="*/ 68397 w 1306046"/>
                <a:gd name="connsiteY13-116" fmla="*/ 1130059 h 1424419"/>
                <a:gd name="connsiteX14-117" fmla="*/ 667 w 1306046"/>
                <a:gd name="connsiteY14-118" fmla="*/ 999105 h 1424419"/>
                <a:gd name="connsiteX15-119" fmla="*/ 0 w 1306046"/>
                <a:gd name="connsiteY15-120" fmla="*/ 972364 h 1424419"/>
                <a:gd name="connsiteX16-121" fmla="*/ 2496 w 1306046"/>
                <a:gd name="connsiteY16-122" fmla="*/ 463106 h 1424419"/>
                <a:gd name="connsiteX17-123" fmla="*/ 2458 w 1306046"/>
                <a:gd name="connsiteY17-124" fmla="*/ 429563 h 1424419"/>
                <a:gd name="connsiteX18-125" fmla="*/ 75248 w 1306046"/>
                <a:gd name="connsiteY18-126" fmla="*/ 303202 h 1424419"/>
                <a:gd name="connsiteX19-127" fmla="*/ 103465 w 1306046"/>
                <a:gd name="connsiteY19-128" fmla="*/ 288252 h 1424419"/>
                <a:gd name="connsiteX20-129" fmla="*/ 541533 w 1306046"/>
                <a:gd name="connsiteY20-130" fmla="*/ 38110 h 1424419"/>
                <a:gd name="connsiteX21-131" fmla="*/ 653528 w 1306046"/>
                <a:gd name="connsiteY21-132" fmla="*/ 0 h 1424419"/>
                <a:gd name="connsiteX0-133" fmla="*/ 653528 w 1305333"/>
                <a:gd name="connsiteY0-134" fmla="*/ 0 h 1424419"/>
                <a:gd name="connsiteX1-135" fmla="*/ 757287 w 1305333"/>
                <a:gd name="connsiteY1-136" fmla="*/ 32444 h 1424419"/>
                <a:gd name="connsiteX2-137" fmla="*/ 1206876 w 1305333"/>
                <a:gd name="connsiteY2-138" fmla="*/ 284945 h 1424419"/>
                <a:gd name="connsiteX3-139" fmla="*/ 1233464 w 1305333"/>
                <a:gd name="connsiteY3-140" fmla="*/ 306775 h 1424419"/>
                <a:gd name="connsiteX4-141" fmla="*/ 1301712 w 1305333"/>
                <a:gd name="connsiteY4-142" fmla="*/ 442384 h 1424419"/>
                <a:gd name="connsiteX5-143" fmla="*/ 1303099 w 1305333"/>
                <a:gd name="connsiteY5-144" fmla="*/ 495558 h 1424419"/>
                <a:gd name="connsiteX6-145" fmla="*/ 1303099 w 1305333"/>
                <a:gd name="connsiteY6-146" fmla="*/ 952393 h 1424419"/>
                <a:gd name="connsiteX7-147" fmla="*/ 1305306 w 1305333"/>
                <a:gd name="connsiteY7-148" fmla="*/ 990115 h 1424419"/>
                <a:gd name="connsiteX8-149" fmla="*/ 1193590 w 1305333"/>
                <a:gd name="connsiteY8-150" fmla="*/ 1159518 h 1424419"/>
                <a:gd name="connsiteX9-151" fmla="*/ 1188747 w 1305333"/>
                <a:gd name="connsiteY9-152" fmla="*/ 1163476 h 1424419"/>
                <a:gd name="connsiteX10-153" fmla="*/ 792288 w 1305333"/>
                <a:gd name="connsiteY10-154" fmla="*/ 1385653 h 1424419"/>
                <a:gd name="connsiteX11-155" fmla="*/ 522686 w 1305333"/>
                <a:gd name="connsiteY11-156" fmla="*/ 1384922 h 1424419"/>
                <a:gd name="connsiteX12-157" fmla="*/ 80344 w 1305333"/>
                <a:gd name="connsiteY12-158" fmla="*/ 1139323 h 1424419"/>
                <a:gd name="connsiteX13-159" fmla="*/ 68397 w 1305333"/>
                <a:gd name="connsiteY13-160" fmla="*/ 1130059 h 1424419"/>
                <a:gd name="connsiteX14-161" fmla="*/ 667 w 1305333"/>
                <a:gd name="connsiteY14-162" fmla="*/ 999105 h 1424419"/>
                <a:gd name="connsiteX15-163" fmla="*/ 0 w 1305333"/>
                <a:gd name="connsiteY15-164" fmla="*/ 972364 h 1424419"/>
                <a:gd name="connsiteX16-165" fmla="*/ 2496 w 1305333"/>
                <a:gd name="connsiteY16-166" fmla="*/ 463106 h 1424419"/>
                <a:gd name="connsiteX17-167" fmla="*/ 2458 w 1305333"/>
                <a:gd name="connsiteY17-168" fmla="*/ 429563 h 1424419"/>
                <a:gd name="connsiteX18-169" fmla="*/ 75248 w 1305333"/>
                <a:gd name="connsiteY18-170" fmla="*/ 303202 h 1424419"/>
                <a:gd name="connsiteX19-171" fmla="*/ 103465 w 1305333"/>
                <a:gd name="connsiteY19-172" fmla="*/ 288252 h 1424419"/>
                <a:gd name="connsiteX20-173" fmla="*/ 541533 w 1305333"/>
                <a:gd name="connsiteY20-174" fmla="*/ 38110 h 1424419"/>
                <a:gd name="connsiteX21-175" fmla="*/ 653528 w 1305333"/>
                <a:gd name="connsiteY21-176" fmla="*/ 0 h 1424419"/>
                <a:gd name="connsiteX0-177" fmla="*/ 653528 w 1305333"/>
                <a:gd name="connsiteY0-178" fmla="*/ 0 h 1424419"/>
                <a:gd name="connsiteX1-179" fmla="*/ 757287 w 1305333"/>
                <a:gd name="connsiteY1-180" fmla="*/ 32444 h 1424419"/>
                <a:gd name="connsiteX2-181" fmla="*/ 1206876 w 1305333"/>
                <a:gd name="connsiteY2-182" fmla="*/ 284945 h 1424419"/>
                <a:gd name="connsiteX3-183" fmla="*/ 1233464 w 1305333"/>
                <a:gd name="connsiteY3-184" fmla="*/ 306775 h 1424419"/>
                <a:gd name="connsiteX4-185" fmla="*/ 1301712 w 1305333"/>
                <a:gd name="connsiteY4-186" fmla="*/ 442384 h 1424419"/>
                <a:gd name="connsiteX5-187" fmla="*/ 1303099 w 1305333"/>
                <a:gd name="connsiteY5-188" fmla="*/ 495558 h 1424419"/>
                <a:gd name="connsiteX6-189" fmla="*/ 1303099 w 1305333"/>
                <a:gd name="connsiteY6-190" fmla="*/ 952393 h 1424419"/>
                <a:gd name="connsiteX7-191" fmla="*/ 1305306 w 1305333"/>
                <a:gd name="connsiteY7-192" fmla="*/ 990115 h 1424419"/>
                <a:gd name="connsiteX8-193" fmla="*/ 1193590 w 1305333"/>
                <a:gd name="connsiteY8-194" fmla="*/ 1159518 h 1424419"/>
                <a:gd name="connsiteX9-195" fmla="*/ 1172881 w 1305333"/>
                <a:gd name="connsiteY9-196" fmla="*/ 1179342 h 1424419"/>
                <a:gd name="connsiteX10-197" fmla="*/ 792288 w 1305333"/>
                <a:gd name="connsiteY10-198" fmla="*/ 1385653 h 1424419"/>
                <a:gd name="connsiteX11-199" fmla="*/ 522686 w 1305333"/>
                <a:gd name="connsiteY11-200" fmla="*/ 1384922 h 1424419"/>
                <a:gd name="connsiteX12-201" fmla="*/ 80344 w 1305333"/>
                <a:gd name="connsiteY12-202" fmla="*/ 1139323 h 1424419"/>
                <a:gd name="connsiteX13-203" fmla="*/ 68397 w 1305333"/>
                <a:gd name="connsiteY13-204" fmla="*/ 1130059 h 1424419"/>
                <a:gd name="connsiteX14-205" fmla="*/ 667 w 1305333"/>
                <a:gd name="connsiteY14-206" fmla="*/ 999105 h 1424419"/>
                <a:gd name="connsiteX15-207" fmla="*/ 0 w 1305333"/>
                <a:gd name="connsiteY15-208" fmla="*/ 972364 h 1424419"/>
                <a:gd name="connsiteX16-209" fmla="*/ 2496 w 1305333"/>
                <a:gd name="connsiteY16-210" fmla="*/ 463106 h 1424419"/>
                <a:gd name="connsiteX17-211" fmla="*/ 2458 w 1305333"/>
                <a:gd name="connsiteY17-212" fmla="*/ 429563 h 1424419"/>
                <a:gd name="connsiteX18-213" fmla="*/ 75248 w 1305333"/>
                <a:gd name="connsiteY18-214" fmla="*/ 303202 h 1424419"/>
                <a:gd name="connsiteX19-215" fmla="*/ 103465 w 1305333"/>
                <a:gd name="connsiteY19-216" fmla="*/ 288252 h 1424419"/>
                <a:gd name="connsiteX20-217" fmla="*/ 541533 w 1305333"/>
                <a:gd name="connsiteY20-218" fmla="*/ 38110 h 1424419"/>
                <a:gd name="connsiteX21-219" fmla="*/ 653528 w 1305333"/>
                <a:gd name="connsiteY21-220" fmla="*/ 0 h 1424419"/>
                <a:gd name="connsiteX0-221" fmla="*/ 653528 w 1305333"/>
                <a:gd name="connsiteY0-222" fmla="*/ 0 h 1424419"/>
                <a:gd name="connsiteX1-223" fmla="*/ 757287 w 1305333"/>
                <a:gd name="connsiteY1-224" fmla="*/ 32444 h 1424419"/>
                <a:gd name="connsiteX2-225" fmla="*/ 1206876 w 1305333"/>
                <a:gd name="connsiteY2-226" fmla="*/ 284945 h 1424419"/>
                <a:gd name="connsiteX3-227" fmla="*/ 1233464 w 1305333"/>
                <a:gd name="connsiteY3-228" fmla="*/ 306775 h 1424419"/>
                <a:gd name="connsiteX4-229" fmla="*/ 1301712 w 1305333"/>
                <a:gd name="connsiteY4-230" fmla="*/ 442384 h 1424419"/>
                <a:gd name="connsiteX5-231" fmla="*/ 1303099 w 1305333"/>
                <a:gd name="connsiteY5-232" fmla="*/ 495558 h 1424419"/>
                <a:gd name="connsiteX6-233" fmla="*/ 1303099 w 1305333"/>
                <a:gd name="connsiteY6-234" fmla="*/ 952393 h 1424419"/>
                <a:gd name="connsiteX7-235" fmla="*/ 1305306 w 1305333"/>
                <a:gd name="connsiteY7-236" fmla="*/ 990115 h 1424419"/>
                <a:gd name="connsiteX8-237" fmla="*/ 1193590 w 1305333"/>
                <a:gd name="connsiteY8-238" fmla="*/ 1159518 h 1424419"/>
                <a:gd name="connsiteX9-239" fmla="*/ 1172881 w 1305333"/>
                <a:gd name="connsiteY9-240" fmla="*/ 1179342 h 1424419"/>
                <a:gd name="connsiteX10-241" fmla="*/ 792288 w 1305333"/>
                <a:gd name="connsiteY10-242" fmla="*/ 1385653 h 1424419"/>
                <a:gd name="connsiteX11-243" fmla="*/ 522686 w 1305333"/>
                <a:gd name="connsiteY11-244" fmla="*/ 1384922 h 1424419"/>
                <a:gd name="connsiteX12-245" fmla="*/ 80344 w 1305333"/>
                <a:gd name="connsiteY12-246" fmla="*/ 1139323 h 1424419"/>
                <a:gd name="connsiteX13-247" fmla="*/ 68397 w 1305333"/>
                <a:gd name="connsiteY13-248" fmla="*/ 1130059 h 1424419"/>
                <a:gd name="connsiteX14-249" fmla="*/ 667 w 1305333"/>
                <a:gd name="connsiteY14-250" fmla="*/ 999105 h 1424419"/>
                <a:gd name="connsiteX15-251" fmla="*/ 0 w 1305333"/>
                <a:gd name="connsiteY15-252" fmla="*/ 972364 h 1424419"/>
                <a:gd name="connsiteX16-253" fmla="*/ 2496 w 1305333"/>
                <a:gd name="connsiteY16-254" fmla="*/ 463106 h 1424419"/>
                <a:gd name="connsiteX17-255" fmla="*/ 2458 w 1305333"/>
                <a:gd name="connsiteY17-256" fmla="*/ 429563 h 1424419"/>
                <a:gd name="connsiteX18-257" fmla="*/ 75248 w 1305333"/>
                <a:gd name="connsiteY18-258" fmla="*/ 303202 h 1424419"/>
                <a:gd name="connsiteX19-259" fmla="*/ 103465 w 1305333"/>
                <a:gd name="connsiteY19-260" fmla="*/ 288252 h 1424419"/>
                <a:gd name="connsiteX20-261" fmla="*/ 541533 w 1305333"/>
                <a:gd name="connsiteY20-262" fmla="*/ 38110 h 1424419"/>
                <a:gd name="connsiteX21-263" fmla="*/ 653528 w 1305333"/>
                <a:gd name="connsiteY21-264" fmla="*/ 0 h 1424419"/>
                <a:gd name="connsiteX0-265" fmla="*/ 653528 w 1305333"/>
                <a:gd name="connsiteY0-266" fmla="*/ 0 h 1424419"/>
                <a:gd name="connsiteX1-267" fmla="*/ 757287 w 1305333"/>
                <a:gd name="connsiteY1-268" fmla="*/ 32444 h 1424419"/>
                <a:gd name="connsiteX2-269" fmla="*/ 1206876 w 1305333"/>
                <a:gd name="connsiteY2-270" fmla="*/ 284945 h 1424419"/>
                <a:gd name="connsiteX3-271" fmla="*/ 1233464 w 1305333"/>
                <a:gd name="connsiteY3-272" fmla="*/ 306775 h 1424419"/>
                <a:gd name="connsiteX4-273" fmla="*/ 1301712 w 1305333"/>
                <a:gd name="connsiteY4-274" fmla="*/ 442384 h 1424419"/>
                <a:gd name="connsiteX5-275" fmla="*/ 1303099 w 1305333"/>
                <a:gd name="connsiteY5-276" fmla="*/ 495558 h 1424419"/>
                <a:gd name="connsiteX6-277" fmla="*/ 1303099 w 1305333"/>
                <a:gd name="connsiteY6-278" fmla="*/ 952393 h 1424419"/>
                <a:gd name="connsiteX7-279" fmla="*/ 1305306 w 1305333"/>
                <a:gd name="connsiteY7-280" fmla="*/ 990115 h 1424419"/>
                <a:gd name="connsiteX8-281" fmla="*/ 1193590 w 1305333"/>
                <a:gd name="connsiteY8-282" fmla="*/ 1159518 h 1424419"/>
                <a:gd name="connsiteX9-283" fmla="*/ 1172881 w 1305333"/>
                <a:gd name="connsiteY9-284" fmla="*/ 1179342 h 1424419"/>
                <a:gd name="connsiteX10-285" fmla="*/ 792288 w 1305333"/>
                <a:gd name="connsiteY10-286" fmla="*/ 1385653 h 1424419"/>
                <a:gd name="connsiteX11-287" fmla="*/ 522686 w 1305333"/>
                <a:gd name="connsiteY11-288" fmla="*/ 1384922 h 1424419"/>
                <a:gd name="connsiteX12-289" fmla="*/ 80344 w 1305333"/>
                <a:gd name="connsiteY12-290" fmla="*/ 1139323 h 1424419"/>
                <a:gd name="connsiteX13-291" fmla="*/ 68397 w 1305333"/>
                <a:gd name="connsiteY13-292" fmla="*/ 1130059 h 1424419"/>
                <a:gd name="connsiteX14-293" fmla="*/ 667 w 1305333"/>
                <a:gd name="connsiteY14-294" fmla="*/ 999105 h 1424419"/>
                <a:gd name="connsiteX15-295" fmla="*/ 0 w 1305333"/>
                <a:gd name="connsiteY15-296" fmla="*/ 972364 h 1424419"/>
                <a:gd name="connsiteX16-297" fmla="*/ 2496 w 1305333"/>
                <a:gd name="connsiteY16-298" fmla="*/ 463106 h 1424419"/>
                <a:gd name="connsiteX17-299" fmla="*/ 2458 w 1305333"/>
                <a:gd name="connsiteY17-300" fmla="*/ 429563 h 1424419"/>
                <a:gd name="connsiteX18-301" fmla="*/ 75248 w 1305333"/>
                <a:gd name="connsiteY18-302" fmla="*/ 303202 h 1424419"/>
                <a:gd name="connsiteX19-303" fmla="*/ 103465 w 1305333"/>
                <a:gd name="connsiteY19-304" fmla="*/ 288252 h 1424419"/>
                <a:gd name="connsiteX20-305" fmla="*/ 541533 w 1305333"/>
                <a:gd name="connsiteY20-306" fmla="*/ 38110 h 1424419"/>
                <a:gd name="connsiteX21-307" fmla="*/ 653528 w 1305333"/>
                <a:gd name="connsiteY21-308" fmla="*/ 0 h 1424419"/>
                <a:gd name="connsiteX0-309" fmla="*/ 653528 w 1305333"/>
                <a:gd name="connsiteY0-310" fmla="*/ 0 h 1424419"/>
                <a:gd name="connsiteX1-311" fmla="*/ 757287 w 1305333"/>
                <a:gd name="connsiteY1-312" fmla="*/ 32444 h 1424419"/>
                <a:gd name="connsiteX2-313" fmla="*/ 1206876 w 1305333"/>
                <a:gd name="connsiteY2-314" fmla="*/ 284945 h 1424419"/>
                <a:gd name="connsiteX3-315" fmla="*/ 1233464 w 1305333"/>
                <a:gd name="connsiteY3-316" fmla="*/ 306775 h 1424419"/>
                <a:gd name="connsiteX4-317" fmla="*/ 1301712 w 1305333"/>
                <a:gd name="connsiteY4-318" fmla="*/ 442384 h 1424419"/>
                <a:gd name="connsiteX5-319" fmla="*/ 1303099 w 1305333"/>
                <a:gd name="connsiteY5-320" fmla="*/ 495558 h 1424419"/>
                <a:gd name="connsiteX6-321" fmla="*/ 1303099 w 1305333"/>
                <a:gd name="connsiteY6-322" fmla="*/ 952393 h 1424419"/>
                <a:gd name="connsiteX7-323" fmla="*/ 1305306 w 1305333"/>
                <a:gd name="connsiteY7-324" fmla="*/ 990115 h 1424419"/>
                <a:gd name="connsiteX8-325" fmla="*/ 1193590 w 1305333"/>
                <a:gd name="connsiteY8-326" fmla="*/ 1159518 h 1424419"/>
                <a:gd name="connsiteX9-327" fmla="*/ 1172881 w 1305333"/>
                <a:gd name="connsiteY9-328" fmla="*/ 1179342 h 1424419"/>
                <a:gd name="connsiteX10-329" fmla="*/ 792288 w 1305333"/>
                <a:gd name="connsiteY10-330" fmla="*/ 1385653 h 1424419"/>
                <a:gd name="connsiteX11-331" fmla="*/ 522686 w 1305333"/>
                <a:gd name="connsiteY11-332" fmla="*/ 1384922 h 1424419"/>
                <a:gd name="connsiteX12-333" fmla="*/ 80344 w 1305333"/>
                <a:gd name="connsiteY12-334" fmla="*/ 1139323 h 1424419"/>
                <a:gd name="connsiteX13-335" fmla="*/ 68397 w 1305333"/>
                <a:gd name="connsiteY13-336" fmla="*/ 1130059 h 1424419"/>
                <a:gd name="connsiteX14-337" fmla="*/ 667 w 1305333"/>
                <a:gd name="connsiteY14-338" fmla="*/ 999105 h 1424419"/>
                <a:gd name="connsiteX15-339" fmla="*/ 0 w 1305333"/>
                <a:gd name="connsiteY15-340" fmla="*/ 972364 h 1424419"/>
                <a:gd name="connsiteX16-341" fmla="*/ 2496 w 1305333"/>
                <a:gd name="connsiteY16-342" fmla="*/ 463106 h 1424419"/>
                <a:gd name="connsiteX17-343" fmla="*/ 2458 w 1305333"/>
                <a:gd name="connsiteY17-344" fmla="*/ 429563 h 1424419"/>
                <a:gd name="connsiteX18-345" fmla="*/ 75248 w 1305333"/>
                <a:gd name="connsiteY18-346" fmla="*/ 303202 h 1424419"/>
                <a:gd name="connsiteX19-347" fmla="*/ 103465 w 1305333"/>
                <a:gd name="connsiteY19-348" fmla="*/ 288252 h 1424419"/>
                <a:gd name="connsiteX20-349" fmla="*/ 541533 w 1305333"/>
                <a:gd name="connsiteY20-350" fmla="*/ 38110 h 1424419"/>
                <a:gd name="connsiteX21-351" fmla="*/ 653528 w 1305333"/>
                <a:gd name="connsiteY21-352" fmla="*/ 0 h 1424419"/>
                <a:gd name="connsiteX0-353" fmla="*/ 653528 w 1305333"/>
                <a:gd name="connsiteY0-354" fmla="*/ 0 h 1424419"/>
                <a:gd name="connsiteX1-355" fmla="*/ 757287 w 1305333"/>
                <a:gd name="connsiteY1-356" fmla="*/ 32444 h 1424419"/>
                <a:gd name="connsiteX2-357" fmla="*/ 1206876 w 1305333"/>
                <a:gd name="connsiteY2-358" fmla="*/ 284945 h 1424419"/>
                <a:gd name="connsiteX3-359" fmla="*/ 1233464 w 1305333"/>
                <a:gd name="connsiteY3-360" fmla="*/ 306775 h 1424419"/>
                <a:gd name="connsiteX4-361" fmla="*/ 1301712 w 1305333"/>
                <a:gd name="connsiteY4-362" fmla="*/ 442384 h 1424419"/>
                <a:gd name="connsiteX5-363" fmla="*/ 1303099 w 1305333"/>
                <a:gd name="connsiteY5-364" fmla="*/ 495558 h 1424419"/>
                <a:gd name="connsiteX6-365" fmla="*/ 1303099 w 1305333"/>
                <a:gd name="connsiteY6-366" fmla="*/ 952393 h 1424419"/>
                <a:gd name="connsiteX7-367" fmla="*/ 1305306 w 1305333"/>
                <a:gd name="connsiteY7-368" fmla="*/ 990115 h 1424419"/>
                <a:gd name="connsiteX8-369" fmla="*/ 1193590 w 1305333"/>
                <a:gd name="connsiteY8-370" fmla="*/ 1159518 h 1424419"/>
                <a:gd name="connsiteX9-371" fmla="*/ 1172881 w 1305333"/>
                <a:gd name="connsiteY9-372" fmla="*/ 1179342 h 1424419"/>
                <a:gd name="connsiteX10-373" fmla="*/ 792288 w 1305333"/>
                <a:gd name="connsiteY10-374" fmla="*/ 1385653 h 1424419"/>
                <a:gd name="connsiteX11-375" fmla="*/ 522686 w 1305333"/>
                <a:gd name="connsiteY11-376" fmla="*/ 1384922 h 1424419"/>
                <a:gd name="connsiteX12-377" fmla="*/ 80344 w 1305333"/>
                <a:gd name="connsiteY12-378" fmla="*/ 1139323 h 1424419"/>
                <a:gd name="connsiteX13-379" fmla="*/ 68397 w 1305333"/>
                <a:gd name="connsiteY13-380" fmla="*/ 1130059 h 1424419"/>
                <a:gd name="connsiteX14-381" fmla="*/ 667 w 1305333"/>
                <a:gd name="connsiteY14-382" fmla="*/ 999105 h 1424419"/>
                <a:gd name="connsiteX15-383" fmla="*/ 0 w 1305333"/>
                <a:gd name="connsiteY15-384" fmla="*/ 972364 h 1424419"/>
                <a:gd name="connsiteX16-385" fmla="*/ 2496 w 1305333"/>
                <a:gd name="connsiteY16-386" fmla="*/ 463106 h 1424419"/>
                <a:gd name="connsiteX17-387" fmla="*/ 2458 w 1305333"/>
                <a:gd name="connsiteY17-388" fmla="*/ 429563 h 1424419"/>
                <a:gd name="connsiteX18-389" fmla="*/ 75248 w 1305333"/>
                <a:gd name="connsiteY18-390" fmla="*/ 303202 h 1424419"/>
                <a:gd name="connsiteX19-391" fmla="*/ 106293 w 1305333"/>
                <a:gd name="connsiteY19-392" fmla="*/ 282597 h 1424419"/>
                <a:gd name="connsiteX20-393" fmla="*/ 541533 w 1305333"/>
                <a:gd name="connsiteY20-394" fmla="*/ 38110 h 1424419"/>
                <a:gd name="connsiteX21-395" fmla="*/ 653528 w 1305333"/>
                <a:gd name="connsiteY21-396" fmla="*/ 0 h 1424419"/>
                <a:gd name="connsiteX0-397" fmla="*/ 653528 w 1305333"/>
                <a:gd name="connsiteY0-398" fmla="*/ 0 h 1424419"/>
                <a:gd name="connsiteX1-399" fmla="*/ 757287 w 1305333"/>
                <a:gd name="connsiteY1-400" fmla="*/ 32444 h 1424419"/>
                <a:gd name="connsiteX2-401" fmla="*/ 1206876 w 1305333"/>
                <a:gd name="connsiteY2-402" fmla="*/ 284945 h 1424419"/>
                <a:gd name="connsiteX3-403" fmla="*/ 1237706 w 1305333"/>
                <a:gd name="connsiteY3-404" fmla="*/ 306775 h 1424419"/>
                <a:gd name="connsiteX4-405" fmla="*/ 1301712 w 1305333"/>
                <a:gd name="connsiteY4-406" fmla="*/ 442384 h 1424419"/>
                <a:gd name="connsiteX5-407" fmla="*/ 1303099 w 1305333"/>
                <a:gd name="connsiteY5-408" fmla="*/ 495558 h 1424419"/>
                <a:gd name="connsiteX6-409" fmla="*/ 1303099 w 1305333"/>
                <a:gd name="connsiteY6-410" fmla="*/ 952393 h 1424419"/>
                <a:gd name="connsiteX7-411" fmla="*/ 1305306 w 1305333"/>
                <a:gd name="connsiteY7-412" fmla="*/ 990115 h 1424419"/>
                <a:gd name="connsiteX8-413" fmla="*/ 1193590 w 1305333"/>
                <a:gd name="connsiteY8-414" fmla="*/ 1159518 h 1424419"/>
                <a:gd name="connsiteX9-415" fmla="*/ 1172881 w 1305333"/>
                <a:gd name="connsiteY9-416" fmla="*/ 1179342 h 1424419"/>
                <a:gd name="connsiteX10-417" fmla="*/ 792288 w 1305333"/>
                <a:gd name="connsiteY10-418" fmla="*/ 1385653 h 1424419"/>
                <a:gd name="connsiteX11-419" fmla="*/ 522686 w 1305333"/>
                <a:gd name="connsiteY11-420" fmla="*/ 1384922 h 1424419"/>
                <a:gd name="connsiteX12-421" fmla="*/ 80344 w 1305333"/>
                <a:gd name="connsiteY12-422" fmla="*/ 1139323 h 1424419"/>
                <a:gd name="connsiteX13-423" fmla="*/ 68397 w 1305333"/>
                <a:gd name="connsiteY13-424" fmla="*/ 1130059 h 1424419"/>
                <a:gd name="connsiteX14-425" fmla="*/ 667 w 1305333"/>
                <a:gd name="connsiteY14-426" fmla="*/ 999105 h 1424419"/>
                <a:gd name="connsiteX15-427" fmla="*/ 0 w 1305333"/>
                <a:gd name="connsiteY15-428" fmla="*/ 972364 h 1424419"/>
                <a:gd name="connsiteX16-429" fmla="*/ 2496 w 1305333"/>
                <a:gd name="connsiteY16-430" fmla="*/ 463106 h 1424419"/>
                <a:gd name="connsiteX17-431" fmla="*/ 2458 w 1305333"/>
                <a:gd name="connsiteY17-432" fmla="*/ 429563 h 1424419"/>
                <a:gd name="connsiteX18-433" fmla="*/ 75248 w 1305333"/>
                <a:gd name="connsiteY18-434" fmla="*/ 303202 h 1424419"/>
                <a:gd name="connsiteX19-435" fmla="*/ 106293 w 1305333"/>
                <a:gd name="connsiteY19-436" fmla="*/ 282597 h 1424419"/>
                <a:gd name="connsiteX20-437" fmla="*/ 541533 w 1305333"/>
                <a:gd name="connsiteY20-438" fmla="*/ 38110 h 1424419"/>
                <a:gd name="connsiteX21-439" fmla="*/ 653528 w 1305333"/>
                <a:gd name="connsiteY21-440" fmla="*/ 0 h 1424419"/>
                <a:gd name="connsiteX0-441" fmla="*/ 653528 w 1305333"/>
                <a:gd name="connsiteY0-442" fmla="*/ 0 h 1424419"/>
                <a:gd name="connsiteX1-443" fmla="*/ 757287 w 1305333"/>
                <a:gd name="connsiteY1-444" fmla="*/ 32444 h 1424419"/>
                <a:gd name="connsiteX2-445" fmla="*/ 1206876 w 1305333"/>
                <a:gd name="connsiteY2-446" fmla="*/ 284945 h 1424419"/>
                <a:gd name="connsiteX3-447" fmla="*/ 1237706 w 1305333"/>
                <a:gd name="connsiteY3-448" fmla="*/ 306775 h 1424419"/>
                <a:gd name="connsiteX4-449" fmla="*/ 1301712 w 1305333"/>
                <a:gd name="connsiteY4-450" fmla="*/ 442384 h 1424419"/>
                <a:gd name="connsiteX5-451" fmla="*/ 1303099 w 1305333"/>
                <a:gd name="connsiteY5-452" fmla="*/ 495558 h 1424419"/>
                <a:gd name="connsiteX6-453" fmla="*/ 1303099 w 1305333"/>
                <a:gd name="connsiteY6-454" fmla="*/ 952393 h 1424419"/>
                <a:gd name="connsiteX7-455" fmla="*/ 1305306 w 1305333"/>
                <a:gd name="connsiteY7-456" fmla="*/ 990115 h 1424419"/>
                <a:gd name="connsiteX8-457" fmla="*/ 1211970 w 1305333"/>
                <a:gd name="connsiteY8-458" fmla="*/ 1149621 h 1424419"/>
                <a:gd name="connsiteX9-459" fmla="*/ 1172881 w 1305333"/>
                <a:gd name="connsiteY9-460" fmla="*/ 1179342 h 1424419"/>
                <a:gd name="connsiteX10-461" fmla="*/ 792288 w 1305333"/>
                <a:gd name="connsiteY10-462" fmla="*/ 1385653 h 1424419"/>
                <a:gd name="connsiteX11-463" fmla="*/ 522686 w 1305333"/>
                <a:gd name="connsiteY11-464" fmla="*/ 1384922 h 1424419"/>
                <a:gd name="connsiteX12-465" fmla="*/ 80344 w 1305333"/>
                <a:gd name="connsiteY12-466" fmla="*/ 1139323 h 1424419"/>
                <a:gd name="connsiteX13-467" fmla="*/ 68397 w 1305333"/>
                <a:gd name="connsiteY13-468" fmla="*/ 1130059 h 1424419"/>
                <a:gd name="connsiteX14-469" fmla="*/ 667 w 1305333"/>
                <a:gd name="connsiteY14-470" fmla="*/ 999105 h 1424419"/>
                <a:gd name="connsiteX15-471" fmla="*/ 0 w 1305333"/>
                <a:gd name="connsiteY15-472" fmla="*/ 972364 h 1424419"/>
                <a:gd name="connsiteX16-473" fmla="*/ 2496 w 1305333"/>
                <a:gd name="connsiteY16-474" fmla="*/ 463106 h 1424419"/>
                <a:gd name="connsiteX17-475" fmla="*/ 2458 w 1305333"/>
                <a:gd name="connsiteY17-476" fmla="*/ 429563 h 1424419"/>
                <a:gd name="connsiteX18-477" fmla="*/ 75248 w 1305333"/>
                <a:gd name="connsiteY18-478" fmla="*/ 303202 h 1424419"/>
                <a:gd name="connsiteX19-479" fmla="*/ 106293 w 1305333"/>
                <a:gd name="connsiteY19-480" fmla="*/ 282597 h 1424419"/>
                <a:gd name="connsiteX20-481" fmla="*/ 541533 w 1305333"/>
                <a:gd name="connsiteY20-482" fmla="*/ 38110 h 1424419"/>
                <a:gd name="connsiteX21-483" fmla="*/ 653528 w 1305333"/>
                <a:gd name="connsiteY21-484" fmla="*/ 0 h 1424419"/>
                <a:gd name="connsiteX0-485" fmla="*/ 653528 w 1305333"/>
                <a:gd name="connsiteY0-486" fmla="*/ 0 h 1424419"/>
                <a:gd name="connsiteX1-487" fmla="*/ 757287 w 1305333"/>
                <a:gd name="connsiteY1-488" fmla="*/ 32444 h 1424419"/>
                <a:gd name="connsiteX2-489" fmla="*/ 1206876 w 1305333"/>
                <a:gd name="connsiteY2-490" fmla="*/ 284945 h 1424419"/>
                <a:gd name="connsiteX3-491" fmla="*/ 1237706 w 1305333"/>
                <a:gd name="connsiteY3-492" fmla="*/ 306775 h 1424419"/>
                <a:gd name="connsiteX4-493" fmla="*/ 1301712 w 1305333"/>
                <a:gd name="connsiteY4-494" fmla="*/ 442384 h 1424419"/>
                <a:gd name="connsiteX5-495" fmla="*/ 1303099 w 1305333"/>
                <a:gd name="connsiteY5-496" fmla="*/ 495558 h 1424419"/>
                <a:gd name="connsiteX6-497" fmla="*/ 1303099 w 1305333"/>
                <a:gd name="connsiteY6-498" fmla="*/ 952393 h 1424419"/>
                <a:gd name="connsiteX7-499" fmla="*/ 1305306 w 1305333"/>
                <a:gd name="connsiteY7-500" fmla="*/ 990115 h 1424419"/>
                <a:gd name="connsiteX8-501" fmla="*/ 1236006 w 1305333"/>
                <a:gd name="connsiteY8-502" fmla="*/ 1160932 h 1424419"/>
                <a:gd name="connsiteX9-503" fmla="*/ 1172881 w 1305333"/>
                <a:gd name="connsiteY9-504" fmla="*/ 1179342 h 1424419"/>
                <a:gd name="connsiteX10-505" fmla="*/ 792288 w 1305333"/>
                <a:gd name="connsiteY10-506" fmla="*/ 1385653 h 1424419"/>
                <a:gd name="connsiteX11-507" fmla="*/ 522686 w 1305333"/>
                <a:gd name="connsiteY11-508" fmla="*/ 1384922 h 1424419"/>
                <a:gd name="connsiteX12-509" fmla="*/ 80344 w 1305333"/>
                <a:gd name="connsiteY12-510" fmla="*/ 1139323 h 1424419"/>
                <a:gd name="connsiteX13-511" fmla="*/ 68397 w 1305333"/>
                <a:gd name="connsiteY13-512" fmla="*/ 1130059 h 1424419"/>
                <a:gd name="connsiteX14-513" fmla="*/ 667 w 1305333"/>
                <a:gd name="connsiteY14-514" fmla="*/ 999105 h 1424419"/>
                <a:gd name="connsiteX15-515" fmla="*/ 0 w 1305333"/>
                <a:gd name="connsiteY15-516" fmla="*/ 972364 h 1424419"/>
                <a:gd name="connsiteX16-517" fmla="*/ 2496 w 1305333"/>
                <a:gd name="connsiteY16-518" fmla="*/ 463106 h 1424419"/>
                <a:gd name="connsiteX17-519" fmla="*/ 2458 w 1305333"/>
                <a:gd name="connsiteY17-520" fmla="*/ 429563 h 1424419"/>
                <a:gd name="connsiteX18-521" fmla="*/ 75248 w 1305333"/>
                <a:gd name="connsiteY18-522" fmla="*/ 303202 h 1424419"/>
                <a:gd name="connsiteX19-523" fmla="*/ 106293 w 1305333"/>
                <a:gd name="connsiteY19-524" fmla="*/ 282597 h 1424419"/>
                <a:gd name="connsiteX20-525" fmla="*/ 541533 w 1305333"/>
                <a:gd name="connsiteY20-526" fmla="*/ 38110 h 1424419"/>
                <a:gd name="connsiteX21-527" fmla="*/ 653528 w 1305333"/>
                <a:gd name="connsiteY21-528" fmla="*/ 0 h 1424419"/>
                <a:gd name="connsiteX0-529" fmla="*/ 653528 w 1313169"/>
                <a:gd name="connsiteY0-530" fmla="*/ 0 h 1424419"/>
                <a:gd name="connsiteX1-531" fmla="*/ 757287 w 1313169"/>
                <a:gd name="connsiteY1-532" fmla="*/ 32444 h 1424419"/>
                <a:gd name="connsiteX2-533" fmla="*/ 1206876 w 1313169"/>
                <a:gd name="connsiteY2-534" fmla="*/ 284945 h 1424419"/>
                <a:gd name="connsiteX3-535" fmla="*/ 1237706 w 1313169"/>
                <a:gd name="connsiteY3-536" fmla="*/ 306775 h 1424419"/>
                <a:gd name="connsiteX4-537" fmla="*/ 1301712 w 1313169"/>
                <a:gd name="connsiteY4-538" fmla="*/ 442384 h 1424419"/>
                <a:gd name="connsiteX5-539" fmla="*/ 1303099 w 1313169"/>
                <a:gd name="connsiteY5-540" fmla="*/ 495558 h 1424419"/>
                <a:gd name="connsiteX6-541" fmla="*/ 1303099 w 1313169"/>
                <a:gd name="connsiteY6-542" fmla="*/ 952393 h 1424419"/>
                <a:gd name="connsiteX7-543" fmla="*/ 1305306 w 1313169"/>
                <a:gd name="connsiteY7-544" fmla="*/ 990115 h 1424419"/>
                <a:gd name="connsiteX8-545" fmla="*/ 1271352 w 1313169"/>
                <a:gd name="connsiteY8-546" fmla="*/ 1142552 h 1424419"/>
                <a:gd name="connsiteX9-547" fmla="*/ 1172881 w 1313169"/>
                <a:gd name="connsiteY9-548" fmla="*/ 1179342 h 1424419"/>
                <a:gd name="connsiteX10-549" fmla="*/ 792288 w 1313169"/>
                <a:gd name="connsiteY10-550" fmla="*/ 1385653 h 1424419"/>
                <a:gd name="connsiteX11-551" fmla="*/ 522686 w 1313169"/>
                <a:gd name="connsiteY11-552" fmla="*/ 1384922 h 1424419"/>
                <a:gd name="connsiteX12-553" fmla="*/ 80344 w 1313169"/>
                <a:gd name="connsiteY12-554" fmla="*/ 1139323 h 1424419"/>
                <a:gd name="connsiteX13-555" fmla="*/ 68397 w 1313169"/>
                <a:gd name="connsiteY13-556" fmla="*/ 1130059 h 1424419"/>
                <a:gd name="connsiteX14-557" fmla="*/ 667 w 1313169"/>
                <a:gd name="connsiteY14-558" fmla="*/ 999105 h 1424419"/>
                <a:gd name="connsiteX15-559" fmla="*/ 0 w 1313169"/>
                <a:gd name="connsiteY15-560" fmla="*/ 972364 h 1424419"/>
                <a:gd name="connsiteX16-561" fmla="*/ 2496 w 1313169"/>
                <a:gd name="connsiteY16-562" fmla="*/ 463106 h 1424419"/>
                <a:gd name="connsiteX17-563" fmla="*/ 2458 w 1313169"/>
                <a:gd name="connsiteY17-564" fmla="*/ 429563 h 1424419"/>
                <a:gd name="connsiteX18-565" fmla="*/ 75248 w 1313169"/>
                <a:gd name="connsiteY18-566" fmla="*/ 303202 h 1424419"/>
                <a:gd name="connsiteX19-567" fmla="*/ 106293 w 1313169"/>
                <a:gd name="connsiteY19-568" fmla="*/ 282597 h 1424419"/>
                <a:gd name="connsiteX20-569" fmla="*/ 541533 w 1313169"/>
                <a:gd name="connsiteY20-570" fmla="*/ 38110 h 1424419"/>
                <a:gd name="connsiteX21-571" fmla="*/ 653528 w 1313169"/>
                <a:gd name="connsiteY21-572" fmla="*/ 0 h 1424419"/>
                <a:gd name="connsiteX0-573" fmla="*/ 653528 w 1306267"/>
                <a:gd name="connsiteY0-574" fmla="*/ 0 h 1424419"/>
                <a:gd name="connsiteX1-575" fmla="*/ 757287 w 1306267"/>
                <a:gd name="connsiteY1-576" fmla="*/ 32444 h 1424419"/>
                <a:gd name="connsiteX2-577" fmla="*/ 1206876 w 1306267"/>
                <a:gd name="connsiteY2-578" fmla="*/ 284945 h 1424419"/>
                <a:gd name="connsiteX3-579" fmla="*/ 1237706 w 1306267"/>
                <a:gd name="connsiteY3-580" fmla="*/ 306775 h 1424419"/>
                <a:gd name="connsiteX4-581" fmla="*/ 1301712 w 1306267"/>
                <a:gd name="connsiteY4-582" fmla="*/ 442384 h 1424419"/>
                <a:gd name="connsiteX5-583" fmla="*/ 1303099 w 1306267"/>
                <a:gd name="connsiteY5-584" fmla="*/ 495558 h 1424419"/>
                <a:gd name="connsiteX6-585" fmla="*/ 1303099 w 1306267"/>
                <a:gd name="connsiteY6-586" fmla="*/ 952393 h 1424419"/>
                <a:gd name="connsiteX7-587" fmla="*/ 1305306 w 1306267"/>
                <a:gd name="connsiteY7-588" fmla="*/ 990115 h 1424419"/>
                <a:gd name="connsiteX8-589" fmla="*/ 1255800 w 1306267"/>
                <a:gd name="connsiteY8-590" fmla="*/ 1142552 h 1424419"/>
                <a:gd name="connsiteX9-591" fmla="*/ 1172881 w 1306267"/>
                <a:gd name="connsiteY9-592" fmla="*/ 1179342 h 1424419"/>
                <a:gd name="connsiteX10-593" fmla="*/ 792288 w 1306267"/>
                <a:gd name="connsiteY10-594" fmla="*/ 1385653 h 1424419"/>
                <a:gd name="connsiteX11-595" fmla="*/ 522686 w 1306267"/>
                <a:gd name="connsiteY11-596" fmla="*/ 1384922 h 1424419"/>
                <a:gd name="connsiteX12-597" fmla="*/ 80344 w 1306267"/>
                <a:gd name="connsiteY12-598" fmla="*/ 1139323 h 1424419"/>
                <a:gd name="connsiteX13-599" fmla="*/ 68397 w 1306267"/>
                <a:gd name="connsiteY13-600" fmla="*/ 1130059 h 1424419"/>
                <a:gd name="connsiteX14-601" fmla="*/ 667 w 1306267"/>
                <a:gd name="connsiteY14-602" fmla="*/ 999105 h 1424419"/>
                <a:gd name="connsiteX15-603" fmla="*/ 0 w 1306267"/>
                <a:gd name="connsiteY15-604" fmla="*/ 972364 h 1424419"/>
                <a:gd name="connsiteX16-605" fmla="*/ 2496 w 1306267"/>
                <a:gd name="connsiteY16-606" fmla="*/ 463106 h 1424419"/>
                <a:gd name="connsiteX17-607" fmla="*/ 2458 w 1306267"/>
                <a:gd name="connsiteY17-608" fmla="*/ 429563 h 1424419"/>
                <a:gd name="connsiteX18-609" fmla="*/ 75248 w 1306267"/>
                <a:gd name="connsiteY18-610" fmla="*/ 303202 h 1424419"/>
                <a:gd name="connsiteX19-611" fmla="*/ 106293 w 1306267"/>
                <a:gd name="connsiteY19-612" fmla="*/ 282597 h 1424419"/>
                <a:gd name="connsiteX20-613" fmla="*/ 541533 w 1306267"/>
                <a:gd name="connsiteY20-614" fmla="*/ 38110 h 1424419"/>
                <a:gd name="connsiteX21-615" fmla="*/ 653528 w 1306267"/>
                <a:gd name="connsiteY21-616" fmla="*/ 0 h 1424419"/>
                <a:gd name="connsiteX0-617" fmla="*/ 653528 w 1306267"/>
                <a:gd name="connsiteY0-618" fmla="*/ 0 h 1424419"/>
                <a:gd name="connsiteX1-619" fmla="*/ 757287 w 1306267"/>
                <a:gd name="connsiteY1-620" fmla="*/ 32444 h 1424419"/>
                <a:gd name="connsiteX2-621" fmla="*/ 1206876 w 1306267"/>
                <a:gd name="connsiteY2-622" fmla="*/ 284945 h 1424419"/>
                <a:gd name="connsiteX3-623" fmla="*/ 1237706 w 1306267"/>
                <a:gd name="connsiteY3-624" fmla="*/ 306775 h 1424419"/>
                <a:gd name="connsiteX4-625" fmla="*/ 1301712 w 1306267"/>
                <a:gd name="connsiteY4-626" fmla="*/ 442384 h 1424419"/>
                <a:gd name="connsiteX5-627" fmla="*/ 1303099 w 1306267"/>
                <a:gd name="connsiteY5-628" fmla="*/ 495558 h 1424419"/>
                <a:gd name="connsiteX6-629" fmla="*/ 1303099 w 1306267"/>
                <a:gd name="connsiteY6-630" fmla="*/ 952393 h 1424419"/>
                <a:gd name="connsiteX7-631" fmla="*/ 1305306 w 1306267"/>
                <a:gd name="connsiteY7-632" fmla="*/ 990115 h 1424419"/>
                <a:gd name="connsiteX8-633" fmla="*/ 1255800 w 1306267"/>
                <a:gd name="connsiteY8-634" fmla="*/ 1142552 h 1424419"/>
                <a:gd name="connsiteX9-635" fmla="*/ 1172881 w 1306267"/>
                <a:gd name="connsiteY9-636" fmla="*/ 1179342 h 1424419"/>
                <a:gd name="connsiteX10-637" fmla="*/ 792288 w 1306267"/>
                <a:gd name="connsiteY10-638" fmla="*/ 1385653 h 1424419"/>
                <a:gd name="connsiteX11-639" fmla="*/ 522686 w 1306267"/>
                <a:gd name="connsiteY11-640" fmla="*/ 1384922 h 1424419"/>
                <a:gd name="connsiteX12-641" fmla="*/ 80344 w 1306267"/>
                <a:gd name="connsiteY12-642" fmla="*/ 1139323 h 1424419"/>
                <a:gd name="connsiteX13-643" fmla="*/ 61328 w 1306267"/>
                <a:gd name="connsiteY13-644" fmla="*/ 1127231 h 1424419"/>
                <a:gd name="connsiteX14-645" fmla="*/ 667 w 1306267"/>
                <a:gd name="connsiteY14-646" fmla="*/ 999105 h 1424419"/>
                <a:gd name="connsiteX15-647" fmla="*/ 0 w 1306267"/>
                <a:gd name="connsiteY15-648" fmla="*/ 972364 h 1424419"/>
                <a:gd name="connsiteX16-649" fmla="*/ 2496 w 1306267"/>
                <a:gd name="connsiteY16-650" fmla="*/ 463106 h 1424419"/>
                <a:gd name="connsiteX17-651" fmla="*/ 2458 w 1306267"/>
                <a:gd name="connsiteY17-652" fmla="*/ 429563 h 1424419"/>
                <a:gd name="connsiteX18-653" fmla="*/ 75248 w 1306267"/>
                <a:gd name="connsiteY18-654" fmla="*/ 303202 h 1424419"/>
                <a:gd name="connsiteX19-655" fmla="*/ 106293 w 1306267"/>
                <a:gd name="connsiteY19-656" fmla="*/ 282597 h 1424419"/>
                <a:gd name="connsiteX20-657" fmla="*/ 541533 w 1306267"/>
                <a:gd name="connsiteY20-658" fmla="*/ 38110 h 1424419"/>
                <a:gd name="connsiteX21-659" fmla="*/ 653528 w 1306267"/>
                <a:gd name="connsiteY21-660" fmla="*/ 0 h 1424419"/>
                <a:gd name="connsiteX0-661" fmla="*/ 653528 w 1306267"/>
                <a:gd name="connsiteY0-662" fmla="*/ 0 h 1424419"/>
                <a:gd name="connsiteX1-663" fmla="*/ 757287 w 1306267"/>
                <a:gd name="connsiteY1-664" fmla="*/ 32444 h 1424419"/>
                <a:gd name="connsiteX2-665" fmla="*/ 1206876 w 1306267"/>
                <a:gd name="connsiteY2-666" fmla="*/ 284945 h 1424419"/>
                <a:gd name="connsiteX3-667" fmla="*/ 1237706 w 1306267"/>
                <a:gd name="connsiteY3-668" fmla="*/ 306775 h 1424419"/>
                <a:gd name="connsiteX4-669" fmla="*/ 1301712 w 1306267"/>
                <a:gd name="connsiteY4-670" fmla="*/ 442384 h 1424419"/>
                <a:gd name="connsiteX5-671" fmla="*/ 1303099 w 1306267"/>
                <a:gd name="connsiteY5-672" fmla="*/ 495558 h 1424419"/>
                <a:gd name="connsiteX6-673" fmla="*/ 1303099 w 1306267"/>
                <a:gd name="connsiteY6-674" fmla="*/ 952393 h 1424419"/>
                <a:gd name="connsiteX7-675" fmla="*/ 1305306 w 1306267"/>
                <a:gd name="connsiteY7-676" fmla="*/ 990115 h 1424419"/>
                <a:gd name="connsiteX8-677" fmla="*/ 1255800 w 1306267"/>
                <a:gd name="connsiteY8-678" fmla="*/ 1142552 h 1424419"/>
                <a:gd name="connsiteX9-679" fmla="*/ 1172881 w 1306267"/>
                <a:gd name="connsiteY9-680" fmla="*/ 1179342 h 1424419"/>
                <a:gd name="connsiteX10-681" fmla="*/ 792288 w 1306267"/>
                <a:gd name="connsiteY10-682" fmla="*/ 1385653 h 1424419"/>
                <a:gd name="connsiteX11-683" fmla="*/ 522686 w 1306267"/>
                <a:gd name="connsiteY11-684" fmla="*/ 1384922 h 1424419"/>
                <a:gd name="connsiteX12-685" fmla="*/ 80344 w 1306267"/>
                <a:gd name="connsiteY12-686" fmla="*/ 1139323 h 1424419"/>
                <a:gd name="connsiteX13-687" fmla="*/ 61328 w 1306267"/>
                <a:gd name="connsiteY13-688" fmla="*/ 1127231 h 1424419"/>
                <a:gd name="connsiteX14-689" fmla="*/ 667 w 1306267"/>
                <a:gd name="connsiteY14-690" fmla="*/ 999105 h 1424419"/>
                <a:gd name="connsiteX15-691" fmla="*/ 0 w 1306267"/>
                <a:gd name="connsiteY15-692" fmla="*/ 972364 h 1424419"/>
                <a:gd name="connsiteX16-693" fmla="*/ 2496 w 1306267"/>
                <a:gd name="connsiteY16-694" fmla="*/ 463106 h 1424419"/>
                <a:gd name="connsiteX17-695" fmla="*/ 2458 w 1306267"/>
                <a:gd name="connsiteY17-696" fmla="*/ 429563 h 1424419"/>
                <a:gd name="connsiteX18-697" fmla="*/ 75248 w 1306267"/>
                <a:gd name="connsiteY18-698" fmla="*/ 303202 h 1424419"/>
                <a:gd name="connsiteX19-699" fmla="*/ 106293 w 1306267"/>
                <a:gd name="connsiteY19-700" fmla="*/ 282597 h 1424419"/>
                <a:gd name="connsiteX20-701" fmla="*/ 541533 w 1306267"/>
                <a:gd name="connsiteY20-702" fmla="*/ 38110 h 1424419"/>
                <a:gd name="connsiteX21-703" fmla="*/ 653528 w 1306267"/>
                <a:gd name="connsiteY21-704" fmla="*/ 0 h 1424419"/>
                <a:gd name="connsiteX0-705" fmla="*/ 653528 w 1306267"/>
                <a:gd name="connsiteY0-706" fmla="*/ 0 h 1424419"/>
                <a:gd name="connsiteX1-707" fmla="*/ 757287 w 1306267"/>
                <a:gd name="connsiteY1-708" fmla="*/ 32444 h 1424419"/>
                <a:gd name="connsiteX2-709" fmla="*/ 1206876 w 1306267"/>
                <a:gd name="connsiteY2-710" fmla="*/ 284945 h 1424419"/>
                <a:gd name="connsiteX3-711" fmla="*/ 1237706 w 1306267"/>
                <a:gd name="connsiteY3-712" fmla="*/ 306775 h 1424419"/>
                <a:gd name="connsiteX4-713" fmla="*/ 1301712 w 1306267"/>
                <a:gd name="connsiteY4-714" fmla="*/ 442384 h 1424419"/>
                <a:gd name="connsiteX5-715" fmla="*/ 1303099 w 1306267"/>
                <a:gd name="connsiteY5-716" fmla="*/ 495558 h 1424419"/>
                <a:gd name="connsiteX6-717" fmla="*/ 1303099 w 1306267"/>
                <a:gd name="connsiteY6-718" fmla="*/ 952393 h 1424419"/>
                <a:gd name="connsiteX7-719" fmla="*/ 1305306 w 1306267"/>
                <a:gd name="connsiteY7-720" fmla="*/ 990115 h 1424419"/>
                <a:gd name="connsiteX8-721" fmla="*/ 1255800 w 1306267"/>
                <a:gd name="connsiteY8-722" fmla="*/ 1142552 h 1424419"/>
                <a:gd name="connsiteX9-723" fmla="*/ 1172881 w 1306267"/>
                <a:gd name="connsiteY9-724" fmla="*/ 1179342 h 1424419"/>
                <a:gd name="connsiteX10-725" fmla="*/ 792288 w 1306267"/>
                <a:gd name="connsiteY10-726" fmla="*/ 1385653 h 1424419"/>
                <a:gd name="connsiteX11-727" fmla="*/ 522686 w 1306267"/>
                <a:gd name="connsiteY11-728" fmla="*/ 1384922 h 1424419"/>
                <a:gd name="connsiteX12-729" fmla="*/ 90241 w 1306267"/>
                <a:gd name="connsiteY12-730" fmla="*/ 1150634 h 1424419"/>
                <a:gd name="connsiteX13-731" fmla="*/ 61328 w 1306267"/>
                <a:gd name="connsiteY13-732" fmla="*/ 1127231 h 1424419"/>
                <a:gd name="connsiteX14-733" fmla="*/ 667 w 1306267"/>
                <a:gd name="connsiteY14-734" fmla="*/ 999105 h 1424419"/>
                <a:gd name="connsiteX15-735" fmla="*/ 0 w 1306267"/>
                <a:gd name="connsiteY15-736" fmla="*/ 972364 h 1424419"/>
                <a:gd name="connsiteX16-737" fmla="*/ 2496 w 1306267"/>
                <a:gd name="connsiteY16-738" fmla="*/ 463106 h 1424419"/>
                <a:gd name="connsiteX17-739" fmla="*/ 2458 w 1306267"/>
                <a:gd name="connsiteY17-740" fmla="*/ 429563 h 1424419"/>
                <a:gd name="connsiteX18-741" fmla="*/ 75248 w 1306267"/>
                <a:gd name="connsiteY18-742" fmla="*/ 303202 h 1424419"/>
                <a:gd name="connsiteX19-743" fmla="*/ 106293 w 1306267"/>
                <a:gd name="connsiteY19-744" fmla="*/ 282597 h 1424419"/>
                <a:gd name="connsiteX20-745" fmla="*/ 541533 w 1306267"/>
                <a:gd name="connsiteY20-746" fmla="*/ 38110 h 1424419"/>
                <a:gd name="connsiteX21-747" fmla="*/ 653528 w 1306267"/>
                <a:gd name="connsiteY21-748" fmla="*/ 0 h 1424419"/>
                <a:gd name="connsiteX0-749" fmla="*/ 653528 w 1306267"/>
                <a:gd name="connsiteY0-750" fmla="*/ 0 h 1424419"/>
                <a:gd name="connsiteX1-751" fmla="*/ 757287 w 1306267"/>
                <a:gd name="connsiteY1-752" fmla="*/ 32444 h 1424419"/>
                <a:gd name="connsiteX2-753" fmla="*/ 1206876 w 1306267"/>
                <a:gd name="connsiteY2-754" fmla="*/ 284945 h 1424419"/>
                <a:gd name="connsiteX3-755" fmla="*/ 1237706 w 1306267"/>
                <a:gd name="connsiteY3-756" fmla="*/ 306775 h 1424419"/>
                <a:gd name="connsiteX4-757" fmla="*/ 1301712 w 1306267"/>
                <a:gd name="connsiteY4-758" fmla="*/ 442384 h 1424419"/>
                <a:gd name="connsiteX5-759" fmla="*/ 1303099 w 1306267"/>
                <a:gd name="connsiteY5-760" fmla="*/ 495558 h 1424419"/>
                <a:gd name="connsiteX6-761" fmla="*/ 1303099 w 1306267"/>
                <a:gd name="connsiteY6-762" fmla="*/ 952393 h 1424419"/>
                <a:gd name="connsiteX7-763" fmla="*/ 1305306 w 1306267"/>
                <a:gd name="connsiteY7-764" fmla="*/ 990115 h 1424419"/>
                <a:gd name="connsiteX8-765" fmla="*/ 1255800 w 1306267"/>
                <a:gd name="connsiteY8-766" fmla="*/ 1142552 h 1424419"/>
                <a:gd name="connsiteX9-767" fmla="*/ 1172881 w 1306267"/>
                <a:gd name="connsiteY9-768" fmla="*/ 1179342 h 1424419"/>
                <a:gd name="connsiteX10-769" fmla="*/ 792288 w 1306267"/>
                <a:gd name="connsiteY10-770" fmla="*/ 1385653 h 1424419"/>
                <a:gd name="connsiteX11-771" fmla="*/ 522686 w 1306267"/>
                <a:gd name="connsiteY11-772" fmla="*/ 1384922 h 1424419"/>
                <a:gd name="connsiteX12-773" fmla="*/ 90241 w 1306267"/>
                <a:gd name="connsiteY12-774" fmla="*/ 1150634 h 1424419"/>
                <a:gd name="connsiteX13-775" fmla="*/ 61328 w 1306267"/>
                <a:gd name="connsiteY13-776" fmla="*/ 1127231 h 1424419"/>
                <a:gd name="connsiteX14-777" fmla="*/ 667 w 1306267"/>
                <a:gd name="connsiteY14-778" fmla="*/ 999105 h 1424419"/>
                <a:gd name="connsiteX15-779" fmla="*/ 0 w 1306267"/>
                <a:gd name="connsiteY15-780" fmla="*/ 972364 h 1424419"/>
                <a:gd name="connsiteX16-781" fmla="*/ 2496 w 1306267"/>
                <a:gd name="connsiteY16-782" fmla="*/ 463106 h 1424419"/>
                <a:gd name="connsiteX17-783" fmla="*/ 2458 w 1306267"/>
                <a:gd name="connsiteY17-784" fmla="*/ 429563 h 1424419"/>
                <a:gd name="connsiteX18-785" fmla="*/ 75248 w 1306267"/>
                <a:gd name="connsiteY18-786" fmla="*/ 303202 h 1424419"/>
                <a:gd name="connsiteX19-787" fmla="*/ 106293 w 1306267"/>
                <a:gd name="connsiteY19-788" fmla="*/ 282597 h 1424419"/>
                <a:gd name="connsiteX20-789" fmla="*/ 541533 w 1306267"/>
                <a:gd name="connsiteY20-790" fmla="*/ 38110 h 1424419"/>
                <a:gd name="connsiteX21-791" fmla="*/ 653528 w 1306267"/>
                <a:gd name="connsiteY21-792" fmla="*/ 0 h 1424419"/>
                <a:gd name="connsiteX0-793" fmla="*/ 653528 w 1306267"/>
                <a:gd name="connsiteY0-794" fmla="*/ 0 h 1424419"/>
                <a:gd name="connsiteX1-795" fmla="*/ 757287 w 1306267"/>
                <a:gd name="connsiteY1-796" fmla="*/ 32444 h 1424419"/>
                <a:gd name="connsiteX2-797" fmla="*/ 1206876 w 1306267"/>
                <a:gd name="connsiteY2-798" fmla="*/ 284945 h 1424419"/>
                <a:gd name="connsiteX3-799" fmla="*/ 1237706 w 1306267"/>
                <a:gd name="connsiteY3-800" fmla="*/ 306775 h 1424419"/>
                <a:gd name="connsiteX4-801" fmla="*/ 1301712 w 1306267"/>
                <a:gd name="connsiteY4-802" fmla="*/ 442384 h 1424419"/>
                <a:gd name="connsiteX5-803" fmla="*/ 1303099 w 1306267"/>
                <a:gd name="connsiteY5-804" fmla="*/ 495558 h 1424419"/>
                <a:gd name="connsiteX6-805" fmla="*/ 1303099 w 1306267"/>
                <a:gd name="connsiteY6-806" fmla="*/ 952393 h 1424419"/>
                <a:gd name="connsiteX7-807" fmla="*/ 1305306 w 1306267"/>
                <a:gd name="connsiteY7-808" fmla="*/ 990115 h 1424419"/>
                <a:gd name="connsiteX8-809" fmla="*/ 1255800 w 1306267"/>
                <a:gd name="connsiteY8-810" fmla="*/ 1142552 h 1424419"/>
                <a:gd name="connsiteX9-811" fmla="*/ 1172881 w 1306267"/>
                <a:gd name="connsiteY9-812" fmla="*/ 1179342 h 1424419"/>
                <a:gd name="connsiteX10-813" fmla="*/ 792288 w 1306267"/>
                <a:gd name="connsiteY10-814" fmla="*/ 1385653 h 1424419"/>
                <a:gd name="connsiteX11-815" fmla="*/ 522686 w 1306267"/>
                <a:gd name="connsiteY11-816" fmla="*/ 1384922 h 1424419"/>
                <a:gd name="connsiteX12-817" fmla="*/ 90241 w 1306267"/>
                <a:gd name="connsiteY12-818" fmla="*/ 1150634 h 1424419"/>
                <a:gd name="connsiteX13-819" fmla="*/ 61328 w 1306267"/>
                <a:gd name="connsiteY13-820" fmla="*/ 1127231 h 1424419"/>
                <a:gd name="connsiteX14-821" fmla="*/ 667 w 1306267"/>
                <a:gd name="connsiteY14-822" fmla="*/ 999105 h 1424419"/>
                <a:gd name="connsiteX15-823" fmla="*/ 0 w 1306267"/>
                <a:gd name="connsiteY15-824" fmla="*/ 972364 h 1424419"/>
                <a:gd name="connsiteX16-825" fmla="*/ 2496 w 1306267"/>
                <a:gd name="connsiteY16-826" fmla="*/ 463106 h 1424419"/>
                <a:gd name="connsiteX17-827" fmla="*/ 2458 w 1306267"/>
                <a:gd name="connsiteY17-828" fmla="*/ 429563 h 1424419"/>
                <a:gd name="connsiteX18-829" fmla="*/ 75248 w 1306267"/>
                <a:gd name="connsiteY18-830" fmla="*/ 303202 h 1424419"/>
                <a:gd name="connsiteX19-831" fmla="*/ 106293 w 1306267"/>
                <a:gd name="connsiteY19-832" fmla="*/ 282597 h 1424419"/>
                <a:gd name="connsiteX20-833" fmla="*/ 541533 w 1306267"/>
                <a:gd name="connsiteY20-834" fmla="*/ 38110 h 1424419"/>
                <a:gd name="connsiteX21-835" fmla="*/ 653528 w 1306267"/>
                <a:gd name="connsiteY21-836" fmla="*/ 0 h 1424419"/>
                <a:gd name="connsiteX0-837" fmla="*/ 653528 w 1306267"/>
                <a:gd name="connsiteY0-838" fmla="*/ 0 h 1424419"/>
                <a:gd name="connsiteX1-839" fmla="*/ 757287 w 1306267"/>
                <a:gd name="connsiteY1-840" fmla="*/ 32444 h 1424419"/>
                <a:gd name="connsiteX2-841" fmla="*/ 1206876 w 1306267"/>
                <a:gd name="connsiteY2-842" fmla="*/ 284945 h 1424419"/>
                <a:gd name="connsiteX3-843" fmla="*/ 1237706 w 1306267"/>
                <a:gd name="connsiteY3-844" fmla="*/ 306775 h 1424419"/>
                <a:gd name="connsiteX4-845" fmla="*/ 1301712 w 1306267"/>
                <a:gd name="connsiteY4-846" fmla="*/ 442384 h 1424419"/>
                <a:gd name="connsiteX5-847" fmla="*/ 1303099 w 1306267"/>
                <a:gd name="connsiteY5-848" fmla="*/ 495558 h 1424419"/>
                <a:gd name="connsiteX6-849" fmla="*/ 1303099 w 1306267"/>
                <a:gd name="connsiteY6-850" fmla="*/ 952393 h 1424419"/>
                <a:gd name="connsiteX7-851" fmla="*/ 1305306 w 1306267"/>
                <a:gd name="connsiteY7-852" fmla="*/ 990115 h 1424419"/>
                <a:gd name="connsiteX8-853" fmla="*/ 1255800 w 1306267"/>
                <a:gd name="connsiteY8-854" fmla="*/ 1142552 h 1424419"/>
                <a:gd name="connsiteX9-855" fmla="*/ 1172881 w 1306267"/>
                <a:gd name="connsiteY9-856" fmla="*/ 1179342 h 1424419"/>
                <a:gd name="connsiteX10-857" fmla="*/ 792288 w 1306267"/>
                <a:gd name="connsiteY10-858" fmla="*/ 1385653 h 1424419"/>
                <a:gd name="connsiteX11-859" fmla="*/ 522686 w 1306267"/>
                <a:gd name="connsiteY11-860" fmla="*/ 1384922 h 1424419"/>
                <a:gd name="connsiteX12-861" fmla="*/ 90241 w 1306267"/>
                <a:gd name="connsiteY12-862" fmla="*/ 1150634 h 1424419"/>
                <a:gd name="connsiteX13-863" fmla="*/ 61328 w 1306267"/>
                <a:gd name="connsiteY13-864" fmla="*/ 1127231 h 1424419"/>
                <a:gd name="connsiteX14-865" fmla="*/ 667 w 1306267"/>
                <a:gd name="connsiteY14-866" fmla="*/ 999105 h 1424419"/>
                <a:gd name="connsiteX15-867" fmla="*/ 0 w 1306267"/>
                <a:gd name="connsiteY15-868" fmla="*/ 972364 h 1424419"/>
                <a:gd name="connsiteX16-869" fmla="*/ 2496 w 1306267"/>
                <a:gd name="connsiteY16-870" fmla="*/ 463106 h 1424419"/>
                <a:gd name="connsiteX17-871" fmla="*/ 2458 w 1306267"/>
                <a:gd name="connsiteY17-872" fmla="*/ 429563 h 1424419"/>
                <a:gd name="connsiteX18-873" fmla="*/ 75248 w 1306267"/>
                <a:gd name="connsiteY18-874" fmla="*/ 303202 h 1424419"/>
                <a:gd name="connsiteX19-875" fmla="*/ 106293 w 1306267"/>
                <a:gd name="connsiteY19-876" fmla="*/ 282597 h 1424419"/>
                <a:gd name="connsiteX20-877" fmla="*/ 541533 w 1306267"/>
                <a:gd name="connsiteY20-878" fmla="*/ 38110 h 1424419"/>
                <a:gd name="connsiteX21-879" fmla="*/ 653528 w 1306267"/>
                <a:gd name="connsiteY21-880" fmla="*/ 0 h 1424419"/>
                <a:gd name="connsiteX0-881" fmla="*/ 653528 w 1306267"/>
                <a:gd name="connsiteY0-882" fmla="*/ 0 h 1424419"/>
                <a:gd name="connsiteX1-883" fmla="*/ 757287 w 1306267"/>
                <a:gd name="connsiteY1-884" fmla="*/ 32444 h 1424419"/>
                <a:gd name="connsiteX2-885" fmla="*/ 1206876 w 1306267"/>
                <a:gd name="connsiteY2-886" fmla="*/ 284945 h 1424419"/>
                <a:gd name="connsiteX3-887" fmla="*/ 1237706 w 1306267"/>
                <a:gd name="connsiteY3-888" fmla="*/ 306775 h 1424419"/>
                <a:gd name="connsiteX4-889" fmla="*/ 1301712 w 1306267"/>
                <a:gd name="connsiteY4-890" fmla="*/ 442384 h 1424419"/>
                <a:gd name="connsiteX5-891" fmla="*/ 1303099 w 1306267"/>
                <a:gd name="connsiteY5-892" fmla="*/ 495558 h 1424419"/>
                <a:gd name="connsiteX6-893" fmla="*/ 1303099 w 1306267"/>
                <a:gd name="connsiteY6-894" fmla="*/ 952393 h 1424419"/>
                <a:gd name="connsiteX7-895" fmla="*/ 1305306 w 1306267"/>
                <a:gd name="connsiteY7-896" fmla="*/ 990115 h 1424419"/>
                <a:gd name="connsiteX8-897" fmla="*/ 1255800 w 1306267"/>
                <a:gd name="connsiteY8-898" fmla="*/ 1142552 h 1424419"/>
                <a:gd name="connsiteX9-899" fmla="*/ 1172881 w 1306267"/>
                <a:gd name="connsiteY9-900" fmla="*/ 1179342 h 1424419"/>
                <a:gd name="connsiteX10-901" fmla="*/ 792288 w 1306267"/>
                <a:gd name="connsiteY10-902" fmla="*/ 1385653 h 1424419"/>
                <a:gd name="connsiteX11-903" fmla="*/ 522686 w 1306267"/>
                <a:gd name="connsiteY11-904" fmla="*/ 1384922 h 1424419"/>
                <a:gd name="connsiteX12-905" fmla="*/ 90241 w 1306267"/>
                <a:gd name="connsiteY12-906" fmla="*/ 1150634 h 1424419"/>
                <a:gd name="connsiteX13-907" fmla="*/ 55672 w 1306267"/>
                <a:gd name="connsiteY13-908" fmla="*/ 1124403 h 1424419"/>
                <a:gd name="connsiteX14-909" fmla="*/ 667 w 1306267"/>
                <a:gd name="connsiteY14-910" fmla="*/ 999105 h 1424419"/>
                <a:gd name="connsiteX15-911" fmla="*/ 0 w 1306267"/>
                <a:gd name="connsiteY15-912" fmla="*/ 972364 h 1424419"/>
                <a:gd name="connsiteX16-913" fmla="*/ 2496 w 1306267"/>
                <a:gd name="connsiteY16-914" fmla="*/ 463106 h 1424419"/>
                <a:gd name="connsiteX17-915" fmla="*/ 2458 w 1306267"/>
                <a:gd name="connsiteY17-916" fmla="*/ 429563 h 1424419"/>
                <a:gd name="connsiteX18-917" fmla="*/ 75248 w 1306267"/>
                <a:gd name="connsiteY18-918" fmla="*/ 303202 h 1424419"/>
                <a:gd name="connsiteX19-919" fmla="*/ 106293 w 1306267"/>
                <a:gd name="connsiteY19-920" fmla="*/ 282597 h 1424419"/>
                <a:gd name="connsiteX20-921" fmla="*/ 541533 w 1306267"/>
                <a:gd name="connsiteY20-922" fmla="*/ 38110 h 1424419"/>
                <a:gd name="connsiteX21-923" fmla="*/ 653528 w 1306267"/>
                <a:gd name="connsiteY21-924" fmla="*/ 0 h 1424419"/>
                <a:gd name="connsiteX0-925" fmla="*/ 653528 w 1306267"/>
                <a:gd name="connsiteY0-926" fmla="*/ 0 h 1424419"/>
                <a:gd name="connsiteX1-927" fmla="*/ 757287 w 1306267"/>
                <a:gd name="connsiteY1-928" fmla="*/ 32444 h 1424419"/>
                <a:gd name="connsiteX2-929" fmla="*/ 1206876 w 1306267"/>
                <a:gd name="connsiteY2-930" fmla="*/ 284945 h 1424419"/>
                <a:gd name="connsiteX3-931" fmla="*/ 1237706 w 1306267"/>
                <a:gd name="connsiteY3-932" fmla="*/ 306775 h 1424419"/>
                <a:gd name="connsiteX4-933" fmla="*/ 1301712 w 1306267"/>
                <a:gd name="connsiteY4-934" fmla="*/ 442384 h 1424419"/>
                <a:gd name="connsiteX5-935" fmla="*/ 1303099 w 1306267"/>
                <a:gd name="connsiteY5-936" fmla="*/ 495558 h 1424419"/>
                <a:gd name="connsiteX6-937" fmla="*/ 1303099 w 1306267"/>
                <a:gd name="connsiteY6-938" fmla="*/ 952393 h 1424419"/>
                <a:gd name="connsiteX7-939" fmla="*/ 1305306 w 1306267"/>
                <a:gd name="connsiteY7-940" fmla="*/ 990115 h 1424419"/>
                <a:gd name="connsiteX8-941" fmla="*/ 1255800 w 1306267"/>
                <a:gd name="connsiteY8-942" fmla="*/ 1142552 h 1424419"/>
                <a:gd name="connsiteX9-943" fmla="*/ 1172881 w 1306267"/>
                <a:gd name="connsiteY9-944" fmla="*/ 1179342 h 1424419"/>
                <a:gd name="connsiteX10-945" fmla="*/ 792288 w 1306267"/>
                <a:gd name="connsiteY10-946" fmla="*/ 1385653 h 1424419"/>
                <a:gd name="connsiteX11-947" fmla="*/ 522686 w 1306267"/>
                <a:gd name="connsiteY11-948" fmla="*/ 1384922 h 1424419"/>
                <a:gd name="connsiteX12-949" fmla="*/ 90241 w 1306267"/>
                <a:gd name="connsiteY12-950" fmla="*/ 1150634 h 1424419"/>
                <a:gd name="connsiteX13-951" fmla="*/ 55672 w 1306267"/>
                <a:gd name="connsiteY13-952" fmla="*/ 1124403 h 1424419"/>
                <a:gd name="connsiteX14-953" fmla="*/ 667 w 1306267"/>
                <a:gd name="connsiteY14-954" fmla="*/ 999105 h 1424419"/>
                <a:gd name="connsiteX15-955" fmla="*/ 0 w 1306267"/>
                <a:gd name="connsiteY15-956" fmla="*/ 972364 h 1424419"/>
                <a:gd name="connsiteX16-957" fmla="*/ 2496 w 1306267"/>
                <a:gd name="connsiteY16-958" fmla="*/ 463106 h 1424419"/>
                <a:gd name="connsiteX17-959" fmla="*/ 2458 w 1306267"/>
                <a:gd name="connsiteY17-960" fmla="*/ 429563 h 1424419"/>
                <a:gd name="connsiteX18-961" fmla="*/ 75248 w 1306267"/>
                <a:gd name="connsiteY18-962" fmla="*/ 303202 h 1424419"/>
                <a:gd name="connsiteX19-963" fmla="*/ 106293 w 1306267"/>
                <a:gd name="connsiteY19-964" fmla="*/ 282597 h 1424419"/>
                <a:gd name="connsiteX20-965" fmla="*/ 541533 w 1306267"/>
                <a:gd name="connsiteY20-966" fmla="*/ 38110 h 1424419"/>
                <a:gd name="connsiteX21-967" fmla="*/ 653528 w 1306267"/>
                <a:gd name="connsiteY21-968" fmla="*/ 0 h 1424419"/>
                <a:gd name="connsiteX0-969" fmla="*/ 653528 w 1306267"/>
                <a:gd name="connsiteY0-970" fmla="*/ 0 h 1424419"/>
                <a:gd name="connsiteX1-971" fmla="*/ 757287 w 1306267"/>
                <a:gd name="connsiteY1-972" fmla="*/ 32444 h 1424419"/>
                <a:gd name="connsiteX2-973" fmla="*/ 1206876 w 1306267"/>
                <a:gd name="connsiteY2-974" fmla="*/ 284945 h 1424419"/>
                <a:gd name="connsiteX3-975" fmla="*/ 1237706 w 1306267"/>
                <a:gd name="connsiteY3-976" fmla="*/ 306775 h 1424419"/>
                <a:gd name="connsiteX4-977" fmla="*/ 1301712 w 1306267"/>
                <a:gd name="connsiteY4-978" fmla="*/ 442384 h 1424419"/>
                <a:gd name="connsiteX5-979" fmla="*/ 1303099 w 1306267"/>
                <a:gd name="connsiteY5-980" fmla="*/ 495558 h 1424419"/>
                <a:gd name="connsiteX6-981" fmla="*/ 1303099 w 1306267"/>
                <a:gd name="connsiteY6-982" fmla="*/ 952393 h 1424419"/>
                <a:gd name="connsiteX7-983" fmla="*/ 1305306 w 1306267"/>
                <a:gd name="connsiteY7-984" fmla="*/ 990115 h 1424419"/>
                <a:gd name="connsiteX8-985" fmla="*/ 1255800 w 1306267"/>
                <a:gd name="connsiteY8-986" fmla="*/ 1142552 h 1424419"/>
                <a:gd name="connsiteX9-987" fmla="*/ 1172881 w 1306267"/>
                <a:gd name="connsiteY9-988" fmla="*/ 1179342 h 1424419"/>
                <a:gd name="connsiteX10-989" fmla="*/ 792288 w 1306267"/>
                <a:gd name="connsiteY10-990" fmla="*/ 1385653 h 1424419"/>
                <a:gd name="connsiteX11-991" fmla="*/ 522686 w 1306267"/>
                <a:gd name="connsiteY11-992" fmla="*/ 1384922 h 1424419"/>
                <a:gd name="connsiteX12-993" fmla="*/ 90241 w 1306267"/>
                <a:gd name="connsiteY12-994" fmla="*/ 1150634 h 1424419"/>
                <a:gd name="connsiteX13-995" fmla="*/ 55672 w 1306267"/>
                <a:gd name="connsiteY13-996" fmla="*/ 1124403 h 1424419"/>
                <a:gd name="connsiteX14-997" fmla="*/ 667 w 1306267"/>
                <a:gd name="connsiteY14-998" fmla="*/ 999105 h 1424419"/>
                <a:gd name="connsiteX15-999" fmla="*/ 0 w 1306267"/>
                <a:gd name="connsiteY15-1000" fmla="*/ 972364 h 1424419"/>
                <a:gd name="connsiteX16-1001" fmla="*/ 2496 w 1306267"/>
                <a:gd name="connsiteY16-1002" fmla="*/ 463106 h 1424419"/>
                <a:gd name="connsiteX17-1003" fmla="*/ 2458 w 1306267"/>
                <a:gd name="connsiteY17-1004" fmla="*/ 429563 h 1424419"/>
                <a:gd name="connsiteX18-1005" fmla="*/ 75248 w 1306267"/>
                <a:gd name="connsiteY18-1006" fmla="*/ 303202 h 1424419"/>
                <a:gd name="connsiteX19-1007" fmla="*/ 106293 w 1306267"/>
                <a:gd name="connsiteY19-1008" fmla="*/ 282597 h 1424419"/>
                <a:gd name="connsiteX20-1009" fmla="*/ 541533 w 1306267"/>
                <a:gd name="connsiteY20-1010" fmla="*/ 38110 h 1424419"/>
                <a:gd name="connsiteX21-1011" fmla="*/ 653528 w 1306267"/>
                <a:gd name="connsiteY21-1012" fmla="*/ 0 h 1424419"/>
                <a:gd name="connsiteX0-1013" fmla="*/ 653528 w 1306267"/>
                <a:gd name="connsiteY0-1014" fmla="*/ 0 h 1424419"/>
                <a:gd name="connsiteX1-1015" fmla="*/ 757287 w 1306267"/>
                <a:gd name="connsiteY1-1016" fmla="*/ 32444 h 1424419"/>
                <a:gd name="connsiteX2-1017" fmla="*/ 1206876 w 1306267"/>
                <a:gd name="connsiteY2-1018" fmla="*/ 284945 h 1424419"/>
                <a:gd name="connsiteX3-1019" fmla="*/ 1237706 w 1306267"/>
                <a:gd name="connsiteY3-1020" fmla="*/ 306775 h 1424419"/>
                <a:gd name="connsiteX4-1021" fmla="*/ 1301712 w 1306267"/>
                <a:gd name="connsiteY4-1022" fmla="*/ 442384 h 1424419"/>
                <a:gd name="connsiteX5-1023" fmla="*/ 1303099 w 1306267"/>
                <a:gd name="connsiteY5-1024" fmla="*/ 495558 h 1424419"/>
                <a:gd name="connsiteX6-1025" fmla="*/ 1303099 w 1306267"/>
                <a:gd name="connsiteY6-1026" fmla="*/ 952393 h 1424419"/>
                <a:gd name="connsiteX7-1027" fmla="*/ 1305306 w 1306267"/>
                <a:gd name="connsiteY7-1028" fmla="*/ 990115 h 1424419"/>
                <a:gd name="connsiteX8-1029" fmla="*/ 1255800 w 1306267"/>
                <a:gd name="connsiteY8-1030" fmla="*/ 1142552 h 1424419"/>
                <a:gd name="connsiteX9-1031" fmla="*/ 1172881 w 1306267"/>
                <a:gd name="connsiteY9-1032" fmla="*/ 1179342 h 1424419"/>
                <a:gd name="connsiteX10-1033" fmla="*/ 792288 w 1306267"/>
                <a:gd name="connsiteY10-1034" fmla="*/ 1385653 h 1424419"/>
                <a:gd name="connsiteX11-1035" fmla="*/ 522686 w 1306267"/>
                <a:gd name="connsiteY11-1036" fmla="*/ 1384922 h 1424419"/>
                <a:gd name="connsiteX12-1037" fmla="*/ 90241 w 1306267"/>
                <a:gd name="connsiteY12-1038" fmla="*/ 1150634 h 1424419"/>
                <a:gd name="connsiteX13-1039" fmla="*/ 55672 w 1306267"/>
                <a:gd name="connsiteY13-1040" fmla="*/ 1124403 h 1424419"/>
                <a:gd name="connsiteX14-1041" fmla="*/ 667 w 1306267"/>
                <a:gd name="connsiteY14-1042" fmla="*/ 999105 h 1424419"/>
                <a:gd name="connsiteX15-1043" fmla="*/ 0 w 1306267"/>
                <a:gd name="connsiteY15-1044" fmla="*/ 972364 h 1424419"/>
                <a:gd name="connsiteX16-1045" fmla="*/ 2496 w 1306267"/>
                <a:gd name="connsiteY16-1046" fmla="*/ 463106 h 1424419"/>
                <a:gd name="connsiteX17-1047" fmla="*/ 2458 w 1306267"/>
                <a:gd name="connsiteY17-1048" fmla="*/ 429563 h 1424419"/>
                <a:gd name="connsiteX18-1049" fmla="*/ 75248 w 1306267"/>
                <a:gd name="connsiteY18-1050" fmla="*/ 303202 h 1424419"/>
                <a:gd name="connsiteX19-1051" fmla="*/ 106293 w 1306267"/>
                <a:gd name="connsiteY19-1052" fmla="*/ 282597 h 1424419"/>
                <a:gd name="connsiteX20-1053" fmla="*/ 541533 w 1306267"/>
                <a:gd name="connsiteY20-1054" fmla="*/ 38110 h 1424419"/>
                <a:gd name="connsiteX21-1055" fmla="*/ 653528 w 1306267"/>
                <a:gd name="connsiteY21-1056" fmla="*/ 0 h 1424419"/>
                <a:gd name="connsiteX0-1057" fmla="*/ 653528 w 1306267"/>
                <a:gd name="connsiteY0-1058" fmla="*/ 0 h 1424419"/>
                <a:gd name="connsiteX1-1059" fmla="*/ 757287 w 1306267"/>
                <a:gd name="connsiteY1-1060" fmla="*/ 32444 h 1424419"/>
                <a:gd name="connsiteX2-1061" fmla="*/ 1206876 w 1306267"/>
                <a:gd name="connsiteY2-1062" fmla="*/ 284945 h 1424419"/>
                <a:gd name="connsiteX3-1063" fmla="*/ 1237706 w 1306267"/>
                <a:gd name="connsiteY3-1064" fmla="*/ 306775 h 1424419"/>
                <a:gd name="connsiteX4-1065" fmla="*/ 1301712 w 1306267"/>
                <a:gd name="connsiteY4-1066" fmla="*/ 442384 h 1424419"/>
                <a:gd name="connsiteX5-1067" fmla="*/ 1303099 w 1306267"/>
                <a:gd name="connsiteY5-1068" fmla="*/ 495558 h 1424419"/>
                <a:gd name="connsiteX6-1069" fmla="*/ 1303099 w 1306267"/>
                <a:gd name="connsiteY6-1070" fmla="*/ 952393 h 1424419"/>
                <a:gd name="connsiteX7-1071" fmla="*/ 1305306 w 1306267"/>
                <a:gd name="connsiteY7-1072" fmla="*/ 990115 h 1424419"/>
                <a:gd name="connsiteX8-1073" fmla="*/ 1255800 w 1306267"/>
                <a:gd name="connsiteY8-1074" fmla="*/ 1142552 h 1424419"/>
                <a:gd name="connsiteX9-1075" fmla="*/ 1172881 w 1306267"/>
                <a:gd name="connsiteY9-1076" fmla="*/ 1179342 h 1424419"/>
                <a:gd name="connsiteX10-1077" fmla="*/ 792288 w 1306267"/>
                <a:gd name="connsiteY10-1078" fmla="*/ 1385653 h 1424419"/>
                <a:gd name="connsiteX11-1079" fmla="*/ 522686 w 1306267"/>
                <a:gd name="connsiteY11-1080" fmla="*/ 1384922 h 1424419"/>
                <a:gd name="connsiteX12-1081" fmla="*/ 90241 w 1306267"/>
                <a:gd name="connsiteY12-1082" fmla="*/ 1150634 h 1424419"/>
                <a:gd name="connsiteX13-1083" fmla="*/ 55672 w 1306267"/>
                <a:gd name="connsiteY13-1084" fmla="*/ 1124403 h 1424419"/>
                <a:gd name="connsiteX14-1085" fmla="*/ 667 w 1306267"/>
                <a:gd name="connsiteY14-1086" fmla="*/ 999105 h 1424419"/>
                <a:gd name="connsiteX15-1087" fmla="*/ 0 w 1306267"/>
                <a:gd name="connsiteY15-1088" fmla="*/ 972364 h 1424419"/>
                <a:gd name="connsiteX16-1089" fmla="*/ 2496 w 1306267"/>
                <a:gd name="connsiteY16-1090" fmla="*/ 463106 h 1424419"/>
                <a:gd name="connsiteX17-1091" fmla="*/ 2458 w 1306267"/>
                <a:gd name="connsiteY17-1092" fmla="*/ 429563 h 1424419"/>
                <a:gd name="connsiteX18-1093" fmla="*/ 75248 w 1306267"/>
                <a:gd name="connsiteY18-1094" fmla="*/ 303202 h 1424419"/>
                <a:gd name="connsiteX19-1095" fmla="*/ 106293 w 1306267"/>
                <a:gd name="connsiteY19-1096" fmla="*/ 282597 h 1424419"/>
                <a:gd name="connsiteX20-1097" fmla="*/ 541533 w 1306267"/>
                <a:gd name="connsiteY20-1098" fmla="*/ 38110 h 1424419"/>
                <a:gd name="connsiteX21-1099" fmla="*/ 653528 w 1306267"/>
                <a:gd name="connsiteY21-1100" fmla="*/ 0 h 1424419"/>
                <a:gd name="connsiteX0-1101" fmla="*/ 653528 w 1306267"/>
                <a:gd name="connsiteY0-1102" fmla="*/ 0 h 1424419"/>
                <a:gd name="connsiteX1-1103" fmla="*/ 757287 w 1306267"/>
                <a:gd name="connsiteY1-1104" fmla="*/ 32444 h 1424419"/>
                <a:gd name="connsiteX2-1105" fmla="*/ 1206876 w 1306267"/>
                <a:gd name="connsiteY2-1106" fmla="*/ 284945 h 1424419"/>
                <a:gd name="connsiteX3-1107" fmla="*/ 1237706 w 1306267"/>
                <a:gd name="connsiteY3-1108" fmla="*/ 306775 h 1424419"/>
                <a:gd name="connsiteX4-1109" fmla="*/ 1301712 w 1306267"/>
                <a:gd name="connsiteY4-1110" fmla="*/ 442384 h 1424419"/>
                <a:gd name="connsiteX5-1111" fmla="*/ 1303099 w 1306267"/>
                <a:gd name="connsiteY5-1112" fmla="*/ 495558 h 1424419"/>
                <a:gd name="connsiteX6-1113" fmla="*/ 1303099 w 1306267"/>
                <a:gd name="connsiteY6-1114" fmla="*/ 952393 h 1424419"/>
                <a:gd name="connsiteX7-1115" fmla="*/ 1305306 w 1306267"/>
                <a:gd name="connsiteY7-1116" fmla="*/ 990115 h 1424419"/>
                <a:gd name="connsiteX8-1117" fmla="*/ 1255800 w 1306267"/>
                <a:gd name="connsiteY8-1118" fmla="*/ 1142552 h 1424419"/>
                <a:gd name="connsiteX9-1119" fmla="*/ 1172881 w 1306267"/>
                <a:gd name="connsiteY9-1120" fmla="*/ 1179342 h 1424419"/>
                <a:gd name="connsiteX10-1121" fmla="*/ 792288 w 1306267"/>
                <a:gd name="connsiteY10-1122" fmla="*/ 1385653 h 1424419"/>
                <a:gd name="connsiteX11-1123" fmla="*/ 522686 w 1306267"/>
                <a:gd name="connsiteY11-1124" fmla="*/ 1384922 h 1424419"/>
                <a:gd name="connsiteX12-1125" fmla="*/ 90241 w 1306267"/>
                <a:gd name="connsiteY12-1126" fmla="*/ 1150634 h 1424419"/>
                <a:gd name="connsiteX13-1127" fmla="*/ 48904 w 1306267"/>
                <a:gd name="connsiteY13-1128" fmla="*/ 1124403 h 1424419"/>
                <a:gd name="connsiteX14-1129" fmla="*/ 667 w 1306267"/>
                <a:gd name="connsiteY14-1130" fmla="*/ 999105 h 1424419"/>
                <a:gd name="connsiteX15-1131" fmla="*/ 0 w 1306267"/>
                <a:gd name="connsiteY15-1132" fmla="*/ 972364 h 1424419"/>
                <a:gd name="connsiteX16-1133" fmla="*/ 2496 w 1306267"/>
                <a:gd name="connsiteY16-1134" fmla="*/ 463106 h 1424419"/>
                <a:gd name="connsiteX17-1135" fmla="*/ 2458 w 1306267"/>
                <a:gd name="connsiteY17-1136" fmla="*/ 429563 h 1424419"/>
                <a:gd name="connsiteX18-1137" fmla="*/ 75248 w 1306267"/>
                <a:gd name="connsiteY18-1138" fmla="*/ 303202 h 1424419"/>
                <a:gd name="connsiteX19-1139" fmla="*/ 106293 w 1306267"/>
                <a:gd name="connsiteY19-1140" fmla="*/ 282597 h 1424419"/>
                <a:gd name="connsiteX20-1141" fmla="*/ 541533 w 1306267"/>
                <a:gd name="connsiteY20-1142" fmla="*/ 38110 h 1424419"/>
                <a:gd name="connsiteX21-1143" fmla="*/ 653528 w 1306267"/>
                <a:gd name="connsiteY21-1144" fmla="*/ 0 h 1424419"/>
                <a:gd name="connsiteX0-1145" fmla="*/ 653528 w 1306267"/>
                <a:gd name="connsiteY0-1146" fmla="*/ 0 h 1424419"/>
                <a:gd name="connsiteX1-1147" fmla="*/ 757287 w 1306267"/>
                <a:gd name="connsiteY1-1148" fmla="*/ 32444 h 1424419"/>
                <a:gd name="connsiteX2-1149" fmla="*/ 1206876 w 1306267"/>
                <a:gd name="connsiteY2-1150" fmla="*/ 284945 h 1424419"/>
                <a:gd name="connsiteX3-1151" fmla="*/ 1237706 w 1306267"/>
                <a:gd name="connsiteY3-1152" fmla="*/ 306775 h 1424419"/>
                <a:gd name="connsiteX4-1153" fmla="*/ 1301712 w 1306267"/>
                <a:gd name="connsiteY4-1154" fmla="*/ 442384 h 1424419"/>
                <a:gd name="connsiteX5-1155" fmla="*/ 1303099 w 1306267"/>
                <a:gd name="connsiteY5-1156" fmla="*/ 495558 h 1424419"/>
                <a:gd name="connsiteX6-1157" fmla="*/ 1303099 w 1306267"/>
                <a:gd name="connsiteY6-1158" fmla="*/ 952393 h 1424419"/>
                <a:gd name="connsiteX7-1159" fmla="*/ 1305306 w 1306267"/>
                <a:gd name="connsiteY7-1160" fmla="*/ 990115 h 1424419"/>
                <a:gd name="connsiteX8-1161" fmla="*/ 1255800 w 1306267"/>
                <a:gd name="connsiteY8-1162" fmla="*/ 1142552 h 1424419"/>
                <a:gd name="connsiteX9-1163" fmla="*/ 1172881 w 1306267"/>
                <a:gd name="connsiteY9-1164" fmla="*/ 1179342 h 1424419"/>
                <a:gd name="connsiteX10-1165" fmla="*/ 792288 w 1306267"/>
                <a:gd name="connsiteY10-1166" fmla="*/ 1385653 h 1424419"/>
                <a:gd name="connsiteX11-1167" fmla="*/ 522686 w 1306267"/>
                <a:gd name="connsiteY11-1168" fmla="*/ 1384922 h 1424419"/>
                <a:gd name="connsiteX12-1169" fmla="*/ 90241 w 1306267"/>
                <a:gd name="connsiteY12-1170" fmla="*/ 1150634 h 1424419"/>
                <a:gd name="connsiteX13-1171" fmla="*/ 48904 w 1306267"/>
                <a:gd name="connsiteY13-1172" fmla="*/ 1124403 h 1424419"/>
                <a:gd name="connsiteX14-1173" fmla="*/ 667 w 1306267"/>
                <a:gd name="connsiteY14-1174" fmla="*/ 999105 h 1424419"/>
                <a:gd name="connsiteX15-1175" fmla="*/ 0 w 1306267"/>
                <a:gd name="connsiteY15-1176" fmla="*/ 972364 h 1424419"/>
                <a:gd name="connsiteX16-1177" fmla="*/ 2496 w 1306267"/>
                <a:gd name="connsiteY16-1178" fmla="*/ 463106 h 1424419"/>
                <a:gd name="connsiteX17-1179" fmla="*/ 2458 w 1306267"/>
                <a:gd name="connsiteY17-1180" fmla="*/ 429563 h 1424419"/>
                <a:gd name="connsiteX18-1181" fmla="*/ 75248 w 1306267"/>
                <a:gd name="connsiteY18-1182" fmla="*/ 303202 h 1424419"/>
                <a:gd name="connsiteX19-1183" fmla="*/ 106293 w 1306267"/>
                <a:gd name="connsiteY19-1184" fmla="*/ 282597 h 1424419"/>
                <a:gd name="connsiteX20-1185" fmla="*/ 541533 w 1306267"/>
                <a:gd name="connsiteY20-1186" fmla="*/ 38110 h 1424419"/>
                <a:gd name="connsiteX21-1187" fmla="*/ 653528 w 1306267"/>
                <a:gd name="connsiteY21-1188" fmla="*/ 0 h 1424419"/>
                <a:gd name="connsiteX0-1189" fmla="*/ 653528 w 1306267"/>
                <a:gd name="connsiteY0-1190" fmla="*/ 0 h 1424419"/>
                <a:gd name="connsiteX1-1191" fmla="*/ 757287 w 1306267"/>
                <a:gd name="connsiteY1-1192" fmla="*/ 32444 h 1424419"/>
                <a:gd name="connsiteX2-1193" fmla="*/ 1206876 w 1306267"/>
                <a:gd name="connsiteY2-1194" fmla="*/ 284945 h 1424419"/>
                <a:gd name="connsiteX3-1195" fmla="*/ 1237706 w 1306267"/>
                <a:gd name="connsiteY3-1196" fmla="*/ 306775 h 1424419"/>
                <a:gd name="connsiteX4-1197" fmla="*/ 1301712 w 1306267"/>
                <a:gd name="connsiteY4-1198" fmla="*/ 442384 h 1424419"/>
                <a:gd name="connsiteX5-1199" fmla="*/ 1303099 w 1306267"/>
                <a:gd name="connsiteY5-1200" fmla="*/ 495558 h 1424419"/>
                <a:gd name="connsiteX6-1201" fmla="*/ 1303099 w 1306267"/>
                <a:gd name="connsiteY6-1202" fmla="*/ 952393 h 1424419"/>
                <a:gd name="connsiteX7-1203" fmla="*/ 1305306 w 1306267"/>
                <a:gd name="connsiteY7-1204" fmla="*/ 990115 h 1424419"/>
                <a:gd name="connsiteX8-1205" fmla="*/ 1255800 w 1306267"/>
                <a:gd name="connsiteY8-1206" fmla="*/ 1142552 h 1424419"/>
                <a:gd name="connsiteX9-1207" fmla="*/ 1172881 w 1306267"/>
                <a:gd name="connsiteY9-1208" fmla="*/ 1179342 h 1424419"/>
                <a:gd name="connsiteX10-1209" fmla="*/ 792288 w 1306267"/>
                <a:gd name="connsiteY10-1210" fmla="*/ 1385653 h 1424419"/>
                <a:gd name="connsiteX11-1211" fmla="*/ 522686 w 1306267"/>
                <a:gd name="connsiteY11-1212" fmla="*/ 1384922 h 1424419"/>
                <a:gd name="connsiteX12-1213" fmla="*/ 90241 w 1306267"/>
                <a:gd name="connsiteY12-1214" fmla="*/ 1150634 h 1424419"/>
                <a:gd name="connsiteX13-1215" fmla="*/ 48904 w 1306267"/>
                <a:gd name="connsiteY13-1216" fmla="*/ 1124403 h 1424419"/>
                <a:gd name="connsiteX14-1217" fmla="*/ 667 w 1306267"/>
                <a:gd name="connsiteY14-1218" fmla="*/ 999105 h 1424419"/>
                <a:gd name="connsiteX15-1219" fmla="*/ 0 w 1306267"/>
                <a:gd name="connsiteY15-1220" fmla="*/ 972364 h 1424419"/>
                <a:gd name="connsiteX16-1221" fmla="*/ 2496 w 1306267"/>
                <a:gd name="connsiteY16-1222" fmla="*/ 463106 h 1424419"/>
                <a:gd name="connsiteX17-1223" fmla="*/ 2458 w 1306267"/>
                <a:gd name="connsiteY17-1224" fmla="*/ 429563 h 1424419"/>
                <a:gd name="connsiteX18-1225" fmla="*/ 75248 w 1306267"/>
                <a:gd name="connsiteY18-1226" fmla="*/ 303202 h 1424419"/>
                <a:gd name="connsiteX19-1227" fmla="*/ 106293 w 1306267"/>
                <a:gd name="connsiteY19-1228" fmla="*/ 282597 h 1424419"/>
                <a:gd name="connsiteX20-1229" fmla="*/ 541533 w 1306267"/>
                <a:gd name="connsiteY20-1230" fmla="*/ 38110 h 1424419"/>
                <a:gd name="connsiteX21-1231" fmla="*/ 653528 w 1306267"/>
                <a:gd name="connsiteY21-1232" fmla="*/ 0 h 1424419"/>
                <a:gd name="connsiteX0-1233" fmla="*/ 653528 w 1306267"/>
                <a:gd name="connsiteY0-1234" fmla="*/ 0 h 1424419"/>
                <a:gd name="connsiteX1-1235" fmla="*/ 757287 w 1306267"/>
                <a:gd name="connsiteY1-1236" fmla="*/ 32444 h 1424419"/>
                <a:gd name="connsiteX2-1237" fmla="*/ 1206876 w 1306267"/>
                <a:gd name="connsiteY2-1238" fmla="*/ 284945 h 1424419"/>
                <a:gd name="connsiteX3-1239" fmla="*/ 1237706 w 1306267"/>
                <a:gd name="connsiteY3-1240" fmla="*/ 306775 h 1424419"/>
                <a:gd name="connsiteX4-1241" fmla="*/ 1301712 w 1306267"/>
                <a:gd name="connsiteY4-1242" fmla="*/ 442384 h 1424419"/>
                <a:gd name="connsiteX5-1243" fmla="*/ 1303099 w 1306267"/>
                <a:gd name="connsiteY5-1244" fmla="*/ 495558 h 1424419"/>
                <a:gd name="connsiteX6-1245" fmla="*/ 1303099 w 1306267"/>
                <a:gd name="connsiteY6-1246" fmla="*/ 952393 h 1424419"/>
                <a:gd name="connsiteX7-1247" fmla="*/ 1305306 w 1306267"/>
                <a:gd name="connsiteY7-1248" fmla="*/ 990115 h 1424419"/>
                <a:gd name="connsiteX8-1249" fmla="*/ 1255800 w 1306267"/>
                <a:gd name="connsiteY8-1250" fmla="*/ 1142552 h 1424419"/>
                <a:gd name="connsiteX9-1251" fmla="*/ 1172881 w 1306267"/>
                <a:gd name="connsiteY9-1252" fmla="*/ 1179342 h 1424419"/>
                <a:gd name="connsiteX10-1253" fmla="*/ 792288 w 1306267"/>
                <a:gd name="connsiteY10-1254" fmla="*/ 1385653 h 1424419"/>
                <a:gd name="connsiteX11-1255" fmla="*/ 522686 w 1306267"/>
                <a:gd name="connsiteY11-1256" fmla="*/ 1384922 h 1424419"/>
                <a:gd name="connsiteX12-1257" fmla="*/ 90241 w 1306267"/>
                <a:gd name="connsiteY12-1258" fmla="*/ 1150634 h 1424419"/>
                <a:gd name="connsiteX13-1259" fmla="*/ 48904 w 1306267"/>
                <a:gd name="connsiteY13-1260" fmla="*/ 1124403 h 1424419"/>
                <a:gd name="connsiteX14-1261" fmla="*/ 667 w 1306267"/>
                <a:gd name="connsiteY14-1262" fmla="*/ 999105 h 1424419"/>
                <a:gd name="connsiteX15-1263" fmla="*/ 0 w 1306267"/>
                <a:gd name="connsiteY15-1264" fmla="*/ 972364 h 1424419"/>
                <a:gd name="connsiteX16-1265" fmla="*/ 2496 w 1306267"/>
                <a:gd name="connsiteY16-1266" fmla="*/ 463106 h 1424419"/>
                <a:gd name="connsiteX17-1267" fmla="*/ 2458 w 1306267"/>
                <a:gd name="connsiteY17-1268" fmla="*/ 429563 h 1424419"/>
                <a:gd name="connsiteX18-1269" fmla="*/ 75248 w 1306267"/>
                <a:gd name="connsiteY18-1270" fmla="*/ 303202 h 1424419"/>
                <a:gd name="connsiteX19-1271" fmla="*/ 106293 w 1306267"/>
                <a:gd name="connsiteY19-1272" fmla="*/ 282597 h 1424419"/>
                <a:gd name="connsiteX20-1273" fmla="*/ 541533 w 1306267"/>
                <a:gd name="connsiteY20-1274" fmla="*/ 38110 h 1424419"/>
                <a:gd name="connsiteX21-1275" fmla="*/ 653528 w 1306267"/>
                <a:gd name="connsiteY21-1276" fmla="*/ 0 h 1424419"/>
                <a:gd name="connsiteX0-1277" fmla="*/ 653528 w 1306267"/>
                <a:gd name="connsiteY0-1278" fmla="*/ 0 h 1424419"/>
                <a:gd name="connsiteX1-1279" fmla="*/ 757287 w 1306267"/>
                <a:gd name="connsiteY1-1280" fmla="*/ 32444 h 1424419"/>
                <a:gd name="connsiteX2-1281" fmla="*/ 1206876 w 1306267"/>
                <a:gd name="connsiteY2-1282" fmla="*/ 284945 h 1424419"/>
                <a:gd name="connsiteX3-1283" fmla="*/ 1237706 w 1306267"/>
                <a:gd name="connsiteY3-1284" fmla="*/ 306775 h 1424419"/>
                <a:gd name="connsiteX4-1285" fmla="*/ 1301712 w 1306267"/>
                <a:gd name="connsiteY4-1286" fmla="*/ 442384 h 1424419"/>
                <a:gd name="connsiteX5-1287" fmla="*/ 1303099 w 1306267"/>
                <a:gd name="connsiteY5-1288" fmla="*/ 495558 h 1424419"/>
                <a:gd name="connsiteX6-1289" fmla="*/ 1303099 w 1306267"/>
                <a:gd name="connsiteY6-1290" fmla="*/ 952393 h 1424419"/>
                <a:gd name="connsiteX7-1291" fmla="*/ 1305306 w 1306267"/>
                <a:gd name="connsiteY7-1292" fmla="*/ 990115 h 1424419"/>
                <a:gd name="connsiteX8-1293" fmla="*/ 1255800 w 1306267"/>
                <a:gd name="connsiteY8-1294" fmla="*/ 1142552 h 1424419"/>
                <a:gd name="connsiteX9-1295" fmla="*/ 1172881 w 1306267"/>
                <a:gd name="connsiteY9-1296" fmla="*/ 1179342 h 1424419"/>
                <a:gd name="connsiteX10-1297" fmla="*/ 792288 w 1306267"/>
                <a:gd name="connsiteY10-1298" fmla="*/ 1385653 h 1424419"/>
                <a:gd name="connsiteX11-1299" fmla="*/ 522686 w 1306267"/>
                <a:gd name="connsiteY11-1300" fmla="*/ 1384922 h 1424419"/>
                <a:gd name="connsiteX12-1301" fmla="*/ 97009 w 1306267"/>
                <a:gd name="connsiteY12-1302" fmla="*/ 1161462 h 1424419"/>
                <a:gd name="connsiteX13-1303" fmla="*/ 48904 w 1306267"/>
                <a:gd name="connsiteY13-1304" fmla="*/ 1124403 h 1424419"/>
                <a:gd name="connsiteX14-1305" fmla="*/ 667 w 1306267"/>
                <a:gd name="connsiteY14-1306" fmla="*/ 999105 h 1424419"/>
                <a:gd name="connsiteX15-1307" fmla="*/ 0 w 1306267"/>
                <a:gd name="connsiteY15-1308" fmla="*/ 972364 h 1424419"/>
                <a:gd name="connsiteX16-1309" fmla="*/ 2496 w 1306267"/>
                <a:gd name="connsiteY16-1310" fmla="*/ 463106 h 1424419"/>
                <a:gd name="connsiteX17-1311" fmla="*/ 2458 w 1306267"/>
                <a:gd name="connsiteY17-1312" fmla="*/ 429563 h 1424419"/>
                <a:gd name="connsiteX18-1313" fmla="*/ 75248 w 1306267"/>
                <a:gd name="connsiteY18-1314" fmla="*/ 303202 h 1424419"/>
                <a:gd name="connsiteX19-1315" fmla="*/ 106293 w 1306267"/>
                <a:gd name="connsiteY19-1316" fmla="*/ 282597 h 1424419"/>
                <a:gd name="connsiteX20-1317" fmla="*/ 541533 w 1306267"/>
                <a:gd name="connsiteY20-1318" fmla="*/ 38110 h 1424419"/>
                <a:gd name="connsiteX21-1319" fmla="*/ 653528 w 1306267"/>
                <a:gd name="connsiteY21-1320" fmla="*/ 0 h 1424419"/>
                <a:gd name="connsiteX0-1321" fmla="*/ 653528 w 1306267"/>
                <a:gd name="connsiteY0-1322" fmla="*/ 0 h 1424419"/>
                <a:gd name="connsiteX1-1323" fmla="*/ 757287 w 1306267"/>
                <a:gd name="connsiteY1-1324" fmla="*/ 32444 h 1424419"/>
                <a:gd name="connsiteX2-1325" fmla="*/ 1206876 w 1306267"/>
                <a:gd name="connsiteY2-1326" fmla="*/ 284945 h 1424419"/>
                <a:gd name="connsiteX3-1327" fmla="*/ 1237706 w 1306267"/>
                <a:gd name="connsiteY3-1328" fmla="*/ 306775 h 1424419"/>
                <a:gd name="connsiteX4-1329" fmla="*/ 1301712 w 1306267"/>
                <a:gd name="connsiteY4-1330" fmla="*/ 442384 h 1424419"/>
                <a:gd name="connsiteX5-1331" fmla="*/ 1303099 w 1306267"/>
                <a:gd name="connsiteY5-1332" fmla="*/ 495558 h 1424419"/>
                <a:gd name="connsiteX6-1333" fmla="*/ 1303099 w 1306267"/>
                <a:gd name="connsiteY6-1334" fmla="*/ 952393 h 1424419"/>
                <a:gd name="connsiteX7-1335" fmla="*/ 1305306 w 1306267"/>
                <a:gd name="connsiteY7-1336" fmla="*/ 990115 h 1424419"/>
                <a:gd name="connsiteX8-1337" fmla="*/ 1255800 w 1306267"/>
                <a:gd name="connsiteY8-1338" fmla="*/ 1142552 h 1424419"/>
                <a:gd name="connsiteX9-1339" fmla="*/ 1172881 w 1306267"/>
                <a:gd name="connsiteY9-1340" fmla="*/ 1179342 h 1424419"/>
                <a:gd name="connsiteX10-1341" fmla="*/ 792288 w 1306267"/>
                <a:gd name="connsiteY10-1342" fmla="*/ 1385653 h 1424419"/>
                <a:gd name="connsiteX11-1343" fmla="*/ 522686 w 1306267"/>
                <a:gd name="connsiteY11-1344" fmla="*/ 1384922 h 1424419"/>
                <a:gd name="connsiteX12-1345" fmla="*/ 97009 w 1306267"/>
                <a:gd name="connsiteY12-1346" fmla="*/ 1161462 h 1424419"/>
                <a:gd name="connsiteX13-1347" fmla="*/ 48904 w 1306267"/>
                <a:gd name="connsiteY13-1348" fmla="*/ 1124403 h 1424419"/>
                <a:gd name="connsiteX14-1349" fmla="*/ 667 w 1306267"/>
                <a:gd name="connsiteY14-1350" fmla="*/ 999105 h 1424419"/>
                <a:gd name="connsiteX15-1351" fmla="*/ 0 w 1306267"/>
                <a:gd name="connsiteY15-1352" fmla="*/ 972364 h 1424419"/>
                <a:gd name="connsiteX16-1353" fmla="*/ 2496 w 1306267"/>
                <a:gd name="connsiteY16-1354" fmla="*/ 463106 h 1424419"/>
                <a:gd name="connsiteX17-1355" fmla="*/ 2458 w 1306267"/>
                <a:gd name="connsiteY17-1356" fmla="*/ 429563 h 1424419"/>
                <a:gd name="connsiteX18-1357" fmla="*/ 75248 w 1306267"/>
                <a:gd name="connsiteY18-1358" fmla="*/ 303202 h 1424419"/>
                <a:gd name="connsiteX19-1359" fmla="*/ 106293 w 1306267"/>
                <a:gd name="connsiteY19-1360" fmla="*/ 282597 h 1424419"/>
                <a:gd name="connsiteX20-1361" fmla="*/ 541533 w 1306267"/>
                <a:gd name="connsiteY20-1362" fmla="*/ 38110 h 1424419"/>
                <a:gd name="connsiteX21-1363" fmla="*/ 653528 w 1306267"/>
                <a:gd name="connsiteY21-1364" fmla="*/ 0 h 1424419"/>
                <a:gd name="connsiteX0-1365" fmla="*/ 653528 w 1306267"/>
                <a:gd name="connsiteY0-1366" fmla="*/ 0 h 1424419"/>
                <a:gd name="connsiteX1-1367" fmla="*/ 757287 w 1306267"/>
                <a:gd name="connsiteY1-1368" fmla="*/ 32444 h 1424419"/>
                <a:gd name="connsiteX2-1369" fmla="*/ 1206876 w 1306267"/>
                <a:gd name="connsiteY2-1370" fmla="*/ 284945 h 1424419"/>
                <a:gd name="connsiteX3-1371" fmla="*/ 1237706 w 1306267"/>
                <a:gd name="connsiteY3-1372" fmla="*/ 306775 h 1424419"/>
                <a:gd name="connsiteX4-1373" fmla="*/ 1301712 w 1306267"/>
                <a:gd name="connsiteY4-1374" fmla="*/ 442384 h 1424419"/>
                <a:gd name="connsiteX5-1375" fmla="*/ 1303099 w 1306267"/>
                <a:gd name="connsiteY5-1376" fmla="*/ 495558 h 1424419"/>
                <a:gd name="connsiteX6-1377" fmla="*/ 1303099 w 1306267"/>
                <a:gd name="connsiteY6-1378" fmla="*/ 952393 h 1424419"/>
                <a:gd name="connsiteX7-1379" fmla="*/ 1305306 w 1306267"/>
                <a:gd name="connsiteY7-1380" fmla="*/ 990115 h 1424419"/>
                <a:gd name="connsiteX8-1381" fmla="*/ 1255800 w 1306267"/>
                <a:gd name="connsiteY8-1382" fmla="*/ 1142552 h 1424419"/>
                <a:gd name="connsiteX9-1383" fmla="*/ 1172881 w 1306267"/>
                <a:gd name="connsiteY9-1384" fmla="*/ 1179342 h 1424419"/>
                <a:gd name="connsiteX10-1385" fmla="*/ 792288 w 1306267"/>
                <a:gd name="connsiteY10-1386" fmla="*/ 1385653 h 1424419"/>
                <a:gd name="connsiteX11-1387" fmla="*/ 522686 w 1306267"/>
                <a:gd name="connsiteY11-1388" fmla="*/ 1384922 h 1424419"/>
                <a:gd name="connsiteX12-1389" fmla="*/ 97009 w 1306267"/>
                <a:gd name="connsiteY12-1390" fmla="*/ 1161462 h 1424419"/>
                <a:gd name="connsiteX13-1391" fmla="*/ 44843 w 1306267"/>
                <a:gd name="connsiteY13-1392" fmla="*/ 1118989 h 1424419"/>
                <a:gd name="connsiteX14-1393" fmla="*/ 667 w 1306267"/>
                <a:gd name="connsiteY14-1394" fmla="*/ 999105 h 1424419"/>
                <a:gd name="connsiteX15-1395" fmla="*/ 0 w 1306267"/>
                <a:gd name="connsiteY15-1396" fmla="*/ 972364 h 1424419"/>
                <a:gd name="connsiteX16-1397" fmla="*/ 2496 w 1306267"/>
                <a:gd name="connsiteY16-1398" fmla="*/ 463106 h 1424419"/>
                <a:gd name="connsiteX17-1399" fmla="*/ 2458 w 1306267"/>
                <a:gd name="connsiteY17-1400" fmla="*/ 429563 h 1424419"/>
                <a:gd name="connsiteX18-1401" fmla="*/ 75248 w 1306267"/>
                <a:gd name="connsiteY18-1402" fmla="*/ 303202 h 1424419"/>
                <a:gd name="connsiteX19-1403" fmla="*/ 106293 w 1306267"/>
                <a:gd name="connsiteY19-1404" fmla="*/ 282597 h 1424419"/>
                <a:gd name="connsiteX20-1405" fmla="*/ 541533 w 1306267"/>
                <a:gd name="connsiteY20-1406" fmla="*/ 38110 h 1424419"/>
                <a:gd name="connsiteX21-1407" fmla="*/ 653528 w 1306267"/>
                <a:gd name="connsiteY21-1408" fmla="*/ 0 h 1424419"/>
                <a:gd name="connsiteX0-1409" fmla="*/ 653528 w 1306267"/>
                <a:gd name="connsiteY0-1410" fmla="*/ 0 h 1424419"/>
                <a:gd name="connsiteX1-1411" fmla="*/ 757287 w 1306267"/>
                <a:gd name="connsiteY1-1412" fmla="*/ 32444 h 1424419"/>
                <a:gd name="connsiteX2-1413" fmla="*/ 1206876 w 1306267"/>
                <a:gd name="connsiteY2-1414" fmla="*/ 284945 h 1424419"/>
                <a:gd name="connsiteX3-1415" fmla="*/ 1237706 w 1306267"/>
                <a:gd name="connsiteY3-1416" fmla="*/ 306775 h 1424419"/>
                <a:gd name="connsiteX4-1417" fmla="*/ 1301712 w 1306267"/>
                <a:gd name="connsiteY4-1418" fmla="*/ 442384 h 1424419"/>
                <a:gd name="connsiteX5-1419" fmla="*/ 1303099 w 1306267"/>
                <a:gd name="connsiteY5-1420" fmla="*/ 495558 h 1424419"/>
                <a:gd name="connsiteX6-1421" fmla="*/ 1303099 w 1306267"/>
                <a:gd name="connsiteY6-1422" fmla="*/ 952393 h 1424419"/>
                <a:gd name="connsiteX7-1423" fmla="*/ 1305306 w 1306267"/>
                <a:gd name="connsiteY7-1424" fmla="*/ 990115 h 1424419"/>
                <a:gd name="connsiteX8-1425" fmla="*/ 1255800 w 1306267"/>
                <a:gd name="connsiteY8-1426" fmla="*/ 1142552 h 1424419"/>
                <a:gd name="connsiteX9-1427" fmla="*/ 1172881 w 1306267"/>
                <a:gd name="connsiteY9-1428" fmla="*/ 1179342 h 1424419"/>
                <a:gd name="connsiteX10-1429" fmla="*/ 792288 w 1306267"/>
                <a:gd name="connsiteY10-1430" fmla="*/ 1385653 h 1424419"/>
                <a:gd name="connsiteX11-1431" fmla="*/ 522686 w 1306267"/>
                <a:gd name="connsiteY11-1432" fmla="*/ 1384922 h 1424419"/>
                <a:gd name="connsiteX12-1433" fmla="*/ 97009 w 1306267"/>
                <a:gd name="connsiteY12-1434" fmla="*/ 1161462 h 1424419"/>
                <a:gd name="connsiteX13-1435" fmla="*/ 44843 w 1306267"/>
                <a:gd name="connsiteY13-1436" fmla="*/ 1118989 h 1424419"/>
                <a:gd name="connsiteX14-1437" fmla="*/ 667 w 1306267"/>
                <a:gd name="connsiteY14-1438" fmla="*/ 999105 h 1424419"/>
                <a:gd name="connsiteX15-1439" fmla="*/ 0 w 1306267"/>
                <a:gd name="connsiteY15-1440" fmla="*/ 972364 h 1424419"/>
                <a:gd name="connsiteX16-1441" fmla="*/ 2496 w 1306267"/>
                <a:gd name="connsiteY16-1442" fmla="*/ 463106 h 1424419"/>
                <a:gd name="connsiteX17-1443" fmla="*/ 2458 w 1306267"/>
                <a:gd name="connsiteY17-1444" fmla="*/ 429563 h 1424419"/>
                <a:gd name="connsiteX18-1445" fmla="*/ 75248 w 1306267"/>
                <a:gd name="connsiteY18-1446" fmla="*/ 303202 h 1424419"/>
                <a:gd name="connsiteX19-1447" fmla="*/ 106293 w 1306267"/>
                <a:gd name="connsiteY19-1448" fmla="*/ 282597 h 1424419"/>
                <a:gd name="connsiteX20-1449" fmla="*/ 541533 w 1306267"/>
                <a:gd name="connsiteY20-1450" fmla="*/ 38110 h 1424419"/>
                <a:gd name="connsiteX21-1451" fmla="*/ 653528 w 1306267"/>
                <a:gd name="connsiteY21-1452" fmla="*/ 0 h 1424419"/>
                <a:gd name="connsiteX0-1453" fmla="*/ 653528 w 1306267"/>
                <a:gd name="connsiteY0-1454" fmla="*/ 0 h 1424419"/>
                <a:gd name="connsiteX1-1455" fmla="*/ 757287 w 1306267"/>
                <a:gd name="connsiteY1-1456" fmla="*/ 32444 h 1424419"/>
                <a:gd name="connsiteX2-1457" fmla="*/ 1206876 w 1306267"/>
                <a:gd name="connsiteY2-1458" fmla="*/ 284945 h 1424419"/>
                <a:gd name="connsiteX3-1459" fmla="*/ 1237706 w 1306267"/>
                <a:gd name="connsiteY3-1460" fmla="*/ 306775 h 1424419"/>
                <a:gd name="connsiteX4-1461" fmla="*/ 1301712 w 1306267"/>
                <a:gd name="connsiteY4-1462" fmla="*/ 442384 h 1424419"/>
                <a:gd name="connsiteX5-1463" fmla="*/ 1303099 w 1306267"/>
                <a:gd name="connsiteY5-1464" fmla="*/ 495558 h 1424419"/>
                <a:gd name="connsiteX6-1465" fmla="*/ 1303099 w 1306267"/>
                <a:gd name="connsiteY6-1466" fmla="*/ 952393 h 1424419"/>
                <a:gd name="connsiteX7-1467" fmla="*/ 1305306 w 1306267"/>
                <a:gd name="connsiteY7-1468" fmla="*/ 990115 h 1424419"/>
                <a:gd name="connsiteX8-1469" fmla="*/ 1255800 w 1306267"/>
                <a:gd name="connsiteY8-1470" fmla="*/ 1142552 h 1424419"/>
                <a:gd name="connsiteX9-1471" fmla="*/ 1172881 w 1306267"/>
                <a:gd name="connsiteY9-1472" fmla="*/ 1179342 h 1424419"/>
                <a:gd name="connsiteX10-1473" fmla="*/ 792288 w 1306267"/>
                <a:gd name="connsiteY10-1474" fmla="*/ 1385653 h 1424419"/>
                <a:gd name="connsiteX11-1475" fmla="*/ 522686 w 1306267"/>
                <a:gd name="connsiteY11-1476" fmla="*/ 1384922 h 1424419"/>
                <a:gd name="connsiteX12-1477" fmla="*/ 97009 w 1306267"/>
                <a:gd name="connsiteY12-1478" fmla="*/ 1161462 h 1424419"/>
                <a:gd name="connsiteX13-1479" fmla="*/ 44843 w 1306267"/>
                <a:gd name="connsiteY13-1480" fmla="*/ 1118989 h 1424419"/>
                <a:gd name="connsiteX14-1481" fmla="*/ 667 w 1306267"/>
                <a:gd name="connsiteY14-1482" fmla="*/ 999105 h 1424419"/>
                <a:gd name="connsiteX15-1483" fmla="*/ 0 w 1306267"/>
                <a:gd name="connsiteY15-1484" fmla="*/ 972364 h 1424419"/>
                <a:gd name="connsiteX16-1485" fmla="*/ 2496 w 1306267"/>
                <a:gd name="connsiteY16-1486" fmla="*/ 463106 h 1424419"/>
                <a:gd name="connsiteX17-1487" fmla="*/ 2458 w 1306267"/>
                <a:gd name="connsiteY17-1488" fmla="*/ 429563 h 1424419"/>
                <a:gd name="connsiteX18-1489" fmla="*/ 75248 w 1306267"/>
                <a:gd name="connsiteY18-1490" fmla="*/ 303202 h 1424419"/>
                <a:gd name="connsiteX19-1491" fmla="*/ 106293 w 1306267"/>
                <a:gd name="connsiteY19-1492" fmla="*/ 282597 h 1424419"/>
                <a:gd name="connsiteX20-1493" fmla="*/ 541533 w 1306267"/>
                <a:gd name="connsiteY20-1494" fmla="*/ 38110 h 1424419"/>
                <a:gd name="connsiteX21-1495" fmla="*/ 653528 w 1306267"/>
                <a:gd name="connsiteY21-1496" fmla="*/ 0 h 1424419"/>
                <a:gd name="connsiteX0-1497" fmla="*/ 653528 w 1306267"/>
                <a:gd name="connsiteY0-1498" fmla="*/ 0 h 1424419"/>
                <a:gd name="connsiteX1-1499" fmla="*/ 757287 w 1306267"/>
                <a:gd name="connsiteY1-1500" fmla="*/ 32444 h 1424419"/>
                <a:gd name="connsiteX2-1501" fmla="*/ 1206876 w 1306267"/>
                <a:gd name="connsiteY2-1502" fmla="*/ 284945 h 1424419"/>
                <a:gd name="connsiteX3-1503" fmla="*/ 1237706 w 1306267"/>
                <a:gd name="connsiteY3-1504" fmla="*/ 306775 h 1424419"/>
                <a:gd name="connsiteX4-1505" fmla="*/ 1301712 w 1306267"/>
                <a:gd name="connsiteY4-1506" fmla="*/ 442384 h 1424419"/>
                <a:gd name="connsiteX5-1507" fmla="*/ 1303099 w 1306267"/>
                <a:gd name="connsiteY5-1508" fmla="*/ 495558 h 1424419"/>
                <a:gd name="connsiteX6-1509" fmla="*/ 1303099 w 1306267"/>
                <a:gd name="connsiteY6-1510" fmla="*/ 952393 h 1424419"/>
                <a:gd name="connsiteX7-1511" fmla="*/ 1305306 w 1306267"/>
                <a:gd name="connsiteY7-1512" fmla="*/ 990115 h 1424419"/>
                <a:gd name="connsiteX8-1513" fmla="*/ 1255800 w 1306267"/>
                <a:gd name="connsiteY8-1514" fmla="*/ 1142552 h 1424419"/>
                <a:gd name="connsiteX9-1515" fmla="*/ 1172881 w 1306267"/>
                <a:gd name="connsiteY9-1516" fmla="*/ 1179342 h 1424419"/>
                <a:gd name="connsiteX10-1517" fmla="*/ 792288 w 1306267"/>
                <a:gd name="connsiteY10-1518" fmla="*/ 1385653 h 1424419"/>
                <a:gd name="connsiteX11-1519" fmla="*/ 522686 w 1306267"/>
                <a:gd name="connsiteY11-1520" fmla="*/ 1384922 h 1424419"/>
                <a:gd name="connsiteX12-1521" fmla="*/ 94302 w 1306267"/>
                <a:gd name="connsiteY12-1522" fmla="*/ 1158755 h 1424419"/>
                <a:gd name="connsiteX13-1523" fmla="*/ 44843 w 1306267"/>
                <a:gd name="connsiteY13-1524" fmla="*/ 1118989 h 1424419"/>
                <a:gd name="connsiteX14-1525" fmla="*/ 667 w 1306267"/>
                <a:gd name="connsiteY14-1526" fmla="*/ 999105 h 1424419"/>
                <a:gd name="connsiteX15-1527" fmla="*/ 0 w 1306267"/>
                <a:gd name="connsiteY15-1528" fmla="*/ 972364 h 1424419"/>
                <a:gd name="connsiteX16-1529" fmla="*/ 2496 w 1306267"/>
                <a:gd name="connsiteY16-1530" fmla="*/ 463106 h 1424419"/>
                <a:gd name="connsiteX17-1531" fmla="*/ 2458 w 1306267"/>
                <a:gd name="connsiteY17-1532" fmla="*/ 429563 h 1424419"/>
                <a:gd name="connsiteX18-1533" fmla="*/ 75248 w 1306267"/>
                <a:gd name="connsiteY18-1534" fmla="*/ 303202 h 1424419"/>
                <a:gd name="connsiteX19-1535" fmla="*/ 106293 w 1306267"/>
                <a:gd name="connsiteY19-1536" fmla="*/ 282597 h 1424419"/>
                <a:gd name="connsiteX20-1537" fmla="*/ 541533 w 1306267"/>
                <a:gd name="connsiteY20-1538" fmla="*/ 38110 h 1424419"/>
                <a:gd name="connsiteX21-1539" fmla="*/ 653528 w 1306267"/>
                <a:gd name="connsiteY21-1540" fmla="*/ 0 h 1424419"/>
                <a:gd name="connsiteX0-1541" fmla="*/ 653528 w 1306267"/>
                <a:gd name="connsiteY0-1542" fmla="*/ 0 h 1424419"/>
                <a:gd name="connsiteX1-1543" fmla="*/ 757287 w 1306267"/>
                <a:gd name="connsiteY1-1544" fmla="*/ 32444 h 1424419"/>
                <a:gd name="connsiteX2-1545" fmla="*/ 1206876 w 1306267"/>
                <a:gd name="connsiteY2-1546" fmla="*/ 284945 h 1424419"/>
                <a:gd name="connsiteX3-1547" fmla="*/ 1237706 w 1306267"/>
                <a:gd name="connsiteY3-1548" fmla="*/ 306775 h 1424419"/>
                <a:gd name="connsiteX4-1549" fmla="*/ 1301712 w 1306267"/>
                <a:gd name="connsiteY4-1550" fmla="*/ 442384 h 1424419"/>
                <a:gd name="connsiteX5-1551" fmla="*/ 1303099 w 1306267"/>
                <a:gd name="connsiteY5-1552" fmla="*/ 495558 h 1424419"/>
                <a:gd name="connsiteX6-1553" fmla="*/ 1303099 w 1306267"/>
                <a:gd name="connsiteY6-1554" fmla="*/ 952393 h 1424419"/>
                <a:gd name="connsiteX7-1555" fmla="*/ 1305306 w 1306267"/>
                <a:gd name="connsiteY7-1556" fmla="*/ 990115 h 1424419"/>
                <a:gd name="connsiteX8-1557" fmla="*/ 1255800 w 1306267"/>
                <a:gd name="connsiteY8-1558" fmla="*/ 1142552 h 1424419"/>
                <a:gd name="connsiteX9-1559" fmla="*/ 1172881 w 1306267"/>
                <a:gd name="connsiteY9-1560" fmla="*/ 1179342 h 1424419"/>
                <a:gd name="connsiteX10-1561" fmla="*/ 792288 w 1306267"/>
                <a:gd name="connsiteY10-1562" fmla="*/ 1385653 h 1424419"/>
                <a:gd name="connsiteX11-1563" fmla="*/ 522686 w 1306267"/>
                <a:gd name="connsiteY11-1564" fmla="*/ 1384922 h 1424419"/>
                <a:gd name="connsiteX12-1565" fmla="*/ 94302 w 1306267"/>
                <a:gd name="connsiteY12-1566" fmla="*/ 1158755 h 1424419"/>
                <a:gd name="connsiteX13-1567" fmla="*/ 39429 w 1306267"/>
                <a:gd name="connsiteY13-1568" fmla="*/ 1117635 h 1424419"/>
                <a:gd name="connsiteX14-1569" fmla="*/ 667 w 1306267"/>
                <a:gd name="connsiteY14-1570" fmla="*/ 999105 h 1424419"/>
                <a:gd name="connsiteX15-1571" fmla="*/ 0 w 1306267"/>
                <a:gd name="connsiteY15-1572" fmla="*/ 972364 h 1424419"/>
                <a:gd name="connsiteX16-1573" fmla="*/ 2496 w 1306267"/>
                <a:gd name="connsiteY16-1574" fmla="*/ 463106 h 1424419"/>
                <a:gd name="connsiteX17-1575" fmla="*/ 2458 w 1306267"/>
                <a:gd name="connsiteY17-1576" fmla="*/ 429563 h 1424419"/>
                <a:gd name="connsiteX18-1577" fmla="*/ 75248 w 1306267"/>
                <a:gd name="connsiteY18-1578" fmla="*/ 303202 h 1424419"/>
                <a:gd name="connsiteX19-1579" fmla="*/ 106293 w 1306267"/>
                <a:gd name="connsiteY19-1580" fmla="*/ 282597 h 1424419"/>
                <a:gd name="connsiteX20-1581" fmla="*/ 541533 w 1306267"/>
                <a:gd name="connsiteY20-1582" fmla="*/ 38110 h 1424419"/>
                <a:gd name="connsiteX21-1583" fmla="*/ 653528 w 1306267"/>
                <a:gd name="connsiteY21-1584" fmla="*/ 0 h 1424419"/>
                <a:gd name="connsiteX0-1585" fmla="*/ 653528 w 1305333"/>
                <a:gd name="connsiteY0-1586" fmla="*/ 0 h 1424419"/>
                <a:gd name="connsiteX1-1587" fmla="*/ 757287 w 1305333"/>
                <a:gd name="connsiteY1-1588" fmla="*/ 32444 h 1424419"/>
                <a:gd name="connsiteX2-1589" fmla="*/ 1206876 w 1305333"/>
                <a:gd name="connsiteY2-1590" fmla="*/ 284945 h 1424419"/>
                <a:gd name="connsiteX3-1591" fmla="*/ 1237706 w 1305333"/>
                <a:gd name="connsiteY3-1592" fmla="*/ 306775 h 1424419"/>
                <a:gd name="connsiteX4-1593" fmla="*/ 1301712 w 1305333"/>
                <a:gd name="connsiteY4-1594" fmla="*/ 442384 h 1424419"/>
                <a:gd name="connsiteX5-1595" fmla="*/ 1303099 w 1305333"/>
                <a:gd name="connsiteY5-1596" fmla="*/ 495558 h 1424419"/>
                <a:gd name="connsiteX6-1597" fmla="*/ 1303099 w 1305333"/>
                <a:gd name="connsiteY6-1598" fmla="*/ 952393 h 1424419"/>
                <a:gd name="connsiteX7-1599" fmla="*/ 1305306 w 1305333"/>
                <a:gd name="connsiteY7-1600" fmla="*/ 990115 h 1424419"/>
                <a:gd name="connsiteX8-1601" fmla="*/ 1227376 w 1305333"/>
                <a:gd name="connsiteY8-1602" fmla="*/ 1152027 h 1424419"/>
                <a:gd name="connsiteX9-1603" fmla="*/ 1172881 w 1305333"/>
                <a:gd name="connsiteY9-1604" fmla="*/ 1179342 h 1424419"/>
                <a:gd name="connsiteX10-1605" fmla="*/ 792288 w 1305333"/>
                <a:gd name="connsiteY10-1606" fmla="*/ 1385653 h 1424419"/>
                <a:gd name="connsiteX11-1607" fmla="*/ 522686 w 1305333"/>
                <a:gd name="connsiteY11-1608" fmla="*/ 1384922 h 1424419"/>
                <a:gd name="connsiteX12-1609" fmla="*/ 94302 w 1305333"/>
                <a:gd name="connsiteY12-1610" fmla="*/ 1158755 h 1424419"/>
                <a:gd name="connsiteX13-1611" fmla="*/ 39429 w 1305333"/>
                <a:gd name="connsiteY13-1612" fmla="*/ 1117635 h 1424419"/>
                <a:gd name="connsiteX14-1613" fmla="*/ 667 w 1305333"/>
                <a:gd name="connsiteY14-1614" fmla="*/ 999105 h 1424419"/>
                <a:gd name="connsiteX15-1615" fmla="*/ 0 w 1305333"/>
                <a:gd name="connsiteY15-1616" fmla="*/ 972364 h 1424419"/>
                <a:gd name="connsiteX16-1617" fmla="*/ 2496 w 1305333"/>
                <a:gd name="connsiteY16-1618" fmla="*/ 463106 h 1424419"/>
                <a:gd name="connsiteX17-1619" fmla="*/ 2458 w 1305333"/>
                <a:gd name="connsiteY17-1620" fmla="*/ 429563 h 1424419"/>
                <a:gd name="connsiteX18-1621" fmla="*/ 75248 w 1305333"/>
                <a:gd name="connsiteY18-1622" fmla="*/ 303202 h 1424419"/>
                <a:gd name="connsiteX19-1623" fmla="*/ 106293 w 1305333"/>
                <a:gd name="connsiteY19-1624" fmla="*/ 282597 h 1424419"/>
                <a:gd name="connsiteX20-1625" fmla="*/ 541533 w 1305333"/>
                <a:gd name="connsiteY20-1626" fmla="*/ 38110 h 1424419"/>
                <a:gd name="connsiteX21-1627" fmla="*/ 653528 w 1305333"/>
                <a:gd name="connsiteY21-1628" fmla="*/ 0 h 1424419"/>
                <a:gd name="connsiteX0-1629" fmla="*/ 653528 w 1305333"/>
                <a:gd name="connsiteY0-1630" fmla="*/ 0 h 1424419"/>
                <a:gd name="connsiteX1-1631" fmla="*/ 757287 w 1305333"/>
                <a:gd name="connsiteY1-1632" fmla="*/ 32444 h 1424419"/>
                <a:gd name="connsiteX2-1633" fmla="*/ 1206876 w 1305333"/>
                <a:gd name="connsiteY2-1634" fmla="*/ 284945 h 1424419"/>
                <a:gd name="connsiteX3-1635" fmla="*/ 1237706 w 1305333"/>
                <a:gd name="connsiteY3-1636" fmla="*/ 306775 h 1424419"/>
                <a:gd name="connsiteX4-1637" fmla="*/ 1301712 w 1305333"/>
                <a:gd name="connsiteY4-1638" fmla="*/ 442384 h 1424419"/>
                <a:gd name="connsiteX5-1639" fmla="*/ 1303099 w 1305333"/>
                <a:gd name="connsiteY5-1640" fmla="*/ 495558 h 1424419"/>
                <a:gd name="connsiteX6-1641" fmla="*/ 1303099 w 1305333"/>
                <a:gd name="connsiteY6-1642" fmla="*/ 952393 h 1424419"/>
                <a:gd name="connsiteX7-1643" fmla="*/ 1302599 w 1305333"/>
                <a:gd name="connsiteY7-1644" fmla="*/ 1003650 h 1424419"/>
                <a:gd name="connsiteX8-1645" fmla="*/ 1227376 w 1305333"/>
                <a:gd name="connsiteY8-1646" fmla="*/ 1152027 h 1424419"/>
                <a:gd name="connsiteX9-1647" fmla="*/ 1172881 w 1305333"/>
                <a:gd name="connsiteY9-1648" fmla="*/ 1179342 h 1424419"/>
                <a:gd name="connsiteX10-1649" fmla="*/ 792288 w 1305333"/>
                <a:gd name="connsiteY10-1650" fmla="*/ 1385653 h 1424419"/>
                <a:gd name="connsiteX11-1651" fmla="*/ 522686 w 1305333"/>
                <a:gd name="connsiteY11-1652" fmla="*/ 1384922 h 1424419"/>
                <a:gd name="connsiteX12-1653" fmla="*/ 94302 w 1305333"/>
                <a:gd name="connsiteY12-1654" fmla="*/ 1158755 h 1424419"/>
                <a:gd name="connsiteX13-1655" fmla="*/ 39429 w 1305333"/>
                <a:gd name="connsiteY13-1656" fmla="*/ 1117635 h 1424419"/>
                <a:gd name="connsiteX14-1657" fmla="*/ 667 w 1305333"/>
                <a:gd name="connsiteY14-1658" fmla="*/ 999105 h 1424419"/>
                <a:gd name="connsiteX15-1659" fmla="*/ 0 w 1305333"/>
                <a:gd name="connsiteY15-1660" fmla="*/ 972364 h 1424419"/>
                <a:gd name="connsiteX16-1661" fmla="*/ 2496 w 1305333"/>
                <a:gd name="connsiteY16-1662" fmla="*/ 463106 h 1424419"/>
                <a:gd name="connsiteX17-1663" fmla="*/ 2458 w 1305333"/>
                <a:gd name="connsiteY17-1664" fmla="*/ 429563 h 1424419"/>
                <a:gd name="connsiteX18-1665" fmla="*/ 75248 w 1305333"/>
                <a:gd name="connsiteY18-1666" fmla="*/ 303202 h 1424419"/>
                <a:gd name="connsiteX19-1667" fmla="*/ 106293 w 1305333"/>
                <a:gd name="connsiteY19-1668" fmla="*/ 282597 h 1424419"/>
                <a:gd name="connsiteX20-1669" fmla="*/ 541533 w 1305333"/>
                <a:gd name="connsiteY20-1670" fmla="*/ 38110 h 1424419"/>
                <a:gd name="connsiteX21-1671" fmla="*/ 653528 w 1305333"/>
                <a:gd name="connsiteY21-1672" fmla="*/ 0 h 1424419"/>
                <a:gd name="connsiteX0-1673" fmla="*/ 653528 w 1305080"/>
                <a:gd name="connsiteY0-1674" fmla="*/ 0 h 1424419"/>
                <a:gd name="connsiteX1-1675" fmla="*/ 757287 w 1305080"/>
                <a:gd name="connsiteY1-1676" fmla="*/ 32444 h 1424419"/>
                <a:gd name="connsiteX2-1677" fmla="*/ 1206876 w 1305080"/>
                <a:gd name="connsiteY2-1678" fmla="*/ 284945 h 1424419"/>
                <a:gd name="connsiteX3-1679" fmla="*/ 1237706 w 1305080"/>
                <a:gd name="connsiteY3-1680" fmla="*/ 306775 h 1424419"/>
                <a:gd name="connsiteX4-1681" fmla="*/ 1301712 w 1305080"/>
                <a:gd name="connsiteY4-1682" fmla="*/ 442384 h 1424419"/>
                <a:gd name="connsiteX5-1683" fmla="*/ 1303099 w 1305080"/>
                <a:gd name="connsiteY5-1684" fmla="*/ 495558 h 1424419"/>
                <a:gd name="connsiteX6-1685" fmla="*/ 1301746 w 1305080"/>
                <a:gd name="connsiteY6-1686" fmla="*/ 953747 h 1424419"/>
                <a:gd name="connsiteX7-1687" fmla="*/ 1302599 w 1305080"/>
                <a:gd name="connsiteY7-1688" fmla="*/ 1003650 h 1424419"/>
                <a:gd name="connsiteX8-1689" fmla="*/ 1227376 w 1305080"/>
                <a:gd name="connsiteY8-1690" fmla="*/ 1152027 h 1424419"/>
                <a:gd name="connsiteX9-1691" fmla="*/ 1172881 w 1305080"/>
                <a:gd name="connsiteY9-1692" fmla="*/ 1179342 h 1424419"/>
                <a:gd name="connsiteX10-1693" fmla="*/ 792288 w 1305080"/>
                <a:gd name="connsiteY10-1694" fmla="*/ 1385653 h 1424419"/>
                <a:gd name="connsiteX11-1695" fmla="*/ 522686 w 1305080"/>
                <a:gd name="connsiteY11-1696" fmla="*/ 1384922 h 1424419"/>
                <a:gd name="connsiteX12-1697" fmla="*/ 94302 w 1305080"/>
                <a:gd name="connsiteY12-1698" fmla="*/ 1158755 h 1424419"/>
                <a:gd name="connsiteX13-1699" fmla="*/ 39429 w 1305080"/>
                <a:gd name="connsiteY13-1700" fmla="*/ 1117635 h 1424419"/>
                <a:gd name="connsiteX14-1701" fmla="*/ 667 w 1305080"/>
                <a:gd name="connsiteY14-1702" fmla="*/ 999105 h 1424419"/>
                <a:gd name="connsiteX15-1703" fmla="*/ 0 w 1305080"/>
                <a:gd name="connsiteY15-1704" fmla="*/ 972364 h 1424419"/>
                <a:gd name="connsiteX16-1705" fmla="*/ 2496 w 1305080"/>
                <a:gd name="connsiteY16-1706" fmla="*/ 463106 h 1424419"/>
                <a:gd name="connsiteX17-1707" fmla="*/ 2458 w 1305080"/>
                <a:gd name="connsiteY17-1708" fmla="*/ 429563 h 1424419"/>
                <a:gd name="connsiteX18-1709" fmla="*/ 75248 w 1305080"/>
                <a:gd name="connsiteY18-1710" fmla="*/ 303202 h 1424419"/>
                <a:gd name="connsiteX19-1711" fmla="*/ 106293 w 1305080"/>
                <a:gd name="connsiteY19-1712" fmla="*/ 282597 h 1424419"/>
                <a:gd name="connsiteX20-1713" fmla="*/ 541533 w 1305080"/>
                <a:gd name="connsiteY20-1714" fmla="*/ 38110 h 1424419"/>
                <a:gd name="connsiteX21-1715" fmla="*/ 653528 w 1305080"/>
                <a:gd name="connsiteY21-1716" fmla="*/ 0 h 1424419"/>
                <a:gd name="connsiteX0-1717" fmla="*/ 653528 w 1305299"/>
                <a:gd name="connsiteY0-1718" fmla="*/ 0 h 1424419"/>
                <a:gd name="connsiteX1-1719" fmla="*/ 757287 w 1305299"/>
                <a:gd name="connsiteY1-1720" fmla="*/ 32444 h 1424419"/>
                <a:gd name="connsiteX2-1721" fmla="*/ 1206876 w 1305299"/>
                <a:gd name="connsiteY2-1722" fmla="*/ 284945 h 1424419"/>
                <a:gd name="connsiteX3-1723" fmla="*/ 1237706 w 1305299"/>
                <a:gd name="connsiteY3-1724" fmla="*/ 306775 h 1424419"/>
                <a:gd name="connsiteX4-1725" fmla="*/ 1301712 w 1305299"/>
                <a:gd name="connsiteY4-1726" fmla="*/ 442384 h 1424419"/>
                <a:gd name="connsiteX5-1727" fmla="*/ 1303099 w 1305299"/>
                <a:gd name="connsiteY5-1728" fmla="*/ 495558 h 1424419"/>
                <a:gd name="connsiteX6-1729" fmla="*/ 1301746 w 1305299"/>
                <a:gd name="connsiteY6-1730" fmla="*/ 953747 h 1424419"/>
                <a:gd name="connsiteX7-1731" fmla="*/ 1302599 w 1305299"/>
                <a:gd name="connsiteY7-1732" fmla="*/ 1003650 h 1424419"/>
                <a:gd name="connsiteX8-1733" fmla="*/ 1227376 w 1305299"/>
                <a:gd name="connsiteY8-1734" fmla="*/ 1152027 h 1424419"/>
                <a:gd name="connsiteX9-1735" fmla="*/ 1172881 w 1305299"/>
                <a:gd name="connsiteY9-1736" fmla="*/ 1179342 h 1424419"/>
                <a:gd name="connsiteX10-1737" fmla="*/ 792288 w 1305299"/>
                <a:gd name="connsiteY10-1738" fmla="*/ 1385653 h 1424419"/>
                <a:gd name="connsiteX11-1739" fmla="*/ 522686 w 1305299"/>
                <a:gd name="connsiteY11-1740" fmla="*/ 1384922 h 1424419"/>
                <a:gd name="connsiteX12-1741" fmla="*/ 94302 w 1305299"/>
                <a:gd name="connsiteY12-1742" fmla="*/ 1158755 h 1424419"/>
                <a:gd name="connsiteX13-1743" fmla="*/ 39429 w 1305299"/>
                <a:gd name="connsiteY13-1744" fmla="*/ 1117635 h 1424419"/>
                <a:gd name="connsiteX14-1745" fmla="*/ 667 w 1305299"/>
                <a:gd name="connsiteY14-1746" fmla="*/ 999105 h 1424419"/>
                <a:gd name="connsiteX15-1747" fmla="*/ 0 w 1305299"/>
                <a:gd name="connsiteY15-1748" fmla="*/ 972364 h 1424419"/>
                <a:gd name="connsiteX16-1749" fmla="*/ 2496 w 1305299"/>
                <a:gd name="connsiteY16-1750" fmla="*/ 463106 h 1424419"/>
                <a:gd name="connsiteX17-1751" fmla="*/ 2458 w 1305299"/>
                <a:gd name="connsiteY17-1752" fmla="*/ 429563 h 1424419"/>
                <a:gd name="connsiteX18-1753" fmla="*/ 75248 w 1305299"/>
                <a:gd name="connsiteY18-1754" fmla="*/ 303202 h 1424419"/>
                <a:gd name="connsiteX19-1755" fmla="*/ 106293 w 1305299"/>
                <a:gd name="connsiteY19-1756" fmla="*/ 282597 h 1424419"/>
                <a:gd name="connsiteX20-1757" fmla="*/ 541533 w 1305299"/>
                <a:gd name="connsiteY20-1758" fmla="*/ 38110 h 1424419"/>
                <a:gd name="connsiteX21-1759" fmla="*/ 653528 w 1305299"/>
                <a:gd name="connsiteY21-1760" fmla="*/ 0 h 1424419"/>
                <a:gd name="connsiteX0-1761" fmla="*/ 653528 w 1306646"/>
                <a:gd name="connsiteY0-1762" fmla="*/ 0 h 1424419"/>
                <a:gd name="connsiteX1-1763" fmla="*/ 757287 w 1306646"/>
                <a:gd name="connsiteY1-1764" fmla="*/ 32444 h 1424419"/>
                <a:gd name="connsiteX2-1765" fmla="*/ 1206876 w 1306646"/>
                <a:gd name="connsiteY2-1766" fmla="*/ 284945 h 1424419"/>
                <a:gd name="connsiteX3-1767" fmla="*/ 1237706 w 1306646"/>
                <a:gd name="connsiteY3-1768" fmla="*/ 306775 h 1424419"/>
                <a:gd name="connsiteX4-1769" fmla="*/ 1301712 w 1306646"/>
                <a:gd name="connsiteY4-1770" fmla="*/ 442384 h 1424419"/>
                <a:gd name="connsiteX5-1771" fmla="*/ 1303099 w 1306646"/>
                <a:gd name="connsiteY5-1772" fmla="*/ 495558 h 1424419"/>
                <a:gd name="connsiteX6-1773" fmla="*/ 1301746 w 1306646"/>
                <a:gd name="connsiteY6-1774" fmla="*/ 953747 h 1424419"/>
                <a:gd name="connsiteX7-1775" fmla="*/ 1302599 w 1306646"/>
                <a:gd name="connsiteY7-1776" fmla="*/ 1003650 h 1424419"/>
                <a:gd name="connsiteX8-1777" fmla="*/ 1227376 w 1306646"/>
                <a:gd name="connsiteY8-1778" fmla="*/ 1152027 h 1424419"/>
                <a:gd name="connsiteX9-1779" fmla="*/ 1172881 w 1306646"/>
                <a:gd name="connsiteY9-1780" fmla="*/ 1179342 h 1424419"/>
                <a:gd name="connsiteX10-1781" fmla="*/ 792288 w 1306646"/>
                <a:gd name="connsiteY10-1782" fmla="*/ 1385653 h 1424419"/>
                <a:gd name="connsiteX11-1783" fmla="*/ 522686 w 1306646"/>
                <a:gd name="connsiteY11-1784" fmla="*/ 1384922 h 1424419"/>
                <a:gd name="connsiteX12-1785" fmla="*/ 94302 w 1306646"/>
                <a:gd name="connsiteY12-1786" fmla="*/ 1158755 h 1424419"/>
                <a:gd name="connsiteX13-1787" fmla="*/ 39429 w 1306646"/>
                <a:gd name="connsiteY13-1788" fmla="*/ 1117635 h 1424419"/>
                <a:gd name="connsiteX14-1789" fmla="*/ 667 w 1306646"/>
                <a:gd name="connsiteY14-1790" fmla="*/ 999105 h 1424419"/>
                <a:gd name="connsiteX15-1791" fmla="*/ 0 w 1306646"/>
                <a:gd name="connsiteY15-1792" fmla="*/ 972364 h 1424419"/>
                <a:gd name="connsiteX16-1793" fmla="*/ 2496 w 1306646"/>
                <a:gd name="connsiteY16-1794" fmla="*/ 463106 h 1424419"/>
                <a:gd name="connsiteX17-1795" fmla="*/ 2458 w 1306646"/>
                <a:gd name="connsiteY17-1796" fmla="*/ 429563 h 1424419"/>
                <a:gd name="connsiteX18-1797" fmla="*/ 75248 w 1306646"/>
                <a:gd name="connsiteY18-1798" fmla="*/ 303202 h 1424419"/>
                <a:gd name="connsiteX19-1799" fmla="*/ 106293 w 1306646"/>
                <a:gd name="connsiteY19-1800" fmla="*/ 282597 h 1424419"/>
                <a:gd name="connsiteX20-1801" fmla="*/ 541533 w 1306646"/>
                <a:gd name="connsiteY20-1802" fmla="*/ 38110 h 1424419"/>
                <a:gd name="connsiteX21-1803" fmla="*/ 653528 w 1306646"/>
                <a:gd name="connsiteY21-1804" fmla="*/ 0 h 1424419"/>
                <a:gd name="connsiteX0-1805" fmla="*/ 653528 w 1305299"/>
                <a:gd name="connsiteY0-1806" fmla="*/ 0 h 1424419"/>
                <a:gd name="connsiteX1-1807" fmla="*/ 757287 w 1305299"/>
                <a:gd name="connsiteY1-1808" fmla="*/ 32444 h 1424419"/>
                <a:gd name="connsiteX2-1809" fmla="*/ 1206876 w 1305299"/>
                <a:gd name="connsiteY2-1810" fmla="*/ 284945 h 1424419"/>
                <a:gd name="connsiteX3-1811" fmla="*/ 1237706 w 1305299"/>
                <a:gd name="connsiteY3-1812" fmla="*/ 306775 h 1424419"/>
                <a:gd name="connsiteX4-1813" fmla="*/ 1301712 w 1305299"/>
                <a:gd name="connsiteY4-1814" fmla="*/ 442384 h 1424419"/>
                <a:gd name="connsiteX5-1815" fmla="*/ 1303099 w 1305299"/>
                <a:gd name="connsiteY5-1816" fmla="*/ 495558 h 1424419"/>
                <a:gd name="connsiteX6-1817" fmla="*/ 1301746 w 1305299"/>
                <a:gd name="connsiteY6-1818" fmla="*/ 953747 h 1424419"/>
                <a:gd name="connsiteX7-1819" fmla="*/ 1302599 w 1305299"/>
                <a:gd name="connsiteY7-1820" fmla="*/ 1003650 h 1424419"/>
                <a:gd name="connsiteX8-1821" fmla="*/ 1227376 w 1305299"/>
                <a:gd name="connsiteY8-1822" fmla="*/ 1152027 h 1424419"/>
                <a:gd name="connsiteX9-1823" fmla="*/ 1172881 w 1305299"/>
                <a:gd name="connsiteY9-1824" fmla="*/ 1179342 h 1424419"/>
                <a:gd name="connsiteX10-1825" fmla="*/ 792288 w 1305299"/>
                <a:gd name="connsiteY10-1826" fmla="*/ 1385653 h 1424419"/>
                <a:gd name="connsiteX11-1827" fmla="*/ 522686 w 1305299"/>
                <a:gd name="connsiteY11-1828" fmla="*/ 1384922 h 1424419"/>
                <a:gd name="connsiteX12-1829" fmla="*/ 94302 w 1305299"/>
                <a:gd name="connsiteY12-1830" fmla="*/ 1158755 h 1424419"/>
                <a:gd name="connsiteX13-1831" fmla="*/ 39429 w 1305299"/>
                <a:gd name="connsiteY13-1832" fmla="*/ 1117635 h 1424419"/>
                <a:gd name="connsiteX14-1833" fmla="*/ 667 w 1305299"/>
                <a:gd name="connsiteY14-1834" fmla="*/ 999105 h 1424419"/>
                <a:gd name="connsiteX15-1835" fmla="*/ 0 w 1305299"/>
                <a:gd name="connsiteY15-1836" fmla="*/ 972364 h 1424419"/>
                <a:gd name="connsiteX16-1837" fmla="*/ 2496 w 1305299"/>
                <a:gd name="connsiteY16-1838" fmla="*/ 463106 h 1424419"/>
                <a:gd name="connsiteX17-1839" fmla="*/ 2458 w 1305299"/>
                <a:gd name="connsiteY17-1840" fmla="*/ 429563 h 1424419"/>
                <a:gd name="connsiteX18-1841" fmla="*/ 75248 w 1305299"/>
                <a:gd name="connsiteY18-1842" fmla="*/ 303202 h 1424419"/>
                <a:gd name="connsiteX19-1843" fmla="*/ 106293 w 1305299"/>
                <a:gd name="connsiteY19-1844" fmla="*/ 282597 h 1424419"/>
                <a:gd name="connsiteX20-1845" fmla="*/ 541533 w 1305299"/>
                <a:gd name="connsiteY20-1846" fmla="*/ 38110 h 1424419"/>
                <a:gd name="connsiteX21-1847" fmla="*/ 653528 w 1305299"/>
                <a:gd name="connsiteY21-1848" fmla="*/ 0 h 1424419"/>
                <a:gd name="connsiteX0-1849" fmla="*/ 653528 w 1304127"/>
                <a:gd name="connsiteY0-1850" fmla="*/ 0 h 1424419"/>
                <a:gd name="connsiteX1-1851" fmla="*/ 757287 w 1304127"/>
                <a:gd name="connsiteY1-1852" fmla="*/ 32444 h 1424419"/>
                <a:gd name="connsiteX2-1853" fmla="*/ 1206876 w 1304127"/>
                <a:gd name="connsiteY2-1854" fmla="*/ 284945 h 1424419"/>
                <a:gd name="connsiteX3-1855" fmla="*/ 1237706 w 1304127"/>
                <a:gd name="connsiteY3-1856" fmla="*/ 306775 h 1424419"/>
                <a:gd name="connsiteX4-1857" fmla="*/ 1301712 w 1304127"/>
                <a:gd name="connsiteY4-1858" fmla="*/ 442384 h 1424419"/>
                <a:gd name="connsiteX5-1859" fmla="*/ 1303099 w 1304127"/>
                <a:gd name="connsiteY5-1860" fmla="*/ 495558 h 1424419"/>
                <a:gd name="connsiteX6-1861" fmla="*/ 1301746 w 1304127"/>
                <a:gd name="connsiteY6-1862" fmla="*/ 953747 h 1424419"/>
                <a:gd name="connsiteX7-1863" fmla="*/ 1302599 w 1304127"/>
                <a:gd name="connsiteY7-1864" fmla="*/ 1003650 h 1424419"/>
                <a:gd name="connsiteX8-1865" fmla="*/ 1227376 w 1304127"/>
                <a:gd name="connsiteY8-1866" fmla="*/ 1152027 h 1424419"/>
                <a:gd name="connsiteX9-1867" fmla="*/ 1172881 w 1304127"/>
                <a:gd name="connsiteY9-1868" fmla="*/ 1179342 h 1424419"/>
                <a:gd name="connsiteX10-1869" fmla="*/ 792288 w 1304127"/>
                <a:gd name="connsiteY10-1870" fmla="*/ 1385653 h 1424419"/>
                <a:gd name="connsiteX11-1871" fmla="*/ 522686 w 1304127"/>
                <a:gd name="connsiteY11-1872" fmla="*/ 1384922 h 1424419"/>
                <a:gd name="connsiteX12-1873" fmla="*/ 94302 w 1304127"/>
                <a:gd name="connsiteY12-1874" fmla="*/ 1158755 h 1424419"/>
                <a:gd name="connsiteX13-1875" fmla="*/ 39429 w 1304127"/>
                <a:gd name="connsiteY13-1876" fmla="*/ 1117635 h 1424419"/>
                <a:gd name="connsiteX14-1877" fmla="*/ 667 w 1304127"/>
                <a:gd name="connsiteY14-1878" fmla="*/ 999105 h 1424419"/>
                <a:gd name="connsiteX15-1879" fmla="*/ 0 w 1304127"/>
                <a:gd name="connsiteY15-1880" fmla="*/ 972364 h 1424419"/>
                <a:gd name="connsiteX16-1881" fmla="*/ 2496 w 1304127"/>
                <a:gd name="connsiteY16-1882" fmla="*/ 463106 h 1424419"/>
                <a:gd name="connsiteX17-1883" fmla="*/ 2458 w 1304127"/>
                <a:gd name="connsiteY17-1884" fmla="*/ 429563 h 1424419"/>
                <a:gd name="connsiteX18-1885" fmla="*/ 75248 w 1304127"/>
                <a:gd name="connsiteY18-1886" fmla="*/ 303202 h 1424419"/>
                <a:gd name="connsiteX19-1887" fmla="*/ 106293 w 1304127"/>
                <a:gd name="connsiteY19-1888" fmla="*/ 282597 h 1424419"/>
                <a:gd name="connsiteX20-1889" fmla="*/ 541533 w 1304127"/>
                <a:gd name="connsiteY20-1890" fmla="*/ 38110 h 1424419"/>
                <a:gd name="connsiteX21-1891" fmla="*/ 653528 w 1304127"/>
                <a:gd name="connsiteY21-1892" fmla="*/ 0 h 1424419"/>
                <a:gd name="connsiteX0-1893" fmla="*/ 653528 w 1306101"/>
                <a:gd name="connsiteY0-1894" fmla="*/ 0 h 1424419"/>
                <a:gd name="connsiteX1-1895" fmla="*/ 757287 w 1306101"/>
                <a:gd name="connsiteY1-1896" fmla="*/ 32444 h 1424419"/>
                <a:gd name="connsiteX2-1897" fmla="*/ 1206876 w 1306101"/>
                <a:gd name="connsiteY2-1898" fmla="*/ 284945 h 1424419"/>
                <a:gd name="connsiteX3-1899" fmla="*/ 1237706 w 1306101"/>
                <a:gd name="connsiteY3-1900" fmla="*/ 306775 h 1424419"/>
                <a:gd name="connsiteX4-1901" fmla="*/ 1305773 w 1306101"/>
                <a:gd name="connsiteY4-1902" fmla="*/ 442384 h 1424419"/>
                <a:gd name="connsiteX5-1903" fmla="*/ 1303099 w 1306101"/>
                <a:gd name="connsiteY5-1904" fmla="*/ 495558 h 1424419"/>
                <a:gd name="connsiteX6-1905" fmla="*/ 1301746 w 1306101"/>
                <a:gd name="connsiteY6-1906" fmla="*/ 953747 h 1424419"/>
                <a:gd name="connsiteX7-1907" fmla="*/ 1302599 w 1306101"/>
                <a:gd name="connsiteY7-1908" fmla="*/ 1003650 h 1424419"/>
                <a:gd name="connsiteX8-1909" fmla="*/ 1227376 w 1306101"/>
                <a:gd name="connsiteY8-1910" fmla="*/ 1152027 h 1424419"/>
                <a:gd name="connsiteX9-1911" fmla="*/ 1172881 w 1306101"/>
                <a:gd name="connsiteY9-1912" fmla="*/ 1179342 h 1424419"/>
                <a:gd name="connsiteX10-1913" fmla="*/ 792288 w 1306101"/>
                <a:gd name="connsiteY10-1914" fmla="*/ 1385653 h 1424419"/>
                <a:gd name="connsiteX11-1915" fmla="*/ 522686 w 1306101"/>
                <a:gd name="connsiteY11-1916" fmla="*/ 1384922 h 1424419"/>
                <a:gd name="connsiteX12-1917" fmla="*/ 94302 w 1306101"/>
                <a:gd name="connsiteY12-1918" fmla="*/ 1158755 h 1424419"/>
                <a:gd name="connsiteX13-1919" fmla="*/ 39429 w 1306101"/>
                <a:gd name="connsiteY13-1920" fmla="*/ 1117635 h 1424419"/>
                <a:gd name="connsiteX14-1921" fmla="*/ 667 w 1306101"/>
                <a:gd name="connsiteY14-1922" fmla="*/ 999105 h 1424419"/>
                <a:gd name="connsiteX15-1923" fmla="*/ 0 w 1306101"/>
                <a:gd name="connsiteY15-1924" fmla="*/ 972364 h 1424419"/>
                <a:gd name="connsiteX16-1925" fmla="*/ 2496 w 1306101"/>
                <a:gd name="connsiteY16-1926" fmla="*/ 463106 h 1424419"/>
                <a:gd name="connsiteX17-1927" fmla="*/ 2458 w 1306101"/>
                <a:gd name="connsiteY17-1928" fmla="*/ 429563 h 1424419"/>
                <a:gd name="connsiteX18-1929" fmla="*/ 75248 w 1306101"/>
                <a:gd name="connsiteY18-1930" fmla="*/ 303202 h 1424419"/>
                <a:gd name="connsiteX19-1931" fmla="*/ 106293 w 1306101"/>
                <a:gd name="connsiteY19-1932" fmla="*/ 282597 h 1424419"/>
                <a:gd name="connsiteX20-1933" fmla="*/ 541533 w 1306101"/>
                <a:gd name="connsiteY20-1934" fmla="*/ 38110 h 1424419"/>
                <a:gd name="connsiteX21-1935" fmla="*/ 653528 w 1306101"/>
                <a:gd name="connsiteY21-1936" fmla="*/ 0 h 1424419"/>
                <a:gd name="connsiteX0-1937" fmla="*/ 653528 w 1304819"/>
                <a:gd name="connsiteY0-1938" fmla="*/ 0 h 1424419"/>
                <a:gd name="connsiteX1-1939" fmla="*/ 757287 w 1304819"/>
                <a:gd name="connsiteY1-1940" fmla="*/ 32444 h 1424419"/>
                <a:gd name="connsiteX2-1941" fmla="*/ 1206876 w 1304819"/>
                <a:gd name="connsiteY2-1942" fmla="*/ 284945 h 1424419"/>
                <a:gd name="connsiteX3-1943" fmla="*/ 1237706 w 1304819"/>
                <a:gd name="connsiteY3-1944" fmla="*/ 306775 h 1424419"/>
                <a:gd name="connsiteX4-1945" fmla="*/ 1304420 w 1304819"/>
                <a:gd name="connsiteY4-1946" fmla="*/ 434263 h 1424419"/>
                <a:gd name="connsiteX5-1947" fmla="*/ 1303099 w 1304819"/>
                <a:gd name="connsiteY5-1948" fmla="*/ 495558 h 1424419"/>
                <a:gd name="connsiteX6-1949" fmla="*/ 1301746 w 1304819"/>
                <a:gd name="connsiteY6-1950" fmla="*/ 953747 h 1424419"/>
                <a:gd name="connsiteX7-1951" fmla="*/ 1302599 w 1304819"/>
                <a:gd name="connsiteY7-1952" fmla="*/ 1003650 h 1424419"/>
                <a:gd name="connsiteX8-1953" fmla="*/ 1227376 w 1304819"/>
                <a:gd name="connsiteY8-1954" fmla="*/ 1152027 h 1424419"/>
                <a:gd name="connsiteX9-1955" fmla="*/ 1172881 w 1304819"/>
                <a:gd name="connsiteY9-1956" fmla="*/ 1179342 h 1424419"/>
                <a:gd name="connsiteX10-1957" fmla="*/ 792288 w 1304819"/>
                <a:gd name="connsiteY10-1958" fmla="*/ 1385653 h 1424419"/>
                <a:gd name="connsiteX11-1959" fmla="*/ 522686 w 1304819"/>
                <a:gd name="connsiteY11-1960" fmla="*/ 1384922 h 1424419"/>
                <a:gd name="connsiteX12-1961" fmla="*/ 94302 w 1304819"/>
                <a:gd name="connsiteY12-1962" fmla="*/ 1158755 h 1424419"/>
                <a:gd name="connsiteX13-1963" fmla="*/ 39429 w 1304819"/>
                <a:gd name="connsiteY13-1964" fmla="*/ 1117635 h 1424419"/>
                <a:gd name="connsiteX14-1965" fmla="*/ 667 w 1304819"/>
                <a:gd name="connsiteY14-1966" fmla="*/ 999105 h 1424419"/>
                <a:gd name="connsiteX15-1967" fmla="*/ 0 w 1304819"/>
                <a:gd name="connsiteY15-1968" fmla="*/ 972364 h 1424419"/>
                <a:gd name="connsiteX16-1969" fmla="*/ 2496 w 1304819"/>
                <a:gd name="connsiteY16-1970" fmla="*/ 463106 h 1424419"/>
                <a:gd name="connsiteX17-1971" fmla="*/ 2458 w 1304819"/>
                <a:gd name="connsiteY17-1972" fmla="*/ 429563 h 1424419"/>
                <a:gd name="connsiteX18-1973" fmla="*/ 75248 w 1304819"/>
                <a:gd name="connsiteY18-1974" fmla="*/ 303202 h 1424419"/>
                <a:gd name="connsiteX19-1975" fmla="*/ 106293 w 1304819"/>
                <a:gd name="connsiteY19-1976" fmla="*/ 282597 h 1424419"/>
                <a:gd name="connsiteX20-1977" fmla="*/ 541533 w 1304819"/>
                <a:gd name="connsiteY20-1978" fmla="*/ 38110 h 1424419"/>
                <a:gd name="connsiteX21-1979" fmla="*/ 653528 w 1304819"/>
                <a:gd name="connsiteY21-1980" fmla="*/ 0 h 1424419"/>
                <a:gd name="connsiteX0-1981" fmla="*/ 653528 w 1306525"/>
                <a:gd name="connsiteY0-1982" fmla="*/ 0 h 1424419"/>
                <a:gd name="connsiteX1-1983" fmla="*/ 757287 w 1306525"/>
                <a:gd name="connsiteY1-1984" fmla="*/ 32444 h 1424419"/>
                <a:gd name="connsiteX2-1985" fmla="*/ 1206876 w 1306525"/>
                <a:gd name="connsiteY2-1986" fmla="*/ 284945 h 1424419"/>
                <a:gd name="connsiteX3-1987" fmla="*/ 1237706 w 1306525"/>
                <a:gd name="connsiteY3-1988" fmla="*/ 306775 h 1424419"/>
                <a:gd name="connsiteX4-1989" fmla="*/ 1304420 w 1306525"/>
                <a:gd name="connsiteY4-1990" fmla="*/ 434263 h 1424419"/>
                <a:gd name="connsiteX5-1991" fmla="*/ 1305806 w 1306525"/>
                <a:gd name="connsiteY5-1992" fmla="*/ 519922 h 1424419"/>
                <a:gd name="connsiteX6-1993" fmla="*/ 1301746 w 1306525"/>
                <a:gd name="connsiteY6-1994" fmla="*/ 953747 h 1424419"/>
                <a:gd name="connsiteX7-1995" fmla="*/ 1302599 w 1306525"/>
                <a:gd name="connsiteY7-1996" fmla="*/ 1003650 h 1424419"/>
                <a:gd name="connsiteX8-1997" fmla="*/ 1227376 w 1306525"/>
                <a:gd name="connsiteY8-1998" fmla="*/ 1152027 h 1424419"/>
                <a:gd name="connsiteX9-1999" fmla="*/ 1172881 w 1306525"/>
                <a:gd name="connsiteY9-2000" fmla="*/ 1179342 h 1424419"/>
                <a:gd name="connsiteX10-2001" fmla="*/ 792288 w 1306525"/>
                <a:gd name="connsiteY10-2002" fmla="*/ 1385653 h 1424419"/>
                <a:gd name="connsiteX11-2003" fmla="*/ 522686 w 1306525"/>
                <a:gd name="connsiteY11-2004" fmla="*/ 1384922 h 1424419"/>
                <a:gd name="connsiteX12-2005" fmla="*/ 94302 w 1306525"/>
                <a:gd name="connsiteY12-2006" fmla="*/ 1158755 h 1424419"/>
                <a:gd name="connsiteX13-2007" fmla="*/ 39429 w 1306525"/>
                <a:gd name="connsiteY13-2008" fmla="*/ 1117635 h 1424419"/>
                <a:gd name="connsiteX14-2009" fmla="*/ 667 w 1306525"/>
                <a:gd name="connsiteY14-2010" fmla="*/ 999105 h 1424419"/>
                <a:gd name="connsiteX15-2011" fmla="*/ 0 w 1306525"/>
                <a:gd name="connsiteY15-2012" fmla="*/ 972364 h 1424419"/>
                <a:gd name="connsiteX16-2013" fmla="*/ 2496 w 1306525"/>
                <a:gd name="connsiteY16-2014" fmla="*/ 463106 h 1424419"/>
                <a:gd name="connsiteX17-2015" fmla="*/ 2458 w 1306525"/>
                <a:gd name="connsiteY17-2016" fmla="*/ 429563 h 1424419"/>
                <a:gd name="connsiteX18-2017" fmla="*/ 75248 w 1306525"/>
                <a:gd name="connsiteY18-2018" fmla="*/ 303202 h 1424419"/>
                <a:gd name="connsiteX19-2019" fmla="*/ 106293 w 1306525"/>
                <a:gd name="connsiteY19-2020" fmla="*/ 282597 h 1424419"/>
                <a:gd name="connsiteX20-2021" fmla="*/ 541533 w 1306525"/>
                <a:gd name="connsiteY20-2022" fmla="*/ 38110 h 1424419"/>
                <a:gd name="connsiteX21-2023" fmla="*/ 653528 w 1306525"/>
                <a:gd name="connsiteY21-2024" fmla="*/ 0 h 1424419"/>
                <a:gd name="connsiteX0-2025" fmla="*/ 653528 w 1305814"/>
                <a:gd name="connsiteY0-2026" fmla="*/ 0 h 1424419"/>
                <a:gd name="connsiteX1-2027" fmla="*/ 757287 w 1305814"/>
                <a:gd name="connsiteY1-2028" fmla="*/ 32444 h 1424419"/>
                <a:gd name="connsiteX2-2029" fmla="*/ 1206876 w 1305814"/>
                <a:gd name="connsiteY2-2030" fmla="*/ 284945 h 1424419"/>
                <a:gd name="connsiteX3-2031" fmla="*/ 1237706 w 1305814"/>
                <a:gd name="connsiteY3-2032" fmla="*/ 306775 h 1424419"/>
                <a:gd name="connsiteX4-2033" fmla="*/ 1304420 w 1305814"/>
                <a:gd name="connsiteY4-2034" fmla="*/ 434263 h 1424419"/>
                <a:gd name="connsiteX5-2035" fmla="*/ 1305806 w 1305814"/>
                <a:gd name="connsiteY5-2036" fmla="*/ 519922 h 1424419"/>
                <a:gd name="connsiteX6-2037" fmla="*/ 1301746 w 1305814"/>
                <a:gd name="connsiteY6-2038" fmla="*/ 953747 h 1424419"/>
                <a:gd name="connsiteX7-2039" fmla="*/ 1302599 w 1305814"/>
                <a:gd name="connsiteY7-2040" fmla="*/ 1003650 h 1424419"/>
                <a:gd name="connsiteX8-2041" fmla="*/ 1227376 w 1305814"/>
                <a:gd name="connsiteY8-2042" fmla="*/ 1152027 h 1424419"/>
                <a:gd name="connsiteX9-2043" fmla="*/ 1172881 w 1305814"/>
                <a:gd name="connsiteY9-2044" fmla="*/ 1179342 h 1424419"/>
                <a:gd name="connsiteX10-2045" fmla="*/ 792288 w 1305814"/>
                <a:gd name="connsiteY10-2046" fmla="*/ 1385653 h 1424419"/>
                <a:gd name="connsiteX11-2047" fmla="*/ 522686 w 1305814"/>
                <a:gd name="connsiteY11-2048" fmla="*/ 1384922 h 1424419"/>
                <a:gd name="connsiteX12-2049" fmla="*/ 94302 w 1305814"/>
                <a:gd name="connsiteY12-2050" fmla="*/ 1158755 h 1424419"/>
                <a:gd name="connsiteX13-2051" fmla="*/ 39429 w 1305814"/>
                <a:gd name="connsiteY13-2052" fmla="*/ 1117635 h 1424419"/>
                <a:gd name="connsiteX14-2053" fmla="*/ 667 w 1305814"/>
                <a:gd name="connsiteY14-2054" fmla="*/ 999105 h 1424419"/>
                <a:gd name="connsiteX15-2055" fmla="*/ 0 w 1305814"/>
                <a:gd name="connsiteY15-2056" fmla="*/ 972364 h 1424419"/>
                <a:gd name="connsiteX16-2057" fmla="*/ 2496 w 1305814"/>
                <a:gd name="connsiteY16-2058" fmla="*/ 463106 h 1424419"/>
                <a:gd name="connsiteX17-2059" fmla="*/ 2458 w 1305814"/>
                <a:gd name="connsiteY17-2060" fmla="*/ 429563 h 1424419"/>
                <a:gd name="connsiteX18-2061" fmla="*/ 75248 w 1305814"/>
                <a:gd name="connsiteY18-2062" fmla="*/ 303202 h 1424419"/>
                <a:gd name="connsiteX19-2063" fmla="*/ 106293 w 1305814"/>
                <a:gd name="connsiteY19-2064" fmla="*/ 282597 h 1424419"/>
                <a:gd name="connsiteX20-2065" fmla="*/ 541533 w 1305814"/>
                <a:gd name="connsiteY20-2066" fmla="*/ 38110 h 1424419"/>
                <a:gd name="connsiteX21-2067" fmla="*/ 653528 w 1305814"/>
                <a:gd name="connsiteY21-2068" fmla="*/ 0 h 1424419"/>
                <a:gd name="connsiteX0-2069" fmla="*/ 653528 w 1305814"/>
                <a:gd name="connsiteY0-2070" fmla="*/ 0 h 1424419"/>
                <a:gd name="connsiteX1-2071" fmla="*/ 757287 w 1305814"/>
                <a:gd name="connsiteY1-2072" fmla="*/ 32444 h 1424419"/>
                <a:gd name="connsiteX2-2073" fmla="*/ 1206876 w 1305814"/>
                <a:gd name="connsiteY2-2074" fmla="*/ 284945 h 1424419"/>
                <a:gd name="connsiteX3-2075" fmla="*/ 1237706 w 1305814"/>
                <a:gd name="connsiteY3-2076" fmla="*/ 306775 h 1424419"/>
                <a:gd name="connsiteX4-2077" fmla="*/ 1304420 w 1305814"/>
                <a:gd name="connsiteY4-2078" fmla="*/ 434263 h 1424419"/>
                <a:gd name="connsiteX5-2079" fmla="*/ 1305806 w 1305814"/>
                <a:gd name="connsiteY5-2080" fmla="*/ 519922 h 1424419"/>
                <a:gd name="connsiteX6-2081" fmla="*/ 1301746 w 1305814"/>
                <a:gd name="connsiteY6-2082" fmla="*/ 953747 h 1424419"/>
                <a:gd name="connsiteX7-2083" fmla="*/ 1302599 w 1305814"/>
                <a:gd name="connsiteY7-2084" fmla="*/ 1003650 h 1424419"/>
                <a:gd name="connsiteX8-2085" fmla="*/ 1227376 w 1305814"/>
                <a:gd name="connsiteY8-2086" fmla="*/ 1152027 h 1424419"/>
                <a:gd name="connsiteX9-2087" fmla="*/ 1172881 w 1305814"/>
                <a:gd name="connsiteY9-2088" fmla="*/ 1179342 h 1424419"/>
                <a:gd name="connsiteX10-2089" fmla="*/ 792288 w 1305814"/>
                <a:gd name="connsiteY10-2090" fmla="*/ 1385653 h 1424419"/>
                <a:gd name="connsiteX11-2091" fmla="*/ 522686 w 1305814"/>
                <a:gd name="connsiteY11-2092" fmla="*/ 1384922 h 1424419"/>
                <a:gd name="connsiteX12-2093" fmla="*/ 94302 w 1305814"/>
                <a:gd name="connsiteY12-2094" fmla="*/ 1158755 h 1424419"/>
                <a:gd name="connsiteX13-2095" fmla="*/ 39429 w 1305814"/>
                <a:gd name="connsiteY13-2096" fmla="*/ 1117635 h 1424419"/>
                <a:gd name="connsiteX14-2097" fmla="*/ 667 w 1305814"/>
                <a:gd name="connsiteY14-2098" fmla="*/ 999105 h 1424419"/>
                <a:gd name="connsiteX15-2099" fmla="*/ 0 w 1305814"/>
                <a:gd name="connsiteY15-2100" fmla="*/ 972364 h 1424419"/>
                <a:gd name="connsiteX16-2101" fmla="*/ 2496 w 1305814"/>
                <a:gd name="connsiteY16-2102" fmla="*/ 463106 h 1424419"/>
                <a:gd name="connsiteX17-2103" fmla="*/ 2458 w 1305814"/>
                <a:gd name="connsiteY17-2104" fmla="*/ 429563 h 1424419"/>
                <a:gd name="connsiteX18-2105" fmla="*/ 75248 w 1305814"/>
                <a:gd name="connsiteY18-2106" fmla="*/ 303202 h 1424419"/>
                <a:gd name="connsiteX19-2107" fmla="*/ 106293 w 1305814"/>
                <a:gd name="connsiteY19-2108" fmla="*/ 282597 h 1424419"/>
                <a:gd name="connsiteX20-2109" fmla="*/ 541533 w 1305814"/>
                <a:gd name="connsiteY20-2110" fmla="*/ 38110 h 1424419"/>
                <a:gd name="connsiteX21-2111" fmla="*/ 653528 w 1305814"/>
                <a:gd name="connsiteY21-2112" fmla="*/ 0 h 1424419"/>
                <a:gd name="connsiteX0-2113" fmla="*/ 653528 w 1305814"/>
                <a:gd name="connsiteY0-2114" fmla="*/ 0 h 1424419"/>
                <a:gd name="connsiteX1-2115" fmla="*/ 757287 w 1305814"/>
                <a:gd name="connsiteY1-2116" fmla="*/ 32444 h 1424419"/>
                <a:gd name="connsiteX2-2117" fmla="*/ 1206876 w 1305814"/>
                <a:gd name="connsiteY2-2118" fmla="*/ 284945 h 1424419"/>
                <a:gd name="connsiteX3-2119" fmla="*/ 1237706 w 1305814"/>
                <a:gd name="connsiteY3-2120" fmla="*/ 306775 h 1424419"/>
                <a:gd name="connsiteX4-2121" fmla="*/ 1304420 w 1305814"/>
                <a:gd name="connsiteY4-2122" fmla="*/ 434263 h 1424419"/>
                <a:gd name="connsiteX5-2123" fmla="*/ 1305806 w 1305814"/>
                <a:gd name="connsiteY5-2124" fmla="*/ 519922 h 1424419"/>
                <a:gd name="connsiteX6-2125" fmla="*/ 1301746 w 1305814"/>
                <a:gd name="connsiteY6-2126" fmla="*/ 953747 h 1424419"/>
                <a:gd name="connsiteX7-2127" fmla="*/ 1302599 w 1305814"/>
                <a:gd name="connsiteY7-2128" fmla="*/ 1003650 h 1424419"/>
                <a:gd name="connsiteX8-2129" fmla="*/ 1227376 w 1305814"/>
                <a:gd name="connsiteY8-2130" fmla="*/ 1152027 h 1424419"/>
                <a:gd name="connsiteX9-2131" fmla="*/ 1174235 w 1305814"/>
                <a:gd name="connsiteY9-2132" fmla="*/ 1184756 h 1424419"/>
                <a:gd name="connsiteX10-2133" fmla="*/ 792288 w 1305814"/>
                <a:gd name="connsiteY10-2134" fmla="*/ 1385653 h 1424419"/>
                <a:gd name="connsiteX11-2135" fmla="*/ 522686 w 1305814"/>
                <a:gd name="connsiteY11-2136" fmla="*/ 1384922 h 1424419"/>
                <a:gd name="connsiteX12-2137" fmla="*/ 94302 w 1305814"/>
                <a:gd name="connsiteY12-2138" fmla="*/ 1158755 h 1424419"/>
                <a:gd name="connsiteX13-2139" fmla="*/ 39429 w 1305814"/>
                <a:gd name="connsiteY13-2140" fmla="*/ 1117635 h 1424419"/>
                <a:gd name="connsiteX14-2141" fmla="*/ 667 w 1305814"/>
                <a:gd name="connsiteY14-2142" fmla="*/ 999105 h 1424419"/>
                <a:gd name="connsiteX15-2143" fmla="*/ 0 w 1305814"/>
                <a:gd name="connsiteY15-2144" fmla="*/ 972364 h 1424419"/>
                <a:gd name="connsiteX16-2145" fmla="*/ 2496 w 1305814"/>
                <a:gd name="connsiteY16-2146" fmla="*/ 463106 h 1424419"/>
                <a:gd name="connsiteX17-2147" fmla="*/ 2458 w 1305814"/>
                <a:gd name="connsiteY17-2148" fmla="*/ 429563 h 1424419"/>
                <a:gd name="connsiteX18-2149" fmla="*/ 75248 w 1305814"/>
                <a:gd name="connsiteY18-2150" fmla="*/ 303202 h 1424419"/>
                <a:gd name="connsiteX19-2151" fmla="*/ 106293 w 1305814"/>
                <a:gd name="connsiteY19-2152" fmla="*/ 282597 h 1424419"/>
                <a:gd name="connsiteX20-2153" fmla="*/ 541533 w 1305814"/>
                <a:gd name="connsiteY20-2154" fmla="*/ 38110 h 1424419"/>
                <a:gd name="connsiteX21-2155" fmla="*/ 653528 w 1305814"/>
                <a:gd name="connsiteY21-2156" fmla="*/ 0 h 1424419"/>
                <a:gd name="connsiteX0-2157" fmla="*/ 653528 w 1305814"/>
                <a:gd name="connsiteY0-2158" fmla="*/ 0 h 1424419"/>
                <a:gd name="connsiteX1-2159" fmla="*/ 757287 w 1305814"/>
                <a:gd name="connsiteY1-2160" fmla="*/ 32444 h 1424419"/>
                <a:gd name="connsiteX2-2161" fmla="*/ 1206876 w 1305814"/>
                <a:gd name="connsiteY2-2162" fmla="*/ 284945 h 1424419"/>
                <a:gd name="connsiteX3-2163" fmla="*/ 1237706 w 1305814"/>
                <a:gd name="connsiteY3-2164" fmla="*/ 306775 h 1424419"/>
                <a:gd name="connsiteX4-2165" fmla="*/ 1304420 w 1305814"/>
                <a:gd name="connsiteY4-2166" fmla="*/ 434263 h 1424419"/>
                <a:gd name="connsiteX5-2167" fmla="*/ 1305806 w 1305814"/>
                <a:gd name="connsiteY5-2168" fmla="*/ 519922 h 1424419"/>
                <a:gd name="connsiteX6-2169" fmla="*/ 1301746 w 1305814"/>
                <a:gd name="connsiteY6-2170" fmla="*/ 953747 h 1424419"/>
                <a:gd name="connsiteX7-2171" fmla="*/ 1302599 w 1305814"/>
                <a:gd name="connsiteY7-2172" fmla="*/ 1003650 h 1424419"/>
                <a:gd name="connsiteX8-2173" fmla="*/ 1227376 w 1305814"/>
                <a:gd name="connsiteY8-2174" fmla="*/ 1152027 h 1424419"/>
                <a:gd name="connsiteX9-2175" fmla="*/ 1174235 w 1305814"/>
                <a:gd name="connsiteY9-2176" fmla="*/ 1184756 h 1424419"/>
                <a:gd name="connsiteX10-2177" fmla="*/ 792288 w 1305814"/>
                <a:gd name="connsiteY10-2178" fmla="*/ 1385653 h 1424419"/>
                <a:gd name="connsiteX11-2179" fmla="*/ 522686 w 1305814"/>
                <a:gd name="connsiteY11-2180" fmla="*/ 1384922 h 1424419"/>
                <a:gd name="connsiteX12-2181" fmla="*/ 94302 w 1305814"/>
                <a:gd name="connsiteY12-2182" fmla="*/ 1158755 h 1424419"/>
                <a:gd name="connsiteX13-2183" fmla="*/ 39429 w 1305814"/>
                <a:gd name="connsiteY13-2184" fmla="*/ 1117635 h 1424419"/>
                <a:gd name="connsiteX14-2185" fmla="*/ 667 w 1305814"/>
                <a:gd name="connsiteY14-2186" fmla="*/ 999105 h 1424419"/>
                <a:gd name="connsiteX15-2187" fmla="*/ 0 w 1305814"/>
                <a:gd name="connsiteY15-2188" fmla="*/ 972364 h 1424419"/>
                <a:gd name="connsiteX16-2189" fmla="*/ 2496 w 1305814"/>
                <a:gd name="connsiteY16-2190" fmla="*/ 463106 h 1424419"/>
                <a:gd name="connsiteX17-2191" fmla="*/ 2458 w 1305814"/>
                <a:gd name="connsiteY17-2192" fmla="*/ 429563 h 1424419"/>
                <a:gd name="connsiteX18-2193" fmla="*/ 75248 w 1305814"/>
                <a:gd name="connsiteY18-2194" fmla="*/ 303202 h 1424419"/>
                <a:gd name="connsiteX19-2195" fmla="*/ 106293 w 1305814"/>
                <a:gd name="connsiteY19-2196" fmla="*/ 282597 h 1424419"/>
                <a:gd name="connsiteX20-2197" fmla="*/ 541533 w 1305814"/>
                <a:gd name="connsiteY20-2198" fmla="*/ 38110 h 1424419"/>
                <a:gd name="connsiteX21-2199" fmla="*/ 653528 w 1305814"/>
                <a:gd name="connsiteY21-2200" fmla="*/ 0 h 1424419"/>
                <a:gd name="connsiteX0-2201" fmla="*/ 653528 w 1305814"/>
                <a:gd name="connsiteY0-2202" fmla="*/ 0 h 1427408"/>
                <a:gd name="connsiteX1-2203" fmla="*/ 757287 w 1305814"/>
                <a:gd name="connsiteY1-2204" fmla="*/ 32444 h 1427408"/>
                <a:gd name="connsiteX2-2205" fmla="*/ 1206876 w 1305814"/>
                <a:gd name="connsiteY2-2206" fmla="*/ 284945 h 1427408"/>
                <a:gd name="connsiteX3-2207" fmla="*/ 1237706 w 1305814"/>
                <a:gd name="connsiteY3-2208" fmla="*/ 306775 h 1427408"/>
                <a:gd name="connsiteX4-2209" fmla="*/ 1304420 w 1305814"/>
                <a:gd name="connsiteY4-2210" fmla="*/ 434263 h 1427408"/>
                <a:gd name="connsiteX5-2211" fmla="*/ 1305806 w 1305814"/>
                <a:gd name="connsiteY5-2212" fmla="*/ 519922 h 1427408"/>
                <a:gd name="connsiteX6-2213" fmla="*/ 1301746 w 1305814"/>
                <a:gd name="connsiteY6-2214" fmla="*/ 953747 h 1427408"/>
                <a:gd name="connsiteX7-2215" fmla="*/ 1302599 w 1305814"/>
                <a:gd name="connsiteY7-2216" fmla="*/ 1003650 h 1427408"/>
                <a:gd name="connsiteX8-2217" fmla="*/ 1227376 w 1305814"/>
                <a:gd name="connsiteY8-2218" fmla="*/ 1152027 h 1427408"/>
                <a:gd name="connsiteX9-2219" fmla="*/ 1174235 w 1305814"/>
                <a:gd name="connsiteY9-2220" fmla="*/ 1184756 h 1427408"/>
                <a:gd name="connsiteX10-2221" fmla="*/ 792288 w 1305814"/>
                <a:gd name="connsiteY10-2222" fmla="*/ 1385653 h 1427408"/>
                <a:gd name="connsiteX11-2223" fmla="*/ 517719 w 1305814"/>
                <a:gd name="connsiteY11-2224" fmla="*/ 1389889 h 1427408"/>
                <a:gd name="connsiteX12-2225" fmla="*/ 94302 w 1305814"/>
                <a:gd name="connsiteY12-2226" fmla="*/ 1158755 h 1427408"/>
                <a:gd name="connsiteX13-2227" fmla="*/ 39429 w 1305814"/>
                <a:gd name="connsiteY13-2228" fmla="*/ 1117635 h 1427408"/>
                <a:gd name="connsiteX14-2229" fmla="*/ 667 w 1305814"/>
                <a:gd name="connsiteY14-2230" fmla="*/ 999105 h 1427408"/>
                <a:gd name="connsiteX15-2231" fmla="*/ 0 w 1305814"/>
                <a:gd name="connsiteY15-2232" fmla="*/ 972364 h 1427408"/>
                <a:gd name="connsiteX16-2233" fmla="*/ 2496 w 1305814"/>
                <a:gd name="connsiteY16-2234" fmla="*/ 463106 h 1427408"/>
                <a:gd name="connsiteX17-2235" fmla="*/ 2458 w 1305814"/>
                <a:gd name="connsiteY17-2236" fmla="*/ 429563 h 1427408"/>
                <a:gd name="connsiteX18-2237" fmla="*/ 75248 w 1305814"/>
                <a:gd name="connsiteY18-2238" fmla="*/ 303202 h 1427408"/>
                <a:gd name="connsiteX19-2239" fmla="*/ 106293 w 1305814"/>
                <a:gd name="connsiteY19-2240" fmla="*/ 282597 h 1427408"/>
                <a:gd name="connsiteX20-2241" fmla="*/ 541533 w 1305814"/>
                <a:gd name="connsiteY20-2242" fmla="*/ 38110 h 1427408"/>
                <a:gd name="connsiteX21-2243" fmla="*/ 653528 w 1305814"/>
                <a:gd name="connsiteY21-2244" fmla="*/ 0 h 1427408"/>
                <a:gd name="connsiteX0-2245" fmla="*/ 653528 w 1305814"/>
                <a:gd name="connsiteY0-2246" fmla="*/ 0 h 1427408"/>
                <a:gd name="connsiteX1-2247" fmla="*/ 757287 w 1305814"/>
                <a:gd name="connsiteY1-2248" fmla="*/ 32444 h 1427408"/>
                <a:gd name="connsiteX2-2249" fmla="*/ 1206876 w 1305814"/>
                <a:gd name="connsiteY2-2250" fmla="*/ 284945 h 1427408"/>
                <a:gd name="connsiteX3-2251" fmla="*/ 1237706 w 1305814"/>
                <a:gd name="connsiteY3-2252" fmla="*/ 306775 h 1427408"/>
                <a:gd name="connsiteX4-2253" fmla="*/ 1304420 w 1305814"/>
                <a:gd name="connsiteY4-2254" fmla="*/ 434263 h 1427408"/>
                <a:gd name="connsiteX5-2255" fmla="*/ 1305806 w 1305814"/>
                <a:gd name="connsiteY5-2256" fmla="*/ 519922 h 1427408"/>
                <a:gd name="connsiteX6-2257" fmla="*/ 1301746 w 1305814"/>
                <a:gd name="connsiteY6-2258" fmla="*/ 953747 h 1427408"/>
                <a:gd name="connsiteX7-2259" fmla="*/ 1302599 w 1305814"/>
                <a:gd name="connsiteY7-2260" fmla="*/ 1003650 h 1427408"/>
                <a:gd name="connsiteX8-2261" fmla="*/ 1227376 w 1305814"/>
                <a:gd name="connsiteY8-2262" fmla="*/ 1152027 h 1427408"/>
                <a:gd name="connsiteX9-2263" fmla="*/ 1174235 w 1305814"/>
                <a:gd name="connsiteY9-2264" fmla="*/ 1184756 h 1427408"/>
                <a:gd name="connsiteX10-2265" fmla="*/ 792288 w 1305814"/>
                <a:gd name="connsiteY10-2266" fmla="*/ 1385653 h 1427408"/>
                <a:gd name="connsiteX11-2267" fmla="*/ 517719 w 1305814"/>
                <a:gd name="connsiteY11-2268" fmla="*/ 1389889 h 1427408"/>
                <a:gd name="connsiteX12-2269" fmla="*/ 94302 w 1305814"/>
                <a:gd name="connsiteY12-2270" fmla="*/ 1158755 h 1427408"/>
                <a:gd name="connsiteX13-2271" fmla="*/ 39429 w 1305814"/>
                <a:gd name="connsiteY13-2272" fmla="*/ 1117635 h 1427408"/>
                <a:gd name="connsiteX14-2273" fmla="*/ 667 w 1305814"/>
                <a:gd name="connsiteY14-2274" fmla="*/ 999105 h 1427408"/>
                <a:gd name="connsiteX15-2275" fmla="*/ 0 w 1305814"/>
                <a:gd name="connsiteY15-2276" fmla="*/ 972364 h 1427408"/>
                <a:gd name="connsiteX16-2277" fmla="*/ 2496 w 1305814"/>
                <a:gd name="connsiteY16-2278" fmla="*/ 463106 h 1427408"/>
                <a:gd name="connsiteX17-2279" fmla="*/ 2458 w 1305814"/>
                <a:gd name="connsiteY17-2280" fmla="*/ 429563 h 1427408"/>
                <a:gd name="connsiteX18-2281" fmla="*/ 75248 w 1305814"/>
                <a:gd name="connsiteY18-2282" fmla="*/ 303202 h 1427408"/>
                <a:gd name="connsiteX19-2283" fmla="*/ 106293 w 1305814"/>
                <a:gd name="connsiteY19-2284" fmla="*/ 282597 h 1427408"/>
                <a:gd name="connsiteX20-2285" fmla="*/ 541533 w 1305814"/>
                <a:gd name="connsiteY20-2286" fmla="*/ 38110 h 1427408"/>
                <a:gd name="connsiteX21-2287" fmla="*/ 653528 w 1305814"/>
                <a:gd name="connsiteY21-2288" fmla="*/ 0 h 1427408"/>
                <a:gd name="connsiteX0-2289" fmla="*/ 653528 w 1305814"/>
                <a:gd name="connsiteY0-2290" fmla="*/ 0 h 1421591"/>
                <a:gd name="connsiteX1-2291" fmla="*/ 757287 w 1305814"/>
                <a:gd name="connsiteY1-2292" fmla="*/ 32444 h 1421591"/>
                <a:gd name="connsiteX2-2293" fmla="*/ 1206876 w 1305814"/>
                <a:gd name="connsiteY2-2294" fmla="*/ 284945 h 1421591"/>
                <a:gd name="connsiteX3-2295" fmla="*/ 1237706 w 1305814"/>
                <a:gd name="connsiteY3-2296" fmla="*/ 306775 h 1421591"/>
                <a:gd name="connsiteX4-2297" fmla="*/ 1304420 w 1305814"/>
                <a:gd name="connsiteY4-2298" fmla="*/ 434263 h 1421591"/>
                <a:gd name="connsiteX5-2299" fmla="*/ 1305806 w 1305814"/>
                <a:gd name="connsiteY5-2300" fmla="*/ 519922 h 1421591"/>
                <a:gd name="connsiteX6-2301" fmla="*/ 1301746 w 1305814"/>
                <a:gd name="connsiteY6-2302" fmla="*/ 953747 h 1421591"/>
                <a:gd name="connsiteX7-2303" fmla="*/ 1302599 w 1305814"/>
                <a:gd name="connsiteY7-2304" fmla="*/ 1003650 h 1421591"/>
                <a:gd name="connsiteX8-2305" fmla="*/ 1227376 w 1305814"/>
                <a:gd name="connsiteY8-2306" fmla="*/ 1152027 h 1421591"/>
                <a:gd name="connsiteX9-2307" fmla="*/ 1174235 w 1305814"/>
                <a:gd name="connsiteY9-2308" fmla="*/ 1184756 h 1421591"/>
                <a:gd name="connsiteX10-2309" fmla="*/ 792288 w 1305814"/>
                <a:gd name="connsiteY10-2310" fmla="*/ 1385653 h 1421591"/>
                <a:gd name="connsiteX11-2311" fmla="*/ 502818 w 1305814"/>
                <a:gd name="connsiteY11-2312" fmla="*/ 1379955 h 1421591"/>
                <a:gd name="connsiteX12-2313" fmla="*/ 94302 w 1305814"/>
                <a:gd name="connsiteY12-2314" fmla="*/ 1158755 h 1421591"/>
                <a:gd name="connsiteX13-2315" fmla="*/ 39429 w 1305814"/>
                <a:gd name="connsiteY13-2316" fmla="*/ 1117635 h 1421591"/>
                <a:gd name="connsiteX14-2317" fmla="*/ 667 w 1305814"/>
                <a:gd name="connsiteY14-2318" fmla="*/ 999105 h 1421591"/>
                <a:gd name="connsiteX15-2319" fmla="*/ 0 w 1305814"/>
                <a:gd name="connsiteY15-2320" fmla="*/ 972364 h 1421591"/>
                <a:gd name="connsiteX16-2321" fmla="*/ 2496 w 1305814"/>
                <a:gd name="connsiteY16-2322" fmla="*/ 463106 h 1421591"/>
                <a:gd name="connsiteX17-2323" fmla="*/ 2458 w 1305814"/>
                <a:gd name="connsiteY17-2324" fmla="*/ 429563 h 1421591"/>
                <a:gd name="connsiteX18-2325" fmla="*/ 75248 w 1305814"/>
                <a:gd name="connsiteY18-2326" fmla="*/ 303202 h 1421591"/>
                <a:gd name="connsiteX19-2327" fmla="*/ 106293 w 1305814"/>
                <a:gd name="connsiteY19-2328" fmla="*/ 282597 h 1421591"/>
                <a:gd name="connsiteX20-2329" fmla="*/ 541533 w 1305814"/>
                <a:gd name="connsiteY20-2330" fmla="*/ 38110 h 1421591"/>
                <a:gd name="connsiteX21-2331" fmla="*/ 653528 w 1305814"/>
                <a:gd name="connsiteY21-2332" fmla="*/ 0 h 1421591"/>
                <a:gd name="connsiteX0-2333" fmla="*/ 653528 w 1305814"/>
                <a:gd name="connsiteY0-2334" fmla="*/ 0 h 1423589"/>
                <a:gd name="connsiteX1-2335" fmla="*/ 757287 w 1305814"/>
                <a:gd name="connsiteY1-2336" fmla="*/ 32444 h 1423589"/>
                <a:gd name="connsiteX2-2337" fmla="*/ 1206876 w 1305814"/>
                <a:gd name="connsiteY2-2338" fmla="*/ 284945 h 1423589"/>
                <a:gd name="connsiteX3-2339" fmla="*/ 1237706 w 1305814"/>
                <a:gd name="connsiteY3-2340" fmla="*/ 306775 h 1423589"/>
                <a:gd name="connsiteX4-2341" fmla="*/ 1304420 w 1305814"/>
                <a:gd name="connsiteY4-2342" fmla="*/ 434263 h 1423589"/>
                <a:gd name="connsiteX5-2343" fmla="*/ 1305806 w 1305814"/>
                <a:gd name="connsiteY5-2344" fmla="*/ 519922 h 1423589"/>
                <a:gd name="connsiteX6-2345" fmla="*/ 1301746 w 1305814"/>
                <a:gd name="connsiteY6-2346" fmla="*/ 953747 h 1423589"/>
                <a:gd name="connsiteX7-2347" fmla="*/ 1302599 w 1305814"/>
                <a:gd name="connsiteY7-2348" fmla="*/ 1003650 h 1423589"/>
                <a:gd name="connsiteX8-2349" fmla="*/ 1227376 w 1305814"/>
                <a:gd name="connsiteY8-2350" fmla="*/ 1152027 h 1423589"/>
                <a:gd name="connsiteX9-2351" fmla="*/ 1174235 w 1305814"/>
                <a:gd name="connsiteY9-2352" fmla="*/ 1184756 h 1423589"/>
                <a:gd name="connsiteX10-2353" fmla="*/ 792288 w 1305814"/>
                <a:gd name="connsiteY10-2354" fmla="*/ 1385653 h 1423589"/>
                <a:gd name="connsiteX11-2355" fmla="*/ 502818 w 1305814"/>
                <a:gd name="connsiteY11-2356" fmla="*/ 1379955 h 1423589"/>
                <a:gd name="connsiteX12-2357" fmla="*/ 94302 w 1305814"/>
                <a:gd name="connsiteY12-2358" fmla="*/ 1158755 h 1423589"/>
                <a:gd name="connsiteX13-2359" fmla="*/ 39429 w 1305814"/>
                <a:gd name="connsiteY13-2360" fmla="*/ 1117635 h 1423589"/>
                <a:gd name="connsiteX14-2361" fmla="*/ 667 w 1305814"/>
                <a:gd name="connsiteY14-2362" fmla="*/ 999105 h 1423589"/>
                <a:gd name="connsiteX15-2363" fmla="*/ 0 w 1305814"/>
                <a:gd name="connsiteY15-2364" fmla="*/ 972364 h 1423589"/>
                <a:gd name="connsiteX16-2365" fmla="*/ 2496 w 1305814"/>
                <a:gd name="connsiteY16-2366" fmla="*/ 463106 h 1423589"/>
                <a:gd name="connsiteX17-2367" fmla="*/ 2458 w 1305814"/>
                <a:gd name="connsiteY17-2368" fmla="*/ 429563 h 1423589"/>
                <a:gd name="connsiteX18-2369" fmla="*/ 75248 w 1305814"/>
                <a:gd name="connsiteY18-2370" fmla="*/ 303202 h 1423589"/>
                <a:gd name="connsiteX19-2371" fmla="*/ 106293 w 1305814"/>
                <a:gd name="connsiteY19-2372" fmla="*/ 282597 h 1423589"/>
                <a:gd name="connsiteX20-2373" fmla="*/ 541533 w 1305814"/>
                <a:gd name="connsiteY20-2374" fmla="*/ 38110 h 1423589"/>
                <a:gd name="connsiteX21-2375" fmla="*/ 653528 w 1305814"/>
                <a:gd name="connsiteY21-2376" fmla="*/ 0 h 142358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Lst>
              <a:rect l="l" t="t" r="r" b="b"/>
              <a:pathLst>
                <a:path w="1305814" h="1423589">
                  <a:moveTo>
                    <a:pt x="653528" y="0"/>
                  </a:moveTo>
                  <a:cubicBezTo>
                    <a:pt x="684553" y="-1"/>
                    <a:pt x="736057" y="24011"/>
                    <a:pt x="757287" y="32444"/>
                  </a:cubicBezTo>
                  <a:lnTo>
                    <a:pt x="1206876" y="284945"/>
                  </a:lnTo>
                  <a:cubicBezTo>
                    <a:pt x="1213399" y="291230"/>
                    <a:pt x="1233090" y="301119"/>
                    <a:pt x="1237706" y="306775"/>
                  </a:cubicBezTo>
                  <a:cubicBezTo>
                    <a:pt x="1285405" y="341141"/>
                    <a:pt x="1301367" y="360355"/>
                    <a:pt x="1304420" y="434263"/>
                  </a:cubicBezTo>
                  <a:cubicBezTo>
                    <a:pt x="1306256" y="435452"/>
                    <a:pt x="1303756" y="518852"/>
                    <a:pt x="1305806" y="519922"/>
                  </a:cubicBezTo>
                  <a:cubicBezTo>
                    <a:pt x="1306028" y="563787"/>
                    <a:pt x="1301771" y="907207"/>
                    <a:pt x="1301746" y="953747"/>
                  </a:cubicBezTo>
                  <a:cubicBezTo>
                    <a:pt x="1301579" y="970833"/>
                    <a:pt x="1302766" y="986564"/>
                    <a:pt x="1302599" y="1003650"/>
                  </a:cubicBezTo>
                  <a:cubicBezTo>
                    <a:pt x="1298075" y="1097264"/>
                    <a:pt x="1299308" y="1117497"/>
                    <a:pt x="1227376" y="1152027"/>
                  </a:cubicBezTo>
                  <a:cubicBezTo>
                    <a:pt x="1229069" y="1151612"/>
                    <a:pt x="1262992" y="1133636"/>
                    <a:pt x="1174235" y="1184756"/>
                  </a:cubicBezTo>
                  <a:cubicBezTo>
                    <a:pt x="1102911" y="1225835"/>
                    <a:pt x="986013" y="1283805"/>
                    <a:pt x="792288" y="1385653"/>
                  </a:cubicBezTo>
                  <a:cubicBezTo>
                    <a:pt x="702978" y="1424034"/>
                    <a:pt x="634560" y="1449454"/>
                    <a:pt x="502818" y="1379955"/>
                  </a:cubicBezTo>
                  <a:cubicBezTo>
                    <a:pt x="358670" y="1301859"/>
                    <a:pt x="241278" y="1242506"/>
                    <a:pt x="94302" y="1158755"/>
                  </a:cubicBezTo>
                  <a:cubicBezTo>
                    <a:pt x="64301" y="1138833"/>
                    <a:pt x="61069" y="1137739"/>
                    <a:pt x="39429" y="1117635"/>
                  </a:cubicBezTo>
                  <a:cubicBezTo>
                    <a:pt x="9399" y="1091481"/>
                    <a:pt x="81" y="1056313"/>
                    <a:pt x="667" y="999105"/>
                  </a:cubicBezTo>
                  <a:cubicBezTo>
                    <a:pt x="445" y="990191"/>
                    <a:pt x="222" y="981278"/>
                    <a:pt x="0" y="972364"/>
                  </a:cubicBezTo>
                  <a:lnTo>
                    <a:pt x="2496" y="463106"/>
                  </a:lnTo>
                  <a:cubicBezTo>
                    <a:pt x="2483" y="451925"/>
                    <a:pt x="2471" y="440744"/>
                    <a:pt x="2458" y="429563"/>
                  </a:cubicBezTo>
                  <a:cubicBezTo>
                    <a:pt x="2770" y="365277"/>
                    <a:pt x="14732" y="348090"/>
                    <a:pt x="75248" y="303202"/>
                  </a:cubicBezTo>
                  <a:lnTo>
                    <a:pt x="106293" y="282597"/>
                  </a:lnTo>
                  <a:lnTo>
                    <a:pt x="541533" y="38110"/>
                  </a:lnTo>
                  <a:cubicBezTo>
                    <a:pt x="582751" y="12487"/>
                    <a:pt x="613897" y="0"/>
                    <a:pt x="653528" y="0"/>
                  </a:cubicBezTo>
                  <a:close/>
                </a:path>
              </a:pathLst>
            </a:custGeom>
            <a:gradFill flip="none" rotWithShape="1">
              <a:gsLst>
                <a:gs pos="50000">
                  <a:schemeClr val="accent1"/>
                </a:gs>
                <a:gs pos="100000">
                  <a:schemeClr val="accent1">
                    <a:lumMod val="75000"/>
                  </a:schemeClr>
                </a:gs>
                <a:gs pos="0">
                  <a:schemeClr val="accent1">
                    <a:lumMod val="60000"/>
                    <a:lumOff val="40000"/>
                  </a:schemeClr>
                </a:gs>
              </a:gsLst>
              <a:lin ang="18900000" scaled="0"/>
              <a:tileRect/>
            </a:gradFill>
            <a:ln w="15875">
              <a:gradFill>
                <a:gsLst>
                  <a:gs pos="50000">
                    <a:schemeClr val="accent1">
                      <a:lumMod val="60000"/>
                      <a:lumOff val="40000"/>
                    </a:schemeClr>
                  </a:gs>
                  <a:gs pos="100000">
                    <a:schemeClr val="accent1">
                      <a:lumMod val="75000"/>
                    </a:schemeClr>
                  </a:gs>
                  <a:gs pos="0">
                    <a:schemeClr val="accent1">
                      <a:lumMod val="60000"/>
                      <a:lumOff val="40000"/>
                    </a:schemeClr>
                  </a:gs>
                </a:gsLst>
                <a:lin ang="8100000" scaled="0"/>
              </a:gradFill>
            </a:ln>
            <a:effectLst>
              <a:innerShdw blurRad="266700" dist="203200" dir="18900000">
                <a:prstClr val="black">
                  <a:alpha val="2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665" dirty="0">
                <a:solidFill>
                  <a:prstClr val="white"/>
                </a:solidFill>
                <a:latin typeface="Impact" panose="020B0806030902050204" pitchFamily="34" charset="0"/>
              </a:endParaRPr>
            </a:p>
          </p:txBody>
        </p:sp>
        <p:sp>
          <p:nvSpPr>
            <p:cNvPr id="29" name="KSO_Shape"/>
            <p:cNvSpPr/>
            <p:nvPr/>
          </p:nvSpPr>
          <p:spPr bwMode="auto">
            <a:xfrm>
              <a:off x="999253" y="289574"/>
              <a:ext cx="360000" cy="360000"/>
            </a:xfrm>
            <a:custGeom>
              <a:avLst/>
              <a:gdLst>
                <a:gd name="T0" fmla="*/ 346433 w 5026"/>
                <a:gd name="T1" fmla="*/ 0 h 5027"/>
                <a:gd name="T2" fmla="*/ 293748 w 5026"/>
                <a:gd name="T3" fmla="*/ 4164 h 5027"/>
                <a:gd name="T4" fmla="*/ 243337 w 5026"/>
                <a:gd name="T5" fmla="*/ 15897 h 5027"/>
                <a:gd name="T6" fmla="*/ 196337 w 5026"/>
                <a:gd name="T7" fmla="*/ 34065 h 5027"/>
                <a:gd name="T8" fmla="*/ 153128 w 5026"/>
                <a:gd name="T9" fmla="*/ 59046 h 5027"/>
                <a:gd name="T10" fmla="*/ 113709 w 5026"/>
                <a:gd name="T11" fmla="*/ 90083 h 5027"/>
                <a:gd name="T12" fmla="*/ 79217 w 5026"/>
                <a:gd name="T13" fmla="*/ 126041 h 5027"/>
                <a:gd name="T14" fmla="*/ 50411 w 5026"/>
                <a:gd name="T15" fmla="*/ 166541 h 5027"/>
                <a:gd name="T16" fmla="*/ 27290 w 5026"/>
                <a:gd name="T17" fmla="*/ 211204 h 5027"/>
                <a:gd name="T18" fmla="*/ 10992 w 5026"/>
                <a:gd name="T19" fmla="*/ 259652 h 5027"/>
                <a:gd name="T20" fmla="*/ 1895 w 5026"/>
                <a:gd name="T21" fmla="*/ 310750 h 5027"/>
                <a:gd name="T22" fmla="*/ 0 w 5026"/>
                <a:gd name="T23" fmla="*/ 1556777 h 5027"/>
                <a:gd name="T24" fmla="*/ 1895 w 5026"/>
                <a:gd name="T25" fmla="*/ 1591978 h 5027"/>
                <a:gd name="T26" fmla="*/ 10992 w 5026"/>
                <a:gd name="T27" fmla="*/ 1643076 h 5027"/>
                <a:gd name="T28" fmla="*/ 27290 w 5026"/>
                <a:gd name="T29" fmla="*/ 1691524 h 5027"/>
                <a:gd name="T30" fmla="*/ 50411 w 5026"/>
                <a:gd name="T31" fmla="*/ 1736566 h 5027"/>
                <a:gd name="T32" fmla="*/ 79217 w 5026"/>
                <a:gd name="T33" fmla="*/ 1777065 h 5027"/>
                <a:gd name="T34" fmla="*/ 113709 w 5026"/>
                <a:gd name="T35" fmla="*/ 1812645 h 5027"/>
                <a:gd name="T36" fmla="*/ 153128 w 5026"/>
                <a:gd name="T37" fmla="*/ 1843682 h 5027"/>
                <a:gd name="T38" fmla="*/ 196337 w 5026"/>
                <a:gd name="T39" fmla="*/ 1868663 h 5027"/>
                <a:gd name="T40" fmla="*/ 243337 w 5026"/>
                <a:gd name="T41" fmla="*/ 1887209 h 5027"/>
                <a:gd name="T42" fmla="*/ 293748 w 5026"/>
                <a:gd name="T43" fmla="*/ 1898564 h 5027"/>
                <a:gd name="T44" fmla="*/ 346433 w 5026"/>
                <a:gd name="T45" fmla="*/ 1902728 h 5027"/>
                <a:gd name="T46" fmla="*/ 1576761 w 5026"/>
                <a:gd name="T47" fmla="*/ 1901971 h 5027"/>
                <a:gd name="T48" fmla="*/ 1628688 w 5026"/>
                <a:gd name="T49" fmla="*/ 1895536 h 5027"/>
                <a:gd name="T50" fmla="*/ 1677962 w 5026"/>
                <a:gd name="T51" fmla="*/ 1881532 h 5027"/>
                <a:gd name="T52" fmla="*/ 1723824 w 5026"/>
                <a:gd name="T53" fmla="*/ 1861093 h 5027"/>
                <a:gd name="T54" fmla="*/ 1766275 w 5026"/>
                <a:gd name="T55" fmla="*/ 1834219 h 5027"/>
                <a:gd name="T56" fmla="*/ 1803799 w 5026"/>
                <a:gd name="T57" fmla="*/ 1801290 h 5027"/>
                <a:gd name="T58" fmla="*/ 1836396 w 5026"/>
                <a:gd name="T59" fmla="*/ 1763818 h 5027"/>
                <a:gd name="T60" fmla="*/ 1863686 w 5026"/>
                <a:gd name="T61" fmla="*/ 1721426 h 5027"/>
                <a:gd name="T62" fmla="*/ 1884153 w 5026"/>
                <a:gd name="T63" fmla="*/ 1675627 h 5027"/>
                <a:gd name="T64" fmla="*/ 1898177 w 5026"/>
                <a:gd name="T65" fmla="*/ 1626422 h 5027"/>
                <a:gd name="T66" fmla="*/ 1904621 w 5026"/>
                <a:gd name="T67" fmla="*/ 1574567 h 5027"/>
                <a:gd name="T68" fmla="*/ 1905000 w 5026"/>
                <a:gd name="T69" fmla="*/ 345951 h 5027"/>
                <a:gd name="T70" fmla="*/ 1901210 w 5026"/>
                <a:gd name="T71" fmla="*/ 293339 h 5027"/>
                <a:gd name="T72" fmla="*/ 1889839 w 5026"/>
                <a:gd name="T73" fmla="*/ 242998 h 5027"/>
                <a:gd name="T74" fmla="*/ 1870887 w 5026"/>
                <a:gd name="T75" fmla="*/ 196064 h 5027"/>
                <a:gd name="T76" fmla="*/ 1846250 w 5026"/>
                <a:gd name="T77" fmla="*/ 152915 h 5027"/>
                <a:gd name="T78" fmla="*/ 1815170 w 5026"/>
                <a:gd name="T79" fmla="*/ 113551 h 5027"/>
                <a:gd name="T80" fmla="*/ 1779162 w 5026"/>
                <a:gd name="T81" fmla="*/ 79107 h 5027"/>
                <a:gd name="T82" fmla="*/ 1738606 w 5026"/>
                <a:gd name="T83" fmla="*/ 50341 h 5027"/>
                <a:gd name="T84" fmla="*/ 1693881 w 5026"/>
                <a:gd name="T85" fmla="*/ 27252 h 5027"/>
                <a:gd name="T86" fmla="*/ 1645744 w 5026"/>
                <a:gd name="T87" fmla="*/ 10977 h 5027"/>
                <a:gd name="T88" fmla="*/ 1594196 w 5026"/>
                <a:gd name="T89" fmla="*/ 1893 h 5027"/>
                <a:gd name="T90" fmla="*/ 1559326 w 5026"/>
                <a:gd name="T91" fmla="*/ 1124529 h 5027"/>
                <a:gd name="T92" fmla="*/ 779663 w 5026"/>
                <a:gd name="T93" fmla="*/ 1557156 h 5027"/>
                <a:gd name="T94" fmla="*/ 346433 w 5026"/>
                <a:gd name="T95" fmla="*/ 778578 h 5027"/>
                <a:gd name="T96" fmla="*/ 1126095 w 5026"/>
                <a:gd name="T97" fmla="*/ 345951 h 5027"/>
                <a:gd name="T98" fmla="*/ 1559326 w 5026"/>
                <a:gd name="T99" fmla="*/ 1124529 h 5027"/>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5026" h="5027">
                  <a:moveTo>
                    <a:pt x="4113" y="0"/>
                  </a:moveTo>
                  <a:lnTo>
                    <a:pt x="914" y="0"/>
                  </a:lnTo>
                  <a:lnTo>
                    <a:pt x="867" y="1"/>
                  </a:lnTo>
                  <a:lnTo>
                    <a:pt x="821" y="5"/>
                  </a:lnTo>
                  <a:lnTo>
                    <a:pt x="775" y="11"/>
                  </a:lnTo>
                  <a:lnTo>
                    <a:pt x="730" y="19"/>
                  </a:lnTo>
                  <a:lnTo>
                    <a:pt x="686" y="29"/>
                  </a:lnTo>
                  <a:lnTo>
                    <a:pt x="642" y="42"/>
                  </a:lnTo>
                  <a:lnTo>
                    <a:pt x="599" y="56"/>
                  </a:lnTo>
                  <a:lnTo>
                    <a:pt x="558" y="72"/>
                  </a:lnTo>
                  <a:lnTo>
                    <a:pt x="518" y="90"/>
                  </a:lnTo>
                  <a:lnTo>
                    <a:pt x="478" y="111"/>
                  </a:lnTo>
                  <a:lnTo>
                    <a:pt x="440" y="133"/>
                  </a:lnTo>
                  <a:lnTo>
                    <a:pt x="404" y="156"/>
                  </a:lnTo>
                  <a:lnTo>
                    <a:pt x="368" y="182"/>
                  </a:lnTo>
                  <a:lnTo>
                    <a:pt x="333" y="209"/>
                  </a:lnTo>
                  <a:lnTo>
                    <a:pt x="300" y="238"/>
                  </a:lnTo>
                  <a:lnTo>
                    <a:pt x="268" y="268"/>
                  </a:lnTo>
                  <a:lnTo>
                    <a:pt x="238" y="300"/>
                  </a:lnTo>
                  <a:lnTo>
                    <a:pt x="209" y="333"/>
                  </a:lnTo>
                  <a:lnTo>
                    <a:pt x="181" y="368"/>
                  </a:lnTo>
                  <a:lnTo>
                    <a:pt x="156" y="404"/>
                  </a:lnTo>
                  <a:lnTo>
                    <a:pt x="133" y="440"/>
                  </a:lnTo>
                  <a:lnTo>
                    <a:pt x="111" y="478"/>
                  </a:lnTo>
                  <a:lnTo>
                    <a:pt x="90" y="518"/>
                  </a:lnTo>
                  <a:lnTo>
                    <a:pt x="72" y="558"/>
                  </a:lnTo>
                  <a:lnTo>
                    <a:pt x="56" y="599"/>
                  </a:lnTo>
                  <a:lnTo>
                    <a:pt x="42" y="642"/>
                  </a:lnTo>
                  <a:lnTo>
                    <a:pt x="29" y="686"/>
                  </a:lnTo>
                  <a:lnTo>
                    <a:pt x="19" y="730"/>
                  </a:lnTo>
                  <a:lnTo>
                    <a:pt x="11" y="775"/>
                  </a:lnTo>
                  <a:lnTo>
                    <a:pt x="5" y="821"/>
                  </a:lnTo>
                  <a:lnTo>
                    <a:pt x="1" y="867"/>
                  </a:lnTo>
                  <a:lnTo>
                    <a:pt x="0" y="914"/>
                  </a:lnTo>
                  <a:lnTo>
                    <a:pt x="0" y="4113"/>
                  </a:lnTo>
                  <a:lnTo>
                    <a:pt x="1" y="4160"/>
                  </a:lnTo>
                  <a:lnTo>
                    <a:pt x="5" y="4206"/>
                  </a:lnTo>
                  <a:lnTo>
                    <a:pt x="11" y="4252"/>
                  </a:lnTo>
                  <a:lnTo>
                    <a:pt x="19" y="4297"/>
                  </a:lnTo>
                  <a:lnTo>
                    <a:pt x="29" y="4341"/>
                  </a:lnTo>
                  <a:lnTo>
                    <a:pt x="42" y="4385"/>
                  </a:lnTo>
                  <a:lnTo>
                    <a:pt x="56" y="4427"/>
                  </a:lnTo>
                  <a:lnTo>
                    <a:pt x="72" y="4469"/>
                  </a:lnTo>
                  <a:lnTo>
                    <a:pt x="90" y="4509"/>
                  </a:lnTo>
                  <a:lnTo>
                    <a:pt x="111" y="4548"/>
                  </a:lnTo>
                  <a:lnTo>
                    <a:pt x="133" y="4588"/>
                  </a:lnTo>
                  <a:lnTo>
                    <a:pt x="156" y="4624"/>
                  </a:lnTo>
                  <a:lnTo>
                    <a:pt x="181" y="4660"/>
                  </a:lnTo>
                  <a:lnTo>
                    <a:pt x="209" y="4695"/>
                  </a:lnTo>
                  <a:lnTo>
                    <a:pt x="238" y="4728"/>
                  </a:lnTo>
                  <a:lnTo>
                    <a:pt x="268" y="4759"/>
                  </a:lnTo>
                  <a:lnTo>
                    <a:pt x="300" y="4789"/>
                  </a:lnTo>
                  <a:lnTo>
                    <a:pt x="333" y="4818"/>
                  </a:lnTo>
                  <a:lnTo>
                    <a:pt x="368" y="4846"/>
                  </a:lnTo>
                  <a:lnTo>
                    <a:pt x="404" y="4871"/>
                  </a:lnTo>
                  <a:lnTo>
                    <a:pt x="440" y="4895"/>
                  </a:lnTo>
                  <a:lnTo>
                    <a:pt x="478" y="4917"/>
                  </a:lnTo>
                  <a:lnTo>
                    <a:pt x="518" y="4937"/>
                  </a:lnTo>
                  <a:lnTo>
                    <a:pt x="558" y="4955"/>
                  </a:lnTo>
                  <a:lnTo>
                    <a:pt x="599" y="4971"/>
                  </a:lnTo>
                  <a:lnTo>
                    <a:pt x="642" y="4986"/>
                  </a:lnTo>
                  <a:lnTo>
                    <a:pt x="686" y="4999"/>
                  </a:lnTo>
                  <a:lnTo>
                    <a:pt x="730" y="5008"/>
                  </a:lnTo>
                  <a:lnTo>
                    <a:pt x="775" y="5016"/>
                  </a:lnTo>
                  <a:lnTo>
                    <a:pt x="821" y="5022"/>
                  </a:lnTo>
                  <a:lnTo>
                    <a:pt x="867" y="5025"/>
                  </a:lnTo>
                  <a:lnTo>
                    <a:pt x="914" y="5027"/>
                  </a:lnTo>
                  <a:lnTo>
                    <a:pt x="4113" y="5027"/>
                  </a:lnTo>
                  <a:lnTo>
                    <a:pt x="4160" y="5025"/>
                  </a:lnTo>
                  <a:lnTo>
                    <a:pt x="4206" y="5022"/>
                  </a:lnTo>
                  <a:lnTo>
                    <a:pt x="4252" y="5016"/>
                  </a:lnTo>
                  <a:lnTo>
                    <a:pt x="4297" y="5008"/>
                  </a:lnTo>
                  <a:lnTo>
                    <a:pt x="4342" y="4999"/>
                  </a:lnTo>
                  <a:lnTo>
                    <a:pt x="4384" y="4986"/>
                  </a:lnTo>
                  <a:lnTo>
                    <a:pt x="4427" y="4971"/>
                  </a:lnTo>
                  <a:lnTo>
                    <a:pt x="4469" y="4955"/>
                  </a:lnTo>
                  <a:lnTo>
                    <a:pt x="4509" y="4937"/>
                  </a:lnTo>
                  <a:lnTo>
                    <a:pt x="4548" y="4917"/>
                  </a:lnTo>
                  <a:lnTo>
                    <a:pt x="4587" y="4895"/>
                  </a:lnTo>
                  <a:lnTo>
                    <a:pt x="4624" y="4871"/>
                  </a:lnTo>
                  <a:lnTo>
                    <a:pt x="4660" y="4846"/>
                  </a:lnTo>
                  <a:lnTo>
                    <a:pt x="4694" y="4818"/>
                  </a:lnTo>
                  <a:lnTo>
                    <a:pt x="4728" y="4789"/>
                  </a:lnTo>
                  <a:lnTo>
                    <a:pt x="4759" y="4759"/>
                  </a:lnTo>
                  <a:lnTo>
                    <a:pt x="4789" y="4728"/>
                  </a:lnTo>
                  <a:lnTo>
                    <a:pt x="4818" y="4695"/>
                  </a:lnTo>
                  <a:lnTo>
                    <a:pt x="4845" y="4660"/>
                  </a:lnTo>
                  <a:lnTo>
                    <a:pt x="4871" y="4624"/>
                  </a:lnTo>
                  <a:lnTo>
                    <a:pt x="4895" y="4588"/>
                  </a:lnTo>
                  <a:lnTo>
                    <a:pt x="4917" y="4548"/>
                  </a:lnTo>
                  <a:lnTo>
                    <a:pt x="4936" y="4509"/>
                  </a:lnTo>
                  <a:lnTo>
                    <a:pt x="4955" y="4469"/>
                  </a:lnTo>
                  <a:lnTo>
                    <a:pt x="4971" y="4427"/>
                  </a:lnTo>
                  <a:lnTo>
                    <a:pt x="4986" y="4385"/>
                  </a:lnTo>
                  <a:lnTo>
                    <a:pt x="4997" y="4341"/>
                  </a:lnTo>
                  <a:lnTo>
                    <a:pt x="5008" y="4297"/>
                  </a:lnTo>
                  <a:lnTo>
                    <a:pt x="5016" y="4252"/>
                  </a:lnTo>
                  <a:lnTo>
                    <a:pt x="5022" y="4206"/>
                  </a:lnTo>
                  <a:lnTo>
                    <a:pt x="5025" y="4160"/>
                  </a:lnTo>
                  <a:lnTo>
                    <a:pt x="5026" y="4113"/>
                  </a:lnTo>
                  <a:lnTo>
                    <a:pt x="5026" y="914"/>
                  </a:lnTo>
                  <a:lnTo>
                    <a:pt x="5025" y="867"/>
                  </a:lnTo>
                  <a:lnTo>
                    <a:pt x="5022" y="821"/>
                  </a:lnTo>
                  <a:lnTo>
                    <a:pt x="5016" y="775"/>
                  </a:lnTo>
                  <a:lnTo>
                    <a:pt x="5008" y="730"/>
                  </a:lnTo>
                  <a:lnTo>
                    <a:pt x="4997" y="686"/>
                  </a:lnTo>
                  <a:lnTo>
                    <a:pt x="4986" y="642"/>
                  </a:lnTo>
                  <a:lnTo>
                    <a:pt x="4971" y="599"/>
                  </a:lnTo>
                  <a:lnTo>
                    <a:pt x="4955" y="558"/>
                  </a:lnTo>
                  <a:lnTo>
                    <a:pt x="4936" y="518"/>
                  </a:lnTo>
                  <a:lnTo>
                    <a:pt x="4917" y="478"/>
                  </a:lnTo>
                  <a:lnTo>
                    <a:pt x="4895" y="440"/>
                  </a:lnTo>
                  <a:lnTo>
                    <a:pt x="4871" y="404"/>
                  </a:lnTo>
                  <a:lnTo>
                    <a:pt x="4845" y="368"/>
                  </a:lnTo>
                  <a:lnTo>
                    <a:pt x="4818" y="333"/>
                  </a:lnTo>
                  <a:lnTo>
                    <a:pt x="4789" y="300"/>
                  </a:lnTo>
                  <a:lnTo>
                    <a:pt x="4759" y="268"/>
                  </a:lnTo>
                  <a:lnTo>
                    <a:pt x="4728" y="238"/>
                  </a:lnTo>
                  <a:lnTo>
                    <a:pt x="4694" y="209"/>
                  </a:lnTo>
                  <a:lnTo>
                    <a:pt x="4660" y="182"/>
                  </a:lnTo>
                  <a:lnTo>
                    <a:pt x="4624" y="156"/>
                  </a:lnTo>
                  <a:lnTo>
                    <a:pt x="4587" y="133"/>
                  </a:lnTo>
                  <a:lnTo>
                    <a:pt x="4548" y="111"/>
                  </a:lnTo>
                  <a:lnTo>
                    <a:pt x="4509" y="90"/>
                  </a:lnTo>
                  <a:lnTo>
                    <a:pt x="4469" y="72"/>
                  </a:lnTo>
                  <a:lnTo>
                    <a:pt x="4427" y="56"/>
                  </a:lnTo>
                  <a:lnTo>
                    <a:pt x="4384" y="42"/>
                  </a:lnTo>
                  <a:lnTo>
                    <a:pt x="4342" y="29"/>
                  </a:lnTo>
                  <a:lnTo>
                    <a:pt x="4297" y="19"/>
                  </a:lnTo>
                  <a:lnTo>
                    <a:pt x="4252" y="11"/>
                  </a:lnTo>
                  <a:lnTo>
                    <a:pt x="4206" y="5"/>
                  </a:lnTo>
                  <a:lnTo>
                    <a:pt x="4160" y="1"/>
                  </a:lnTo>
                  <a:lnTo>
                    <a:pt x="4113" y="0"/>
                  </a:lnTo>
                  <a:close/>
                  <a:moveTo>
                    <a:pt x="4114" y="2971"/>
                  </a:moveTo>
                  <a:lnTo>
                    <a:pt x="2971" y="2971"/>
                  </a:lnTo>
                  <a:lnTo>
                    <a:pt x="2971" y="4114"/>
                  </a:lnTo>
                  <a:lnTo>
                    <a:pt x="2057" y="4114"/>
                  </a:lnTo>
                  <a:lnTo>
                    <a:pt x="2057" y="2971"/>
                  </a:lnTo>
                  <a:lnTo>
                    <a:pt x="914" y="2971"/>
                  </a:lnTo>
                  <a:lnTo>
                    <a:pt x="914" y="2057"/>
                  </a:lnTo>
                  <a:lnTo>
                    <a:pt x="2057" y="2057"/>
                  </a:lnTo>
                  <a:lnTo>
                    <a:pt x="2057" y="914"/>
                  </a:lnTo>
                  <a:lnTo>
                    <a:pt x="2971" y="914"/>
                  </a:lnTo>
                  <a:lnTo>
                    <a:pt x="2971" y="2057"/>
                  </a:lnTo>
                  <a:lnTo>
                    <a:pt x="4114" y="2057"/>
                  </a:lnTo>
                  <a:lnTo>
                    <a:pt x="4114" y="2971"/>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2400">
                <a:solidFill>
                  <a:srgbClr val="FFFFFF"/>
                </a:solidFill>
              </a:endParaRPr>
            </a:p>
          </p:txBody>
        </p:sp>
      </p:grpSp>
      <p:sp>
        <p:nvSpPr>
          <p:cNvPr id="30" name="TextBox 24"/>
          <p:cNvSpPr txBox="1"/>
          <p:nvPr/>
        </p:nvSpPr>
        <p:spPr>
          <a:xfrm>
            <a:off x="6835863" y="4506414"/>
            <a:ext cx="1756420" cy="307777"/>
          </a:xfrm>
          <a:prstGeom prst="rect">
            <a:avLst/>
          </a:prstGeom>
          <a:noFill/>
        </p:spPr>
        <p:txBody>
          <a:bodyPr wrap="square" rtlCol="0">
            <a:spAutoFit/>
          </a:bodyPr>
          <a:lstStyle/>
          <a:p>
            <a:pPr marL="228600" indent="-228600">
              <a:buFont typeface="Arial" panose="020B0604020202020204" pitchFamily="34" charset="0"/>
              <a:buChar char="•"/>
            </a:pPr>
            <a:r>
              <a:rPr lang="zh-CN" altLang="en-US" sz="1400" dirty="0">
                <a:solidFill>
                  <a:schemeClr val="bg1"/>
                </a:solidFill>
              </a:rPr>
              <a:t>标题文字</a:t>
            </a:r>
            <a:endParaRPr lang="zh-CN" altLang="en-US" sz="1400"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14:presetBounceEnd="66000">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14:bounceEnd="66000">
                                          <p:cBhvr additive="base">
                                            <p:cTn id="7" dur="1500" fill="hold"/>
                                            <p:tgtEl>
                                              <p:spTgt spid="8"/>
                                            </p:tgtEl>
                                            <p:attrNameLst>
                                              <p:attrName>ppt_x</p:attrName>
                                            </p:attrNameLst>
                                          </p:cBhvr>
                                          <p:tavLst>
                                            <p:tav tm="0">
                                              <p:val>
                                                <p:strVal val="#ppt_x"/>
                                              </p:val>
                                            </p:tav>
                                            <p:tav tm="100000">
                                              <p:val>
                                                <p:strVal val="#ppt_x"/>
                                              </p:val>
                                            </p:tav>
                                          </p:tavLst>
                                        </p:anim>
                                        <p:anim calcmode="lin" valueType="num" p14:bounceEnd="66000">
                                          <p:cBhvr additive="base">
                                            <p:cTn id="8" dur="1500" fill="hold"/>
                                            <p:tgtEl>
                                              <p:spTgt spid="8"/>
                                            </p:tgtEl>
                                            <p:attrNameLst>
                                              <p:attrName>ppt_y</p:attrName>
                                            </p:attrNameLst>
                                          </p:cBhvr>
                                          <p:tavLst>
                                            <p:tav tm="0">
                                              <p:val>
                                                <p:strVal val="0-#ppt_h/2"/>
                                              </p:val>
                                            </p:tav>
                                            <p:tav tm="100000">
                                              <p:val>
                                                <p:strVal val="#ppt_y"/>
                                              </p:val>
                                            </p:tav>
                                          </p:tavLst>
                                        </p:anim>
                                      </p:childTnLst>
                                    </p:cTn>
                                  </p:par>
                                  <p:par>
                                    <p:cTn id="9" presetID="37" presetClass="entr" presetSubtype="0" fill="hold" nodeType="withEffect">
                                      <p:stCondLst>
                                        <p:cond delay="500"/>
                                      </p:stCondLst>
                                      <p:childTnLst>
                                        <p:set>
                                          <p:cBhvr>
                                            <p:cTn id="10" dur="1" fill="hold">
                                              <p:stCondLst>
                                                <p:cond delay="0"/>
                                              </p:stCondLst>
                                            </p:cTn>
                                            <p:tgtEl>
                                              <p:spTgt spid="27"/>
                                            </p:tgtEl>
                                            <p:attrNameLst>
                                              <p:attrName>style.visibility</p:attrName>
                                            </p:attrNameLst>
                                          </p:cBhvr>
                                          <p:to>
                                            <p:strVal val="visible"/>
                                          </p:to>
                                        </p:set>
                                        <p:animEffect transition="in" filter="fade">
                                          <p:cBhvr>
                                            <p:cTn id="11" dur="1250"/>
                                            <p:tgtEl>
                                              <p:spTgt spid="27"/>
                                            </p:tgtEl>
                                          </p:cBhvr>
                                        </p:animEffect>
                                        <p:anim calcmode="lin" valueType="num">
                                          <p:cBhvr>
                                            <p:cTn id="12" dur="1250" fill="hold"/>
                                            <p:tgtEl>
                                              <p:spTgt spid="27"/>
                                            </p:tgtEl>
                                            <p:attrNameLst>
                                              <p:attrName>ppt_x</p:attrName>
                                            </p:attrNameLst>
                                          </p:cBhvr>
                                          <p:tavLst>
                                            <p:tav tm="0">
                                              <p:val>
                                                <p:strVal val="#ppt_x"/>
                                              </p:val>
                                            </p:tav>
                                            <p:tav tm="100000">
                                              <p:val>
                                                <p:strVal val="#ppt_x"/>
                                              </p:val>
                                            </p:tav>
                                          </p:tavLst>
                                        </p:anim>
                                        <p:anim calcmode="lin" valueType="num">
                                          <p:cBhvr>
                                            <p:cTn id="13" dur="1125" decel="100000" fill="hold"/>
                                            <p:tgtEl>
                                              <p:spTgt spid="27"/>
                                            </p:tgtEl>
                                            <p:attrNameLst>
                                              <p:attrName>ppt_y</p:attrName>
                                            </p:attrNameLst>
                                          </p:cBhvr>
                                          <p:tavLst>
                                            <p:tav tm="0">
                                              <p:val>
                                                <p:strVal val="#ppt_y+1"/>
                                              </p:val>
                                            </p:tav>
                                            <p:tav tm="100000">
                                              <p:val>
                                                <p:strVal val="#ppt_y-.03"/>
                                              </p:val>
                                            </p:tav>
                                          </p:tavLst>
                                        </p:anim>
                                        <p:anim calcmode="lin" valueType="num">
                                          <p:cBhvr>
                                            <p:cTn id="14" dur="125" accel="100000" fill="hold">
                                              <p:stCondLst>
                                                <p:cond delay="1125"/>
                                              </p:stCondLst>
                                            </p:cTn>
                                            <p:tgtEl>
                                              <p:spTgt spid="27"/>
                                            </p:tgtEl>
                                            <p:attrNameLst>
                                              <p:attrName>ppt_y</p:attrName>
                                            </p:attrNameLst>
                                          </p:cBhvr>
                                          <p:tavLst>
                                            <p:tav tm="0">
                                              <p:val>
                                                <p:strVal val="#ppt_y-.03"/>
                                              </p:val>
                                            </p:tav>
                                            <p:tav tm="100000">
                                              <p:val>
                                                <p:strVal val="#ppt_y"/>
                                              </p:val>
                                            </p:tav>
                                          </p:tavLst>
                                        </p:anim>
                                      </p:childTnLst>
                                    </p:cTn>
                                  </p:par>
                                </p:childTnLst>
                              </p:cTn>
                            </p:par>
                            <p:par>
                              <p:cTn id="15" fill="hold">
                                <p:stCondLst>
                                  <p:cond delay="1500"/>
                                </p:stCondLst>
                                <p:childTnLst>
                                  <p:par>
                                    <p:cTn id="16" presetID="16" presetClass="entr" presetSubtype="21"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barn(inVertical)">
                                          <p:cBhvr>
                                            <p:cTn id="18" dur="1000"/>
                                            <p:tgtEl>
                                              <p:spTgt spid="5"/>
                                            </p:tgtEl>
                                          </p:cBhvr>
                                        </p:animEffect>
                                      </p:childTnLst>
                                    </p:cTn>
                                  </p:par>
                                </p:childTnLst>
                              </p:cTn>
                            </p:par>
                            <p:par>
                              <p:cTn id="19" fill="hold">
                                <p:stCondLst>
                                  <p:cond delay="2500"/>
                                </p:stCondLst>
                                <p:childTnLst>
                                  <p:par>
                                    <p:cTn id="20" presetID="37" presetClass="entr" presetSubtype="0"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1000"/>
                                            <p:tgtEl>
                                              <p:spTgt spid="9"/>
                                            </p:tgtEl>
                                          </p:cBhvr>
                                        </p:animEffect>
                                        <p:anim calcmode="lin" valueType="num">
                                          <p:cBhvr>
                                            <p:cTn id="23" dur="1000" fill="hold"/>
                                            <p:tgtEl>
                                              <p:spTgt spid="9"/>
                                            </p:tgtEl>
                                            <p:attrNameLst>
                                              <p:attrName>ppt_x</p:attrName>
                                            </p:attrNameLst>
                                          </p:cBhvr>
                                          <p:tavLst>
                                            <p:tav tm="0">
                                              <p:val>
                                                <p:strVal val="#ppt_x"/>
                                              </p:val>
                                            </p:tav>
                                            <p:tav tm="100000">
                                              <p:val>
                                                <p:strVal val="#ppt_x"/>
                                              </p:val>
                                            </p:tav>
                                          </p:tavLst>
                                        </p:anim>
                                        <p:anim calcmode="lin" valueType="num">
                                          <p:cBhvr>
                                            <p:cTn id="24" dur="900" decel="100000" fill="hold"/>
                                            <p:tgtEl>
                                              <p:spTgt spid="9"/>
                                            </p:tgtEl>
                                            <p:attrNameLst>
                                              <p:attrName>ppt_y</p:attrName>
                                            </p:attrNameLst>
                                          </p:cBhvr>
                                          <p:tavLst>
                                            <p:tav tm="0">
                                              <p:val>
                                                <p:strVal val="#ppt_y+1"/>
                                              </p:val>
                                            </p:tav>
                                            <p:tav tm="100000">
                                              <p:val>
                                                <p:strVal val="#ppt_y-.03"/>
                                              </p:val>
                                            </p:tav>
                                          </p:tavLst>
                                        </p:anim>
                                        <p:anim calcmode="lin" valueType="num">
                                          <p:cBhvr>
                                            <p:cTn id="25" dur="100" accel="100000" fill="hold">
                                              <p:stCondLst>
                                                <p:cond delay="900"/>
                                              </p:stCondLst>
                                            </p:cTn>
                                            <p:tgtEl>
                                              <p:spTgt spid="9"/>
                                            </p:tgtEl>
                                            <p:attrNameLst>
                                              <p:attrName>ppt_y</p:attrName>
                                            </p:attrNameLst>
                                          </p:cBhvr>
                                          <p:tavLst>
                                            <p:tav tm="0">
                                              <p:val>
                                                <p:strVal val="#ppt_y-.03"/>
                                              </p:val>
                                            </p:tav>
                                            <p:tav tm="100000">
                                              <p:val>
                                                <p:strVal val="#ppt_y"/>
                                              </p:val>
                                            </p:tav>
                                          </p:tavLst>
                                        </p:anim>
                                      </p:childTnLst>
                                    </p:cTn>
                                  </p:par>
                                  <p:par>
                                    <p:cTn id="26" presetID="37" presetClass="entr" presetSubtype="0" fill="hold" grpId="0" nodeType="withEffect">
                                      <p:stCondLst>
                                        <p:cond delay="25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1000"/>
                                            <p:tgtEl>
                                              <p:spTgt spid="10"/>
                                            </p:tgtEl>
                                          </p:cBhvr>
                                        </p:animEffect>
                                        <p:anim calcmode="lin" valueType="num">
                                          <p:cBhvr>
                                            <p:cTn id="29" dur="1000" fill="hold"/>
                                            <p:tgtEl>
                                              <p:spTgt spid="10"/>
                                            </p:tgtEl>
                                            <p:attrNameLst>
                                              <p:attrName>ppt_x</p:attrName>
                                            </p:attrNameLst>
                                          </p:cBhvr>
                                          <p:tavLst>
                                            <p:tav tm="0">
                                              <p:val>
                                                <p:strVal val="#ppt_x"/>
                                              </p:val>
                                            </p:tav>
                                            <p:tav tm="100000">
                                              <p:val>
                                                <p:strVal val="#ppt_x"/>
                                              </p:val>
                                            </p:tav>
                                          </p:tavLst>
                                        </p:anim>
                                        <p:anim calcmode="lin" valueType="num">
                                          <p:cBhvr>
                                            <p:cTn id="30" dur="900" decel="100000" fill="hold"/>
                                            <p:tgtEl>
                                              <p:spTgt spid="10"/>
                                            </p:tgtEl>
                                            <p:attrNameLst>
                                              <p:attrName>ppt_y</p:attrName>
                                            </p:attrNameLst>
                                          </p:cBhvr>
                                          <p:tavLst>
                                            <p:tav tm="0">
                                              <p:val>
                                                <p:strVal val="#ppt_y+1"/>
                                              </p:val>
                                            </p:tav>
                                            <p:tav tm="100000">
                                              <p:val>
                                                <p:strVal val="#ppt_y-.03"/>
                                              </p:val>
                                            </p:tav>
                                          </p:tavLst>
                                        </p:anim>
                                        <p:anim calcmode="lin" valueType="num">
                                          <p:cBhvr>
                                            <p:cTn id="31" dur="100" accel="100000" fill="hold">
                                              <p:stCondLst>
                                                <p:cond delay="900"/>
                                              </p:stCondLst>
                                            </p:cTn>
                                            <p:tgtEl>
                                              <p:spTgt spid="10"/>
                                            </p:tgtEl>
                                            <p:attrNameLst>
                                              <p:attrName>ppt_y</p:attrName>
                                            </p:attrNameLst>
                                          </p:cBhvr>
                                          <p:tavLst>
                                            <p:tav tm="0">
                                              <p:val>
                                                <p:strVal val="#ppt_y-.03"/>
                                              </p:val>
                                            </p:tav>
                                            <p:tav tm="100000">
                                              <p:val>
                                                <p:strVal val="#ppt_y"/>
                                              </p:val>
                                            </p:tav>
                                          </p:tavLst>
                                        </p:anim>
                                      </p:childTnLst>
                                    </p:cTn>
                                  </p:par>
                                  <p:par>
                                    <p:cTn id="32" presetID="37" presetClass="entr" presetSubtype="0" fill="hold" grpId="0" nodeType="withEffect">
                                      <p:stCondLst>
                                        <p:cond delay="500"/>
                                      </p:stCondLst>
                                      <p:childTnLst>
                                        <p:set>
                                          <p:cBhvr>
                                            <p:cTn id="33" dur="1" fill="hold">
                                              <p:stCondLst>
                                                <p:cond delay="0"/>
                                              </p:stCondLst>
                                            </p:cTn>
                                            <p:tgtEl>
                                              <p:spTgt spid="11"/>
                                            </p:tgtEl>
                                            <p:attrNameLst>
                                              <p:attrName>style.visibility</p:attrName>
                                            </p:attrNameLst>
                                          </p:cBhvr>
                                          <p:to>
                                            <p:strVal val="visible"/>
                                          </p:to>
                                        </p:set>
                                        <p:animEffect transition="in" filter="fade">
                                          <p:cBhvr>
                                            <p:cTn id="34" dur="1000"/>
                                            <p:tgtEl>
                                              <p:spTgt spid="11"/>
                                            </p:tgtEl>
                                          </p:cBhvr>
                                        </p:animEffect>
                                        <p:anim calcmode="lin" valueType="num">
                                          <p:cBhvr>
                                            <p:cTn id="35" dur="1000" fill="hold"/>
                                            <p:tgtEl>
                                              <p:spTgt spid="11"/>
                                            </p:tgtEl>
                                            <p:attrNameLst>
                                              <p:attrName>ppt_x</p:attrName>
                                            </p:attrNameLst>
                                          </p:cBhvr>
                                          <p:tavLst>
                                            <p:tav tm="0">
                                              <p:val>
                                                <p:strVal val="#ppt_x"/>
                                              </p:val>
                                            </p:tav>
                                            <p:tav tm="100000">
                                              <p:val>
                                                <p:strVal val="#ppt_x"/>
                                              </p:val>
                                            </p:tav>
                                          </p:tavLst>
                                        </p:anim>
                                        <p:anim calcmode="lin" valueType="num">
                                          <p:cBhvr>
                                            <p:cTn id="36" dur="900" decel="100000" fill="hold"/>
                                            <p:tgtEl>
                                              <p:spTgt spid="11"/>
                                            </p:tgtEl>
                                            <p:attrNameLst>
                                              <p:attrName>ppt_y</p:attrName>
                                            </p:attrNameLst>
                                          </p:cBhvr>
                                          <p:tavLst>
                                            <p:tav tm="0">
                                              <p:val>
                                                <p:strVal val="#ppt_y+1"/>
                                              </p:val>
                                            </p:tav>
                                            <p:tav tm="100000">
                                              <p:val>
                                                <p:strVal val="#ppt_y-.03"/>
                                              </p:val>
                                            </p:tav>
                                          </p:tavLst>
                                        </p:anim>
                                        <p:anim calcmode="lin" valueType="num">
                                          <p:cBhvr>
                                            <p:cTn id="37" dur="100" accel="100000" fill="hold">
                                              <p:stCondLst>
                                                <p:cond delay="900"/>
                                              </p:stCondLst>
                                            </p:cTn>
                                            <p:tgtEl>
                                              <p:spTgt spid="11"/>
                                            </p:tgtEl>
                                            <p:attrNameLst>
                                              <p:attrName>ppt_y</p:attrName>
                                            </p:attrNameLst>
                                          </p:cBhvr>
                                          <p:tavLst>
                                            <p:tav tm="0">
                                              <p:val>
                                                <p:strVal val="#ppt_y-.03"/>
                                              </p:val>
                                            </p:tav>
                                            <p:tav tm="100000">
                                              <p:val>
                                                <p:strVal val="#ppt_y"/>
                                              </p:val>
                                            </p:tav>
                                          </p:tavLst>
                                        </p:anim>
                                      </p:childTnLst>
                                    </p:cTn>
                                  </p:par>
                                  <p:par>
                                    <p:cTn id="38" presetID="37" presetClass="entr" presetSubtype="0" fill="hold" grpId="0" nodeType="withEffect">
                                      <p:stCondLst>
                                        <p:cond delay="750"/>
                                      </p:stCondLst>
                                      <p:childTnLst>
                                        <p:set>
                                          <p:cBhvr>
                                            <p:cTn id="39" dur="1" fill="hold">
                                              <p:stCondLst>
                                                <p:cond delay="0"/>
                                              </p:stCondLst>
                                            </p:cTn>
                                            <p:tgtEl>
                                              <p:spTgt spid="14"/>
                                            </p:tgtEl>
                                            <p:attrNameLst>
                                              <p:attrName>style.visibility</p:attrName>
                                            </p:attrNameLst>
                                          </p:cBhvr>
                                          <p:to>
                                            <p:strVal val="visible"/>
                                          </p:to>
                                        </p:set>
                                        <p:animEffect transition="in" filter="fade">
                                          <p:cBhvr>
                                            <p:cTn id="40" dur="1000"/>
                                            <p:tgtEl>
                                              <p:spTgt spid="14"/>
                                            </p:tgtEl>
                                          </p:cBhvr>
                                        </p:animEffect>
                                        <p:anim calcmode="lin" valueType="num">
                                          <p:cBhvr>
                                            <p:cTn id="41" dur="1000" fill="hold"/>
                                            <p:tgtEl>
                                              <p:spTgt spid="14"/>
                                            </p:tgtEl>
                                            <p:attrNameLst>
                                              <p:attrName>ppt_x</p:attrName>
                                            </p:attrNameLst>
                                          </p:cBhvr>
                                          <p:tavLst>
                                            <p:tav tm="0">
                                              <p:val>
                                                <p:strVal val="#ppt_x"/>
                                              </p:val>
                                            </p:tav>
                                            <p:tav tm="100000">
                                              <p:val>
                                                <p:strVal val="#ppt_x"/>
                                              </p:val>
                                            </p:tav>
                                          </p:tavLst>
                                        </p:anim>
                                        <p:anim calcmode="lin" valueType="num">
                                          <p:cBhvr>
                                            <p:cTn id="42" dur="900" decel="100000" fill="hold"/>
                                            <p:tgtEl>
                                              <p:spTgt spid="14"/>
                                            </p:tgtEl>
                                            <p:attrNameLst>
                                              <p:attrName>ppt_y</p:attrName>
                                            </p:attrNameLst>
                                          </p:cBhvr>
                                          <p:tavLst>
                                            <p:tav tm="0">
                                              <p:val>
                                                <p:strVal val="#ppt_y+1"/>
                                              </p:val>
                                            </p:tav>
                                            <p:tav tm="100000">
                                              <p:val>
                                                <p:strVal val="#ppt_y-.03"/>
                                              </p:val>
                                            </p:tav>
                                          </p:tavLst>
                                        </p:anim>
                                        <p:anim calcmode="lin" valueType="num">
                                          <p:cBhvr>
                                            <p:cTn id="43" dur="100" accel="100000" fill="hold">
                                              <p:stCondLst>
                                                <p:cond delay="900"/>
                                              </p:stCondLst>
                                            </p:cTn>
                                            <p:tgtEl>
                                              <p:spTgt spid="14"/>
                                            </p:tgtEl>
                                            <p:attrNameLst>
                                              <p:attrName>ppt_y</p:attrName>
                                            </p:attrNameLst>
                                          </p:cBhvr>
                                          <p:tavLst>
                                            <p:tav tm="0">
                                              <p:val>
                                                <p:strVal val="#ppt_y-.03"/>
                                              </p:val>
                                            </p:tav>
                                            <p:tav tm="100000">
                                              <p:val>
                                                <p:strVal val="#ppt_y"/>
                                              </p:val>
                                            </p:tav>
                                          </p:tavLst>
                                        </p:anim>
                                      </p:childTnLst>
                                    </p:cTn>
                                  </p:par>
                                  <p:par>
                                    <p:cTn id="44" presetID="37" presetClass="entr" presetSubtype="0" fill="hold" grpId="0" nodeType="withEffect">
                                      <p:stCondLst>
                                        <p:cond delay="1000"/>
                                      </p:stCondLst>
                                      <p:childTnLst>
                                        <p:set>
                                          <p:cBhvr>
                                            <p:cTn id="45" dur="1" fill="hold">
                                              <p:stCondLst>
                                                <p:cond delay="0"/>
                                              </p:stCondLst>
                                            </p:cTn>
                                            <p:tgtEl>
                                              <p:spTgt spid="12"/>
                                            </p:tgtEl>
                                            <p:attrNameLst>
                                              <p:attrName>style.visibility</p:attrName>
                                            </p:attrNameLst>
                                          </p:cBhvr>
                                          <p:to>
                                            <p:strVal val="visible"/>
                                          </p:to>
                                        </p:set>
                                        <p:animEffect transition="in" filter="fade">
                                          <p:cBhvr>
                                            <p:cTn id="46" dur="1000"/>
                                            <p:tgtEl>
                                              <p:spTgt spid="12"/>
                                            </p:tgtEl>
                                          </p:cBhvr>
                                        </p:animEffect>
                                        <p:anim calcmode="lin" valueType="num">
                                          <p:cBhvr>
                                            <p:cTn id="47" dur="1000" fill="hold"/>
                                            <p:tgtEl>
                                              <p:spTgt spid="12"/>
                                            </p:tgtEl>
                                            <p:attrNameLst>
                                              <p:attrName>ppt_x</p:attrName>
                                            </p:attrNameLst>
                                          </p:cBhvr>
                                          <p:tavLst>
                                            <p:tav tm="0">
                                              <p:val>
                                                <p:strVal val="#ppt_x"/>
                                              </p:val>
                                            </p:tav>
                                            <p:tav tm="100000">
                                              <p:val>
                                                <p:strVal val="#ppt_x"/>
                                              </p:val>
                                            </p:tav>
                                          </p:tavLst>
                                        </p:anim>
                                        <p:anim calcmode="lin" valueType="num">
                                          <p:cBhvr>
                                            <p:cTn id="48" dur="900" decel="100000" fill="hold"/>
                                            <p:tgtEl>
                                              <p:spTgt spid="12"/>
                                            </p:tgtEl>
                                            <p:attrNameLst>
                                              <p:attrName>ppt_y</p:attrName>
                                            </p:attrNameLst>
                                          </p:cBhvr>
                                          <p:tavLst>
                                            <p:tav tm="0">
                                              <p:val>
                                                <p:strVal val="#ppt_y+1"/>
                                              </p:val>
                                            </p:tav>
                                            <p:tav tm="100000">
                                              <p:val>
                                                <p:strVal val="#ppt_y-.03"/>
                                              </p:val>
                                            </p:tav>
                                          </p:tavLst>
                                        </p:anim>
                                        <p:anim calcmode="lin" valueType="num">
                                          <p:cBhvr>
                                            <p:cTn id="49" dur="100" accel="100000" fill="hold">
                                              <p:stCondLst>
                                                <p:cond delay="900"/>
                                              </p:stCondLst>
                                            </p:cTn>
                                            <p:tgtEl>
                                              <p:spTgt spid="12"/>
                                            </p:tgtEl>
                                            <p:attrNameLst>
                                              <p:attrName>ppt_y</p:attrName>
                                            </p:attrNameLst>
                                          </p:cBhvr>
                                          <p:tavLst>
                                            <p:tav tm="0">
                                              <p:val>
                                                <p:strVal val="#ppt_y-.03"/>
                                              </p:val>
                                            </p:tav>
                                            <p:tav tm="100000">
                                              <p:val>
                                                <p:strVal val="#ppt_y"/>
                                              </p:val>
                                            </p:tav>
                                          </p:tavLst>
                                        </p:anim>
                                      </p:childTnLst>
                                    </p:cTn>
                                  </p:par>
                                  <p:par>
                                    <p:cTn id="50" presetID="37" presetClass="entr" presetSubtype="0" fill="hold" grpId="0" nodeType="withEffect">
                                      <p:stCondLst>
                                        <p:cond delay="1250"/>
                                      </p:stCondLst>
                                      <p:childTnLst>
                                        <p:set>
                                          <p:cBhvr>
                                            <p:cTn id="51" dur="1" fill="hold">
                                              <p:stCondLst>
                                                <p:cond delay="0"/>
                                              </p:stCondLst>
                                            </p:cTn>
                                            <p:tgtEl>
                                              <p:spTgt spid="13"/>
                                            </p:tgtEl>
                                            <p:attrNameLst>
                                              <p:attrName>style.visibility</p:attrName>
                                            </p:attrNameLst>
                                          </p:cBhvr>
                                          <p:to>
                                            <p:strVal val="visible"/>
                                          </p:to>
                                        </p:set>
                                        <p:animEffect transition="in" filter="fade">
                                          <p:cBhvr>
                                            <p:cTn id="52" dur="1000"/>
                                            <p:tgtEl>
                                              <p:spTgt spid="13"/>
                                            </p:tgtEl>
                                          </p:cBhvr>
                                        </p:animEffect>
                                        <p:anim calcmode="lin" valueType="num">
                                          <p:cBhvr>
                                            <p:cTn id="53" dur="1000" fill="hold"/>
                                            <p:tgtEl>
                                              <p:spTgt spid="13"/>
                                            </p:tgtEl>
                                            <p:attrNameLst>
                                              <p:attrName>ppt_x</p:attrName>
                                            </p:attrNameLst>
                                          </p:cBhvr>
                                          <p:tavLst>
                                            <p:tav tm="0">
                                              <p:val>
                                                <p:strVal val="#ppt_x"/>
                                              </p:val>
                                            </p:tav>
                                            <p:tav tm="100000">
                                              <p:val>
                                                <p:strVal val="#ppt_x"/>
                                              </p:val>
                                            </p:tav>
                                          </p:tavLst>
                                        </p:anim>
                                        <p:anim calcmode="lin" valueType="num">
                                          <p:cBhvr>
                                            <p:cTn id="54" dur="900" decel="100000" fill="hold"/>
                                            <p:tgtEl>
                                              <p:spTgt spid="13"/>
                                            </p:tgtEl>
                                            <p:attrNameLst>
                                              <p:attrName>ppt_y</p:attrName>
                                            </p:attrNameLst>
                                          </p:cBhvr>
                                          <p:tavLst>
                                            <p:tav tm="0">
                                              <p:val>
                                                <p:strVal val="#ppt_y+1"/>
                                              </p:val>
                                            </p:tav>
                                            <p:tav tm="100000">
                                              <p:val>
                                                <p:strVal val="#ppt_y-.03"/>
                                              </p:val>
                                            </p:tav>
                                          </p:tavLst>
                                        </p:anim>
                                        <p:anim calcmode="lin" valueType="num">
                                          <p:cBhvr>
                                            <p:cTn id="55" dur="100" accel="100000" fill="hold">
                                              <p:stCondLst>
                                                <p:cond delay="900"/>
                                              </p:stCondLst>
                                            </p:cTn>
                                            <p:tgtEl>
                                              <p:spTgt spid="13"/>
                                            </p:tgtEl>
                                            <p:attrNameLst>
                                              <p:attrName>ppt_y</p:attrName>
                                            </p:attrNameLst>
                                          </p:cBhvr>
                                          <p:tavLst>
                                            <p:tav tm="0">
                                              <p:val>
                                                <p:strVal val="#ppt_y-.03"/>
                                              </p:val>
                                            </p:tav>
                                            <p:tav tm="100000">
                                              <p:val>
                                                <p:strVal val="#ppt_y"/>
                                              </p:val>
                                            </p:tav>
                                          </p:tavLst>
                                        </p:anim>
                                      </p:childTnLst>
                                    </p:cTn>
                                  </p:par>
                                  <p:par>
                                    <p:cTn id="56" presetID="37" presetClass="entr" presetSubtype="0" fill="hold" grpId="0" nodeType="withEffect">
                                      <p:stCondLst>
                                        <p:cond delay="1500"/>
                                      </p:stCondLst>
                                      <p:childTnLst>
                                        <p:set>
                                          <p:cBhvr>
                                            <p:cTn id="57" dur="1" fill="hold">
                                              <p:stCondLst>
                                                <p:cond delay="0"/>
                                              </p:stCondLst>
                                            </p:cTn>
                                            <p:tgtEl>
                                              <p:spTgt spid="30"/>
                                            </p:tgtEl>
                                            <p:attrNameLst>
                                              <p:attrName>style.visibility</p:attrName>
                                            </p:attrNameLst>
                                          </p:cBhvr>
                                          <p:to>
                                            <p:strVal val="visible"/>
                                          </p:to>
                                        </p:set>
                                        <p:animEffect transition="in" filter="fade">
                                          <p:cBhvr>
                                            <p:cTn id="58" dur="1000"/>
                                            <p:tgtEl>
                                              <p:spTgt spid="30"/>
                                            </p:tgtEl>
                                          </p:cBhvr>
                                        </p:animEffect>
                                        <p:anim calcmode="lin" valueType="num">
                                          <p:cBhvr>
                                            <p:cTn id="59" dur="1000" fill="hold"/>
                                            <p:tgtEl>
                                              <p:spTgt spid="30"/>
                                            </p:tgtEl>
                                            <p:attrNameLst>
                                              <p:attrName>ppt_x</p:attrName>
                                            </p:attrNameLst>
                                          </p:cBhvr>
                                          <p:tavLst>
                                            <p:tav tm="0">
                                              <p:val>
                                                <p:strVal val="#ppt_x"/>
                                              </p:val>
                                            </p:tav>
                                            <p:tav tm="100000">
                                              <p:val>
                                                <p:strVal val="#ppt_x"/>
                                              </p:val>
                                            </p:tav>
                                          </p:tavLst>
                                        </p:anim>
                                        <p:anim calcmode="lin" valueType="num">
                                          <p:cBhvr>
                                            <p:cTn id="60" dur="900" decel="100000" fill="hold"/>
                                            <p:tgtEl>
                                              <p:spTgt spid="30"/>
                                            </p:tgtEl>
                                            <p:attrNameLst>
                                              <p:attrName>ppt_y</p:attrName>
                                            </p:attrNameLst>
                                          </p:cBhvr>
                                          <p:tavLst>
                                            <p:tav tm="0">
                                              <p:val>
                                                <p:strVal val="#ppt_y+1"/>
                                              </p:val>
                                            </p:tav>
                                            <p:tav tm="100000">
                                              <p:val>
                                                <p:strVal val="#ppt_y-.03"/>
                                              </p:val>
                                            </p:tav>
                                          </p:tavLst>
                                        </p:anim>
                                        <p:anim calcmode="lin" valueType="num">
                                          <p:cBhvr>
                                            <p:cTn id="61" dur="100" accel="100000" fill="hold">
                                              <p:stCondLst>
                                                <p:cond delay="900"/>
                                              </p:stCondLst>
                                            </p:cTn>
                                            <p:tgtEl>
                                              <p:spTgt spid="30"/>
                                            </p:tgtEl>
                                            <p:attrNameLst>
                                              <p:attrName>ppt_y</p:attrName>
                                            </p:attrNameLst>
                                          </p:cBhvr>
                                          <p:tavLst>
                                            <p:tav tm="0">
                                              <p:val>
                                                <p:strVal val="#ppt_y-.03"/>
                                              </p:val>
                                            </p:tav>
                                            <p:tav tm="100000">
                                              <p:val>
                                                <p:strVal val="#ppt_y"/>
                                              </p:val>
                                            </p:tav>
                                          </p:tavLst>
                                        </p:anim>
                                      </p:childTnLst>
                                    </p:cTn>
                                  </p:par>
                                </p:childTnLst>
                              </p:cTn>
                            </p:par>
                            <p:par>
                              <p:cTn id="62" fill="hold">
                                <p:stCondLst>
                                  <p:cond delay="3500"/>
                                </p:stCondLst>
                                <p:childTnLst>
                                  <p:par>
                                    <p:cTn id="63" presetID="23" presetClass="entr" presetSubtype="528" fill="hold" grpId="0" nodeType="afterEffect">
                                      <p:stCondLst>
                                        <p:cond delay="218"/>
                                      </p:stCondLst>
                                      <p:childTnLst>
                                        <p:set>
                                          <p:cBhvr>
                                            <p:cTn id="64" dur="1" fill="hold">
                                              <p:stCondLst>
                                                <p:cond delay="0"/>
                                              </p:stCondLst>
                                            </p:cTn>
                                            <p:tgtEl>
                                              <p:spTgt spid="25"/>
                                            </p:tgtEl>
                                            <p:attrNameLst>
                                              <p:attrName>style.visibility</p:attrName>
                                            </p:attrNameLst>
                                          </p:cBhvr>
                                          <p:to>
                                            <p:strVal val="visible"/>
                                          </p:to>
                                        </p:set>
                                        <p:anim calcmode="lin" valueType="num">
                                          <p:cBhvr>
                                            <p:cTn id="65" dur="932" fill="hold"/>
                                            <p:tgtEl>
                                              <p:spTgt spid="25"/>
                                            </p:tgtEl>
                                            <p:attrNameLst>
                                              <p:attrName>ppt_w</p:attrName>
                                            </p:attrNameLst>
                                          </p:cBhvr>
                                          <p:tavLst>
                                            <p:tav tm="0">
                                              <p:val>
                                                <p:fltVal val="0"/>
                                              </p:val>
                                            </p:tav>
                                            <p:tav tm="100000">
                                              <p:val>
                                                <p:strVal val="#ppt_w"/>
                                              </p:val>
                                            </p:tav>
                                          </p:tavLst>
                                        </p:anim>
                                        <p:anim calcmode="lin" valueType="num">
                                          <p:cBhvr>
                                            <p:cTn id="66" dur="932" fill="hold"/>
                                            <p:tgtEl>
                                              <p:spTgt spid="25"/>
                                            </p:tgtEl>
                                            <p:attrNameLst>
                                              <p:attrName>ppt_h</p:attrName>
                                            </p:attrNameLst>
                                          </p:cBhvr>
                                          <p:tavLst>
                                            <p:tav tm="0">
                                              <p:val>
                                                <p:fltVal val="0"/>
                                              </p:val>
                                            </p:tav>
                                            <p:tav tm="100000">
                                              <p:val>
                                                <p:strVal val="#ppt_h"/>
                                              </p:val>
                                            </p:tav>
                                          </p:tavLst>
                                        </p:anim>
                                        <p:anim calcmode="lin" valueType="num">
                                          <p:cBhvr>
                                            <p:cTn id="67" dur="932" fill="hold"/>
                                            <p:tgtEl>
                                              <p:spTgt spid="25"/>
                                            </p:tgtEl>
                                            <p:attrNameLst>
                                              <p:attrName>ppt_x</p:attrName>
                                            </p:attrNameLst>
                                          </p:cBhvr>
                                          <p:tavLst>
                                            <p:tav tm="0">
                                              <p:val>
                                                <p:fltVal val="0.5"/>
                                              </p:val>
                                            </p:tav>
                                            <p:tav tm="100000">
                                              <p:val>
                                                <p:strVal val="#ppt_x"/>
                                              </p:val>
                                            </p:tav>
                                          </p:tavLst>
                                        </p:anim>
                                        <p:anim calcmode="lin" valueType="num">
                                          <p:cBhvr>
                                            <p:cTn id="68" dur="932" fill="hold"/>
                                            <p:tgtEl>
                                              <p:spTgt spid="25"/>
                                            </p:tgtEl>
                                            <p:attrNameLst>
                                              <p:attrName>ppt_y</p:attrName>
                                            </p:attrNameLst>
                                          </p:cBhvr>
                                          <p:tavLst>
                                            <p:tav tm="0">
                                              <p:val>
                                                <p:fltVal val="0.5"/>
                                              </p:val>
                                            </p:tav>
                                            <p:tav tm="100000">
                                              <p:val>
                                                <p:strVal val="#ppt_y"/>
                                              </p:val>
                                            </p:tav>
                                          </p:tavLst>
                                        </p:anim>
                                      </p:childTnLst>
                                    </p:cTn>
                                  </p:par>
                                  <p:par>
                                    <p:cTn id="69" presetID="35" presetClass="emph" presetSubtype="0" repeatCount="3000" fill="hold" grpId="1" nodeType="withEffect">
                                      <p:stCondLst>
                                        <p:cond delay="1000"/>
                                      </p:stCondLst>
                                      <p:childTnLst>
                                        <p:anim calcmode="discrete" valueType="str">
                                          <p:cBhvr>
                                            <p:cTn id="70" dur="250" fill="hold"/>
                                            <p:tgtEl>
                                              <p:spTgt spid="25"/>
                                            </p:tgtEl>
                                            <p:attrNameLst>
                                              <p:attrName>style.visibility</p:attrName>
                                            </p:attrNameLst>
                                          </p:cBhvr>
                                          <p:tavLst>
                                            <p:tav tm="0">
                                              <p:val>
                                                <p:strVal val="hidden"/>
                                              </p:val>
                                            </p:tav>
                                            <p:tav tm="50000">
                                              <p:val>
                                                <p:strVal val="visible"/>
                                              </p:val>
                                            </p:tav>
                                          </p:tavLst>
                                        </p:anim>
                                      </p:childTnLst>
                                    </p:cTn>
                                  </p:par>
                                  <p:par>
                                    <p:cTn id="71" presetID="23" presetClass="entr" presetSubtype="528" fill="hold" grpId="0" nodeType="withEffect">
                                      <p:stCondLst>
                                        <p:cond delay="318"/>
                                      </p:stCondLst>
                                      <p:childTnLst>
                                        <p:set>
                                          <p:cBhvr>
                                            <p:cTn id="72" dur="1" fill="hold">
                                              <p:stCondLst>
                                                <p:cond delay="0"/>
                                              </p:stCondLst>
                                            </p:cTn>
                                            <p:tgtEl>
                                              <p:spTgt spid="26"/>
                                            </p:tgtEl>
                                            <p:attrNameLst>
                                              <p:attrName>style.visibility</p:attrName>
                                            </p:attrNameLst>
                                          </p:cBhvr>
                                          <p:to>
                                            <p:strVal val="visible"/>
                                          </p:to>
                                        </p:set>
                                        <p:anim calcmode="lin" valueType="num">
                                          <p:cBhvr>
                                            <p:cTn id="73" dur="599" fill="hold"/>
                                            <p:tgtEl>
                                              <p:spTgt spid="26"/>
                                            </p:tgtEl>
                                            <p:attrNameLst>
                                              <p:attrName>ppt_w</p:attrName>
                                            </p:attrNameLst>
                                          </p:cBhvr>
                                          <p:tavLst>
                                            <p:tav tm="0">
                                              <p:val>
                                                <p:fltVal val="0"/>
                                              </p:val>
                                            </p:tav>
                                            <p:tav tm="100000">
                                              <p:val>
                                                <p:strVal val="#ppt_w"/>
                                              </p:val>
                                            </p:tav>
                                          </p:tavLst>
                                        </p:anim>
                                        <p:anim calcmode="lin" valueType="num">
                                          <p:cBhvr>
                                            <p:cTn id="74" dur="599" fill="hold"/>
                                            <p:tgtEl>
                                              <p:spTgt spid="26"/>
                                            </p:tgtEl>
                                            <p:attrNameLst>
                                              <p:attrName>ppt_h</p:attrName>
                                            </p:attrNameLst>
                                          </p:cBhvr>
                                          <p:tavLst>
                                            <p:tav tm="0">
                                              <p:val>
                                                <p:fltVal val="0"/>
                                              </p:val>
                                            </p:tav>
                                            <p:tav tm="100000">
                                              <p:val>
                                                <p:strVal val="#ppt_h"/>
                                              </p:val>
                                            </p:tav>
                                          </p:tavLst>
                                        </p:anim>
                                        <p:anim calcmode="lin" valueType="num">
                                          <p:cBhvr>
                                            <p:cTn id="75" dur="599" fill="hold"/>
                                            <p:tgtEl>
                                              <p:spTgt spid="26"/>
                                            </p:tgtEl>
                                            <p:attrNameLst>
                                              <p:attrName>ppt_x</p:attrName>
                                            </p:attrNameLst>
                                          </p:cBhvr>
                                          <p:tavLst>
                                            <p:tav tm="0">
                                              <p:val>
                                                <p:fltVal val="0.5"/>
                                              </p:val>
                                            </p:tav>
                                            <p:tav tm="100000">
                                              <p:val>
                                                <p:strVal val="#ppt_x"/>
                                              </p:val>
                                            </p:tav>
                                          </p:tavLst>
                                        </p:anim>
                                        <p:anim calcmode="lin" valueType="num">
                                          <p:cBhvr>
                                            <p:cTn id="76" dur="599" fill="hold"/>
                                            <p:tgtEl>
                                              <p:spTgt spid="26"/>
                                            </p:tgtEl>
                                            <p:attrNameLst>
                                              <p:attrName>ppt_y</p:attrName>
                                            </p:attrNameLst>
                                          </p:cBhvr>
                                          <p:tavLst>
                                            <p:tav tm="0">
                                              <p:val>
                                                <p:fltVal val="0.5"/>
                                              </p:val>
                                            </p:tav>
                                            <p:tav tm="100000">
                                              <p:val>
                                                <p:strVal val="#ppt_y"/>
                                              </p:val>
                                            </p:tav>
                                          </p:tavLst>
                                        </p:anim>
                                      </p:childTnLst>
                                    </p:cTn>
                                  </p:par>
                                  <p:par>
                                    <p:cTn id="77" presetID="35" presetClass="emph" presetSubtype="0" repeatCount="3000" fill="hold" grpId="1" nodeType="withEffect">
                                      <p:stCondLst>
                                        <p:cond delay="750"/>
                                      </p:stCondLst>
                                      <p:childTnLst>
                                        <p:anim calcmode="discrete" valueType="str">
                                          <p:cBhvr>
                                            <p:cTn id="78" dur="250" fill="hold"/>
                                            <p:tgtEl>
                                              <p:spTgt spid="26"/>
                                            </p:tgtEl>
                                            <p:attrNameLst>
                                              <p:attrName>style.visibility</p:attrName>
                                            </p:attrNameLst>
                                          </p:cBhvr>
                                          <p:tavLst>
                                            <p:tav tm="0">
                                              <p:val>
                                                <p:strVal val="hidden"/>
                                              </p:val>
                                            </p:tav>
                                            <p:tav tm="50000">
                                              <p:val>
                                                <p:strVal val="visible"/>
                                              </p:val>
                                            </p:tav>
                                          </p:tavLst>
                                        </p:anim>
                                      </p:childTnLst>
                                    </p:cTn>
                                  </p:par>
                                  <p:par>
                                    <p:cTn id="79" presetID="23" presetClass="entr" presetSubtype="528" fill="hold" grpId="0" nodeType="withEffect">
                                      <p:stCondLst>
                                        <p:cond delay="353"/>
                                      </p:stCondLst>
                                      <p:childTnLst>
                                        <p:set>
                                          <p:cBhvr>
                                            <p:cTn id="80" dur="1" fill="hold">
                                              <p:stCondLst>
                                                <p:cond delay="0"/>
                                              </p:stCondLst>
                                            </p:cTn>
                                            <p:tgtEl>
                                              <p:spTgt spid="24"/>
                                            </p:tgtEl>
                                            <p:attrNameLst>
                                              <p:attrName>style.visibility</p:attrName>
                                            </p:attrNameLst>
                                          </p:cBhvr>
                                          <p:to>
                                            <p:strVal val="visible"/>
                                          </p:to>
                                        </p:set>
                                        <p:anim calcmode="lin" valueType="num">
                                          <p:cBhvr>
                                            <p:cTn id="81" dur="1070" fill="hold"/>
                                            <p:tgtEl>
                                              <p:spTgt spid="24"/>
                                            </p:tgtEl>
                                            <p:attrNameLst>
                                              <p:attrName>ppt_w</p:attrName>
                                            </p:attrNameLst>
                                          </p:cBhvr>
                                          <p:tavLst>
                                            <p:tav tm="0">
                                              <p:val>
                                                <p:fltVal val="0"/>
                                              </p:val>
                                            </p:tav>
                                            <p:tav tm="100000">
                                              <p:val>
                                                <p:strVal val="#ppt_w"/>
                                              </p:val>
                                            </p:tav>
                                          </p:tavLst>
                                        </p:anim>
                                        <p:anim calcmode="lin" valueType="num">
                                          <p:cBhvr>
                                            <p:cTn id="82" dur="1070" fill="hold"/>
                                            <p:tgtEl>
                                              <p:spTgt spid="24"/>
                                            </p:tgtEl>
                                            <p:attrNameLst>
                                              <p:attrName>ppt_h</p:attrName>
                                            </p:attrNameLst>
                                          </p:cBhvr>
                                          <p:tavLst>
                                            <p:tav tm="0">
                                              <p:val>
                                                <p:fltVal val="0"/>
                                              </p:val>
                                            </p:tav>
                                            <p:tav tm="100000">
                                              <p:val>
                                                <p:strVal val="#ppt_h"/>
                                              </p:val>
                                            </p:tav>
                                          </p:tavLst>
                                        </p:anim>
                                        <p:anim calcmode="lin" valueType="num">
                                          <p:cBhvr>
                                            <p:cTn id="83" dur="1070" fill="hold"/>
                                            <p:tgtEl>
                                              <p:spTgt spid="24"/>
                                            </p:tgtEl>
                                            <p:attrNameLst>
                                              <p:attrName>ppt_x</p:attrName>
                                            </p:attrNameLst>
                                          </p:cBhvr>
                                          <p:tavLst>
                                            <p:tav tm="0">
                                              <p:val>
                                                <p:fltVal val="0.5"/>
                                              </p:val>
                                            </p:tav>
                                            <p:tav tm="100000">
                                              <p:val>
                                                <p:strVal val="#ppt_x"/>
                                              </p:val>
                                            </p:tav>
                                          </p:tavLst>
                                        </p:anim>
                                        <p:anim calcmode="lin" valueType="num">
                                          <p:cBhvr>
                                            <p:cTn id="84" dur="1070" fill="hold"/>
                                            <p:tgtEl>
                                              <p:spTgt spid="24"/>
                                            </p:tgtEl>
                                            <p:attrNameLst>
                                              <p:attrName>ppt_y</p:attrName>
                                            </p:attrNameLst>
                                          </p:cBhvr>
                                          <p:tavLst>
                                            <p:tav tm="0">
                                              <p:val>
                                                <p:fltVal val="0.5"/>
                                              </p:val>
                                            </p:tav>
                                            <p:tav tm="100000">
                                              <p:val>
                                                <p:strVal val="#ppt_y"/>
                                              </p:val>
                                            </p:tav>
                                          </p:tavLst>
                                        </p:anim>
                                      </p:childTnLst>
                                    </p:cTn>
                                  </p:par>
                                  <p:par>
                                    <p:cTn id="85" presetID="35" presetClass="emph" presetSubtype="0" repeatCount="3000" fill="hold" grpId="1" nodeType="withEffect">
                                      <p:stCondLst>
                                        <p:cond delay="1250"/>
                                      </p:stCondLst>
                                      <p:childTnLst>
                                        <p:anim calcmode="discrete" valueType="str">
                                          <p:cBhvr>
                                            <p:cTn id="86" dur="250" fill="hold"/>
                                            <p:tgtEl>
                                              <p:spTgt spid="24"/>
                                            </p:tgtEl>
                                            <p:attrNameLst>
                                              <p:attrName>style.visibility</p:attrName>
                                            </p:attrNameLst>
                                          </p:cBhvr>
                                          <p:tavLst>
                                            <p:tav tm="0">
                                              <p:val>
                                                <p:strVal val="hidden"/>
                                              </p:val>
                                            </p:tav>
                                            <p:tav tm="50000">
                                              <p:val>
                                                <p:strVal val="visible"/>
                                              </p:val>
                                            </p:tav>
                                          </p:tavLst>
                                        </p:anim>
                                      </p:childTnLst>
                                    </p:cTn>
                                  </p:par>
                                  <p:par>
                                    <p:cTn id="87" presetID="23" presetClass="entr" presetSubtype="528" fill="hold" grpId="0" nodeType="withEffect">
                                      <p:stCondLst>
                                        <p:cond delay="320"/>
                                      </p:stCondLst>
                                      <p:childTnLst>
                                        <p:set>
                                          <p:cBhvr>
                                            <p:cTn id="88" dur="1" fill="hold">
                                              <p:stCondLst>
                                                <p:cond delay="0"/>
                                              </p:stCondLst>
                                            </p:cTn>
                                            <p:tgtEl>
                                              <p:spTgt spid="23"/>
                                            </p:tgtEl>
                                            <p:attrNameLst>
                                              <p:attrName>style.visibility</p:attrName>
                                            </p:attrNameLst>
                                          </p:cBhvr>
                                          <p:to>
                                            <p:strVal val="visible"/>
                                          </p:to>
                                        </p:set>
                                        <p:anim calcmode="lin" valueType="num">
                                          <p:cBhvr>
                                            <p:cTn id="89" dur="997" fill="hold"/>
                                            <p:tgtEl>
                                              <p:spTgt spid="23"/>
                                            </p:tgtEl>
                                            <p:attrNameLst>
                                              <p:attrName>ppt_w</p:attrName>
                                            </p:attrNameLst>
                                          </p:cBhvr>
                                          <p:tavLst>
                                            <p:tav tm="0">
                                              <p:val>
                                                <p:fltVal val="0"/>
                                              </p:val>
                                            </p:tav>
                                            <p:tav tm="100000">
                                              <p:val>
                                                <p:strVal val="#ppt_w"/>
                                              </p:val>
                                            </p:tav>
                                          </p:tavLst>
                                        </p:anim>
                                        <p:anim calcmode="lin" valueType="num">
                                          <p:cBhvr>
                                            <p:cTn id="90" dur="997" fill="hold"/>
                                            <p:tgtEl>
                                              <p:spTgt spid="23"/>
                                            </p:tgtEl>
                                            <p:attrNameLst>
                                              <p:attrName>ppt_h</p:attrName>
                                            </p:attrNameLst>
                                          </p:cBhvr>
                                          <p:tavLst>
                                            <p:tav tm="0">
                                              <p:val>
                                                <p:fltVal val="0"/>
                                              </p:val>
                                            </p:tav>
                                            <p:tav tm="100000">
                                              <p:val>
                                                <p:strVal val="#ppt_h"/>
                                              </p:val>
                                            </p:tav>
                                          </p:tavLst>
                                        </p:anim>
                                        <p:anim calcmode="lin" valueType="num">
                                          <p:cBhvr>
                                            <p:cTn id="91" dur="997" fill="hold"/>
                                            <p:tgtEl>
                                              <p:spTgt spid="23"/>
                                            </p:tgtEl>
                                            <p:attrNameLst>
                                              <p:attrName>ppt_x</p:attrName>
                                            </p:attrNameLst>
                                          </p:cBhvr>
                                          <p:tavLst>
                                            <p:tav tm="0">
                                              <p:val>
                                                <p:fltVal val="0.5"/>
                                              </p:val>
                                            </p:tav>
                                            <p:tav tm="100000">
                                              <p:val>
                                                <p:strVal val="#ppt_x"/>
                                              </p:val>
                                            </p:tav>
                                          </p:tavLst>
                                        </p:anim>
                                        <p:anim calcmode="lin" valueType="num">
                                          <p:cBhvr>
                                            <p:cTn id="92" dur="997" fill="hold"/>
                                            <p:tgtEl>
                                              <p:spTgt spid="23"/>
                                            </p:tgtEl>
                                            <p:attrNameLst>
                                              <p:attrName>ppt_y</p:attrName>
                                            </p:attrNameLst>
                                          </p:cBhvr>
                                          <p:tavLst>
                                            <p:tav tm="0">
                                              <p:val>
                                                <p:fltVal val="0.5"/>
                                              </p:val>
                                            </p:tav>
                                            <p:tav tm="100000">
                                              <p:val>
                                                <p:strVal val="#ppt_y"/>
                                              </p:val>
                                            </p:tav>
                                          </p:tavLst>
                                        </p:anim>
                                      </p:childTnLst>
                                    </p:cTn>
                                  </p:par>
                                  <p:par>
                                    <p:cTn id="93" presetID="35" presetClass="emph" presetSubtype="0" repeatCount="3000" fill="hold" grpId="1" nodeType="withEffect">
                                      <p:stCondLst>
                                        <p:cond delay="1250"/>
                                      </p:stCondLst>
                                      <p:childTnLst>
                                        <p:anim calcmode="discrete" valueType="str">
                                          <p:cBhvr>
                                            <p:cTn id="94" dur="250" fill="hold"/>
                                            <p:tgtEl>
                                              <p:spTgt spid="23"/>
                                            </p:tgtEl>
                                            <p:attrNameLst>
                                              <p:attrName>style.visibility</p:attrName>
                                            </p:attrNameLst>
                                          </p:cBhvr>
                                          <p:tavLst>
                                            <p:tav tm="0">
                                              <p:val>
                                                <p:strVal val="hidden"/>
                                              </p:val>
                                            </p:tav>
                                            <p:tav tm="50000">
                                              <p:val>
                                                <p:strVal val="visible"/>
                                              </p:val>
                                            </p:tav>
                                          </p:tavLst>
                                        </p:anim>
                                      </p:childTnLst>
                                    </p:cTn>
                                  </p:par>
                                  <p:par>
                                    <p:cTn id="95" presetID="23" presetClass="entr" presetSubtype="528" fill="hold" grpId="0" nodeType="withEffect">
                                      <p:stCondLst>
                                        <p:cond delay="579"/>
                                      </p:stCondLst>
                                      <p:childTnLst>
                                        <p:set>
                                          <p:cBhvr>
                                            <p:cTn id="96" dur="1" fill="hold">
                                              <p:stCondLst>
                                                <p:cond delay="0"/>
                                              </p:stCondLst>
                                            </p:cTn>
                                            <p:tgtEl>
                                              <p:spTgt spid="21"/>
                                            </p:tgtEl>
                                            <p:attrNameLst>
                                              <p:attrName>style.visibility</p:attrName>
                                            </p:attrNameLst>
                                          </p:cBhvr>
                                          <p:to>
                                            <p:strVal val="visible"/>
                                          </p:to>
                                        </p:set>
                                        <p:anim calcmode="lin" valueType="num">
                                          <p:cBhvr>
                                            <p:cTn id="97" dur="345" fill="hold"/>
                                            <p:tgtEl>
                                              <p:spTgt spid="21"/>
                                            </p:tgtEl>
                                            <p:attrNameLst>
                                              <p:attrName>ppt_w</p:attrName>
                                            </p:attrNameLst>
                                          </p:cBhvr>
                                          <p:tavLst>
                                            <p:tav tm="0">
                                              <p:val>
                                                <p:fltVal val="0"/>
                                              </p:val>
                                            </p:tav>
                                            <p:tav tm="100000">
                                              <p:val>
                                                <p:strVal val="#ppt_w"/>
                                              </p:val>
                                            </p:tav>
                                          </p:tavLst>
                                        </p:anim>
                                        <p:anim calcmode="lin" valueType="num">
                                          <p:cBhvr>
                                            <p:cTn id="98" dur="345" fill="hold"/>
                                            <p:tgtEl>
                                              <p:spTgt spid="21"/>
                                            </p:tgtEl>
                                            <p:attrNameLst>
                                              <p:attrName>ppt_h</p:attrName>
                                            </p:attrNameLst>
                                          </p:cBhvr>
                                          <p:tavLst>
                                            <p:tav tm="0">
                                              <p:val>
                                                <p:fltVal val="0"/>
                                              </p:val>
                                            </p:tav>
                                            <p:tav tm="100000">
                                              <p:val>
                                                <p:strVal val="#ppt_h"/>
                                              </p:val>
                                            </p:tav>
                                          </p:tavLst>
                                        </p:anim>
                                        <p:anim calcmode="lin" valueType="num">
                                          <p:cBhvr>
                                            <p:cTn id="99" dur="345" fill="hold"/>
                                            <p:tgtEl>
                                              <p:spTgt spid="21"/>
                                            </p:tgtEl>
                                            <p:attrNameLst>
                                              <p:attrName>ppt_x</p:attrName>
                                            </p:attrNameLst>
                                          </p:cBhvr>
                                          <p:tavLst>
                                            <p:tav tm="0">
                                              <p:val>
                                                <p:fltVal val="0.5"/>
                                              </p:val>
                                            </p:tav>
                                            <p:tav tm="100000">
                                              <p:val>
                                                <p:strVal val="#ppt_x"/>
                                              </p:val>
                                            </p:tav>
                                          </p:tavLst>
                                        </p:anim>
                                        <p:anim calcmode="lin" valueType="num">
                                          <p:cBhvr>
                                            <p:cTn id="100" dur="345" fill="hold"/>
                                            <p:tgtEl>
                                              <p:spTgt spid="21"/>
                                            </p:tgtEl>
                                            <p:attrNameLst>
                                              <p:attrName>ppt_y</p:attrName>
                                            </p:attrNameLst>
                                          </p:cBhvr>
                                          <p:tavLst>
                                            <p:tav tm="0">
                                              <p:val>
                                                <p:fltVal val="0.5"/>
                                              </p:val>
                                            </p:tav>
                                            <p:tav tm="100000">
                                              <p:val>
                                                <p:strVal val="#ppt_y"/>
                                              </p:val>
                                            </p:tav>
                                          </p:tavLst>
                                        </p:anim>
                                      </p:childTnLst>
                                    </p:cTn>
                                  </p:par>
                                  <p:par>
                                    <p:cTn id="101" presetID="35" presetClass="emph" presetSubtype="0" repeatCount="3000" fill="hold" grpId="1" nodeType="withEffect">
                                      <p:stCondLst>
                                        <p:cond delay="750"/>
                                      </p:stCondLst>
                                      <p:childTnLst>
                                        <p:anim calcmode="discrete" valueType="str">
                                          <p:cBhvr>
                                            <p:cTn id="102" dur="250" fill="hold"/>
                                            <p:tgtEl>
                                              <p:spTgt spid="21"/>
                                            </p:tgtEl>
                                            <p:attrNameLst>
                                              <p:attrName>style.visibility</p:attrName>
                                            </p:attrNameLst>
                                          </p:cBhvr>
                                          <p:tavLst>
                                            <p:tav tm="0">
                                              <p:val>
                                                <p:strVal val="hidden"/>
                                              </p:val>
                                            </p:tav>
                                            <p:tav tm="50000">
                                              <p:val>
                                                <p:strVal val="visible"/>
                                              </p:val>
                                            </p:tav>
                                          </p:tavLst>
                                        </p:anim>
                                      </p:childTnLst>
                                    </p:cTn>
                                  </p:par>
                                  <p:par>
                                    <p:cTn id="103" presetID="23" presetClass="entr" presetSubtype="528" fill="hold" grpId="0" nodeType="withEffect">
                                      <p:stCondLst>
                                        <p:cond delay="592"/>
                                      </p:stCondLst>
                                      <p:childTnLst>
                                        <p:set>
                                          <p:cBhvr>
                                            <p:cTn id="104" dur="1" fill="hold">
                                              <p:stCondLst>
                                                <p:cond delay="0"/>
                                              </p:stCondLst>
                                            </p:cTn>
                                            <p:tgtEl>
                                              <p:spTgt spid="22"/>
                                            </p:tgtEl>
                                            <p:attrNameLst>
                                              <p:attrName>style.visibility</p:attrName>
                                            </p:attrNameLst>
                                          </p:cBhvr>
                                          <p:to>
                                            <p:strVal val="visible"/>
                                          </p:to>
                                        </p:set>
                                        <p:anim calcmode="lin" valueType="num">
                                          <p:cBhvr>
                                            <p:cTn id="105" dur="1060" fill="hold"/>
                                            <p:tgtEl>
                                              <p:spTgt spid="22"/>
                                            </p:tgtEl>
                                            <p:attrNameLst>
                                              <p:attrName>ppt_w</p:attrName>
                                            </p:attrNameLst>
                                          </p:cBhvr>
                                          <p:tavLst>
                                            <p:tav tm="0">
                                              <p:val>
                                                <p:fltVal val="0"/>
                                              </p:val>
                                            </p:tav>
                                            <p:tav tm="100000">
                                              <p:val>
                                                <p:strVal val="#ppt_w"/>
                                              </p:val>
                                            </p:tav>
                                          </p:tavLst>
                                        </p:anim>
                                        <p:anim calcmode="lin" valueType="num">
                                          <p:cBhvr>
                                            <p:cTn id="106" dur="1060" fill="hold"/>
                                            <p:tgtEl>
                                              <p:spTgt spid="22"/>
                                            </p:tgtEl>
                                            <p:attrNameLst>
                                              <p:attrName>ppt_h</p:attrName>
                                            </p:attrNameLst>
                                          </p:cBhvr>
                                          <p:tavLst>
                                            <p:tav tm="0">
                                              <p:val>
                                                <p:fltVal val="0"/>
                                              </p:val>
                                            </p:tav>
                                            <p:tav tm="100000">
                                              <p:val>
                                                <p:strVal val="#ppt_h"/>
                                              </p:val>
                                            </p:tav>
                                          </p:tavLst>
                                        </p:anim>
                                        <p:anim calcmode="lin" valueType="num">
                                          <p:cBhvr>
                                            <p:cTn id="107" dur="1060" fill="hold"/>
                                            <p:tgtEl>
                                              <p:spTgt spid="22"/>
                                            </p:tgtEl>
                                            <p:attrNameLst>
                                              <p:attrName>ppt_x</p:attrName>
                                            </p:attrNameLst>
                                          </p:cBhvr>
                                          <p:tavLst>
                                            <p:tav tm="0">
                                              <p:val>
                                                <p:fltVal val="0.5"/>
                                              </p:val>
                                            </p:tav>
                                            <p:tav tm="100000">
                                              <p:val>
                                                <p:strVal val="#ppt_x"/>
                                              </p:val>
                                            </p:tav>
                                          </p:tavLst>
                                        </p:anim>
                                        <p:anim calcmode="lin" valueType="num">
                                          <p:cBhvr>
                                            <p:cTn id="108" dur="1060" fill="hold"/>
                                            <p:tgtEl>
                                              <p:spTgt spid="22"/>
                                            </p:tgtEl>
                                            <p:attrNameLst>
                                              <p:attrName>ppt_y</p:attrName>
                                            </p:attrNameLst>
                                          </p:cBhvr>
                                          <p:tavLst>
                                            <p:tav tm="0">
                                              <p:val>
                                                <p:fltVal val="0.5"/>
                                              </p:val>
                                            </p:tav>
                                            <p:tav tm="100000">
                                              <p:val>
                                                <p:strVal val="#ppt_y"/>
                                              </p:val>
                                            </p:tav>
                                          </p:tavLst>
                                        </p:anim>
                                      </p:childTnLst>
                                    </p:cTn>
                                  </p:par>
                                  <p:par>
                                    <p:cTn id="109" presetID="35" presetClass="emph" presetSubtype="0" repeatCount="3000" fill="hold" grpId="1" nodeType="withEffect">
                                      <p:stCondLst>
                                        <p:cond delay="1500"/>
                                      </p:stCondLst>
                                      <p:childTnLst>
                                        <p:anim calcmode="discrete" valueType="str">
                                          <p:cBhvr>
                                            <p:cTn id="110" dur="250" fill="hold"/>
                                            <p:tgtEl>
                                              <p:spTgt spid="22"/>
                                            </p:tgtEl>
                                            <p:attrNameLst>
                                              <p:attrName>style.visibility</p:attrName>
                                            </p:attrNameLst>
                                          </p:cBhvr>
                                          <p:tavLst>
                                            <p:tav tm="0">
                                              <p:val>
                                                <p:strVal val="hidden"/>
                                              </p:val>
                                            </p:tav>
                                            <p:tav tm="50000">
                                              <p:val>
                                                <p:strVal val="visible"/>
                                              </p:val>
                                            </p:tav>
                                          </p:tavLst>
                                        </p:anim>
                                      </p:childTnLst>
                                    </p:cTn>
                                  </p:par>
                                  <p:par>
                                    <p:cTn id="111" presetID="23" presetClass="entr" presetSubtype="528" fill="hold" grpId="0" nodeType="withEffect">
                                      <p:stCondLst>
                                        <p:cond delay="500"/>
                                      </p:stCondLst>
                                      <p:childTnLst>
                                        <p:set>
                                          <p:cBhvr>
                                            <p:cTn id="112" dur="1" fill="hold">
                                              <p:stCondLst>
                                                <p:cond delay="0"/>
                                              </p:stCondLst>
                                            </p:cTn>
                                            <p:tgtEl>
                                              <p:spTgt spid="17"/>
                                            </p:tgtEl>
                                            <p:attrNameLst>
                                              <p:attrName>style.visibility</p:attrName>
                                            </p:attrNameLst>
                                          </p:cBhvr>
                                          <p:to>
                                            <p:strVal val="visible"/>
                                          </p:to>
                                        </p:set>
                                        <p:anim calcmode="lin" valueType="num">
                                          <p:cBhvr>
                                            <p:cTn id="113" dur="914" fill="hold"/>
                                            <p:tgtEl>
                                              <p:spTgt spid="17"/>
                                            </p:tgtEl>
                                            <p:attrNameLst>
                                              <p:attrName>ppt_w</p:attrName>
                                            </p:attrNameLst>
                                          </p:cBhvr>
                                          <p:tavLst>
                                            <p:tav tm="0">
                                              <p:val>
                                                <p:fltVal val="0"/>
                                              </p:val>
                                            </p:tav>
                                            <p:tav tm="100000">
                                              <p:val>
                                                <p:strVal val="#ppt_w"/>
                                              </p:val>
                                            </p:tav>
                                          </p:tavLst>
                                        </p:anim>
                                        <p:anim calcmode="lin" valueType="num">
                                          <p:cBhvr>
                                            <p:cTn id="114" dur="914" fill="hold"/>
                                            <p:tgtEl>
                                              <p:spTgt spid="17"/>
                                            </p:tgtEl>
                                            <p:attrNameLst>
                                              <p:attrName>ppt_h</p:attrName>
                                            </p:attrNameLst>
                                          </p:cBhvr>
                                          <p:tavLst>
                                            <p:tav tm="0">
                                              <p:val>
                                                <p:fltVal val="0"/>
                                              </p:val>
                                            </p:tav>
                                            <p:tav tm="100000">
                                              <p:val>
                                                <p:strVal val="#ppt_h"/>
                                              </p:val>
                                            </p:tav>
                                          </p:tavLst>
                                        </p:anim>
                                        <p:anim calcmode="lin" valueType="num">
                                          <p:cBhvr>
                                            <p:cTn id="115" dur="914" fill="hold"/>
                                            <p:tgtEl>
                                              <p:spTgt spid="17"/>
                                            </p:tgtEl>
                                            <p:attrNameLst>
                                              <p:attrName>ppt_x</p:attrName>
                                            </p:attrNameLst>
                                          </p:cBhvr>
                                          <p:tavLst>
                                            <p:tav tm="0">
                                              <p:val>
                                                <p:fltVal val="0.5"/>
                                              </p:val>
                                            </p:tav>
                                            <p:tav tm="100000">
                                              <p:val>
                                                <p:strVal val="#ppt_x"/>
                                              </p:val>
                                            </p:tav>
                                          </p:tavLst>
                                        </p:anim>
                                        <p:anim calcmode="lin" valueType="num">
                                          <p:cBhvr>
                                            <p:cTn id="116" dur="914" fill="hold"/>
                                            <p:tgtEl>
                                              <p:spTgt spid="17"/>
                                            </p:tgtEl>
                                            <p:attrNameLst>
                                              <p:attrName>ppt_y</p:attrName>
                                            </p:attrNameLst>
                                          </p:cBhvr>
                                          <p:tavLst>
                                            <p:tav tm="0">
                                              <p:val>
                                                <p:fltVal val="0.5"/>
                                              </p:val>
                                            </p:tav>
                                            <p:tav tm="100000">
                                              <p:val>
                                                <p:strVal val="#ppt_y"/>
                                              </p:val>
                                            </p:tav>
                                          </p:tavLst>
                                        </p:anim>
                                      </p:childTnLst>
                                    </p:cTn>
                                  </p:par>
                                  <p:par>
                                    <p:cTn id="117" presetID="35" presetClass="emph" presetSubtype="0" repeatCount="3000" fill="hold" grpId="1" nodeType="withEffect">
                                      <p:stCondLst>
                                        <p:cond delay="1500"/>
                                      </p:stCondLst>
                                      <p:childTnLst>
                                        <p:anim calcmode="discrete" valueType="str">
                                          <p:cBhvr>
                                            <p:cTn id="118" dur="250" fill="hold"/>
                                            <p:tgtEl>
                                              <p:spTgt spid="17"/>
                                            </p:tgtEl>
                                            <p:attrNameLst>
                                              <p:attrName>style.visibility</p:attrName>
                                            </p:attrNameLst>
                                          </p:cBhvr>
                                          <p:tavLst>
                                            <p:tav tm="0">
                                              <p:val>
                                                <p:strVal val="hidden"/>
                                              </p:val>
                                            </p:tav>
                                            <p:tav tm="50000">
                                              <p:val>
                                                <p:strVal val="visible"/>
                                              </p:val>
                                            </p:tav>
                                          </p:tavLst>
                                        </p:anim>
                                      </p:childTnLst>
                                    </p:cTn>
                                  </p:par>
                                  <p:par>
                                    <p:cTn id="119" presetID="23" presetClass="entr" presetSubtype="528" fill="hold" grpId="0" nodeType="withEffect">
                                      <p:stCondLst>
                                        <p:cond delay="361"/>
                                      </p:stCondLst>
                                      <p:childTnLst>
                                        <p:set>
                                          <p:cBhvr>
                                            <p:cTn id="120" dur="1" fill="hold">
                                              <p:stCondLst>
                                                <p:cond delay="0"/>
                                              </p:stCondLst>
                                            </p:cTn>
                                            <p:tgtEl>
                                              <p:spTgt spid="16"/>
                                            </p:tgtEl>
                                            <p:attrNameLst>
                                              <p:attrName>style.visibility</p:attrName>
                                            </p:attrNameLst>
                                          </p:cBhvr>
                                          <p:to>
                                            <p:strVal val="visible"/>
                                          </p:to>
                                        </p:set>
                                        <p:anim calcmode="lin" valueType="num">
                                          <p:cBhvr>
                                            <p:cTn id="121" dur="591" fill="hold"/>
                                            <p:tgtEl>
                                              <p:spTgt spid="16"/>
                                            </p:tgtEl>
                                            <p:attrNameLst>
                                              <p:attrName>ppt_w</p:attrName>
                                            </p:attrNameLst>
                                          </p:cBhvr>
                                          <p:tavLst>
                                            <p:tav tm="0">
                                              <p:val>
                                                <p:fltVal val="0"/>
                                              </p:val>
                                            </p:tav>
                                            <p:tav tm="100000">
                                              <p:val>
                                                <p:strVal val="#ppt_w"/>
                                              </p:val>
                                            </p:tav>
                                          </p:tavLst>
                                        </p:anim>
                                        <p:anim calcmode="lin" valueType="num">
                                          <p:cBhvr>
                                            <p:cTn id="122" dur="591" fill="hold"/>
                                            <p:tgtEl>
                                              <p:spTgt spid="16"/>
                                            </p:tgtEl>
                                            <p:attrNameLst>
                                              <p:attrName>ppt_h</p:attrName>
                                            </p:attrNameLst>
                                          </p:cBhvr>
                                          <p:tavLst>
                                            <p:tav tm="0">
                                              <p:val>
                                                <p:fltVal val="0"/>
                                              </p:val>
                                            </p:tav>
                                            <p:tav tm="100000">
                                              <p:val>
                                                <p:strVal val="#ppt_h"/>
                                              </p:val>
                                            </p:tav>
                                          </p:tavLst>
                                        </p:anim>
                                        <p:anim calcmode="lin" valueType="num">
                                          <p:cBhvr>
                                            <p:cTn id="123" dur="591" fill="hold"/>
                                            <p:tgtEl>
                                              <p:spTgt spid="16"/>
                                            </p:tgtEl>
                                            <p:attrNameLst>
                                              <p:attrName>ppt_x</p:attrName>
                                            </p:attrNameLst>
                                          </p:cBhvr>
                                          <p:tavLst>
                                            <p:tav tm="0">
                                              <p:val>
                                                <p:fltVal val="0.5"/>
                                              </p:val>
                                            </p:tav>
                                            <p:tav tm="100000">
                                              <p:val>
                                                <p:strVal val="#ppt_x"/>
                                              </p:val>
                                            </p:tav>
                                          </p:tavLst>
                                        </p:anim>
                                        <p:anim calcmode="lin" valueType="num">
                                          <p:cBhvr>
                                            <p:cTn id="124" dur="591" fill="hold"/>
                                            <p:tgtEl>
                                              <p:spTgt spid="16"/>
                                            </p:tgtEl>
                                            <p:attrNameLst>
                                              <p:attrName>ppt_y</p:attrName>
                                            </p:attrNameLst>
                                          </p:cBhvr>
                                          <p:tavLst>
                                            <p:tav tm="0">
                                              <p:val>
                                                <p:fltVal val="0.5"/>
                                              </p:val>
                                            </p:tav>
                                            <p:tav tm="100000">
                                              <p:val>
                                                <p:strVal val="#ppt_y"/>
                                              </p:val>
                                            </p:tav>
                                          </p:tavLst>
                                        </p:anim>
                                      </p:childTnLst>
                                    </p:cTn>
                                  </p:par>
                                  <p:par>
                                    <p:cTn id="125" presetID="35" presetClass="emph" presetSubtype="0" repeatCount="3000" fill="hold" grpId="1" nodeType="withEffect">
                                      <p:stCondLst>
                                        <p:cond delay="1000"/>
                                      </p:stCondLst>
                                      <p:childTnLst>
                                        <p:anim calcmode="discrete" valueType="str">
                                          <p:cBhvr>
                                            <p:cTn id="126" dur="250" fill="hold"/>
                                            <p:tgtEl>
                                              <p:spTgt spid="16"/>
                                            </p:tgtEl>
                                            <p:attrNameLst>
                                              <p:attrName>style.visibility</p:attrName>
                                            </p:attrNameLst>
                                          </p:cBhvr>
                                          <p:tavLst>
                                            <p:tav tm="0">
                                              <p:val>
                                                <p:strVal val="hidden"/>
                                              </p:val>
                                            </p:tav>
                                            <p:tav tm="50000">
                                              <p:val>
                                                <p:strVal val="visible"/>
                                              </p:val>
                                            </p:tav>
                                          </p:tavLst>
                                        </p:anim>
                                      </p:childTnLst>
                                    </p:cTn>
                                  </p:par>
                                  <p:par>
                                    <p:cTn id="127" presetID="23" presetClass="entr" presetSubtype="528" fill="hold" grpId="0" nodeType="withEffect">
                                      <p:stCondLst>
                                        <p:cond delay="311"/>
                                      </p:stCondLst>
                                      <p:childTnLst>
                                        <p:set>
                                          <p:cBhvr>
                                            <p:cTn id="128" dur="1" fill="hold">
                                              <p:stCondLst>
                                                <p:cond delay="0"/>
                                              </p:stCondLst>
                                            </p:cTn>
                                            <p:tgtEl>
                                              <p:spTgt spid="15"/>
                                            </p:tgtEl>
                                            <p:attrNameLst>
                                              <p:attrName>style.visibility</p:attrName>
                                            </p:attrNameLst>
                                          </p:cBhvr>
                                          <p:to>
                                            <p:strVal val="visible"/>
                                          </p:to>
                                        </p:set>
                                        <p:anim calcmode="lin" valueType="num">
                                          <p:cBhvr>
                                            <p:cTn id="129" dur="720" fill="hold"/>
                                            <p:tgtEl>
                                              <p:spTgt spid="15"/>
                                            </p:tgtEl>
                                            <p:attrNameLst>
                                              <p:attrName>ppt_w</p:attrName>
                                            </p:attrNameLst>
                                          </p:cBhvr>
                                          <p:tavLst>
                                            <p:tav tm="0">
                                              <p:val>
                                                <p:fltVal val="0"/>
                                              </p:val>
                                            </p:tav>
                                            <p:tav tm="100000">
                                              <p:val>
                                                <p:strVal val="#ppt_w"/>
                                              </p:val>
                                            </p:tav>
                                          </p:tavLst>
                                        </p:anim>
                                        <p:anim calcmode="lin" valueType="num">
                                          <p:cBhvr>
                                            <p:cTn id="130" dur="720" fill="hold"/>
                                            <p:tgtEl>
                                              <p:spTgt spid="15"/>
                                            </p:tgtEl>
                                            <p:attrNameLst>
                                              <p:attrName>ppt_h</p:attrName>
                                            </p:attrNameLst>
                                          </p:cBhvr>
                                          <p:tavLst>
                                            <p:tav tm="0">
                                              <p:val>
                                                <p:fltVal val="0"/>
                                              </p:val>
                                            </p:tav>
                                            <p:tav tm="100000">
                                              <p:val>
                                                <p:strVal val="#ppt_h"/>
                                              </p:val>
                                            </p:tav>
                                          </p:tavLst>
                                        </p:anim>
                                        <p:anim calcmode="lin" valueType="num">
                                          <p:cBhvr>
                                            <p:cTn id="131" dur="720" fill="hold"/>
                                            <p:tgtEl>
                                              <p:spTgt spid="15"/>
                                            </p:tgtEl>
                                            <p:attrNameLst>
                                              <p:attrName>ppt_x</p:attrName>
                                            </p:attrNameLst>
                                          </p:cBhvr>
                                          <p:tavLst>
                                            <p:tav tm="0">
                                              <p:val>
                                                <p:fltVal val="0.5"/>
                                              </p:val>
                                            </p:tav>
                                            <p:tav tm="100000">
                                              <p:val>
                                                <p:strVal val="#ppt_x"/>
                                              </p:val>
                                            </p:tav>
                                          </p:tavLst>
                                        </p:anim>
                                        <p:anim calcmode="lin" valueType="num">
                                          <p:cBhvr>
                                            <p:cTn id="132" dur="720" fill="hold"/>
                                            <p:tgtEl>
                                              <p:spTgt spid="15"/>
                                            </p:tgtEl>
                                            <p:attrNameLst>
                                              <p:attrName>ppt_y</p:attrName>
                                            </p:attrNameLst>
                                          </p:cBhvr>
                                          <p:tavLst>
                                            <p:tav tm="0">
                                              <p:val>
                                                <p:fltVal val="0.5"/>
                                              </p:val>
                                            </p:tav>
                                            <p:tav tm="100000">
                                              <p:val>
                                                <p:strVal val="#ppt_y"/>
                                              </p:val>
                                            </p:tav>
                                          </p:tavLst>
                                        </p:anim>
                                      </p:childTnLst>
                                    </p:cTn>
                                  </p:par>
                                  <p:par>
                                    <p:cTn id="133" presetID="35" presetClass="emph" presetSubtype="0" repeatCount="3000" fill="hold" grpId="1" nodeType="withEffect">
                                      <p:stCondLst>
                                        <p:cond delay="1000"/>
                                      </p:stCondLst>
                                      <p:childTnLst>
                                        <p:anim calcmode="discrete" valueType="str">
                                          <p:cBhvr>
                                            <p:cTn id="134" dur="250" fill="hold"/>
                                            <p:tgtEl>
                                              <p:spTgt spid="15"/>
                                            </p:tgtEl>
                                            <p:attrNameLst>
                                              <p:attrName>style.visibility</p:attrName>
                                            </p:attrNameLst>
                                          </p:cBhvr>
                                          <p:tavLst>
                                            <p:tav tm="0">
                                              <p:val>
                                                <p:strVal val="hidden"/>
                                              </p:val>
                                            </p:tav>
                                            <p:tav tm="50000">
                                              <p:val>
                                                <p:strVal val="visible"/>
                                              </p:val>
                                            </p:tav>
                                          </p:tavLst>
                                        </p:anim>
                                      </p:childTnLst>
                                    </p:cTn>
                                  </p:par>
                                  <p:par>
                                    <p:cTn id="135" presetID="23" presetClass="entr" presetSubtype="528" fill="hold" grpId="0" nodeType="withEffect">
                                      <p:stCondLst>
                                        <p:cond delay="265"/>
                                      </p:stCondLst>
                                      <p:childTnLst>
                                        <p:set>
                                          <p:cBhvr>
                                            <p:cTn id="136" dur="1" fill="hold">
                                              <p:stCondLst>
                                                <p:cond delay="0"/>
                                              </p:stCondLst>
                                            </p:cTn>
                                            <p:tgtEl>
                                              <p:spTgt spid="18"/>
                                            </p:tgtEl>
                                            <p:attrNameLst>
                                              <p:attrName>style.visibility</p:attrName>
                                            </p:attrNameLst>
                                          </p:cBhvr>
                                          <p:to>
                                            <p:strVal val="visible"/>
                                          </p:to>
                                        </p:set>
                                        <p:anim calcmode="lin" valueType="num">
                                          <p:cBhvr>
                                            <p:cTn id="137" dur="343" fill="hold"/>
                                            <p:tgtEl>
                                              <p:spTgt spid="18"/>
                                            </p:tgtEl>
                                            <p:attrNameLst>
                                              <p:attrName>ppt_w</p:attrName>
                                            </p:attrNameLst>
                                          </p:cBhvr>
                                          <p:tavLst>
                                            <p:tav tm="0">
                                              <p:val>
                                                <p:fltVal val="0"/>
                                              </p:val>
                                            </p:tav>
                                            <p:tav tm="100000">
                                              <p:val>
                                                <p:strVal val="#ppt_w"/>
                                              </p:val>
                                            </p:tav>
                                          </p:tavLst>
                                        </p:anim>
                                        <p:anim calcmode="lin" valueType="num">
                                          <p:cBhvr>
                                            <p:cTn id="138" dur="343" fill="hold"/>
                                            <p:tgtEl>
                                              <p:spTgt spid="18"/>
                                            </p:tgtEl>
                                            <p:attrNameLst>
                                              <p:attrName>ppt_h</p:attrName>
                                            </p:attrNameLst>
                                          </p:cBhvr>
                                          <p:tavLst>
                                            <p:tav tm="0">
                                              <p:val>
                                                <p:fltVal val="0"/>
                                              </p:val>
                                            </p:tav>
                                            <p:tav tm="100000">
                                              <p:val>
                                                <p:strVal val="#ppt_h"/>
                                              </p:val>
                                            </p:tav>
                                          </p:tavLst>
                                        </p:anim>
                                        <p:anim calcmode="lin" valueType="num">
                                          <p:cBhvr>
                                            <p:cTn id="139" dur="343" fill="hold"/>
                                            <p:tgtEl>
                                              <p:spTgt spid="18"/>
                                            </p:tgtEl>
                                            <p:attrNameLst>
                                              <p:attrName>ppt_x</p:attrName>
                                            </p:attrNameLst>
                                          </p:cBhvr>
                                          <p:tavLst>
                                            <p:tav tm="0">
                                              <p:val>
                                                <p:fltVal val="0.5"/>
                                              </p:val>
                                            </p:tav>
                                            <p:tav tm="100000">
                                              <p:val>
                                                <p:strVal val="#ppt_x"/>
                                              </p:val>
                                            </p:tav>
                                          </p:tavLst>
                                        </p:anim>
                                        <p:anim calcmode="lin" valueType="num">
                                          <p:cBhvr>
                                            <p:cTn id="140" dur="343" fill="hold"/>
                                            <p:tgtEl>
                                              <p:spTgt spid="18"/>
                                            </p:tgtEl>
                                            <p:attrNameLst>
                                              <p:attrName>ppt_y</p:attrName>
                                            </p:attrNameLst>
                                          </p:cBhvr>
                                          <p:tavLst>
                                            <p:tav tm="0">
                                              <p:val>
                                                <p:fltVal val="0.5"/>
                                              </p:val>
                                            </p:tav>
                                            <p:tav tm="100000">
                                              <p:val>
                                                <p:strVal val="#ppt_y"/>
                                              </p:val>
                                            </p:tav>
                                          </p:tavLst>
                                        </p:anim>
                                      </p:childTnLst>
                                    </p:cTn>
                                  </p:par>
                                  <p:par>
                                    <p:cTn id="141" presetID="35" presetClass="emph" presetSubtype="0" repeatCount="3000" fill="hold" grpId="1" nodeType="withEffect">
                                      <p:stCondLst>
                                        <p:cond delay="500"/>
                                      </p:stCondLst>
                                      <p:childTnLst>
                                        <p:anim calcmode="discrete" valueType="str">
                                          <p:cBhvr>
                                            <p:cTn id="142" dur="250" fill="hold"/>
                                            <p:tgtEl>
                                              <p:spTgt spid="18"/>
                                            </p:tgtEl>
                                            <p:attrNameLst>
                                              <p:attrName>style.visibility</p:attrName>
                                            </p:attrNameLst>
                                          </p:cBhvr>
                                          <p:tavLst>
                                            <p:tav tm="0">
                                              <p:val>
                                                <p:strVal val="hidden"/>
                                              </p:val>
                                            </p:tav>
                                            <p:tav tm="50000">
                                              <p:val>
                                                <p:strVal val="visible"/>
                                              </p:val>
                                            </p:tav>
                                          </p:tavLst>
                                        </p:anim>
                                      </p:childTnLst>
                                    </p:cTn>
                                  </p:par>
                                  <p:par>
                                    <p:cTn id="143" presetID="23" presetClass="entr" presetSubtype="528" fill="hold" grpId="0" nodeType="withEffect">
                                      <p:stCondLst>
                                        <p:cond delay="459"/>
                                      </p:stCondLst>
                                      <p:childTnLst>
                                        <p:set>
                                          <p:cBhvr>
                                            <p:cTn id="144" dur="1" fill="hold">
                                              <p:stCondLst>
                                                <p:cond delay="0"/>
                                              </p:stCondLst>
                                            </p:cTn>
                                            <p:tgtEl>
                                              <p:spTgt spid="20"/>
                                            </p:tgtEl>
                                            <p:attrNameLst>
                                              <p:attrName>style.visibility</p:attrName>
                                            </p:attrNameLst>
                                          </p:cBhvr>
                                          <p:to>
                                            <p:strVal val="visible"/>
                                          </p:to>
                                        </p:set>
                                        <p:anim calcmode="lin" valueType="num">
                                          <p:cBhvr>
                                            <p:cTn id="145" dur="774" fill="hold"/>
                                            <p:tgtEl>
                                              <p:spTgt spid="20"/>
                                            </p:tgtEl>
                                            <p:attrNameLst>
                                              <p:attrName>ppt_w</p:attrName>
                                            </p:attrNameLst>
                                          </p:cBhvr>
                                          <p:tavLst>
                                            <p:tav tm="0">
                                              <p:val>
                                                <p:fltVal val="0"/>
                                              </p:val>
                                            </p:tav>
                                            <p:tav tm="100000">
                                              <p:val>
                                                <p:strVal val="#ppt_w"/>
                                              </p:val>
                                            </p:tav>
                                          </p:tavLst>
                                        </p:anim>
                                        <p:anim calcmode="lin" valueType="num">
                                          <p:cBhvr>
                                            <p:cTn id="146" dur="774" fill="hold"/>
                                            <p:tgtEl>
                                              <p:spTgt spid="20"/>
                                            </p:tgtEl>
                                            <p:attrNameLst>
                                              <p:attrName>ppt_h</p:attrName>
                                            </p:attrNameLst>
                                          </p:cBhvr>
                                          <p:tavLst>
                                            <p:tav tm="0">
                                              <p:val>
                                                <p:fltVal val="0"/>
                                              </p:val>
                                            </p:tav>
                                            <p:tav tm="100000">
                                              <p:val>
                                                <p:strVal val="#ppt_h"/>
                                              </p:val>
                                            </p:tav>
                                          </p:tavLst>
                                        </p:anim>
                                        <p:anim calcmode="lin" valueType="num">
                                          <p:cBhvr>
                                            <p:cTn id="147" dur="774" fill="hold"/>
                                            <p:tgtEl>
                                              <p:spTgt spid="20"/>
                                            </p:tgtEl>
                                            <p:attrNameLst>
                                              <p:attrName>ppt_x</p:attrName>
                                            </p:attrNameLst>
                                          </p:cBhvr>
                                          <p:tavLst>
                                            <p:tav tm="0">
                                              <p:val>
                                                <p:fltVal val="0.5"/>
                                              </p:val>
                                            </p:tav>
                                            <p:tav tm="100000">
                                              <p:val>
                                                <p:strVal val="#ppt_x"/>
                                              </p:val>
                                            </p:tav>
                                          </p:tavLst>
                                        </p:anim>
                                        <p:anim calcmode="lin" valueType="num">
                                          <p:cBhvr>
                                            <p:cTn id="148" dur="774" fill="hold"/>
                                            <p:tgtEl>
                                              <p:spTgt spid="20"/>
                                            </p:tgtEl>
                                            <p:attrNameLst>
                                              <p:attrName>ppt_y</p:attrName>
                                            </p:attrNameLst>
                                          </p:cBhvr>
                                          <p:tavLst>
                                            <p:tav tm="0">
                                              <p:val>
                                                <p:fltVal val="0.5"/>
                                              </p:val>
                                            </p:tav>
                                            <p:tav tm="100000">
                                              <p:val>
                                                <p:strVal val="#ppt_y"/>
                                              </p:val>
                                            </p:tav>
                                          </p:tavLst>
                                        </p:anim>
                                      </p:childTnLst>
                                    </p:cTn>
                                  </p:par>
                                  <p:par>
                                    <p:cTn id="149" presetID="35" presetClass="emph" presetSubtype="0" repeatCount="3000" fill="hold" grpId="1" nodeType="withEffect">
                                      <p:stCondLst>
                                        <p:cond delay="1250"/>
                                      </p:stCondLst>
                                      <p:childTnLst>
                                        <p:anim calcmode="discrete" valueType="str">
                                          <p:cBhvr>
                                            <p:cTn id="150" dur="250" fill="hold"/>
                                            <p:tgtEl>
                                              <p:spTgt spid="20"/>
                                            </p:tgtEl>
                                            <p:attrNameLst>
                                              <p:attrName>style.visibility</p:attrName>
                                            </p:attrNameLst>
                                          </p:cBhvr>
                                          <p:tavLst>
                                            <p:tav tm="0">
                                              <p:val>
                                                <p:strVal val="hidden"/>
                                              </p:val>
                                            </p:tav>
                                            <p:tav tm="50000">
                                              <p:val>
                                                <p:strVal val="visible"/>
                                              </p:val>
                                            </p:tav>
                                          </p:tavLst>
                                        </p:anim>
                                      </p:childTnLst>
                                    </p:cTn>
                                  </p:par>
                                  <p:par>
                                    <p:cTn id="151" presetID="23" presetClass="entr" presetSubtype="528" fill="hold" grpId="0" nodeType="withEffect">
                                      <p:stCondLst>
                                        <p:cond delay="364"/>
                                      </p:stCondLst>
                                      <p:childTnLst>
                                        <p:set>
                                          <p:cBhvr>
                                            <p:cTn id="152" dur="1" fill="hold">
                                              <p:stCondLst>
                                                <p:cond delay="0"/>
                                              </p:stCondLst>
                                            </p:cTn>
                                            <p:tgtEl>
                                              <p:spTgt spid="19"/>
                                            </p:tgtEl>
                                            <p:attrNameLst>
                                              <p:attrName>style.visibility</p:attrName>
                                            </p:attrNameLst>
                                          </p:cBhvr>
                                          <p:to>
                                            <p:strVal val="visible"/>
                                          </p:to>
                                        </p:set>
                                        <p:anim calcmode="lin" valueType="num">
                                          <p:cBhvr>
                                            <p:cTn id="153" dur="675" fill="hold"/>
                                            <p:tgtEl>
                                              <p:spTgt spid="19"/>
                                            </p:tgtEl>
                                            <p:attrNameLst>
                                              <p:attrName>ppt_w</p:attrName>
                                            </p:attrNameLst>
                                          </p:cBhvr>
                                          <p:tavLst>
                                            <p:tav tm="0">
                                              <p:val>
                                                <p:fltVal val="0"/>
                                              </p:val>
                                            </p:tav>
                                            <p:tav tm="100000">
                                              <p:val>
                                                <p:strVal val="#ppt_w"/>
                                              </p:val>
                                            </p:tav>
                                          </p:tavLst>
                                        </p:anim>
                                        <p:anim calcmode="lin" valueType="num">
                                          <p:cBhvr>
                                            <p:cTn id="154" dur="675" fill="hold"/>
                                            <p:tgtEl>
                                              <p:spTgt spid="19"/>
                                            </p:tgtEl>
                                            <p:attrNameLst>
                                              <p:attrName>ppt_h</p:attrName>
                                            </p:attrNameLst>
                                          </p:cBhvr>
                                          <p:tavLst>
                                            <p:tav tm="0">
                                              <p:val>
                                                <p:fltVal val="0"/>
                                              </p:val>
                                            </p:tav>
                                            <p:tav tm="100000">
                                              <p:val>
                                                <p:strVal val="#ppt_h"/>
                                              </p:val>
                                            </p:tav>
                                          </p:tavLst>
                                        </p:anim>
                                        <p:anim calcmode="lin" valueType="num">
                                          <p:cBhvr>
                                            <p:cTn id="155" dur="675" fill="hold"/>
                                            <p:tgtEl>
                                              <p:spTgt spid="19"/>
                                            </p:tgtEl>
                                            <p:attrNameLst>
                                              <p:attrName>ppt_x</p:attrName>
                                            </p:attrNameLst>
                                          </p:cBhvr>
                                          <p:tavLst>
                                            <p:tav tm="0">
                                              <p:val>
                                                <p:fltVal val="0.5"/>
                                              </p:val>
                                            </p:tav>
                                            <p:tav tm="100000">
                                              <p:val>
                                                <p:strVal val="#ppt_x"/>
                                              </p:val>
                                            </p:tav>
                                          </p:tavLst>
                                        </p:anim>
                                        <p:anim calcmode="lin" valueType="num">
                                          <p:cBhvr>
                                            <p:cTn id="156" dur="675" fill="hold"/>
                                            <p:tgtEl>
                                              <p:spTgt spid="19"/>
                                            </p:tgtEl>
                                            <p:attrNameLst>
                                              <p:attrName>ppt_y</p:attrName>
                                            </p:attrNameLst>
                                          </p:cBhvr>
                                          <p:tavLst>
                                            <p:tav tm="0">
                                              <p:val>
                                                <p:fltVal val="0.5"/>
                                              </p:val>
                                            </p:tav>
                                            <p:tav tm="100000">
                                              <p:val>
                                                <p:strVal val="#ppt_y"/>
                                              </p:val>
                                            </p:tav>
                                          </p:tavLst>
                                        </p:anim>
                                      </p:childTnLst>
                                    </p:cTn>
                                  </p:par>
                                  <p:par>
                                    <p:cTn id="157" presetID="35" presetClass="emph" presetSubtype="0" repeatCount="3000" fill="hold" grpId="1" nodeType="withEffect">
                                      <p:stCondLst>
                                        <p:cond delay="1000"/>
                                      </p:stCondLst>
                                      <p:childTnLst>
                                        <p:anim calcmode="discrete" valueType="str">
                                          <p:cBhvr>
                                            <p:cTn id="158" dur="250" fill="hold"/>
                                            <p:tgtEl>
                                              <p:spTgt spid="19"/>
                                            </p:tgtEl>
                                            <p:attrNameLst>
                                              <p:attrName>style.visibility</p:attrName>
                                            </p:attrNameLst>
                                          </p:cBhvr>
                                          <p:tavLst>
                                            <p:tav tm="0">
                                              <p:val>
                                                <p:strVal val="hidden"/>
                                              </p:val>
                                            </p:tav>
                                            <p:tav tm="50000">
                                              <p:val>
                                                <p:strVal val="visible"/>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P spid="9" grpId="0"/>
          <p:bldP spid="10" grpId="0"/>
          <p:bldP spid="11" grpId="0"/>
          <p:bldP spid="12" grpId="0"/>
          <p:bldP spid="13" grpId="0"/>
          <p:bldP spid="14" grpId="0"/>
          <p:bldP spid="15" grpId="0" animBg="1"/>
          <p:bldP spid="15" grpId="1" animBg="1"/>
          <p:bldP spid="16" grpId="0" animBg="1"/>
          <p:bldP spid="16" grpId="1" animBg="1"/>
          <p:bldP spid="17" grpId="0" animBg="1"/>
          <p:bldP spid="17" grpId="1" animBg="1"/>
          <p:bldP spid="18" grpId="0" animBg="1"/>
          <p:bldP spid="18" grpId="1" animBg="1"/>
          <p:bldP spid="19" grpId="0" animBg="1"/>
          <p:bldP spid="19" grpId="1" animBg="1"/>
          <p:bldP spid="20" grpId="0" animBg="1"/>
          <p:bldP spid="20" grpId="1" animBg="1"/>
          <p:bldP spid="21" grpId="0" animBg="1"/>
          <p:bldP spid="21" grpId="1" animBg="1"/>
          <p:bldP spid="22" grpId="0" animBg="1"/>
          <p:bldP spid="22" grpId="1" animBg="1"/>
          <p:bldP spid="23" grpId="0" animBg="1"/>
          <p:bldP spid="23" grpId="1" animBg="1"/>
          <p:bldP spid="24" grpId="0" animBg="1"/>
          <p:bldP spid="24" grpId="1" animBg="1"/>
          <p:bldP spid="25" grpId="0" animBg="1"/>
          <p:bldP spid="25" grpId="1" animBg="1"/>
          <p:bldP spid="26" grpId="0" animBg="1"/>
          <p:bldP spid="26" grpId="1" animBg="1"/>
          <p:bldP spid="30"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1500" fill="hold"/>
                                            <p:tgtEl>
                                              <p:spTgt spid="8"/>
                                            </p:tgtEl>
                                            <p:attrNameLst>
                                              <p:attrName>ppt_x</p:attrName>
                                            </p:attrNameLst>
                                          </p:cBhvr>
                                          <p:tavLst>
                                            <p:tav tm="0">
                                              <p:val>
                                                <p:strVal val="#ppt_x"/>
                                              </p:val>
                                            </p:tav>
                                            <p:tav tm="100000">
                                              <p:val>
                                                <p:strVal val="#ppt_x"/>
                                              </p:val>
                                            </p:tav>
                                          </p:tavLst>
                                        </p:anim>
                                        <p:anim calcmode="lin" valueType="num">
                                          <p:cBhvr additive="base">
                                            <p:cTn id="8" dur="1500" fill="hold"/>
                                            <p:tgtEl>
                                              <p:spTgt spid="8"/>
                                            </p:tgtEl>
                                            <p:attrNameLst>
                                              <p:attrName>ppt_y</p:attrName>
                                            </p:attrNameLst>
                                          </p:cBhvr>
                                          <p:tavLst>
                                            <p:tav tm="0">
                                              <p:val>
                                                <p:strVal val="0-#ppt_h/2"/>
                                              </p:val>
                                            </p:tav>
                                            <p:tav tm="100000">
                                              <p:val>
                                                <p:strVal val="#ppt_y"/>
                                              </p:val>
                                            </p:tav>
                                          </p:tavLst>
                                        </p:anim>
                                      </p:childTnLst>
                                    </p:cTn>
                                  </p:par>
                                  <p:par>
                                    <p:cTn id="9" presetID="37" presetClass="entr" presetSubtype="0" fill="hold" nodeType="withEffect">
                                      <p:stCondLst>
                                        <p:cond delay="500"/>
                                      </p:stCondLst>
                                      <p:childTnLst>
                                        <p:set>
                                          <p:cBhvr>
                                            <p:cTn id="10" dur="1" fill="hold">
                                              <p:stCondLst>
                                                <p:cond delay="0"/>
                                              </p:stCondLst>
                                            </p:cTn>
                                            <p:tgtEl>
                                              <p:spTgt spid="27"/>
                                            </p:tgtEl>
                                            <p:attrNameLst>
                                              <p:attrName>style.visibility</p:attrName>
                                            </p:attrNameLst>
                                          </p:cBhvr>
                                          <p:to>
                                            <p:strVal val="visible"/>
                                          </p:to>
                                        </p:set>
                                        <p:animEffect transition="in" filter="fade">
                                          <p:cBhvr>
                                            <p:cTn id="11" dur="1250"/>
                                            <p:tgtEl>
                                              <p:spTgt spid="27"/>
                                            </p:tgtEl>
                                          </p:cBhvr>
                                        </p:animEffect>
                                        <p:anim calcmode="lin" valueType="num">
                                          <p:cBhvr>
                                            <p:cTn id="12" dur="1250" fill="hold"/>
                                            <p:tgtEl>
                                              <p:spTgt spid="27"/>
                                            </p:tgtEl>
                                            <p:attrNameLst>
                                              <p:attrName>ppt_x</p:attrName>
                                            </p:attrNameLst>
                                          </p:cBhvr>
                                          <p:tavLst>
                                            <p:tav tm="0">
                                              <p:val>
                                                <p:strVal val="#ppt_x"/>
                                              </p:val>
                                            </p:tav>
                                            <p:tav tm="100000">
                                              <p:val>
                                                <p:strVal val="#ppt_x"/>
                                              </p:val>
                                            </p:tav>
                                          </p:tavLst>
                                        </p:anim>
                                        <p:anim calcmode="lin" valueType="num">
                                          <p:cBhvr>
                                            <p:cTn id="13" dur="1125" decel="100000" fill="hold"/>
                                            <p:tgtEl>
                                              <p:spTgt spid="27"/>
                                            </p:tgtEl>
                                            <p:attrNameLst>
                                              <p:attrName>ppt_y</p:attrName>
                                            </p:attrNameLst>
                                          </p:cBhvr>
                                          <p:tavLst>
                                            <p:tav tm="0">
                                              <p:val>
                                                <p:strVal val="#ppt_y+1"/>
                                              </p:val>
                                            </p:tav>
                                            <p:tav tm="100000">
                                              <p:val>
                                                <p:strVal val="#ppt_y-.03"/>
                                              </p:val>
                                            </p:tav>
                                          </p:tavLst>
                                        </p:anim>
                                        <p:anim calcmode="lin" valueType="num">
                                          <p:cBhvr>
                                            <p:cTn id="14" dur="125" accel="100000" fill="hold">
                                              <p:stCondLst>
                                                <p:cond delay="1125"/>
                                              </p:stCondLst>
                                            </p:cTn>
                                            <p:tgtEl>
                                              <p:spTgt spid="27"/>
                                            </p:tgtEl>
                                            <p:attrNameLst>
                                              <p:attrName>ppt_y</p:attrName>
                                            </p:attrNameLst>
                                          </p:cBhvr>
                                          <p:tavLst>
                                            <p:tav tm="0">
                                              <p:val>
                                                <p:strVal val="#ppt_y-.03"/>
                                              </p:val>
                                            </p:tav>
                                            <p:tav tm="100000">
                                              <p:val>
                                                <p:strVal val="#ppt_y"/>
                                              </p:val>
                                            </p:tav>
                                          </p:tavLst>
                                        </p:anim>
                                      </p:childTnLst>
                                    </p:cTn>
                                  </p:par>
                                </p:childTnLst>
                              </p:cTn>
                            </p:par>
                            <p:par>
                              <p:cTn id="15" fill="hold">
                                <p:stCondLst>
                                  <p:cond delay="1500"/>
                                </p:stCondLst>
                                <p:childTnLst>
                                  <p:par>
                                    <p:cTn id="16" presetID="16" presetClass="entr" presetSubtype="21"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barn(inVertical)">
                                          <p:cBhvr>
                                            <p:cTn id="18" dur="1000"/>
                                            <p:tgtEl>
                                              <p:spTgt spid="5"/>
                                            </p:tgtEl>
                                          </p:cBhvr>
                                        </p:animEffect>
                                      </p:childTnLst>
                                    </p:cTn>
                                  </p:par>
                                </p:childTnLst>
                              </p:cTn>
                            </p:par>
                            <p:par>
                              <p:cTn id="19" fill="hold">
                                <p:stCondLst>
                                  <p:cond delay="2500"/>
                                </p:stCondLst>
                                <p:childTnLst>
                                  <p:par>
                                    <p:cTn id="20" presetID="37" presetClass="entr" presetSubtype="0"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1000"/>
                                            <p:tgtEl>
                                              <p:spTgt spid="9"/>
                                            </p:tgtEl>
                                          </p:cBhvr>
                                        </p:animEffect>
                                        <p:anim calcmode="lin" valueType="num">
                                          <p:cBhvr>
                                            <p:cTn id="23" dur="1000" fill="hold"/>
                                            <p:tgtEl>
                                              <p:spTgt spid="9"/>
                                            </p:tgtEl>
                                            <p:attrNameLst>
                                              <p:attrName>ppt_x</p:attrName>
                                            </p:attrNameLst>
                                          </p:cBhvr>
                                          <p:tavLst>
                                            <p:tav tm="0">
                                              <p:val>
                                                <p:strVal val="#ppt_x"/>
                                              </p:val>
                                            </p:tav>
                                            <p:tav tm="100000">
                                              <p:val>
                                                <p:strVal val="#ppt_x"/>
                                              </p:val>
                                            </p:tav>
                                          </p:tavLst>
                                        </p:anim>
                                        <p:anim calcmode="lin" valueType="num">
                                          <p:cBhvr>
                                            <p:cTn id="24" dur="900" decel="100000" fill="hold"/>
                                            <p:tgtEl>
                                              <p:spTgt spid="9"/>
                                            </p:tgtEl>
                                            <p:attrNameLst>
                                              <p:attrName>ppt_y</p:attrName>
                                            </p:attrNameLst>
                                          </p:cBhvr>
                                          <p:tavLst>
                                            <p:tav tm="0">
                                              <p:val>
                                                <p:strVal val="#ppt_y+1"/>
                                              </p:val>
                                            </p:tav>
                                            <p:tav tm="100000">
                                              <p:val>
                                                <p:strVal val="#ppt_y-.03"/>
                                              </p:val>
                                            </p:tav>
                                          </p:tavLst>
                                        </p:anim>
                                        <p:anim calcmode="lin" valueType="num">
                                          <p:cBhvr>
                                            <p:cTn id="25" dur="100" accel="100000" fill="hold">
                                              <p:stCondLst>
                                                <p:cond delay="900"/>
                                              </p:stCondLst>
                                            </p:cTn>
                                            <p:tgtEl>
                                              <p:spTgt spid="9"/>
                                            </p:tgtEl>
                                            <p:attrNameLst>
                                              <p:attrName>ppt_y</p:attrName>
                                            </p:attrNameLst>
                                          </p:cBhvr>
                                          <p:tavLst>
                                            <p:tav tm="0">
                                              <p:val>
                                                <p:strVal val="#ppt_y-.03"/>
                                              </p:val>
                                            </p:tav>
                                            <p:tav tm="100000">
                                              <p:val>
                                                <p:strVal val="#ppt_y"/>
                                              </p:val>
                                            </p:tav>
                                          </p:tavLst>
                                        </p:anim>
                                      </p:childTnLst>
                                    </p:cTn>
                                  </p:par>
                                  <p:par>
                                    <p:cTn id="26" presetID="37" presetClass="entr" presetSubtype="0" fill="hold" grpId="0" nodeType="withEffect">
                                      <p:stCondLst>
                                        <p:cond delay="25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1000"/>
                                            <p:tgtEl>
                                              <p:spTgt spid="10"/>
                                            </p:tgtEl>
                                          </p:cBhvr>
                                        </p:animEffect>
                                        <p:anim calcmode="lin" valueType="num">
                                          <p:cBhvr>
                                            <p:cTn id="29" dur="1000" fill="hold"/>
                                            <p:tgtEl>
                                              <p:spTgt spid="10"/>
                                            </p:tgtEl>
                                            <p:attrNameLst>
                                              <p:attrName>ppt_x</p:attrName>
                                            </p:attrNameLst>
                                          </p:cBhvr>
                                          <p:tavLst>
                                            <p:tav tm="0">
                                              <p:val>
                                                <p:strVal val="#ppt_x"/>
                                              </p:val>
                                            </p:tav>
                                            <p:tav tm="100000">
                                              <p:val>
                                                <p:strVal val="#ppt_x"/>
                                              </p:val>
                                            </p:tav>
                                          </p:tavLst>
                                        </p:anim>
                                        <p:anim calcmode="lin" valueType="num">
                                          <p:cBhvr>
                                            <p:cTn id="30" dur="900" decel="100000" fill="hold"/>
                                            <p:tgtEl>
                                              <p:spTgt spid="10"/>
                                            </p:tgtEl>
                                            <p:attrNameLst>
                                              <p:attrName>ppt_y</p:attrName>
                                            </p:attrNameLst>
                                          </p:cBhvr>
                                          <p:tavLst>
                                            <p:tav tm="0">
                                              <p:val>
                                                <p:strVal val="#ppt_y+1"/>
                                              </p:val>
                                            </p:tav>
                                            <p:tav tm="100000">
                                              <p:val>
                                                <p:strVal val="#ppt_y-.03"/>
                                              </p:val>
                                            </p:tav>
                                          </p:tavLst>
                                        </p:anim>
                                        <p:anim calcmode="lin" valueType="num">
                                          <p:cBhvr>
                                            <p:cTn id="31" dur="100" accel="100000" fill="hold">
                                              <p:stCondLst>
                                                <p:cond delay="900"/>
                                              </p:stCondLst>
                                            </p:cTn>
                                            <p:tgtEl>
                                              <p:spTgt spid="10"/>
                                            </p:tgtEl>
                                            <p:attrNameLst>
                                              <p:attrName>ppt_y</p:attrName>
                                            </p:attrNameLst>
                                          </p:cBhvr>
                                          <p:tavLst>
                                            <p:tav tm="0">
                                              <p:val>
                                                <p:strVal val="#ppt_y-.03"/>
                                              </p:val>
                                            </p:tav>
                                            <p:tav tm="100000">
                                              <p:val>
                                                <p:strVal val="#ppt_y"/>
                                              </p:val>
                                            </p:tav>
                                          </p:tavLst>
                                        </p:anim>
                                      </p:childTnLst>
                                    </p:cTn>
                                  </p:par>
                                  <p:par>
                                    <p:cTn id="32" presetID="37" presetClass="entr" presetSubtype="0" fill="hold" grpId="0" nodeType="withEffect">
                                      <p:stCondLst>
                                        <p:cond delay="500"/>
                                      </p:stCondLst>
                                      <p:childTnLst>
                                        <p:set>
                                          <p:cBhvr>
                                            <p:cTn id="33" dur="1" fill="hold">
                                              <p:stCondLst>
                                                <p:cond delay="0"/>
                                              </p:stCondLst>
                                            </p:cTn>
                                            <p:tgtEl>
                                              <p:spTgt spid="11"/>
                                            </p:tgtEl>
                                            <p:attrNameLst>
                                              <p:attrName>style.visibility</p:attrName>
                                            </p:attrNameLst>
                                          </p:cBhvr>
                                          <p:to>
                                            <p:strVal val="visible"/>
                                          </p:to>
                                        </p:set>
                                        <p:animEffect transition="in" filter="fade">
                                          <p:cBhvr>
                                            <p:cTn id="34" dur="1000"/>
                                            <p:tgtEl>
                                              <p:spTgt spid="11"/>
                                            </p:tgtEl>
                                          </p:cBhvr>
                                        </p:animEffect>
                                        <p:anim calcmode="lin" valueType="num">
                                          <p:cBhvr>
                                            <p:cTn id="35" dur="1000" fill="hold"/>
                                            <p:tgtEl>
                                              <p:spTgt spid="11"/>
                                            </p:tgtEl>
                                            <p:attrNameLst>
                                              <p:attrName>ppt_x</p:attrName>
                                            </p:attrNameLst>
                                          </p:cBhvr>
                                          <p:tavLst>
                                            <p:tav tm="0">
                                              <p:val>
                                                <p:strVal val="#ppt_x"/>
                                              </p:val>
                                            </p:tav>
                                            <p:tav tm="100000">
                                              <p:val>
                                                <p:strVal val="#ppt_x"/>
                                              </p:val>
                                            </p:tav>
                                          </p:tavLst>
                                        </p:anim>
                                        <p:anim calcmode="lin" valueType="num">
                                          <p:cBhvr>
                                            <p:cTn id="36" dur="900" decel="100000" fill="hold"/>
                                            <p:tgtEl>
                                              <p:spTgt spid="11"/>
                                            </p:tgtEl>
                                            <p:attrNameLst>
                                              <p:attrName>ppt_y</p:attrName>
                                            </p:attrNameLst>
                                          </p:cBhvr>
                                          <p:tavLst>
                                            <p:tav tm="0">
                                              <p:val>
                                                <p:strVal val="#ppt_y+1"/>
                                              </p:val>
                                            </p:tav>
                                            <p:tav tm="100000">
                                              <p:val>
                                                <p:strVal val="#ppt_y-.03"/>
                                              </p:val>
                                            </p:tav>
                                          </p:tavLst>
                                        </p:anim>
                                        <p:anim calcmode="lin" valueType="num">
                                          <p:cBhvr>
                                            <p:cTn id="37" dur="100" accel="100000" fill="hold">
                                              <p:stCondLst>
                                                <p:cond delay="900"/>
                                              </p:stCondLst>
                                            </p:cTn>
                                            <p:tgtEl>
                                              <p:spTgt spid="11"/>
                                            </p:tgtEl>
                                            <p:attrNameLst>
                                              <p:attrName>ppt_y</p:attrName>
                                            </p:attrNameLst>
                                          </p:cBhvr>
                                          <p:tavLst>
                                            <p:tav tm="0">
                                              <p:val>
                                                <p:strVal val="#ppt_y-.03"/>
                                              </p:val>
                                            </p:tav>
                                            <p:tav tm="100000">
                                              <p:val>
                                                <p:strVal val="#ppt_y"/>
                                              </p:val>
                                            </p:tav>
                                          </p:tavLst>
                                        </p:anim>
                                      </p:childTnLst>
                                    </p:cTn>
                                  </p:par>
                                  <p:par>
                                    <p:cTn id="38" presetID="37" presetClass="entr" presetSubtype="0" fill="hold" grpId="0" nodeType="withEffect">
                                      <p:stCondLst>
                                        <p:cond delay="750"/>
                                      </p:stCondLst>
                                      <p:childTnLst>
                                        <p:set>
                                          <p:cBhvr>
                                            <p:cTn id="39" dur="1" fill="hold">
                                              <p:stCondLst>
                                                <p:cond delay="0"/>
                                              </p:stCondLst>
                                            </p:cTn>
                                            <p:tgtEl>
                                              <p:spTgt spid="14"/>
                                            </p:tgtEl>
                                            <p:attrNameLst>
                                              <p:attrName>style.visibility</p:attrName>
                                            </p:attrNameLst>
                                          </p:cBhvr>
                                          <p:to>
                                            <p:strVal val="visible"/>
                                          </p:to>
                                        </p:set>
                                        <p:animEffect transition="in" filter="fade">
                                          <p:cBhvr>
                                            <p:cTn id="40" dur="1000"/>
                                            <p:tgtEl>
                                              <p:spTgt spid="14"/>
                                            </p:tgtEl>
                                          </p:cBhvr>
                                        </p:animEffect>
                                        <p:anim calcmode="lin" valueType="num">
                                          <p:cBhvr>
                                            <p:cTn id="41" dur="1000" fill="hold"/>
                                            <p:tgtEl>
                                              <p:spTgt spid="14"/>
                                            </p:tgtEl>
                                            <p:attrNameLst>
                                              <p:attrName>ppt_x</p:attrName>
                                            </p:attrNameLst>
                                          </p:cBhvr>
                                          <p:tavLst>
                                            <p:tav tm="0">
                                              <p:val>
                                                <p:strVal val="#ppt_x"/>
                                              </p:val>
                                            </p:tav>
                                            <p:tav tm="100000">
                                              <p:val>
                                                <p:strVal val="#ppt_x"/>
                                              </p:val>
                                            </p:tav>
                                          </p:tavLst>
                                        </p:anim>
                                        <p:anim calcmode="lin" valueType="num">
                                          <p:cBhvr>
                                            <p:cTn id="42" dur="900" decel="100000" fill="hold"/>
                                            <p:tgtEl>
                                              <p:spTgt spid="14"/>
                                            </p:tgtEl>
                                            <p:attrNameLst>
                                              <p:attrName>ppt_y</p:attrName>
                                            </p:attrNameLst>
                                          </p:cBhvr>
                                          <p:tavLst>
                                            <p:tav tm="0">
                                              <p:val>
                                                <p:strVal val="#ppt_y+1"/>
                                              </p:val>
                                            </p:tav>
                                            <p:tav tm="100000">
                                              <p:val>
                                                <p:strVal val="#ppt_y-.03"/>
                                              </p:val>
                                            </p:tav>
                                          </p:tavLst>
                                        </p:anim>
                                        <p:anim calcmode="lin" valueType="num">
                                          <p:cBhvr>
                                            <p:cTn id="43" dur="100" accel="100000" fill="hold">
                                              <p:stCondLst>
                                                <p:cond delay="900"/>
                                              </p:stCondLst>
                                            </p:cTn>
                                            <p:tgtEl>
                                              <p:spTgt spid="14"/>
                                            </p:tgtEl>
                                            <p:attrNameLst>
                                              <p:attrName>ppt_y</p:attrName>
                                            </p:attrNameLst>
                                          </p:cBhvr>
                                          <p:tavLst>
                                            <p:tav tm="0">
                                              <p:val>
                                                <p:strVal val="#ppt_y-.03"/>
                                              </p:val>
                                            </p:tav>
                                            <p:tav tm="100000">
                                              <p:val>
                                                <p:strVal val="#ppt_y"/>
                                              </p:val>
                                            </p:tav>
                                          </p:tavLst>
                                        </p:anim>
                                      </p:childTnLst>
                                    </p:cTn>
                                  </p:par>
                                  <p:par>
                                    <p:cTn id="44" presetID="37" presetClass="entr" presetSubtype="0" fill="hold" grpId="0" nodeType="withEffect">
                                      <p:stCondLst>
                                        <p:cond delay="1000"/>
                                      </p:stCondLst>
                                      <p:childTnLst>
                                        <p:set>
                                          <p:cBhvr>
                                            <p:cTn id="45" dur="1" fill="hold">
                                              <p:stCondLst>
                                                <p:cond delay="0"/>
                                              </p:stCondLst>
                                            </p:cTn>
                                            <p:tgtEl>
                                              <p:spTgt spid="12"/>
                                            </p:tgtEl>
                                            <p:attrNameLst>
                                              <p:attrName>style.visibility</p:attrName>
                                            </p:attrNameLst>
                                          </p:cBhvr>
                                          <p:to>
                                            <p:strVal val="visible"/>
                                          </p:to>
                                        </p:set>
                                        <p:animEffect transition="in" filter="fade">
                                          <p:cBhvr>
                                            <p:cTn id="46" dur="1000"/>
                                            <p:tgtEl>
                                              <p:spTgt spid="12"/>
                                            </p:tgtEl>
                                          </p:cBhvr>
                                        </p:animEffect>
                                        <p:anim calcmode="lin" valueType="num">
                                          <p:cBhvr>
                                            <p:cTn id="47" dur="1000" fill="hold"/>
                                            <p:tgtEl>
                                              <p:spTgt spid="12"/>
                                            </p:tgtEl>
                                            <p:attrNameLst>
                                              <p:attrName>ppt_x</p:attrName>
                                            </p:attrNameLst>
                                          </p:cBhvr>
                                          <p:tavLst>
                                            <p:tav tm="0">
                                              <p:val>
                                                <p:strVal val="#ppt_x"/>
                                              </p:val>
                                            </p:tav>
                                            <p:tav tm="100000">
                                              <p:val>
                                                <p:strVal val="#ppt_x"/>
                                              </p:val>
                                            </p:tav>
                                          </p:tavLst>
                                        </p:anim>
                                        <p:anim calcmode="lin" valueType="num">
                                          <p:cBhvr>
                                            <p:cTn id="48" dur="900" decel="100000" fill="hold"/>
                                            <p:tgtEl>
                                              <p:spTgt spid="12"/>
                                            </p:tgtEl>
                                            <p:attrNameLst>
                                              <p:attrName>ppt_y</p:attrName>
                                            </p:attrNameLst>
                                          </p:cBhvr>
                                          <p:tavLst>
                                            <p:tav tm="0">
                                              <p:val>
                                                <p:strVal val="#ppt_y+1"/>
                                              </p:val>
                                            </p:tav>
                                            <p:tav tm="100000">
                                              <p:val>
                                                <p:strVal val="#ppt_y-.03"/>
                                              </p:val>
                                            </p:tav>
                                          </p:tavLst>
                                        </p:anim>
                                        <p:anim calcmode="lin" valueType="num">
                                          <p:cBhvr>
                                            <p:cTn id="49" dur="100" accel="100000" fill="hold">
                                              <p:stCondLst>
                                                <p:cond delay="900"/>
                                              </p:stCondLst>
                                            </p:cTn>
                                            <p:tgtEl>
                                              <p:spTgt spid="12"/>
                                            </p:tgtEl>
                                            <p:attrNameLst>
                                              <p:attrName>ppt_y</p:attrName>
                                            </p:attrNameLst>
                                          </p:cBhvr>
                                          <p:tavLst>
                                            <p:tav tm="0">
                                              <p:val>
                                                <p:strVal val="#ppt_y-.03"/>
                                              </p:val>
                                            </p:tav>
                                            <p:tav tm="100000">
                                              <p:val>
                                                <p:strVal val="#ppt_y"/>
                                              </p:val>
                                            </p:tav>
                                          </p:tavLst>
                                        </p:anim>
                                      </p:childTnLst>
                                    </p:cTn>
                                  </p:par>
                                  <p:par>
                                    <p:cTn id="50" presetID="37" presetClass="entr" presetSubtype="0" fill="hold" grpId="0" nodeType="withEffect">
                                      <p:stCondLst>
                                        <p:cond delay="1250"/>
                                      </p:stCondLst>
                                      <p:childTnLst>
                                        <p:set>
                                          <p:cBhvr>
                                            <p:cTn id="51" dur="1" fill="hold">
                                              <p:stCondLst>
                                                <p:cond delay="0"/>
                                              </p:stCondLst>
                                            </p:cTn>
                                            <p:tgtEl>
                                              <p:spTgt spid="13"/>
                                            </p:tgtEl>
                                            <p:attrNameLst>
                                              <p:attrName>style.visibility</p:attrName>
                                            </p:attrNameLst>
                                          </p:cBhvr>
                                          <p:to>
                                            <p:strVal val="visible"/>
                                          </p:to>
                                        </p:set>
                                        <p:animEffect transition="in" filter="fade">
                                          <p:cBhvr>
                                            <p:cTn id="52" dur="1000"/>
                                            <p:tgtEl>
                                              <p:spTgt spid="13"/>
                                            </p:tgtEl>
                                          </p:cBhvr>
                                        </p:animEffect>
                                        <p:anim calcmode="lin" valueType="num">
                                          <p:cBhvr>
                                            <p:cTn id="53" dur="1000" fill="hold"/>
                                            <p:tgtEl>
                                              <p:spTgt spid="13"/>
                                            </p:tgtEl>
                                            <p:attrNameLst>
                                              <p:attrName>ppt_x</p:attrName>
                                            </p:attrNameLst>
                                          </p:cBhvr>
                                          <p:tavLst>
                                            <p:tav tm="0">
                                              <p:val>
                                                <p:strVal val="#ppt_x"/>
                                              </p:val>
                                            </p:tav>
                                            <p:tav tm="100000">
                                              <p:val>
                                                <p:strVal val="#ppt_x"/>
                                              </p:val>
                                            </p:tav>
                                          </p:tavLst>
                                        </p:anim>
                                        <p:anim calcmode="lin" valueType="num">
                                          <p:cBhvr>
                                            <p:cTn id="54" dur="900" decel="100000" fill="hold"/>
                                            <p:tgtEl>
                                              <p:spTgt spid="13"/>
                                            </p:tgtEl>
                                            <p:attrNameLst>
                                              <p:attrName>ppt_y</p:attrName>
                                            </p:attrNameLst>
                                          </p:cBhvr>
                                          <p:tavLst>
                                            <p:tav tm="0">
                                              <p:val>
                                                <p:strVal val="#ppt_y+1"/>
                                              </p:val>
                                            </p:tav>
                                            <p:tav tm="100000">
                                              <p:val>
                                                <p:strVal val="#ppt_y-.03"/>
                                              </p:val>
                                            </p:tav>
                                          </p:tavLst>
                                        </p:anim>
                                        <p:anim calcmode="lin" valueType="num">
                                          <p:cBhvr>
                                            <p:cTn id="55" dur="100" accel="100000" fill="hold">
                                              <p:stCondLst>
                                                <p:cond delay="900"/>
                                              </p:stCondLst>
                                            </p:cTn>
                                            <p:tgtEl>
                                              <p:spTgt spid="13"/>
                                            </p:tgtEl>
                                            <p:attrNameLst>
                                              <p:attrName>ppt_y</p:attrName>
                                            </p:attrNameLst>
                                          </p:cBhvr>
                                          <p:tavLst>
                                            <p:tav tm="0">
                                              <p:val>
                                                <p:strVal val="#ppt_y-.03"/>
                                              </p:val>
                                            </p:tav>
                                            <p:tav tm="100000">
                                              <p:val>
                                                <p:strVal val="#ppt_y"/>
                                              </p:val>
                                            </p:tav>
                                          </p:tavLst>
                                        </p:anim>
                                      </p:childTnLst>
                                    </p:cTn>
                                  </p:par>
                                  <p:par>
                                    <p:cTn id="56" presetID="37" presetClass="entr" presetSubtype="0" fill="hold" grpId="0" nodeType="withEffect">
                                      <p:stCondLst>
                                        <p:cond delay="1500"/>
                                      </p:stCondLst>
                                      <p:childTnLst>
                                        <p:set>
                                          <p:cBhvr>
                                            <p:cTn id="57" dur="1" fill="hold">
                                              <p:stCondLst>
                                                <p:cond delay="0"/>
                                              </p:stCondLst>
                                            </p:cTn>
                                            <p:tgtEl>
                                              <p:spTgt spid="30"/>
                                            </p:tgtEl>
                                            <p:attrNameLst>
                                              <p:attrName>style.visibility</p:attrName>
                                            </p:attrNameLst>
                                          </p:cBhvr>
                                          <p:to>
                                            <p:strVal val="visible"/>
                                          </p:to>
                                        </p:set>
                                        <p:animEffect transition="in" filter="fade">
                                          <p:cBhvr>
                                            <p:cTn id="58" dur="1000"/>
                                            <p:tgtEl>
                                              <p:spTgt spid="30"/>
                                            </p:tgtEl>
                                          </p:cBhvr>
                                        </p:animEffect>
                                        <p:anim calcmode="lin" valueType="num">
                                          <p:cBhvr>
                                            <p:cTn id="59" dur="1000" fill="hold"/>
                                            <p:tgtEl>
                                              <p:spTgt spid="30"/>
                                            </p:tgtEl>
                                            <p:attrNameLst>
                                              <p:attrName>ppt_x</p:attrName>
                                            </p:attrNameLst>
                                          </p:cBhvr>
                                          <p:tavLst>
                                            <p:tav tm="0">
                                              <p:val>
                                                <p:strVal val="#ppt_x"/>
                                              </p:val>
                                            </p:tav>
                                            <p:tav tm="100000">
                                              <p:val>
                                                <p:strVal val="#ppt_x"/>
                                              </p:val>
                                            </p:tav>
                                          </p:tavLst>
                                        </p:anim>
                                        <p:anim calcmode="lin" valueType="num">
                                          <p:cBhvr>
                                            <p:cTn id="60" dur="900" decel="100000" fill="hold"/>
                                            <p:tgtEl>
                                              <p:spTgt spid="30"/>
                                            </p:tgtEl>
                                            <p:attrNameLst>
                                              <p:attrName>ppt_y</p:attrName>
                                            </p:attrNameLst>
                                          </p:cBhvr>
                                          <p:tavLst>
                                            <p:tav tm="0">
                                              <p:val>
                                                <p:strVal val="#ppt_y+1"/>
                                              </p:val>
                                            </p:tav>
                                            <p:tav tm="100000">
                                              <p:val>
                                                <p:strVal val="#ppt_y-.03"/>
                                              </p:val>
                                            </p:tav>
                                          </p:tavLst>
                                        </p:anim>
                                        <p:anim calcmode="lin" valueType="num">
                                          <p:cBhvr>
                                            <p:cTn id="61" dur="100" accel="100000" fill="hold">
                                              <p:stCondLst>
                                                <p:cond delay="900"/>
                                              </p:stCondLst>
                                            </p:cTn>
                                            <p:tgtEl>
                                              <p:spTgt spid="30"/>
                                            </p:tgtEl>
                                            <p:attrNameLst>
                                              <p:attrName>ppt_y</p:attrName>
                                            </p:attrNameLst>
                                          </p:cBhvr>
                                          <p:tavLst>
                                            <p:tav tm="0">
                                              <p:val>
                                                <p:strVal val="#ppt_y-.03"/>
                                              </p:val>
                                            </p:tav>
                                            <p:tav tm="100000">
                                              <p:val>
                                                <p:strVal val="#ppt_y"/>
                                              </p:val>
                                            </p:tav>
                                          </p:tavLst>
                                        </p:anim>
                                      </p:childTnLst>
                                    </p:cTn>
                                  </p:par>
                                </p:childTnLst>
                              </p:cTn>
                            </p:par>
                            <p:par>
                              <p:cTn id="62" fill="hold">
                                <p:stCondLst>
                                  <p:cond delay="3500"/>
                                </p:stCondLst>
                                <p:childTnLst>
                                  <p:par>
                                    <p:cTn id="63" presetID="23" presetClass="entr" presetSubtype="528" fill="hold" grpId="0" nodeType="afterEffect">
                                      <p:stCondLst>
                                        <p:cond delay="218"/>
                                      </p:stCondLst>
                                      <p:childTnLst>
                                        <p:set>
                                          <p:cBhvr>
                                            <p:cTn id="64" dur="1" fill="hold">
                                              <p:stCondLst>
                                                <p:cond delay="0"/>
                                              </p:stCondLst>
                                            </p:cTn>
                                            <p:tgtEl>
                                              <p:spTgt spid="25"/>
                                            </p:tgtEl>
                                            <p:attrNameLst>
                                              <p:attrName>style.visibility</p:attrName>
                                            </p:attrNameLst>
                                          </p:cBhvr>
                                          <p:to>
                                            <p:strVal val="visible"/>
                                          </p:to>
                                        </p:set>
                                        <p:anim calcmode="lin" valueType="num">
                                          <p:cBhvr>
                                            <p:cTn id="65" dur="932" fill="hold"/>
                                            <p:tgtEl>
                                              <p:spTgt spid="25"/>
                                            </p:tgtEl>
                                            <p:attrNameLst>
                                              <p:attrName>ppt_w</p:attrName>
                                            </p:attrNameLst>
                                          </p:cBhvr>
                                          <p:tavLst>
                                            <p:tav tm="0">
                                              <p:val>
                                                <p:fltVal val="0"/>
                                              </p:val>
                                            </p:tav>
                                            <p:tav tm="100000">
                                              <p:val>
                                                <p:strVal val="#ppt_w"/>
                                              </p:val>
                                            </p:tav>
                                          </p:tavLst>
                                        </p:anim>
                                        <p:anim calcmode="lin" valueType="num">
                                          <p:cBhvr>
                                            <p:cTn id="66" dur="932" fill="hold"/>
                                            <p:tgtEl>
                                              <p:spTgt spid="25"/>
                                            </p:tgtEl>
                                            <p:attrNameLst>
                                              <p:attrName>ppt_h</p:attrName>
                                            </p:attrNameLst>
                                          </p:cBhvr>
                                          <p:tavLst>
                                            <p:tav tm="0">
                                              <p:val>
                                                <p:fltVal val="0"/>
                                              </p:val>
                                            </p:tav>
                                            <p:tav tm="100000">
                                              <p:val>
                                                <p:strVal val="#ppt_h"/>
                                              </p:val>
                                            </p:tav>
                                          </p:tavLst>
                                        </p:anim>
                                        <p:anim calcmode="lin" valueType="num">
                                          <p:cBhvr>
                                            <p:cTn id="67" dur="932" fill="hold"/>
                                            <p:tgtEl>
                                              <p:spTgt spid="25"/>
                                            </p:tgtEl>
                                            <p:attrNameLst>
                                              <p:attrName>ppt_x</p:attrName>
                                            </p:attrNameLst>
                                          </p:cBhvr>
                                          <p:tavLst>
                                            <p:tav tm="0">
                                              <p:val>
                                                <p:fltVal val="0.5"/>
                                              </p:val>
                                            </p:tav>
                                            <p:tav tm="100000">
                                              <p:val>
                                                <p:strVal val="#ppt_x"/>
                                              </p:val>
                                            </p:tav>
                                          </p:tavLst>
                                        </p:anim>
                                        <p:anim calcmode="lin" valueType="num">
                                          <p:cBhvr>
                                            <p:cTn id="68" dur="932" fill="hold"/>
                                            <p:tgtEl>
                                              <p:spTgt spid="25"/>
                                            </p:tgtEl>
                                            <p:attrNameLst>
                                              <p:attrName>ppt_y</p:attrName>
                                            </p:attrNameLst>
                                          </p:cBhvr>
                                          <p:tavLst>
                                            <p:tav tm="0">
                                              <p:val>
                                                <p:fltVal val="0.5"/>
                                              </p:val>
                                            </p:tav>
                                            <p:tav tm="100000">
                                              <p:val>
                                                <p:strVal val="#ppt_y"/>
                                              </p:val>
                                            </p:tav>
                                          </p:tavLst>
                                        </p:anim>
                                      </p:childTnLst>
                                    </p:cTn>
                                  </p:par>
                                  <p:par>
                                    <p:cTn id="69" presetID="35" presetClass="emph" presetSubtype="0" repeatCount="3000" fill="hold" grpId="1" nodeType="withEffect">
                                      <p:stCondLst>
                                        <p:cond delay="1000"/>
                                      </p:stCondLst>
                                      <p:childTnLst>
                                        <p:anim calcmode="discrete" valueType="str">
                                          <p:cBhvr>
                                            <p:cTn id="70" dur="250" fill="hold"/>
                                            <p:tgtEl>
                                              <p:spTgt spid="25"/>
                                            </p:tgtEl>
                                            <p:attrNameLst>
                                              <p:attrName>style.visibility</p:attrName>
                                            </p:attrNameLst>
                                          </p:cBhvr>
                                          <p:tavLst>
                                            <p:tav tm="0">
                                              <p:val>
                                                <p:strVal val="hidden"/>
                                              </p:val>
                                            </p:tav>
                                            <p:tav tm="50000">
                                              <p:val>
                                                <p:strVal val="visible"/>
                                              </p:val>
                                            </p:tav>
                                          </p:tavLst>
                                        </p:anim>
                                      </p:childTnLst>
                                    </p:cTn>
                                  </p:par>
                                  <p:par>
                                    <p:cTn id="71" presetID="23" presetClass="entr" presetSubtype="528" fill="hold" grpId="0" nodeType="withEffect">
                                      <p:stCondLst>
                                        <p:cond delay="318"/>
                                      </p:stCondLst>
                                      <p:childTnLst>
                                        <p:set>
                                          <p:cBhvr>
                                            <p:cTn id="72" dur="1" fill="hold">
                                              <p:stCondLst>
                                                <p:cond delay="0"/>
                                              </p:stCondLst>
                                            </p:cTn>
                                            <p:tgtEl>
                                              <p:spTgt spid="26"/>
                                            </p:tgtEl>
                                            <p:attrNameLst>
                                              <p:attrName>style.visibility</p:attrName>
                                            </p:attrNameLst>
                                          </p:cBhvr>
                                          <p:to>
                                            <p:strVal val="visible"/>
                                          </p:to>
                                        </p:set>
                                        <p:anim calcmode="lin" valueType="num">
                                          <p:cBhvr>
                                            <p:cTn id="73" dur="599" fill="hold"/>
                                            <p:tgtEl>
                                              <p:spTgt spid="26"/>
                                            </p:tgtEl>
                                            <p:attrNameLst>
                                              <p:attrName>ppt_w</p:attrName>
                                            </p:attrNameLst>
                                          </p:cBhvr>
                                          <p:tavLst>
                                            <p:tav tm="0">
                                              <p:val>
                                                <p:fltVal val="0"/>
                                              </p:val>
                                            </p:tav>
                                            <p:tav tm="100000">
                                              <p:val>
                                                <p:strVal val="#ppt_w"/>
                                              </p:val>
                                            </p:tav>
                                          </p:tavLst>
                                        </p:anim>
                                        <p:anim calcmode="lin" valueType="num">
                                          <p:cBhvr>
                                            <p:cTn id="74" dur="599" fill="hold"/>
                                            <p:tgtEl>
                                              <p:spTgt spid="26"/>
                                            </p:tgtEl>
                                            <p:attrNameLst>
                                              <p:attrName>ppt_h</p:attrName>
                                            </p:attrNameLst>
                                          </p:cBhvr>
                                          <p:tavLst>
                                            <p:tav tm="0">
                                              <p:val>
                                                <p:fltVal val="0"/>
                                              </p:val>
                                            </p:tav>
                                            <p:tav tm="100000">
                                              <p:val>
                                                <p:strVal val="#ppt_h"/>
                                              </p:val>
                                            </p:tav>
                                          </p:tavLst>
                                        </p:anim>
                                        <p:anim calcmode="lin" valueType="num">
                                          <p:cBhvr>
                                            <p:cTn id="75" dur="599" fill="hold"/>
                                            <p:tgtEl>
                                              <p:spTgt spid="26"/>
                                            </p:tgtEl>
                                            <p:attrNameLst>
                                              <p:attrName>ppt_x</p:attrName>
                                            </p:attrNameLst>
                                          </p:cBhvr>
                                          <p:tavLst>
                                            <p:tav tm="0">
                                              <p:val>
                                                <p:fltVal val="0.5"/>
                                              </p:val>
                                            </p:tav>
                                            <p:tav tm="100000">
                                              <p:val>
                                                <p:strVal val="#ppt_x"/>
                                              </p:val>
                                            </p:tav>
                                          </p:tavLst>
                                        </p:anim>
                                        <p:anim calcmode="lin" valueType="num">
                                          <p:cBhvr>
                                            <p:cTn id="76" dur="599" fill="hold"/>
                                            <p:tgtEl>
                                              <p:spTgt spid="26"/>
                                            </p:tgtEl>
                                            <p:attrNameLst>
                                              <p:attrName>ppt_y</p:attrName>
                                            </p:attrNameLst>
                                          </p:cBhvr>
                                          <p:tavLst>
                                            <p:tav tm="0">
                                              <p:val>
                                                <p:fltVal val="0.5"/>
                                              </p:val>
                                            </p:tav>
                                            <p:tav tm="100000">
                                              <p:val>
                                                <p:strVal val="#ppt_y"/>
                                              </p:val>
                                            </p:tav>
                                          </p:tavLst>
                                        </p:anim>
                                      </p:childTnLst>
                                    </p:cTn>
                                  </p:par>
                                  <p:par>
                                    <p:cTn id="77" presetID="35" presetClass="emph" presetSubtype="0" repeatCount="3000" fill="hold" grpId="1" nodeType="withEffect">
                                      <p:stCondLst>
                                        <p:cond delay="750"/>
                                      </p:stCondLst>
                                      <p:childTnLst>
                                        <p:anim calcmode="discrete" valueType="str">
                                          <p:cBhvr>
                                            <p:cTn id="78" dur="250" fill="hold"/>
                                            <p:tgtEl>
                                              <p:spTgt spid="26"/>
                                            </p:tgtEl>
                                            <p:attrNameLst>
                                              <p:attrName>style.visibility</p:attrName>
                                            </p:attrNameLst>
                                          </p:cBhvr>
                                          <p:tavLst>
                                            <p:tav tm="0">
                                              <p:val>
                                                <p:strVal val="hidden"/>
                                              </p:val>
                                            </p:tav>
                                            <p:tav tm="50000">
                                              <p:val>
                                                <p:strVal val="visible"/>
                                              </p:val>
                                            </p:tav>
                                          </p:tavLst>
                                        </p:anim>
                                      </p:childTnLst>
                                    </p:cTn>
                                  </p:par>
                                  <p:par>
                                    <p:cTn id="79" presetID="23" presetClass="entr" presetSubtype="528" fill="hold" grpId="0" nodeType="withEffect">
                                      <p:stCondLst>
                                        <p:cond delay="353"/>
                                      </p:stCondLst>
                                      <p:childTnLst>
                                        <p:set>
                                          <p:cBhvr>
                                            <p:cTn id="80" dur="1" fill="hold">
                                              <p:stCondLst>
                                                <p:cond delay="0"/>
                                              </p:stCondLst>
                                            </p:cTn>
                                            <p:tgtEl>
                                              <p:spTgt spid="24"/>
                                            </p:tgtEl>
                                            <p:attrNameLst>
                                              <p:attrName>style.visibility</p:attrName>
                                            </p:attrNameLst>
                                          </p:cBhvr>
                                          <p:to>
                                            <p:strVal val="visible"/>
                                          </p:to>
                                        </p:set>
                                        <p:anim calcmode="lin" valueType="num">
                                          <p:cBhvr>
                                            <p:cTn id="81" dur="1070" fill="hold"/>
                                            <p:tgtEl>
                                              <p:spTgt spid="24"/>
                                            </p:tgtEl>
                                            <p:attrNameLst>
                                              <p:attrName>ppt_w</p:attrName>
                                            </p:attrNameLst>
                                          </p:cBhvr>
                                          <p:tavLst>
                                            <p:tav tm="0">
                                              <p:val>
                                                <p:fltVal val="0"/>
                                              </p:val>
                                            </p:tav>
                                            <p:tav tm="100000">
                                              <p:val>
                                                <p:strVal val="#ppt_w"/>
                                              </p:val>
                                            </p:tav>
                                          </p:tavLst>
                                        </p:anim>
                                        <p:anim calcmode="lin" valueType="num">
                                          <p:cBhvr>
                                            <p:cTn id="82" dur="1070" fill="hold"/>
                                            <p:tgtEl>
                                              <p:spTgt spid="24"/>
                                            </p:tgtEl>
                                            <p:attrNameLst>
                                              <p:attrName>ppt_h</p:attrName>
                                            </p:attrNameLst>
                                          </p:cBhvr>
                                          <p:tavLst>
                                            <p:tav tm="0">
                                              <p:val>
                                                <p:fltVal val="0"/>
                                              </p:val>
                                            </p:tav>
                                            <p:tav tm="100000">
                                              <p:val>
                                                <p:strVal val="#ppt_h"/>
                                              </p:val>
                                            </p:tav>
                                          </p:tavLst>
                                        </p:anim>
                                        <p:anim calcmode="lin" valueType="num">
                                          <p:cBhvr>
                                            <p:cTn id="83" dur="1070" fill="hold"/>
                                            <p:tgtEl>
                                              <p:spTgt spid="24"/>
                                            </p:tgtEl>
                                            <p:attrNameLst>
                                              <p:attrName>ppt_x</p:attrName>
                                            </p:attrNameLst>
                                          </p:cBhvr>
                                          <p:tavLst>
                                            <p:tav tm="0">
                                              <p:val>
                                                <p:fltVal val="0.5"/>
                                              </p:val>
                                            </p:tav>
                                            <p:tav tm="100000">
                                              <p:val>
                                                <p:strVal val="#ppt_x"/>
                                              </p:val>
                                            </p:tav>
                                          </p:tavLst>
                                        </p:anim>
                                        <p:anim calcmode="lin" valueType="num">
                                          <p:cBhvr>
                                            <p:cTn id="84" dur="1070" fill="hold"/>
                                            <p:tgtEl>
                                              <p:spTgt spid="24"/>
                                            </p:tgtEl>
                                            <p:attrNameLst>
                                              <p:attrName>ppt_y</p:attrName>
                                            </p:attrNameLst>
                                          </p:cBhvr>
                                          <p:tavLst>
                                            <p:tav tm="0">
                                              <p:val>
                                                <p:fltVal val="0.5"/>
                                              </p:val>
                                            </p:tav>
                                            <p:tav tm="100000">
                                              <p:val>
                                                <p:strVal val="#ppt_y"/>
                                              </p:val>
                                            </p:tav>
                                          </p:tavLst>
                                        </p:anim>
                                      </p:childTnLst>
                                    </p:cTn>
                                  </p:par>
                                  <p:par>
                                    <p:cTn id="85" presetID="35" presetClass="emph" presetSubtype="0" repeatCount="3000" fill="hold" grpId="1" nodeType="withEffect">
                                      <p:stCondLst>
                                        <p:cond delay="1250"/>
                                      </p:stCondLst>
                                      <p:childTnLst>
                                        <p:anim calcmode="discrete" valueType="str">
                                          <p:cBhvr>
                                            <p:cTn id="86" dur="250" fill="hold"/>
                                            <p:tgtEl>
                                              <p:spTgt spid="24"/>
                                            </p:tgtEl>
                                            <p:attrNameLst>
                                              <p:attrName>style.visibility</p:attrName>
                                            </p:attrNameLst>
                                          </p:cBhvr>
                                          <p:tavLst>
                                            <p:tav tm="0">
                                              <p:val>
                                                <p:strVal val="hidden"/>
                                              </p:val>
                                            </p:tav>
                                            <p:tav tm="50000">
                                              <p:val>
                                                <p:strVal val="visible"/>
                                              </p:val>
                                            </p:tav>
                                          </p:tavLst>
                                        </p:anim>
                                      </p:childTnLst>
                                    </p:cTn>
                                  </p:par>
                                  <p:par>
                                    <p:cTn id="87" presetID="23" presetClass="entr" presetSubtype="528" fill="hold" grpId="0" nodeType="withEffect">
                                      <p:stCondLst>
                                        <p:cond delay="320"/>
                                      </p:stCondLst>
                                      <p:childTnLst>
                                        <p:set>
                                          <p:cBhvr>
                                            <p:cTn id="88" dur="1" fill="hold">
                                              <p:stCondLst>
                                                <p:cond delay="0"/>
                                              </p:stCondLst>
                                            </p:cTn>
                                            <p:tgtEl>
                                              <p:spTgt spid="23"/>
                                            </p:tgtEl>
                                            <p:attrNameLst>
                                              <p:attrName>style.visibility</p:attrName>
                                            </p:attrNameLst>
                                          </p:cBhvr>
                                          <p:to>
                                            <p:strVal val="visible"/>
                                          </p:to>
                                        </p:set>
                                        <p:anim calcmode="lin" valueType="num">
                                          <p:cBhvr>
                                            <p:cTn id="89" dur="997" fill="hold"/>
                                            <p:tgtEl>
                                              <p:spTgt spid="23"/>
                                            </p:tgtEl>
                                            <p:attrNameLst>
                                              <p:attrName>ppt_w</p:attrName>
                                            </p:attrNameLst>
                                          </p:cBhvr>
                                          <p:tavLst>
                                            <p:tav tm="0">
                                              <p:val>
                                                <p:fltVal val="0"/>
                                              </p:val>
                                            </p:tav>
                                            <p:tav tm="100000">
                                              <p:val>
                                                <p:strVal val="#ppt_w"/>
                                              </p:val>
                                            </p:tav>
                                          </p:tavLst>
                                        </p:anim>
                                        <p:anim calcmode="lin" valueType="num">
                                          <p:cBhvr>
                                            <p:cTn id="90" dur="997" fill="hold"/>
                                            <p:tgtEl>
                                              <p:spTgt spid="23"/>
                                            </p:tgtEl>
                                            <p:attrNameLst>
                                              <p:attrName>ppt_h</p:attrName>
                                            </p:attrNameLst>
                                          </p:cBhvr>
                                          <p:tavLst>
                                            <p:tav tm="0">
                                              <p:val>
                                                <p:fltVal val="0"/>
                                              </p:val>
                                            </p:tav>
                                            <p:tav tm="100000">
                                              <p:val>
                                                <p:strVal val="#ppt_h"/>
                                              </p:val>
                                            </p:tav>
                                          </p:tavLst>
                                        </p:anim>
                                        <p:anim calcmode="lin" valueType="num">
                                          <p:cBhvr>
                                            <p:cTn id="91" dur="997" fill="hold"/>
                                            <p:tgtEl>
                                              <p:spTgt spid="23"/>
                                            </p:tgtEl>
                                            <p:attrNameLst>
                                              <p:attrName>ppt_x</p:attrName>
                                            </p:attrNameLst>
                                          </p:cBhvr>
                                          <p:tavLst>
                                            <p:tav tm="0">
                                              <p:val>
                                                <p:fltVal val="0.5"/>
                                              </p:val>
                                            </p:tav>
                                            <p:tav tm="100000">
                                              <p:val>
                                                <p:strVal val="#ppt_x"/>
                                              </p:val>
                                            </p:tav>
                                          </p:tavLst>
                                        </p:anim>
                                        <p:anim calcmode="lin" valueType="num">
                                          <p:cBhvr>
                                            <p:cTn id="92" dur="997" fill="hold"/>
                                            <p:tgtEl>
                                              <p:spTgt spid="23"/>
                                            </p:tgtEl>
                                            <p:attrNameLst>
                                              <p:attrName>ppt_y</p:attrName>
                                            </p:attrNameLst>
                                          </p:cBhvr>
                                          <p:tavLst>
                                            <p:tav tm="0">
                                              <p:val>
                                                <p:fltVal val="0.5"/>
                                              </p:val>
                                            </p:tav>
                                            <p:tav tm="100000">
                                              <p:val>
                                                <p:strVal val="#ppt_y"/>
                                              </p:val>
                                            </p:tav>
                                          </p:tavLst>
                                        </p:anim>
                                      </p:childTnLst>
                                    </p:cTn>
                                  </p:par>
                                  <p:par>
                                    <p:cTn id="93" presetID="35" presetClass="emph" presetSubtype="0" repeatCount="3000" fill="hold" grpId="1" nodeType="withEffect">
                                      <p:stCondLst>
                                        <p:cond delay="1250"/>
                                      </p:stCondLst>
                                      <p:childTnLst>
                                        <p:anim calcmode="discrete" valueType="str">
                                          <p:cBhvr>
                                            <p:cTn id="94" dur="250" fill="hold"/>
                                            <p:tgtEl>
                                              <p:spTgt spid="23"/>
                                            </p:tgtEl>
                                            <p:attrNameLst>
                                              <p:attrName>style.visibility</p:attrName>
                                            </p:attrNameLst>
                                          </p:cBhvr>
                                          <p:tavLst>
                                            <p:tav tm="0">
                                              <p:val>
                                                <p:strVal val="hidden"/>
                                              </p:val>
                                            </p:tav>
                                            <p:tav tm="50000">
                                              <p:val>
                                                <p:strVal val="visible"/>
                                              </p:val>
                                            </p:tav>
                                          </p:tavLst>
                                        </p:anim>
                                      </p:childTnLst>
                                    </p:cTn>
                                  </p:par>
                                  <p:par>
                                    <p:cTn id="95" presetID="23" presetClass="entr" presetSubtype="528" fill="hold" grpId="0" nodeType="withEffect">
                                      <p:stCondLst>
                                        <p:cond delay="579"/>
                                      </p:stCondLst>
                                      <p:childTnLst>
                                        <p:set>
                                          <p:cBhvr>
                                            <p:cTn id="96" dur="1" fill="hold">
                                              <p:stCondLst>
                                                <p:cond delay="0"/>
                                              </p:stCondLst>
                                            </p:cTn>
                                            <p:tgtEl>
                                              <p:spTgt spid="21"/>
                                            </p:tgtEl>
                                            <p:attrNameLst>
                                              <p:attrName>style.visibility</p:attrName>
                                            </p:attrNameLst>
                                          </p:cBhvr>
                                          <p:to>
                                            <p:strVal val="visible"/>
                                          </p:to>
                                        </p:set>
                                        <p:anim calcmode="lin" valueType="num">
                                          <p:cBhvr>
                                            <p:cTn id="97" dur="345" fill="hold"/>
                                            <p:tgtEl>
                                              <p:spTgt spid="21"/>
                                            </p:tgtEl>
                                            <p:attrNameLst>
                                              <p:attrName>ppt_w</p:attrName>
                                            </p:attrNameLst>
                                          </p:cBhvr>
                                          <p:tavLst>
                                            <p:tav tm="0">
                                              <p:val>
                                                <p:fltVal val="0"/>
                                              </p:val>
                                            </p:tav>
                                            <p:tav tm="100000">
                                              <p:val>
                                                <p:strVal val="#ppt_w"/>
                                              </p:val>
                                            </p:tav>
                                          </p:tavLst>
                                        </p:anim>
                                        <p:anim calcmode="lin" valueType="num">
                                          <p:cBhvr>
                                            <p:cTn id="98" dur="345" fill="hold"/>
                                            <p:tgtEl>
                                              <p:spTgt spid="21"/>
                                            </p:tgtEl>
                                            <p:attrNameLst>
                                              <p:attrName>ppt_h</p:attrName>
                                            </p:attrNameLst>
                                          </p:cBhvr>
                                          <p:tavLst>
                                            <p:tav tm="0">
                                              <p:val>
                                                <p:fltVal val="0"/>
                                              </p:val>
                                            </p:tav>
                                            <p:tav tm="100000">
                                              <p:val>
                                                <p:strVal val="#ppt_h"/>
                                              </p:val>
                                            </p:tav>
                                          </p:tavLst>
                                        </p:anim>
                                        <p:anim calcmode="lin" valueType="num">
                                          <p:cBhvr>
                                            <p:cTn id="99" dur="345" fill="hold"/>
                                            <p:tgtEl>
                                              <p:spTgt spid="21"/>
                                            </p:tgtEl>
                                            <p:attrNameLst>
                                              <p:attrName>ppt_x</p:attrName>
                                            </p:attrNameLst>
                                          </p:cBhvr>
                                          <p:tavLst>
                                            <p:tav tm="0">
                                              <p:val>
                                                <p:fltVal val="0.5"/>
                                              </p:val>
                                            </p:tav>
                                            <p:tav tm="100000">
                                              <p:val>
                                                <p:strVal val="#ppt_x"/>
                                              </p:val>
                                            </p:tav>
                                          </p:tavLst>
                                        </p:anim>
                                        <p:anim calcmode="lin" valueType="num">
                                          <p:cBhvr>
                                            <p:cTn id="100" dur="345" fill="hold"/>
                                            <p:tgtEl>
                                              <p:spTgt spid="21"/>
                                            </p:tgtEl>
                                            <p:attrNameLst>
                                              <p:attrName>ppt_y</p:attrName>
                                            </p:attrNameLst>
                                          </p:cBhvr>
                                          <p:tavLst>
                                            <p:tav tm="0">
                                              <p:val>
                                                <p:fltVal val="0.5"/>
                                              </p:val>
                                            </p:tav>
                                            <p:tav tm="100000">
                                              <p:val>
                                                <p:strVal val="#ppt_y"/>
                                              </p:val>
                                            </p:tav>
                                          </p:tavLst>
                                        </p:anim>
                                      </p:childTnLst>
                                    </p:cTn>
                                  </p:par>
                                  <p:par>
                                    <p:cTn id="101" presetID="35" presetClass="emph" presetSubtype="0" repeatCount="3000" fill="hold" grpId="1" nodeType="withEffect">
                                      <p:stCondLst>
                                        <p:cond delay="750"/>
                                      </p:stCondLst>
                                      <p:childTnLst>
                                        <p:anim calcmode="discrete" valueType="str">
                                          <p:cBhvr>
                                            <p:cTn id="102" dur="250" fill="hold"/>
                                            <p:tgtEl>
                                              <p:spTgt spid="21"/>
                                            </p:tgtEl>
                                            <p:attrNameLst>
                                              <p:attrName>style.visibility</p:attrName>
                                            </p:attrNameLst>
                                          </p:cBhvr>
                                          <p:tavLst>
                                            <p:tav tm="0">
                                              <p:val>
                                                <p:strVal val="hidden"/>
                                              </p:val>
                                            </p:tav>
                                            <p:tav tm="50000">
                                              <p:val>
                                                <p:strVal val="visible"/>
                                              </p:val>
                                            </p:tav>
                                          </p:tavLst>
                                        </p:anim>
                                      </p:childTnLst>
                                    </p:cTn>
                                  </p:par>
                                  <p:par>
                                    <p:cTn id="103" presetID="23" presetClass="entr" presetSubtype="528" fill="hold" grpId="0" nodeType="withEffect">
                                      <p:stCondLst>
                                        <p:cond delay="592"/>
                                      </p:stCondLst>
                                      <p:childTnLst>
                                        <p:set>
                                          <p:cBhvr>
                                            <p:cTn id="104" dur="1" fill="hold">
                                              <p:stCondLst>
                                                <p:cond delay="0"/>
                                              </p:stCondLst>
                                            </p:cTn>
                                            <p:tgtEl>
                                              <p:spTgt spid="22"/>
                                            </p:tgtEl>
                                            <p:attrNameLst>
                                              <p:attrName>style.visibility</p:attrName>
                                            </p:attrNameLst>
                                          </p:cBhvr>
                                          <p:to>
                                            <p:strVal val="visible"/>
                                          </p:to>
                                        </p:set>
                                        <p:anim calcmode="lin" valueType="num">
                                          <p:cBhvr>
                                            <p:cTn id="105" dur="1060" fill="hold"/>
                                            <p:tgtEl>
                                              <p:spTgt spid="22"/>
                                            </p:tgtEl>
                                            <p:attrNameLst>
                                              <p:attrName>ppt_w</p:attrName>
                                            </p:attrNameLst>
                                          </p:cBhvr>
                                          <p:tavLst>
                                            <p:tav tm="0">
                                              <p:val>
                                                <p:fltVal val="0"/>
                                              </p:val>
                                            </p:tav>
                                            <p:tav tm="100000">
                                              <p:val>
                                                <p:strVal val="#ppt_w"/>
                                              </p:val>
                                            </p:tav>
                                          </p:tavLst>
                                        </p:anim>
                                        <p:anim calcmode="lin" valueType="num">
                                          <p:cBhvr>
                                            <p:cTn id="106" dur="1060" fill="hold"/>
                                            <p:tgtEl>
                                              <p:spTgt spid="22"/>
                                            </p:tgtEl>
                                            <p:attrNameLst>
                                              <p:attrName>ppt_h</p:attrName>
                                            </p:attrNameLst>
                                          </p:cBhvr>
                                          <p:tavLst>
                                            <p:tav tm="0">
                                              <p:val>
                                                <p:fltVal val="0"/>
                                              </p:val>
                                            </p:tav>
                                            <p:tav tm="100000">
                                              <p:val>
                                                <p:strVal val="#ppt_h"/>
                                              </p:val>
                                            </p:tav>
                                          </p:tavLst>
                                        </p:anim>
                                        <p:anim calcmode="lin" valueType="num">
                                          <p:cBhvr>
                                            <p:cTn id="107" dur="1060" fill="hold"/>
                                            <p:tgtEl>
                                              <p:spTgt spid="22"/>
                                            </p:tgtEl>
                                            <p:attrNameLst>
                                              <p:attrName>ppt_x</p:attrName>
                                            </p:attrNameLst>
                                          </p:cBhvr>
                                          <p:tavLst>
                                            <p:tav tm="0">
                                              <p:val>
                                                <p:fltVal val="0.5"/>
                                              </p:val>
                                            </p:tav>
                                            <p:tav tm="100000">
                                              <p:val>
                                                <p:strVal val="#ppt_x"/>
                                              </p:val>
                                            </p:tav>
                                          </p:tavLst>
                                        </p:anim>
                                        <p:anim calcmode="lin" valueType="num">
                                          <p:cBhvr>
                                            <p:cTn id="108" dur="1060" fill="hold"/>
                                            <p:tgtEl>
                                              <p:spTgt spid="22"/>
                                            </p:tgtEl>
                                            <p:attrNameLst>
                                              <p:attrName>ppt_y</p:attrName>
                                            </p:attrNameLst>
                                          </p:cBhvr>
                                          <p:tavLst>
                                            <p:tav tm="0">
                                              <p:val>
                                                <p:fltVal val="0.5"/>
                                              </p:val>
                                            </p:tav>
                                            <p:tav tm="100000">
                                              <p:val>
                                                <p:strVal val="#ppt_y"/>
                                              </p:val>
                                            </p:tav>
                                          </p:tavLst>
                                        </p:anim>
                                      </p:childTnLst>
                                    </p:cTn>
                                  </p:par>
                                  <p:par>
                                    <p:cTn id="109" presetID="35" presetClass="emph" presetSubtype="0" repeatCount="3000" fill="hold" grpId="1" nodeType="withEffect">
                                      <p:stCondLst>
                                        <p:cond delay="1500"/>
                                      </p:stCondLst>
                                      <p:childTnLst>
                                        <p:anim calcmode="discrete" valueType="str">
                                          <p:cBhvr>
                                            <p:cTn id="110" dur="250" fill="hold"/>
                                            <p:tgtEl>
                                              <p:spTgt spid="22"/>
                                            </p:tgtEl>
                                            <p:attrNameLst>
                                              <p:attrName>style.visibility</p:attrName>
                                            </p:attrNameLst>
                                          </p:cBhvr>
                                          <p:tavLst>
                                            <p:tav tm="0">
                                              <p:val>
                                                <p:strVal val="hidden"/>
                                              </p:val>
                                            </p:tav>
                                            <p:tav tm="50000">
                                              <p:val>
                                                <p:strVal val="visible"/>
                                              </p:val>
                                            </p:tav>
                                          </p:tavLst>
                                        </p:anim>
                                      </p:childTnLst>
                                    </p:cTn>
                                  </p:par>
                                  <p:par>
                                    <p:cTn id="111" presetID="23" presetClass="entr" presetSubtype="528" fill="hold" grpId="0" nodeType="withEffect">
                                      <p:stCondLst>
                                        <p:cond delay="500"/>
                                      </p:stCondLst>
                                      <p:childTnLst>
                                        <p:set>
                                          <p:cBhvr>
                                            <p:cTn id="112" dur="1" fill="hold">
                                              <p:stCondLst>
                                                <p:cond delay="0"/>
                                              </p:stCondLst>
                                            </p:cTn>
                                            <p:tgtEl>
                                              <p:spTgt spid="17"/>
                                            </p:tgtEl>
                                            <p:attrNameLst>
                                              <p:attrName>style.visibility</p:attrName>
                                            </p:attrNameLst>
                                          </p:cBhvr>
                                          <p:to>
                                            <p:strVal val="visible"/>
                                          </p:to>
                                        </p:set>
                                        <p:anim calcmode="lin" valueType="num">
                                          <p:cBhvr>
                                            <p:cTn id="113" dur="914" fill="hold"/>
                                            <p:tgtEl>
                                              <p:spTgt spid="17"/>
                                            </p:tgtEl>
                                            <p:attrNameLst>
                                              <p:attrName>ppt_w</p:attrName>
                                            </p:attrNameLst>
                                          </p:cBhvr>
                                          <p:tavLst>
                                            <p:tav tm="0">
                                              <p:val>
                                                <p:fltVal val="0"/>
                                              </p:val>
                                            </p:tav>
                                            <p:tav tm="100000">
                                              <p:val>
                                                <p:strVal val="#ppt_w"/>
                                              </p:val>
                                            </p:tav>
                                          </p:tavLst>
                                        </p:anim>
                                        <p:anim calcmode="lin" valueType="num">
                                          <p:cBhvr>
                                            <p:cTn id="114" dur="914" fill="hold"/>
                                            <p:tgtEl>
                                              <p:spTgt spid="17"/>
                                            </p:tgtEl>
                                            <p:attrNameLst>
                                              <p:attrName>ppt_h</p:attrName>
                                            </p:attrNameLst>
                                          </p:cBhvr>
                                          <p:tavLst>
                                            <p:tav tm="0">
                                              <p:val>
                                                <p:fltVal val="0"/>
                                              </p:val>
                                            </p:tav>
                                            <p:tav tm="100000">
                                              <p:val>
                                                <p:strVal val="#ppt_h"/>
                                              </p:val>
                                            </p:tav>
                                          </p:tavLst>
                                        </p:anim>
                                        <p:anim calcmode="lin" valueType="num">
                                          <p:cBhvr>
                                            <p:cTn id="115" dur="914" fill="hold"/>
                                            <p:tgtEl>
                                              <p:spTgt spid="17"/>
                                            </p:tgtEl>
                                            <p:attrNameLst>
                                              <p:attrName>ppt_x</p:attrName>
                                            </p:attrNameLst>
                                          </p:cBhvr>
                                          <p:tavLst>
                                            <p:tav tm="0">
                                              <p:val>
                                                <p:fltVal val="0.5"/>
                                              </p:val>
                                            </p:tav>
                                            <p:tav tm="100000">
                                              <p:val>
                                                <p:strVal val="#ppt_x"/>
                                              </p:val>
                                            </p:tav>
                                          </p:tavLst>
                                        </p:anim>
                                        <p:anim calcmode="lin" valueType="num">
                                          <p:cBhvr>
                                            <p:cTn id="116" dur="914" fill="hold"/>
                                            <p:tgtEl>
                                              <p:spTgt spid="17"/>
                                            </p:tgtEl>
                                            <p:attrNameLst>
                                              <p:attrName>ppt_y</p:attrName>
                                            </p:attrNameLst>
                                          </p:cBhvr>
                                          <p:tavLst>
                                            <p:tav tm="0">
                                              <p:val>
                                                <p:fltVal val="0.5"/>
                                              </p:val>
                                            </p:tav>
                                            <p:tav tm="100000">
                                              <p:val>
                                                <p:strVal val="#ppt_y"/>
                                              </p:val>
                                            </p:tav>
                                          </p:tavLst>
                                        </p:anim>
                                      </p:childTnLst>
                                    </p:cTn>
                                  </p:par>
                                  <p:par>
                                    <p:cTn id="117" presetID="35" presetClass="emph" presetSubtype="0" repeatCount="3000" fill="hold" grpId="1" nodeType="withEffect">
                                      <p:stCondLst>
                                        <p:cond delay="1500"/>
                                      </p:stCondLst>
                                      <p:childTnLst>
                                        <p:anim calcmode="discrete" valueType="str">
                                          <p:cBhvr>
                                            <p:cTn id="118" dur="250" fill="hold"/>
                                            <p:tgtEl>
                                              <p:spTgt spid="17"/>
                                            </p:tgtEl>
                                            <p:attrNameLst>
                                              <p:attrName>style.visibility</p:attrName>
                                            </p:attrNameLst>
                                          </p:cBhvr>
                                          <p:tavLst>
                                            <p:tav tm="0">
                                              <p:val>
                                                <p:strVal val="hidden"/>
                                              </p:val>
                                            </p:tav>
                                            <p:tav tm="50000">
                                              <p:val>
                                                <p:strVal val="visible"/>
                                              </p:val>
                                            </p:tav>
                                          </p:tavLst>
                                        </p:anim>
                                      </p:childTnLst>
                                    </p:cTn>
                                  </p:par>
                                  <p:par>
                                    <p:cTn id="119" presetID="23" presetClass="entr" presetSubtype="528" fill="hold" grpId="0" nodeType="withEffect">
                                      <p:stCondLst>
                                        <p:cond delay="361"/>
                                      </p:stCondLst>
                                      <p:childTnLst>
                                        <p:set>
                                          <p:cBhvr>
                                            <p:cTn id="120" dur="1" fill="hold">
                                              <p:stCondLst>
                                                <p:cond delay="0"/>
                                              </p:stCondLst>
                                            </p:cTn>
                                            <p:tgtEl>
                                              <p:spTgt spid="16"/>
                                            </p:tgtEl>
                                            <p:attrNameLst>
                                              <p:attrName>style.visibility</p:attrName>
                                            </p:attrNameLst>
                                          </p:cBhvr>
                                          <p:to>
                                            <p:strVal val="visible"/>
                                          </p:to>
                                        </p:set>
                                        <p:anim calcmode="lin" valueType="num">
                                          <p:cBhvr>
                                            <p:cTn id="121" dur="591" fill="hold"/>
                                            <p:tgtEl>
                                              <p:spTgt spid="16"/>
                                            </p:tgtEl>
                                            <p:attrNameLst>
                                              <p:attrName>ppt_w</p:attrName>
                                            </p:attrNameLst>
                                          </p:cBhvr>
                                          <p:tavLst>
                                            <p:tav tm="0">
                                              <p:val>
                                                <p:fltVal val="0"/>
                                              </p:val>
                                            </p:tav>
                                            <p:tav tm="100000">
                                              <p:val>
                                                <p:strVal val="#ppt_w"/>
                                              </p:val>
                                            </p:tav>
                                          </p:tavLst>
                                        </p:anim>
                                        <p:anim calcmode="lin" valueType="num">
                                          <p:cBhvr>
                                            <p:cTn id="122" dur="591" fill="hold"/>
                                            <p:tgtEl>
                                              <p:spTgt spid="16"/>
                                            </p:tgtEl>
                                            <p:attrNameLst>
                                              <p:attrName>ppt_h</p:attrName>
                                            </p:attrNameLst>
                                          </p:cBhvr>
                                          <p:tavLst>
                                            <p:tav tm="0">
                                              <p:val>
                                                <p:fltVal val="0"/>
                                              </p:val>
                                            </p:tav>
                                            <p:tav tm="100000">
                                              <p:val>
                                                <p:strVal val="#ppt_h"/>
                                              </p:val>
                                            </p:tav>
                                          </p:tavLst>
                                        </p:anim>
                                        <p:anim calcmode="lin" valueType="num">
                                          <p:cBhvr>
                                            <p:cTn id="123" dur="591" fill="hold"/>
                                            <p:tgtEl>
                                              <p:spTgt spid="16"/>
                                            </p:tgtEl>
                                            <p:attrNameLst>
                                              <p:attrName>ppt_x</p:attrName>
                                            </p:attrNameLst>
                                          </p:cBhvr>
                                          <p:tavLst>
                                            <p:tav tm="0">
                                              <p:val>
                                                <p:fltVal val="0.5"/>
                                              </p:val>
                                            </p:tav>
                                            <p:tav tm="100000">
                                              <p:val>
                                                <p:strVal val="#ppt_x"/>
                                              </p:val>
                                            </p:tav>
                                          </p:tavLst>
                                        </p:anim>
                                        <p:anim calcmode="lin" valueType="num">
                                          <p:cBhvr>
                                            <p:cTn id="124" dur="591" fill="hold"/>
                                            <p:tgtEl>
                                              <p:spTgt spid="16"/>
                                            </p:tgtEl>
                                            <p:attrNameLst>
                                              <p:attrName>ppt_y</p:attrName>
                                            </p:attrNameLst>
                                          </p:cBhvr>
                                          <p:tavLst>
                                            <p:tav tm="0">
                                              <p:val>
                                                <p:fltVal val="0.5"/>
                                              </p:val>
                                            </p:tav>
                                            <p:tav tm="100000">
                                              <p:val>
                                                <p:strVal val="#ppt_y"/>
                                              </p:val>
                                            </p:tav>
                                          </p:tavLst>
                                        </p:anim>
                                      </p:childTnLst>
                                    </p:cTn>
                                  </p:par>
                                  <p:par>
                                    <p:cTn id="125" presetID="35" presetClass="emph" presetSubtype="0" repeatCount="3000" fill="hold" grpId="1" nodeType="withEffect">
                                      <p:stCondLst>
                                        <p:cond delay="1000"/>
                                      </p:stCondLst>
                                      <p:childTnLst>
                                        <p:anim calcmode="discrete" valueType="str">
                                          <p:cBhvr>
                                            <p:cTn id="126" dur="250" fill="hold"/>
                                            <p:tgtEl>
                                              <p:spTgt spid="16"/>
                                            </p:tgtEl>
                                            <p:attrNameLst>
                                              <p:attrName>style.visibility</p:attrName>
                                            </p:attrNameLst>
                                          </p:cBhvr>
                                          <p:tavLst>
                                            <p:tav tm="0">
                                              <p:val>
                                                <p:strVal val="hidden"/>
                                              </p:val>
                                            </p:tav>
                                            <p:tav tm="50000">
                                              <p:val>
                                                <p:strVal val="visible"/>
                                              </p:val>
                                            </p:tav>
                                          </p:tavLst>
                                        </p:anim>
                                      </p:childTnLst>
                                    </p:cTn>
                                  </p:par>
                                  <p:par>
                                    <p:cTn id="127" presetID="23" presetClass="entr" presetSubtype="528" fill="hold" grpId="0" nodeType="withEffect">
                                      <p:stCondLst>
                                        <p:cond delay="311"/>
                                      </p:stCondLst>
                                      <p:childTnLst>
                                        <p:set>
                                          <p:cBhvr>
                                            <p:cTn id="128" dur="1" fill="hold">
                                              <p:stCondLst>
                                                <p:cond delay="0"/>
                                              </p:stCondLst>
                                            </p:cTn>
                                            <p:tgtEl>
                                              <p:spTgt spid="15"/>
                                            </p:tgtEl>
                                            <p:attrNameLst>
                                              <p:attrName>style.visibility</p:attrName>
                                            </p:attrNameLst>
                                          </p:cBhvr>
                                          <p:to>
                                            <p:strVal val="visible"/>
                                          </p:to>
                                        </p:set>
                                        <p:anim calcmode="lin" valueType="num">
                                          <p:cBhvr>
                                            <p:cTn id="129" dur="720" fill="hold"/>
                                            <p:tgtEl>
                                              <p:spTgt spid="15"/>
                                            </p:tgtEl>
                                            <p:attrNameLst>
                                              <p:attrName>ppt_w</p:attrName>
                                            </p:attrNameLst>
                                          </p:cBhvr>
                                          <p:tavLst>
                                            <p:tav tm="0">
                                              <p:val>
                                                <p:fltVal val="0"/>
                                              </p:val>
                                            </p:tav>
                                            <p:tav tm="100000">
                                              <p:val>
                                                <p:strVal val="#ppt_w"/>
                                              </p:val>
                                            </p:tav>
                                          </p:tavLst>
                                        </p:anim>
                                        <p:anim calcmode="lin" valueType="num">
                                          <p:cBhvr>
                                            <p:cTn id="130" dur="720" fill="hold"/>
                                            <p:tgtEl>
                                              <p:spTgt spid="15"/>
                                            </p:tgtEl>
                                            <p:attrNameLst>
                                              <p:attrName>ppt_h</p:attrName>
                                            </p:attrNameLst>
                                          </p:cBhvr>
                                          <p:tavLst>
                                            <p:tav tm="0">
                                              <p:val>
                                                <p:fltVal val="0"/>
                                              </p:val>
                                            </p:tav>
                                            <p:tav tm="100000">
                                              <p:val>
                                                <p:strVal val="#ppt_h"/>
                                              </p:val>
                                            </p:tav>
                                          </p:tavLst>
                                        </p:anim>
                                        <p:anim calcmode="lin" valueType="num">
                                          <p:cBhvr>
                                            <p:cTn id="131" dur="720" fill="hold"/>
                                            <p:tgtEl>
                                              <p:spTgt spid="15"/>
                                            </p:tgtEl>
                                            <p:attrNameLst>
                                              <p:attrName>ppt_x</p:attrName>
                                            </p:attrNameLst>
                                          </p:cBhvr>
                                          <p:tavLst>
                                            <p:tav tm="0">
                                              <p:val>
                                                <p:fltVal val="0.5"/>
                                              </p:val>
                                            </p:tav>
                                            <p:tav tm="100000">
                                              <p:val>
                                                <p:strVal val="#ppt_x"/>
                                              </p:val>
                                            </p:tav>
                                          </p:tavLst>
                                        </p:anim>
                                        <p:anim calcmode="lin" valueType="num">
                                          <p:cBhvr>
                                            <p:cTn id="132" dur="720" fill="hold"/>
                                            <p:tgtEl>
                                              <p:spTgt spid="15"/>
                                            </p:tgtEl>
                                            <p:attrNameLst>
                                              <p:attrName>ppt_y</p:attrName>
                                            </p:attrNameLst>
                                          </p:cBhvr>
                                          <p:tavLst>
                                            <p:tav tm="0">
                                              <p:val>
                                                <p:fltVal val="0.5"/>
                                              </p:val>
                                            </p:tav>
                                            <p:tav tm="100000">
                                              <p:val>
                                                <p:strVal val="#ppt_y"/>
                                              </p:val>
                                            </p:tav>
                                          </p:tavLst>
                                        </p:anim>
                                      </p:childTnLst>
                                    </p:cTn>
                                  </p:par>
                                  <p:par>
                                    <p:cTn id="133" presetID="35" presetClass="emph" presetSubtype="0" repeatCount="3000" fill="hold" grpId="1" nodeType="withEffect">
                                      <p:stCondLst>
                                        <p:cond delay="1000"/>
                                      </p:stCondLst>
                                      <p:childTnLst>
                                        <p:anim calcmode="discrete" valueType="str">
                                          <p:cBhvr>
                                            <p:cTn id="134" dur="250" fill="hold"/>
                                            <p:tgtEl>
                                              <p:spTgt spid="15"/>
                                            </p:tgtEl>
                                            <p:attrNameLst>
                                              <p:attrName>style.visibility</p:attrName>
                                            </p:attrNameLst>
                                          </p:cBhvr>
                                          <p:tavLst>
                                            <p:tav tm="0">
                                              <p:val>
                                                <p:strVal val="hidden"/>
                                              </p:val>
                                            </p:tav>
                                            <p:tav tm="50000">
                                              <p:val>
                                                <p:strVal val="visible"/>
                                              </p:val>
                                            </p:tav>
                                          </p:tavLst>
                                        </p:anim>
                                      </p:childTnLst>
                                    </p:cTn>
                                  </p:par>
                                  <p:par>
                                    <p:cTn id="135" presetID="23" presetClass="entr" presetSubtype="528" fill="hold" grpId="0" nodeType="withEffect">
                                      <p:stCondLst>
                                        <p:cond delay="265"/>
                                      </p:stCondLst>
                                      <p:childTnLst>
                                        <p:set>
                                          <p:cBhvr>
                                            <p:cTn id="136" dur="1" fill="hold">
                                              <p:stCondLst>
                                                <p:cond delay="0"/>
                                              </p:stCondLst>
                                            </p:cTn>
                                            <p:tgtEl>
                                              <p:spTgt spid="18"/>
                                            </p:tgtEl>
                                            <p:attrNameLst>
                                              <p:attrName>style.visibility</p:attrName>
                                            </p:attrNameLst>
                                          </p:cBhvr>
                                          <p:to>
                                            <p:strVal val="visible"/>
                                          </p:to>
                                        </p:set>
                                        <p:anim calcmode="lin" valueType="num">
                                          <p:cBhvr>
                                            <p:cTn id="137" dur="343" fill="hold"/>
                                            <p:tgtEl>
                                              <p:spTgt spid="18"/>
                                            </p:tgtEl>
                                            <p:attrNameLst>
                                              <p:attrName>ppt_w</p:attrName>
                                            </p:attrNameLst>
                                          </p:cBhvr>
                                          <p:tavLst>
                                            <p:tav tm="0">
                                              <p:val>
                                                <p:fltVal val="0"/>
                                              </p:val>
                                            </p:tav>
                                            <p:tav tm="100000">
                                              <p:val>
                                                <p:strVal val="#ppt_w"/>
                                              </p:val>
                                            </p:tav>
                                          </p:tavLst>
                                        </p:anim>
                                        <p:anim calcmode="lin" valueType="num">
                                          <p:cBhvr>
                                            <p:cTn id="138" dur="343" fill="hold"/>
                                            <p:tgtEl>
                                              <p:spTgt spid="18"/>
                                            </p:tgtEl>
                                            <p:attrNameLst>
                                              <p:attrName>ppt_h</p:attrName>
                                            </p:attrNameLst>
                                          </p:cBhvr>
                                          <p:tavLst>
                                            <p:tav tm="0">
                                              <p:val>
                                                <p:fltVal val="0"/>
                                              </p:val>
                                            </p:tav>
                                            <p:tav tm="100000">
                                              <p:val>
                                                <p:strVal val="#ppt_h"/>
                                              </p:val>
                                            </p:tav>
                                          </p:tavLst>
                                        </p:anim>
                                        <p:anim calcmode="lin" valueType="num">
                                          <p:cBhvr>
                                            <p:cTn id="139" dur="343" fill="hold"/>
                                            <p:tgtEl>
                                              <p:spTgt spid="18"/>
                                            </p:tgtEl>
                                            <p:attrNameLst>
                                              <p:attrName>ppt_x</p:attrName>
                                            </p:attrNameLst>
                                          </p:cBhvr>
                                          <p:tavLst>
                                            <p:tav tm="0">
                                              <p:val>
                                                <p:fltVal val="0.5"/>
                                              </p:val>
                                            </p:tav>
                                            <p:tav tm="100000">
                                              <p:val>
                                                <p:strVal val="#ppt_x"/>
                                              </p:val>
                                            </p:tav>
                                          </p:tavLst>
                                        </p:anim>
                                        <p:anim calcmode="lin" valueType="num">
                                          <p:cBhvr>
                                            <p:cTn id="140" dur="343" fill="hold"/>
                                            <p:tgtEl>
                                              <p:spTgt spid="18"/>
                                            </p:tgtEl>
                                            <p:attrNameLst>
                                              <p:attrName>ppt_y</p:attrName>
                                            </p:attrNameLst>
                                          </p:cBhvr>
                                          <p:tavLst>
                                            <p:tav tm="0">
                                              <p:val>
                                                <p:fltVal val="0.5"/>
                                              </p:val>
                                            </p:tav>
                                            <p:tav tm="100000">
                                              <p:val>
                                                <p:strVal val="#ppt_y"/>
                                              </p:val>
                                            </p:tav>
                                          </p:tavLst>
                                        </p:anim>
                                      </p:childTnLst>
                                    </p:cTn>
                                  </p:par>
                                  <p:par>
                                    <p:cTn id="141" presetID="35" presetClass="emph" presetSubtype="0" repeatCount="3000" fill="hold" grpId="1" nodeType="withEffect">
                                      <p:stCondLst>
                                        <p:cond delay="500"/>
                                      </p:stCondLst>
                                      <p:childTnLst>
                                        <p:anim calcmode="discrete" valueType="str">
                                          <p:cBhvr>
                                            <p:cTn id="142" dur="250" fill="hold"/>
                                            <p:tgtEl>
                                              <p:spTgt spid="18"/>
                                            </p:tgtEl>
                                            <p:attrNameLst>
                                              <p:attrName>style.visibility</p:attrName>
                                            </p:attrNameLst>
                                          </p:cBhvr>
                                          <p:tavLst>
                                            <p:tav tm="0">
                                              <p:val>
                                                <p:strVal val="hidden"/>
                                              </p:val>
                                            </p:tav>
                                            <p:tav tm="50000">
                                              <p:val>
                                                <p:strVal val="visible"/>
                                              </p:val>
                                            </p:tav>
                                          </p:tavLst>
                                        </p:anim>
                                      </p:childTnLst>
                                    </p:cTn>
                                  </p:par>
                                  <p:par>
                                    <p:cTn id="143" presetID="23" presetClass="entr" presetSubtype="528" fill="hold" grpId="0" nodeType="withEffect">
                                      <p:stCondLst>
                                        <p:cond delay="459"/>
                                      </p:stCondLst>
                                      <p:childTnLst>
                                        <p:set>
                                          <p:cBhvr>
                                            <p:cTn id="144" dur="1" fill="hold">
                                              <p:stCondLst>
                                                <p:cond delay="0"/>
                                              </p:stCondLst>
                                            </p:cTn>
                                            <p:tgtEl>
                                              <p:spTgt spid="20"/>
                                            </p:tgtEl>
                                            <p:attrNameLst>
                                              <p:attrName>style.visibility</p:attrName>
                                            </p:attrNameLst>
                                          </p:cBhvr>
                                          <p:to>
                                            <p:strVal val="visible"/>
                                          </p:to>
                                        </p:set>
                                        <p:anim calcmode="lin" valueType="num">
                                          <p:cBhvr>
                                            <p:cTn id="145" dur="774" fill="hold"/>
                                            <p:tgtEl>
                                              <p:spTgt spid="20"/>
                                            </p:tgtEl>
                                            <p:attrNameLst>
                                              <p:attrName>ppt_w</p:attrName>
                                            </p:attrNameLst>
                                          </p:cBhvr>
                                          <p:tavLst>
                                            <p:tav tm="0">
                                              <p:val>
                                                <p:fltVal val="0"/>
                                              </p:val>
                                            </p:tav>
                                            <p:tav tm="100000">
                                              <p:val>
                                                <p:strVal val="#ppt_w"/>
                                              </p:val>
                                            </p:tav>
                                          </p:tavLst>
                                        </p:anim>
                                        <p:anim calcmode="lin" valueType="num">
                                          <p:cBhvr>
                                            <p:cTn id="146" dur="774" fill="hold"/>
                                            <p:tgtEl>
                                              <p:spTgt spid="20"/>
                                            </p:tgtEl>
                                            <p:attrNameLst>
                                              <p:attrName>ppt_h</p:attrName>
                                            </p:attrNameLst>
                                          </p:cBhvr>
                                          <p:tavLst>
                                            <p:tav tm="0">
                                              <p:val>
                                                <p:fltVal val="0"/>
                                              </p:val>
                                            </p:tav>
                                            <p:tav tm="100000">
                                              <p:val>
                                                <p:strVal val="#ppt_h"/>
                                              </p:val>
                                            </p:tav>
                                          </p:tavLst>
                                        </p:anim>
                                        <p:anim calcmode="lin" valueType="num">
                                          <p:cBhvr>
                                            <p:cTn id="147" dur="774" fill="hold"/>
                                            <p:tgtEl>
                                              <p:spTgt spid="20"/>
                                            </p:tgtEl>
                                            <p:attrNameLst>
                                              <p:attrName>ppt_x</p:attrName>
                                            </p:attrNameLst>
                                          </p:cBhvr>
                                          <p:tavLst>
                                            <p:tav tm="0">
                                              <p:val>
                                                <p:fltVal val="0.5"/>
                                              </p:val>
                                            </p:tav>
                                            <p:tav tm="100000">
                                              <p:val>
                                                <p:strVal val="#ppt_x"/>
                                              </p:val>
                                            </p:tav>
                                          </p:tavLst>
                                        </p:anim>
                                        <p:anim calcmode="lin" valueType="num">
                                          <p:cBhvr>
                                            <p:cTn id="148" dur="774" fill="hold"/>
                                            <p:tgtEl>
                                              <p:spTgt spid="20"/>
                                            </p:tgtEl>
                                            <p:attrNameLst>
                                              <p:attrName>ppt_y</p:attrName>
                                            </p:attrNameLst>
                                          </p:cBhvr>
                                          <p:tavLst>
                                            <p:tav tm="0">
                                              <p:val>
                                                <p:fltVal val="0.5"/>
                                              </p:val>
                                            </p:tav>
                                            <p:tav tm="100000">
                                              <p:val>
                                                <p:strVal val="#ppt_y"/>
                                              </p:val>
                                            </p:tav>
                                          </p:tavLst>
                                        </p:anim>
                                      </p:childTnLst>
                                    </p:cTn>
                                  </p:par>
                                  <p:par>
                                    <p:cTn id="149" presetID="35" presetClass="emph" presetSubtype="0" repeatCount="3000" fill="hold" grpId="1" nodeType="withEffect">
                                      <p:stCondLst>
                                        <p:cond delay="1250"/>
                                      </p:stCondLst>
                                      <p:childTnLst>
                                        <p:anim calcmode="discrete" valueType="str">
                                          <p:cBhvr>
                                            <p:cTn id="150" dur="250" fill="hold"/>
                                            <p:tgtEl>
                                              <p:spTgt spid="20"/>
                                            </p:tgtEl>
                                            <p:attrNameLst>
                                              <p:attrName>style.visibility</p:attrName>
                                            </p:attrNameLst>
                                          </p:cBhvr>
                                          <p:tavLst>
                                            <p:tav tm="0">
                                              <p:val>
                                                <p:strVal val="hidden"/>
                                              </p:val>
                                            </p:tav>
                                            <p:tav tm="50000">
                                              <p:val>
                                                <p:strVal val="visible"/>
                                              </p:val>
                                            </p:tav>
                                          </p:tavLst>
                                        </p:anim>
                                      </p:childTnLst>
                                    </p:cTn>
                                  </p:par>
                                  <p:par>
                                    <p:cTn id="151" presetID="23" presetClass="entr" presetSubtype="528" fill="hold" grpId="0" nodeType="withEffect">
                                      <p:stCondLst>
                                        <p:cond delay="364"/>
                                      </p:stCondLst>
                                      <p:childTnLst>
                                        <p:set>
                                          <p:cBhvr>
                                            <p:cTn id="152" dur="1" fill="hold">
                                              <p:stCondLst>
                                                <p:cond delay="0"/>
                                              </p:stCondLst>
                                            </p:cTn>
                                            <p:tgtEl>
                                              <p:spTgt spid="19"/>
                                            </p:tgtEl>
                                            <p:attrNameLst>
                                              <p:attrName>style.visibility</p:attrName>
                                            </p:attrNameLst>
                                          </p:cBhvr>
                                          <p:to>
                                            <p:strVal val="visible"/>
                                          </p:to>
                                        </p:set>
                                        <p:anim calcmode="lin" valueType="num">
                                          <p:cBhvr>
                                            <p:cTn id="153" dur="675" fill="hold"/>
                                            <p:tgtEl>
                                              <p:spTgt spid="19"/>
                                            </p:tgtEl>
                                            <p:attrNameLst>
                                              <p:attrName>ppt_w</p:attrName>
                                            </p:attrNameLst>
                                          </p:cBhvr>
                                          <p:tavLst>
                                            <p:tav tm="0">
                                              <p:val>
                                                <p:fltVal val="0"/>
                                              </p:val>
                                            </p:tav>
                                            <p:tav tm="100000">
                                              <p:val>
                                                <p:strVal val="#ppt_w"/>
                                              </p:val>
                                            </p:tav>
                                          </p:tavLst>
                                        </p:anim>
                                        <p:anim calcmode="lin" valueType="num">
                                          <p:cBhvr>
                                            <p:cTn id="154" dur="675" fill="hold"/>
                                            <p:tgtEl>
                                              <p:spTgt spid="19"/>
                                            </p:tgtEl>
                                            <p:attrNameLst>
                                              <p:attrName>ppt_h</p:attrName>
                                            </p:attrNameLst>
                                          </p:cBhvr>
                                          <p:tavLst>
                                            <p:tav tm="0">
                                              <p:val>
                                                <p:fltVal val="0"/>
                                              </p:val>
                                            </p:tav>
                                            <p:tav tm="100000">
                                              <p:val>
                                                <p:strVal val="#ppt_h"/>
                                              </p:val>
                                            </p:tav>
                                          </p:tavLst>
                                        </p:anim>
                                        <p:anim calcmode="lin" valueType="num">
                                          <p:cBhvr>
                                            <p:cTn id="155" dur="675" fill="hold"/>
                                            <p:tgtEl>
                                              <p:spTgt spid="19"/>
                                            </p:tgtEl>
                                            <p:attrNameLst>
                                              <p:attrName>ppt_x</p:attrName>
                                            </p:attrNameLst>
                                          </p:cBhvr>
                                          <p:tavLst>
                                            <p:tav tm="0">
                                              <p:val>
                                                <p:fltVal val="0.5"/>
                                              </p:val>
                                            </p:tav>
                                            <p:tav tm="100000">
                                              <p:val>
                                                <p:strVal val="#ppt_x"/>
                                              </p:val>
                                            </p:tav>
                                          </p:tavLst>
                                        </p:anim>
                                        <p:anim calcmode="lin" valueType="num">
                                          <p:cBhvr>
                                            <p:cTn id="156" dur="675" fill="hold"/>
                                            <p:tgtEl>
                                              <p:spTgt spid="19"/>
                                            </p:tgtEl>
                                            <p:attrNameLst>
                                              <p:attrName>ppt_y</p:attrName>
                                            </p:attrNameLst>
                                          </p:cBhvr>
                                          <p:tavLst>
                                            <p:tav tm="0">
                                              <p:val>
                                                <p:fltVal val="0.5"/>
                                              </p:val>
                                            </p:tav>
                                            <p:tav tm="100000">
                                              <p:val>
                                                <p:strVal val="#ppt_y"/>
                                              </p:val>
                                            </p:tav>
                                          </p:tavLst>
                                        </p:anim>
                                      </p:childTnLst>
                                    </p:cTn>
                                  </p:par>
                                  <p:par>
                                    <p:cTn id="157" presetID="35" presetClass="emph" presetSubtype="0" repeatCount="3000" fill="hold" grpId="1" nodeType="withEffect">
                                      <p:stCondLst>
                                        <p:cond delay="1000"/>
                                      </p:stCondLst>
                                      <p:childTnLst>
                                        <p:anim calcmode="discrete" valueType="str">
                                          <p:cBhvr>
                                            <p:cTn id="158" dur="250" fill="hold"/>
                                            <p:tgtEl>
                                              <p:spTgt spid="19"/>
                                            </p:tgtEl>
                                            <p:attrNameLst>
                                              <p:attrName>style.visibility</p:attrName>
                                            </p:attrNameLst>
                                          </p:cBhvr>
                                          <p:tavLst>
                                            <p:tav tm="0">
                                              <p:val>
                                                <p:strVal val="hidden"/>
                                              </p:val>
                                            </p:tav>
                                            <p:tav tm="50000">
                                              <p:val>
                                                <p:strVal val="visible"/>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P spid="9" grpId="0"/>
          <p:bldP spid="10" grpId="0"/>
          <p:bldP spid="11" grpId="0"/>
          <p:bldP spid="12" grpId="0"/>
          <p:bldP spid="13" grpId="0"/>
          <p:bldP spid="14" grpId="0"/>
          <p:bldP spid="15" grpId="0" animBg="1"/>
          <p:bldP spid="15" grpId="1" animBg="1"/>
          <p:bldP spid="16" grpId="0" animBg="1"/>
          <p:bldP spid="16" grpId="1" animBg="1"/>
          <p:bldP spid="17" grpId="0" animBg="1"/>
          <p:bldP spid="17" grpId="1" animBg="1"/>
          <p:bldP spid="18" grpId="0" animBg="1"/>
          <p:bldP spid="18" grpId="1" animBg="1"/>
          <p:bldP spid="19" grpId="0" animBg="1"/>
          <p:bldP spid="19" grpId="1" animBg="1"/>
          <p:bldP spid="20" grpId="0" animBg="1"/>
          <p:bldP spid="20" grpId="1" animBg="1"/>
          <p:bldP spid="21" grpId="0" animBg="1"/>
          <p:bldP spid="21" grpId="1" animBg="1"/>
          <p:bldP spid="22" grpId="0" animBg="1"/>
          <p:bldP spid="22" grpId="1" animBg="1"/>
          <p:bldP spid="23" grpId="0" animBg="1"/>
          <p:bldP spid="23" grpId="1" animBg="1"/>
          <p:bldP spid="24" grpId="0" animBg="1"/>
          <p:bldP spid="24" grpId="1" animBg="1"/>
          <p:bldP spid="25" grpId="0" animBg="1"/>
          <p:bldP spid="25" grpId="1" animBg="1"/>
          <p:bldP spid="26" grpId="0" animBg="1"/>
          <p:bldP spid="26" grpId="1" animBg="1"/>
          <p:bldP spid="30" grpId="0"/>
        </p:bldLst>
      </p:timing>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0" name="组合 149"/>
          <p:cNvGrpSpPr/>
          <p:nvPr/>
        </p:nvGrpSpPr>
        <p:grpSpPr>
          <a:xfrm>
            <a:off x="568443" y="319365"/>
            <a:ext cx="3809921" cy="420564"/>
            <a:chOff x="568442" y="319364"/>
            <a:chExt cx="3809924" cy="420565"/>
          </a:xfrm>
        </p:grpSpPr>
        <p:sp>
          <p:nvSpPr>
            <p:cNvPr id="151" name="文本框 23"/>
            <p:cNvSpPr txBox="1"/>
            <p:nvPr/>
          </p:nvSpPr>
          <p:spPr>
            <a:xfrm>
              <a:off x="665958" y="319364"/>
              <a:ext cx="1909498" cy="420565"/>
            </a:xfrm>
            <a:prstGeom prst="rect">
              <a:avLst/>
            </a:prstGeom>
            <a:noFill/>
          </p:spPr>
          <p:txBody>
            <a:bodyPr wrap="none" rtlCol="0">
              <a:spAutoFit/>
            </a:bodyPr>
            <a:lstStyle/>
            <a:p>
              <a:r>
                <a:rPr lang="zh-CN" altLang="en-US" sz="2135" dirty="0">
                  <a:solidFill>
                    <a:schemeClr val="bg1"/>
                  </a:solidFill>
                  <a:latin typeface="+mj-ea"/>
                  <a:ea typeface="+mj-ea"/>
                </a:rPr>
                <a:t>标题文字内容 </a:t>
              </a:r>
              <a:endParaRPr lang="zh-CN" altLang="en-US" sz="2135" dirty="0">
                <a:solidFill>
                  <a:schemeClr val="bg1"/>
                </a:solidFill>
                <a:latin typeface="+mj-ea"/>
                <a:ea typeface="+mj-ea"/>
              </a:endParaRPr>
            </a:p>
          </p:txBody>
        </p:sp>
        <p:sp>
          <p:nvSpPr>
            <p:cNvPr id="152" name="等腰三角形 151"/>
            <p:cNvSpPr/>
            <p:nvPr/>
          </p:nvSpPr>
          <p:spPr>
            <a:xfrm rot="16200000" flipH="1" flipV="1">
              <a:off x="492508" y="454911"/>
              <a:ext cx="304323" cy="152455"/>
            </a:xfrm>
            <a:prstGeom prst="triangle">
              <a:avLst/>
            </a:prstGeom>
            <a:solidFill>
              <a:schemeClr val="tx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mj-ea"/>
                <a:ea typeface="+mj-ea"/>
              </a:endParaRPr>
            </a:p>
          </p:txBody>
        </p:sp>
        <p:sp>
          <p:nvSpPr>
            <p:cNvPr id="153" name="文本框 23"/>
            <p:cNvSpPr txBox="1"/>
            <p:nvPr/>
          </p:nvSpPr>
          <p:spPr>
            <a:xfrm>
              <a:off x="2306003" y="429775"/>
              <a:ext cx="2072363" cy="297455"/>
            </a:xfrm>
            <a:prstGeom prst="rect">
              <a:avLst/>
            </a:prstGeom>
            <a:noFill/>
          </p:spPr>
          <p:txBody>
            <a:bodyPr wrap="none" rtlCol="0">
              <a:spAutoFit/>
            </a:bodyPr>
            <a:lstStyle/>
            <a:p>
              <a:r>
                <a:rPr lang="en-US" altLang="zh-CN" sz="1335" dirty="0">
                  <a:solidFill>
                    <a:schemeClr val="bg1"/>
                  </a:solidFill>
                  <a:latin typeface="+mj-ea"/>
                  <a:ea typeface="+mj-ea"/>
                </a:rPr>
                <a:t>  Click here to add Title</a:t>
              </a:r>
              <a:endParaRPr lang="zh-CN" altLang="en-US" sz="1335" dirty="0">
                <a:solidFill>
                  <a:schemeClr val="bg1"/>
                </a:solidFill>
                <a:latin typeface="+mj-ea"/>
                <a:ea typeface="+mj-ea"/>
              </a:endParaRPr>
            </a:p>
          </p:txBody>
        </p:sp>
      </p:grpSp>
      <p:grpSp>
        <p:nvGrpSpPr>
          <p:cNvPr id="4" name="组合 3"/>
          <p:cNvGrpSpPr/>
          <p:nvPr/>
        </p:nvGrpSpPr>
        <p:grpSpPr>
          <a:xfrm>
            <a:off x="4860138" y="1359982"/>
            <a:ext cx="2833829" cy="5160209"/>
            <a:chOff x="3645103" y="1019986"/>
            <a:chExt cx="2125372" cy="3870157"/>
          </a:xfrm>
        </p:grpSpPr>
        <p:grpSp>
          <p:nvGrpSpPr>
            <p:cNvPr id="28" name="Group 4"/>
            <p:cNvGrpSpPr/>
            <p:nvPr/>
          </p:nvGrpSpPr>
          <p:grpSpPr>
            <a:xfrm>
              <a:off x="3645103" y="1019986"/>
              <a:ext cx="2125372" cy="3870157"/>
              <a:chOff x="4789369" y="1779895"/>
              <a:chExt cx="2624138" cy="4778375"/>
            </a:xfrm>
          </p:grpSpPr>
          <p:sp>
            <p:nvSpPr>
              <p:cNvPr id="29" name="Oval 24"/>
              <p:cNvSpPr>
                <a:spLocks noChangeArrowheads="1"/>
              </p:cNvSpPr>
              <p:nvPr/>
            </p:nvSpPr>
            <p:spPr bwMode="auto">
              <a:xfrm>
                <a:off x="4789369" y="1779895"/>
                <a:ext cx="1577975" cy="1574799"/>
              </a:xfrm>
              <a:prstGeom prst="ellipse">
                <a:avLst/>
              </a:prstGeom>
              <a:solidFill>
                <a:schemeClr val="bg2"/>
              </a:solidFill>
              <a:ln>
                <a:noFill/>
              </a:ln>
            </p:spPr>
            <p:txBody>
              <a:bodyPr vert="horz" wrap="square" lIns="121920" tIns="60960" rIns="121920" bIns="60960" numCol="1" anchor="t" anchorCtr="0" compatLnSpc="1"/>
              <a:lstStyle/>
              <a:p>
                <a:endParaRPr lang="zh-CN" altLang="en-US" sz="2400">
                  <a:latin typeface="+mj-ea"/>
                  <a:ea typeface="+mj-ea"/>
                </a:endParaRPr>
              </a:p>
            </p:txBody>
          </p:sp>
          <p:sp>
            <p:nvSpPr>
              <p:cNvPr id="30" name="Oval 25"/>
              <p:cNvSpPr>
                <a:spLocks noChangeArrowheads="1"/>
              </p:cNvSpPr>
              <p:nvPr/>
            </p:nvSpPr>
            <p:spPr bwMode="auto">
              <a:xfrm>
                <a:off x="5838707" y="2846695"/>
                <a:ext cx="1574799" cy="1574800"/>
              </a:xfrm>
              <a:prstGeom prst="ellipse">
                <a:avLst/>
              </a:prstGeom>
              <a:solidFill>
                <a:schemeClr val="tx2"/>
              </a:solidFill>
              <a:ln>
                <a:noFill/>
              </a:ln>
            </p:spPr>
            <p:txBody>
              <a:bodyPr vert="horz" wrap="square" lIns="121920" tIns="60960" rIns="121920" bIns="60960" numCol="1" anchor="t" anchorCtr="0" compatLnSpc="1"/>
              <a:lstStyle/>
              <a:p>
                <a:endParaRPr lang="zh-CN" altLang="en-US" sz="2400">
                  <a:latin typeface="+mj-ea"/>
                  <a:ea typeface="+mj-ea"/>
                </a:endParaRPr>
              </a:p>
            </p:txBody>
          </p:sp>
          <p:sp>
            <p:nvSpPr>
              <p:cNvPr id="31" name="Oval 26"/>
              <p:cNvSpPr>
                <a:spLocks noChangeArrowheads="1"/>
              </p:cNvSpPr>
              <p:nvPr/>
            </p:nvSpPr>
            <p:spPr bwMode="auto">
              <a:xfrm>
                <a:off x="5838707" y="4983470"/>
                <a:ext cx="1574800" cy="1574800"/>
              </a:xfrm>
              <a:prstGeom prst="ellipse">
                <a:avLst/>
              </a:prstGeom>
              <a:solidFill>
                <a:schemeClr val="tx2"/>
              </a:solidFill>
              <a:ln>
                <a:noFill/>
              </a:ln>
            </p:spPr>
            <p:txBody>
              <a:bodyPr vert="horz" wrap="square" lIns="121920" tIns="60960" rIns="121920" bIns="60960" numCol="1" anchor="t" anchorCtr="0" compatLnSpc="1"/>
              <a:lstStyle/>
              <a:p>
                <a:endParaRPr lang="zh-CN" altLang="en-US" sz="2400">
                  <a:latin typeface="+mj-ea"/>
                  <a:ea typeface="+mj-ea"/>
                </a:endParaRPr>
              </a:p>
            </p:txBody>
          </p:sp>
          <p:sp>
            <p:nvSpPr>
              <p:cNvPr id="32" name="Oval 27"/>
              <p:cNvSpPr>
                <a:spLocks noChangeArrowheads="1"/>
              </p:cNvSpPr>
              <p:nvPr/>
            </p:nvSpPr>
            <p:spPr bwMode="auto">
              <a:xfrm>
                <a:off x="4789369" y="3916670"/>
                <a:ext cx="1577975" cy="1574800"/>
              </a:xfrm>
              <a:prstGeom prst="ellipse">
                <a:avLst/>
              </a:prstGeom>
              <a:solidFill>
                <a:schemeClr val="bg2"/>
              </a:solidFill>
              <a:ln>
                <a:noFill/>
              </a:ln>
            </p:spPr>
            <p:txBody>
              <a:bodyPr vert="horz" wrap="square" lIns="121920" tIns="60960" rIns="121920" bIns="60960" numCol="1" anchor="t" anchorCtr="0" compatLnSpc="1"/>
              <a:lstStyle/>
              <a:p>
                <a:endParaRPr lang="zh-CN" altLang="en-US" sz="2400">
                  <a:latin typeface="+mj-ea"/>
                  <a:ea typeface="+mj-ea"/>
                </a:endParaRPr>
              </a:p>
            </p:txBody>
          </p:sp>
          <p:sp>
            <p:nvSpPr>
              <p:cNvPr id="33" name="Freeform 33"/>
              <p:cNvSpPr/>
              <p:nvPr/>
            </p:nvSpPr>
            <p:spPr bwMode="auto">
              <a:xfrm>
                <a:off x="5432307" y="2383145"/>
                <a:ext cx="1198563" cy="374650"/>
              </a:xfrm>
              <a:custGeom>
                <a:avLst/>
                <a:gdLst>
                  <a:gd name="T0" fmla="*/ 499 w 499"/>
                  <a:gd name="T1" fmla="*/ 77 h 156"/>
                  <a:gd name="T2" fmla="*/ 422 w 499"/>
                  <a:gd name="T3" fmla="*/ 154 h 156"/>
                  <a:gd name="T4" fmla="*/ 78 w 499"/>
                  <a:gd name="T5" fmla="*/ 156 h 156"/>
                  <a:gd name="T6" fmla="*/ 1 w 499"/>
                  <a:gd name="T7" fmla="*/ 80 h 156"/>
                  <a:gd name="T8" fmla="*/ 1 w 499"/>
                  <a:gd name="T9" fmla="*/ 80 h 156"/>
                  <a:gd name="T10" fmla="*/ 77 w 499"/>
                  <a:gd name="T11" fmla="*/ 2 h 156"/>
                  <a:gd name="T12" fmla="*/ 421 w 499"/>
                  <a:gd name="T13" fmla="*/ 0 h 156"/>
                  <a:gd name="T14" fmla="*/ 499 w 499"/>
                  <a:gd name="T15" fmla="*/ 77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9" h="156">
                    <a:moveTo>
                      <a:pt x="499" y="77"/>
                    </a:moveTo>
                    <a:cubicBezTo>
                      <a:pt x="499" y="119"/>
                      <a:pt x="465" y="154"/>
                      <a:pt x="422" y="154"/>
                    </a:cubicBezTo>
                    <a:cubicBezTo>
                      <a:pt x="78" y="156"/>
                      <a:pt x="78" y="156"/>
                      <a:pt x="78" y="156"/>
                    </a:cubicBezTo>
                    <a:cubicBezTo>
                      <a:pt x="36" y="156"/>
                      <a:pt x="1" y="122"/>
                      <a:pt x="1" y="80"/>
                    </a:cubicBezTo>
                    <a:cubicBezTo>
                      <a:pt x="1" y="80"/>
                      <a:pt x="1" y="80"/>
                      <a:pt x="1" y="80"/>
                    </a:cubicBezTo>
                    <a:cubicBezTo>
                      <a:pt x="0" y="37"/>
                      <a:pt x="35" y="2"/>
                      <a:pt x="77" y="2"/>
                    </a:cubicBezTo>
                    <a:cubicBezTo>
                      <a:pt x="421" y="0"/>
                      <a:pt x="421" y="0"/>
                      <a:pt x="421" y="0"/>
                    </a:cubicBezTo>
                    <a:cubicBezTo>
                      <a:pt x="464" y="0"/>
                      <a:pt x="499" y="34"/>
                      <a:pt x="499" y="77"/>
                    </a:cubicBezTo>
                    <a:close/>
                  </a:path>
                </a:pathLst>
              </a:custGeom>
              <a:solidFill>
                <a:schemeClr val="bg2"/>
              </a:solidFill>
              <a:ln>
                <a:noFill/>
              </a:ln>
            </p:spPr>
            <p:txBody>
              <a:bodyPr vert="horz" wrap="square" lIns="121920" tIns="60960" rIns="121920" bIns="60960" numCol="1" anchor="t" anchorCtr="0" compatLnSpc="1"/>
              <a:lstStyle/>
              <a:p>
                <a:endParaRPr lang="zh-CN" altLang="en-US" sz="2400">
                  <a:latin typeface="+mj-ea"/>
                  <a:ea typeface="+mj-ea"/>
                </a:endParaRPr>
              </a:p>
            </p:txBody>
          </p:sp>
          <p:sp>
            <p:nvSpPr>
              <p:cNvPr id="34" name="Freeform 34"/>
              <p:cNvSpPr/>
              <p:nvPr/>
            </p:nvSpPr>
            <p:spPr bwMode="auto">
              <a:xfrm>
                <a:off x="5570419" y="5626407"/>
                <a:ext cx="1196975" cy="376237"/>
              </a:xfrm>
              <a:custGeom>
                <a:avLst/>
                <a:gdLst>
                  <a:gd name="T0" fmla="*/ 499 w 499"/>
                  <a:gd name="T1" fmla="*/ 77 h 157"/>
                  <a:gd name="T2" fmla="*/ 422 w 499"/>
                  <a:gd name="T3" fmla="*/ 154 h 157"/>
                  <a:gd name="T4" fmla="*/ 78 w 499"/>
                  <a:gd name="T5" fmla="*/ 156 h 157"/>
                  <a:gd name="T6" fmla="*/ 0 w 499"/>
                  <a:gd name="T7" fmla="*/ 80 h 157"/>
                  <a:gd name="T8" fmla="*/ 0 w 499"/>
                  <a:gd name="T9" fmla="*/ 80 h 157"/>
                  <a:gd name="T10" fmla="*/ 77 w 499"/>
                  <a:gd name="T11" fmla="*/ 2 h 157"/>
                  <a:gd name="T12" fmla="*/ 421 w 499"/>
                  <a:gd name="T13" fmla="*/ 0 h 157"/>
                  <a:gd name="T14" fmla="*/ 499 w 499"/>
                  <a:gd name="T15" fmla="*/ 77 h 1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9" h="157">
                    <a:moveTo>
                      <a:pt x="499" y="77"/>
                    </a:moveTo>
                    <a:cubicBezTo>
                      <a:pt x="499" y="119"/>
                      <a:pt x="465" y="154"/>
                      <a:pt x="422" y="154"/>
                    </a:cubicBezTo>
                    <a:cubicBezTo>
                      <a:pt x="78" y="156"/>
                      <a:pt x="78" y="156"/>
                      <a:pt x="78" y="156"/>
                    </a:cubicBezTo>
                    <a:cubicBezTo>
                      <a:pt x="35" y="157"/>
                      <a:pt x="1" y="122"/>
                      <a:pt x="0" y="80"/>
                    </a:cubicBezTo>
                    <a:cubicBezTo>
                      <a:pt x="0" y="80"/>
                      <a:pt x="0" y="80"/>
                      <a:pt x="0" y="80"/>
                    </a:cubicBezTo>
                    <a:cubicBezTo>
                      <a:pt x="0" y="37"/>
                      <a:pt x="34" y="3"/>
                      <a:pt x="77" y="2"/>
                    </a:cubicBezTo>
                    <a:cubicBezTo>
                      <a:pt x="421" y="0"/>
                      <a:pt x="421" y="0"/>
                      <a:pt x="421" y="0"/>
                    </a:cubicBezTo>
                    <a:cubicBezTo>
                      <a:pt x="464" y="0"/>
                      <a:pt x="498" y="34"/>
                      <a:pt x="499" y="77"/>
                    </a:cubicBezTo>
                    <a:close/>
                  </a:path>
                </a:pathLst>
              </a:custGeom>
              <a:solidFill>
                <a:schemeClr val="tx2"/>
              </a:solidFill>
              <a:ln>
                <a:noFill/>
              </a:ln>
            </p:spPr>
            <p:txBody>
              <a:bodyPr vert="horz" wrap="square" lIns="121920" tIns="60960" rIns="121920" bIns="60960" numCol="1" anchor="t" anchorCtr="0" compatLnSpc="1"/>
              <a:lstStyle/>
              <a:p>
                <a:endParaRPr lang="zh-CN" altLang="en-US" sz="2400">
                  <a:latin typeface="+mj-ea"/>
                  <a:ea typeface="+mj-ea"/>
                </a:endParaRPr>
              </a:p>
            </p:txBody>
          </p:sp>
          <p:sp>
            <p:nvSpPr>
              <p:cNvPr id="35" name="Freeform 35"/>
              <p:cNvSpPr/>
              <p:nvPr/>
            </p:nvSpPr>
            <p:spPr bwMode="auto">
              <a:xfrm>
                <a:off x="5432307" y="4523095"/>
                <a:ext cx="1198563" cy="376237"/>
              </a:xfrm>
              <a:custGeom>
                <a:avLst/>
                <a:gdLst>
                  <a:gd name="T0" fmla="*/ 499 w 499"/>
                  <a:gd name="T1" fmla="*/ 77 h 157"/>
                  <a:gd name="T2" fmla="*/ 422 w 499"/>
                  <a:gd name="T3" fmla="*/ 155 h 157"/>
                  <a:gd name="T4" fmla="*/ 78 w 499"/>
                  <a:gd name="T5" fmla="*/ 157 h 157"/>
                  <a:gd name="T6" fmla="*/ 1 w 499"/>
                  <a:gd name="T7" fmla="*/ 80 h 157"/>
                  <a:gd name="T8" fmla="*/ 1 w 499"/>
                  <a:gd name="T9" fmla="*/ 80 h 157"/>
                  <a:gd name="T10" fmla="*/ 77 w 499"/>
                  <a:gd name="T11" fmla="*/ 3 h 157"/>
                  <a:gd name="T12" fmla="*/ 421 w 499"/>
                  <a:gd name="T13" fmla="*/ 1 h 157"/>
                  <a:gd name="T14" fmla="*/ 499 w 499"/>
                  <a:gd name="T15" fmla="*/ 77 h 1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9" h="157">
                    <a:moveTo>
                      <a:pt x="499" y="77"/>
                    </a:moveTo>
                    <a:cubicBezTo>
                      <a:pt x="499" y="120"/>
                      <a:pt x="465" y="155"/>
                      <a:pt x="422" y="155"/>
                    </a:cubicBezTo>
                    <a:cubicBezTo>
                      <a:pt x="78" y="157"/>
                      <a:pt x="78" y="157"/>
                      <a:pt x="78" y="157"/>
                    </a:cubicBezTo>
                    <a:cubicBezTo>
                      <a:pt x="36" y="157"/>
                      <a:pt x="1" y="123"/>
                      <a:pt x="1" y="80"/>
                    </a:cubicBezTo>
                    <a:cubicBezTo>
                      <a:pt x="1" y="80"/>
                      <a:pt x="1" y="80"/>
                      <a:pt x="1" y="80"/>
                    </a:cubicBezTo>
                    <a:cubicBezTo>
                      <a:pt x="0" y="38"/>
                      <a:pt x="35" y="3"/>
                      <a:pt x="77" y="3"/>
                    </a:cubicBezTo>
                    <a:cubicBezTo>
                      <a:pt x="421" y="1"/>
                      <a:pt x="421" y="1"/>
                      <a:pt x="421" y="1"/>
                    </a:cubicBezTo>
                    <a:cubicBezTo>
                      <a:pt x="464" y="0"/>
                      <a:pt x="499" y="35"/>
                      <a:pt x="499" y="77"/>
                    </a:cubicBezTo>
                    <a:close/>
                  </a:path>
                </a:pathLst>
              </a:custGeom>
              <a:solidFill>
                <a:schemeClr val="bg2"/>
              </a:solidFill>
              <a:ln>
                <a:noFill/>
              </a:ln>
            </p:spPr>
            <p:txBody>
              <a:bodyPr vert="horz" wrap="square" lIns="121920" tIns="60960" rIns="121920" bIns="60960" numCol="1" anchor="t" anchorCtr="0" compatLnSpc="1"/>
              <a:lstStyle/>
              <a:p>
                <a:endParaRPr lang="zh-CN" altLang="en-US" sz="2400">
                  <a:latin typeface="+mj-ea"/>
                  <a:ea typeface="+mj-ea"/>
                </a:endParaRPr>
              </a:p>
            </p:txBody>
          </p:sp>
          <p:sp>
            <p:nvSpPr>
              <p:cNvPr id="36" name="Freeform 36"/>
              <p:cNvSpPr/>
              <p:nvPr/>
            </p:nvSpPr>
            <p:spPr bwMode="auto">
              <a:xfrm>
                <a:off x="5591057" y="3448357"/>
                <a:ext cx="1195388" cy="376237"/>
              </a:xfrm>
              <a:custGeom>
                <a:avLst/>
                <a:gdLst>
                  <a:gd name="T0" fmla="*/ 498 w 498"/>
                  <a:gd name="T1" fmla="*/ 77 h 157"/>
                  <a:gd name="T2" fmla="*/ 422 w 498"/>
                  <a:gd name="T3" fmla="*/ 154 h 157"/>
                  <a:gd name="T4" fmla="*/ 77 w 498"/>
                  <a:gd name="T5" fmla="*/ 156 h 157"/>
                  <a:gd name="T6" fmla="*/ 0 w 498"/>
                  <a:gd name="T7" fmla="*/ 80 h 157"/>
                  <a:gd name="T8" fmla="*/ 0 w 498"/>
                  <a:gd name="T9" fmla="*/ 80 h 157"/>
                  <a:gd name="T10" fmla="*/ 76 w 498"/>
                  <a:gd name="T11" fmla="*/ 2 h 157"/>
                  <a:gd name="T12" fmla="*/ 421 w 498"/>
                  <a:gd name="T13" fmla="*/ 0 h 157"/>
                  <a:gd name="T14" fmla="*/ 498 w 498"/>
                  <a:gd name="T15" fmla="*/ 77 h 1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8" h="157">
                    <a:moveTo>
                      <a:pt x="498" y="77"/>
                    </a:moveTo>
                    <a:cubicBezTo>
                      <a:pt x="498" y="119"/>
                      <a:pt x="464" y="154"/>
                      <a:pt x="422" y="154"/>
                    </a:cubicBezTo>
                    <a:cubicBezTo>
                      <a:pt x="77" y="156"/>
                      <a:pt x="77" y="156"/>
                      <a:pt x="77" y="156"/>
                    </a:cubicBezTo>
                    <a:cubicBezTo>
                      <a:pt x="35" y="157"/>
                      <a:pt x="0" y="122"/>
                      <a:pt x="0" y="80"/>
                    </a:cubicBezTo>
                    <a:cubicBezTo>
                      <a:pt x="0" y="80"/>
                      <a:pt x="0" y="80"/>
                      <a:pt x="0" y="80"/>
                    </a:cubicBezTo>
                    <a:cubicBezTo>
                      <a:pt x="0" y="37"/>
                      <a:pt x="34" y="2"/>
                      <a:pt x="76" y="2"/>
                    </a:cubicBezTo>
                    <a:cubicBezTo>
                      <a:pt x="421" y="0"/>
                      <a:pt x="421" y="0"/>
                      <a:pt x="421" y="0"/>
                    </a:cubicBezTo>
                    <a:cubicBezTo>
                      <a:pt x="463" y="0"/>
                      <a:pt x="498" y="34"/>
                      <a:pt x="498" y="77"/>
                    </a:cubicBezTo>
                    <a:close/>
                  </a:path>
                </a:pathLst>
              </a:custGeom>
              <a:solidFill>
                <a:schemeClr val="tx2"/>
              </a:solidFill>
              <a:ln>
                <a:noFill/>
              </a:ln>
            </p:spPr>
            <p:txBody>
              <a:bodyPr vert="horz" wrap="square" lIns="121920" tIns="60960" rIns="121920" bIns="60960" numCol="1" anchor="t" anchorCtr="0" compatLnSpc="1"/>
              <a:lstStyle/>
              <a:p>
                <a:endParaRPr lang="zh-CN" altLang="en-US" sz="2400">
                  <a:latin typeface="+mj-ea"/>
                  <a:ea typeface="+mj-ea"/>
                </a:endParaRPr>
              </a:p>
            </p:txBody>
          </p:sp>
          <p:sp>
            <p:nvSpPr>
              <p:cNvPr id="37" name="文本框 91"/>
              <p:cNvSpPr txBox="1"/>
              <p:nvPr/>
            </p:nvSpPr>
            <p:spPr>
              <a:xfrm>
                <a:off x="6194636" y="2340241"/>
                <a:ext cx="506473" cy="427504"/>
              </a:xfrm>
              <a:prstGeom prst="rect">
                <a:avLst/>
              </a:prstGeom>
              <a:noFill/>
            </p:spPr>
            <p:txBody>
              <a:bodyPr wrap="none" rtlCol="0">
                <a:spAutoFit/>
              </a:bodyPr>
              <a:lstStyle/>
              <a:p>
                <a:r>
                  <a:rPr lang="en-US" altLang="zh-CN" sz="2400" dirty="0">
                    <a:solidFill>
                      <a:schemeClr val="bg1"/>
                    </a:solidFill>
                    <a:latin typeface="+mj-ea"/>
                    <a:ea typeface="+mj-ea"/>
                    <a:cs typeface="Arial Unicode MS" panose="020B0604020202020204" charset="-122"/>
                  </a:rPr>
                  <a:t>01</a:t>
                </a:r>
                <a:endParaRPr lang="en-US" altLang="zh-CN" sz="2400" dirty="0">
                  <a:solidFill>
                    <a:schemeClr val="bg1"/>
                  </a:solidFill>
                  <a:latin typeface="+mj-ea"/>
                  <a:ea typeface="+mj-ea"/>
                  <a:cs typeface="Arial Unicode MS" panose="020B0604020202020204" charset="-122"/>
                </a:endParaRPr>
              </a:p>
            </p:txBody>
          </p:sp>
          <p:sp>
            <p:nvSpPr>
              <p:cNvPr id="38" name="文本框 92"/>
              <p:cNvSpPr txBox="1"/>
              <p:nvPr/>
            </p:nvSpPr>
            <p:spPr>
              <a:xfrm>
                <a:off x="5548610" y="3421040"/>
                <a:ext cx="506473" cy="427504"/>
              </a:xfrm>
              <a:prstGeom prst="rect">
                <a:avLst/>
              </a:prstGeom>
              <a:noFill/>
            </p:spPr>
            <p:txBody>
              <a:bodyPr wrap="none" rtlCol="0">
                <a:spAutoFit/>
              </a:bodyPr>
              <a:lstStyle/>
              <a:p>
                <a:r>
                  <a:rPr lang="en-US" altLang="zh-CN" sz="2400" dirty="0">
                    <a:solidFill>
                      <a:schemeClr val="bg1"/>
                    </a:solidFill>
                    <a:latin typeface="+mj-ea"/>
                    <a:ea typeface="+mj-ea"/>
                    <a:cs typeface="Arial Unicode MS" panose="020B0604020202020204" charset="-122"/>
                  </a:rPr>
                  <a:t>02</a:t>
                </a:r>
                <a:endParaRPr lang="zh-CN" altLang="en-US" sz="2400" dirty="0">
                  <a:solidFill>
                    <a:schemeClr val="bg1"/>
                  </a:solidFill>
                  <a:latin typeface="+mj-ea"/>
                  <a:ea typeface="+mj-ea"/>
                  <a:cs typeface="Arial Unicode MS" panose="020B0604020202020204" charset="-122"/>
                </a:endParaRPr>
              </a:p>
            </p:txBody>
          </p:sp>
          <p:sp>
            <p:nvSpPr>
              <p:cNvPr id="39" name="文本框 93"/>
              <p:cNvSpPr txBox="1"/>
              <p:nvPr/>
            </p:nvSpPr>
            <p:spPr>
              <a:xfrm>
                <a:off x="6205678" y="4500940"/>
                <a:ext cx="506473" cy="427504"/>
              </a:xfrm>
              <a:prstGeom prst="rect">
                <a:avLst/>
              </a:prstGeom>
              <a:noFill/>
            </p:spPr>
            <p:txBody>
              <a:bodyPr wrap="none" rtlCol="0">
                <a:spAutoFit/>
              </a:bodyPr>
              <a:lstStyle/>
              <a:p>
                <a:r>
                  <a:rPr lang="en-US" altLang="zh-CN" sz="2400" dirty="0">
                    <a:solidFill>
                      <a:schemeClr val="bg1"/>
                    </a:solidFill>
                    <a:latin typeface="+mj-ea"/>
                    <a:ea typeface="+mj-ea"/>
                    <a:cs typeface="Arial Unicode MS" panose="020B0604020202020204" charset="-122"/>
                  </a:rPr>
                  <a:t>03</a:t>
                </a:r>
                <a:endParaRPr lang="zh-CN" altLang="en-US" sz="2400" dirty="0">
                  <a:solidFill>
                    <a:schemeClr val="bg1"/>
                  </a:solidFill>
                  <a:latin typeface="+mj-ea"/>
                  <a:ea typeface="+mj-ea"/>
                  <a:cs typeface="Arial Unicode MS" panose="020B0604020202020204" charset="-122"/>
                </a:endParaRPr>
              </a:p>
            </p:txBody>
          </p:sp>
          <p:sp>
            <p:nvSpPr>
              <p:cNvPr id="40" name="文本框 94"/>
              <p:cNvSpPr txBox="1"/>
              <p:nvPr/>
            </p:nvSpPr>
            <p:spPr>
              <a:xfrm>
                <a:off x="5532785" y="5610323"/>
                <a:ext cx="506473" cy="427504"/>
              </a:xfrm>
              <a:prstGeom prst="rect">
                <a:avLst/>
              </a:prstGeom>
              <a:noFill/>
            </p:spPr>
            <p:txBody>
              <a:bodyPr wrap="none" rtlCol="0">
                <a:spAutoFit/>
              </a:bodyPr>
              <a:lstStyle/>
              <a:p>
                <a:r>
                  <a:rPr lang="en-US" altLang="zh-CN" sz="2400" dirty="0">
                    <a:solidFill>
                      <a:schemeClr val="bg1"/>
                    </a:solidFill>
                    <a:latin typeface="+mj-ea"/>
                    <a:ea typeface="+mj-ea"/>
                    <a:cs typeface="Arial Unicode MS" panose="020B0604020202020204" charset="-122"/>
                  </a:rPr>
                  <a:t>04</a:t>
                </a:r>
                <a:endParaRPr lang="zh-CN" altLang="en-US" sz="2400" dirty="0">
                  <a:solidFill>
                    <a:schemeClr val="bg1"/>
                  </a:solidFill>
                  <a:latin typeface="+mj-ea"/>
                  <a:ea typeface="+mj-ea"/>
                  <a:cs typeface="Arial Unicode MS" panose="020B0604020202020204" charset="-122"/>
                </a:endParaRPr>
              </a:p>
            </p:txBody>
          </p:sp>
          <p:sp>
            <p:nvSpPr>
              <p:cNvPr id="41" name="Oval 35"/>
              <p:cNvSpPr/>
              <p:nvPr/>
            </p:nvSpPr>
            <p:spPr>
              <a:xfrm>
                <a:off x="4915678" y="1896321"/>
                <a:ext cx="1338772" cy="1338773"/>
              </a:xfrm>
              <a:prstGeom prst="ellipse">
                <a:avLst/>
              </a:prstGeom>
              <a:gradFill>
                <a:gsLst>
                  <a:gs pos="100000">
                    <a:schemeClr val="bg1"/>
                  </a:gs>
                  <a:gs pos="0">
                    <a:schemeClr val="bg1">
                      <a:lumMod val="75000"/>
                    </a:schemeClr>
                  </a:gs>
                </a:gsLst>
                <a:lin ang="2700000" scaled="0"/>
              </a:gradFill>
              <a:ln w="28575">
                <a:gradFill>
                  <a:gsLst>
                    <a:gs pos="0">
                      <a:schemeClr val="bg1">
                        <a:lumMod val="75000"/>
                      </a:schemeClr>
                    </a:gs>
                    <a:gs pos="100000">
                      <a:schemeClr val="bg1"/>
                    </a:gs>
                  </a:gsLst>
                  <a:lin ang="135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latin typeface="+mj-ea"/>
                  <a:ea typeface="+mj-ea"/>
                </a:endParaRPr>
              </a:p>
            </p:txBody>
          </p:sp>
          <p:sp>
            <p:nvSpPr>
              <p:cNvPr id="42" name="Oval 33"/>
              <p:cNvSpPr/>
              <p:nvPr/>
            </p:nvSpPr>
            <p:spPr>
              <a:xfrm>
                <a:off x="5966244" y="2968676"/>
                <a:ext cx="1338773" cy="1338773"/>
              </a:xfrm>
              <a:prstGeom prst="ellipse">
                <a:avLst/>
              </a:prstGeom>
              <a:gradFill>
                <a:gsLst>
                  <a:gs pos="100000">
                    <a:schemeClr val="bg1"/>
                  </a:gs>
                  <a:gs pos="0">
                    <a:schemeClr val="bg1">
                      <a:lumMod val="75000"/>
                    </a:schemeClr>
                  </a:gs>
                </a:gsLst>
                <a:lin ang="2700000" scaled="0"/>
              </a:gradFill>
              <a:ln w="28575">
                <a:gradFill>
                  <a:gsLst>
                    <a:gs pos="0">
                      <a:schemeClr val="bg1">
                        <a:lumMod val="75000"/>
                      </a:schemeClr>
                    </a:gs>
                    <a:gs pos="100000">
                      <a:schemeClr val="bg1"/>
                    </a:gs>
                  </a:gsLst>
                  <a:lin ang="135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latin typeface="+mj-ea"/>
                  <a:ea typeface="+mj-ea"/>
                </a:endParaRPr>
              </a:p>
            </p:txBody>
          </p:sp>
          <p:sp>
            <p:nvSpPr>
              <p:cNvPr id="43" name="Oval 31"/>
              <p:cNvSpPr/>
              <p:nvPr/>
            </p:nvSpPr>
            <p:spPr>
              <a:xfrm>
                <a:off x="4913346" y="4037231"/>
                <a:ext cx="1338773" cy="1338773"/>
              </a:xfrm>
              <a:prstGeom prst="ellipse">
                <a:avLst/>
              </a:prstGeom>
              <a:gradFill>
                <a:gsLst>
                  <a:gs pos="100000">
                    <a:schemeClr val="bg1"/>
                  </a:gs>
                  <a:gs pos="0">
                    <a:schemeClr val="bg1">
                      <a:lumMod val="75000"/>
                    </a:schemeClr>
                  </a:gs>
                </a:gsLst>
                <a:lin ang="2700000" scaled="0"/>
              </a:gradFill>
              <a:ln w="28575">
                <a:gradFill>
                  <a:gsLst>
                    <a:gs pos="0">
                      <a:schemeClr val="bg1">
                        <a:lumMod val="75000"/>
                      </a:schemeClr>
                    </a:gs>
                    <a:gs pos="100000">
                      <a:schemeClr val="bg1"/>
                    </a:gs>
                  </a:gsLst>
                  <a:lin ang="135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latin typeface="+mj-ea"/>
                  <a:ea typeface="+mj-ea"/>
                </a:endParaRPr>
              </a:p>
            </p:txBody>
          </p:sp>
          <p:sp>
            <p:nvSpPr>
              <p:cNvPr id="44" name="Oval 27"/>
              <p:cNvSpPr/>
              <p:nvPr/>
            </p:nvSpPr>
            <p:spPr>
              <a:xfrm>
                <a:off x="5953932" y="5102078"/>
                <a:ext cx="1338773" cy="1338773"/>
              </a:xfrm>
              <a:prstGeom prst="ellipse">
                <a:avLst/>
              </a:prstGeom>
              <a:gradFill>
                <a:gsLst>
                  <a:gs pos="100000">
                    <a:schemeClr val="bg1"/>
                  </a:gs>
                  <a:gs pos="0">
                    <a:schemeClr val="bg1">
                      <a:lumMod val="75000"/>
                    </a:schemeClr>
                  </a:gs>
                </a:gsLst>
                <a:lin ang="2700000" scaled="0"/>
              </a:gradFill>
              <a:ln w="28575">
                <a:gradFill>
                  <a:gsLst>
                    <a:gs pos="0">
                      <a:schemeClr val="bg1">
                        <a:lumMod val="75000"/>
                      </a:schemeClr>
                    </a:gs>
                    <a:gs pos="100000">
                      <a:schemeClr val="bg1"/>
                    </a:gs>
                  </a:gsLst>
                  <a:lin ang="135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latin typeface="+mj-ea"/>
                  <a:ea typeface="+mj-ea"/>
                </a:endParaRPr>
              </a:p>
            </p:txBody>
          </p:sp>
        </p:grpSp>
        <p:grpSp>
          <p:nvGrpSpPr>
            <p:cNvPr id="45" name="Group 37"/>
            <p:cNvGrpSpPr/>
            <p:nvPr/>
          </p:nvGrpSpPr>
          <p:grpSpPr>
            <a:xfrm>
              <a:off x="4087567" y="3176369"/>
              <a:ext cx="413696" cy="414403"/>
              <a:chOff x="9145588" y="4435475"/>
              <a:chExt cx="464344" cy="465138"/>
            </a:xfrm>
            <a:solidFill>
              <a:schemeClr val="bg2"/>
            </a:solidFill>
          </p:grpSpPr>
          <p:sp>
            <p:nvSpPr>
              <p:cNvPr id="46" name="AutoShape 7"/>
              <p:cNvSpPr/>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latin typeface="+mj-ea"/>
                  <a:ea typeface="+mj-ea"/>
                  <a:sym typeface="Gill Sans" panose="020B0502020104020203" charset="0"/>
                </a:endParaRPr>
              </a:p>
            </p:txBody>
          </p:sp>
          <p:sp>
            <p:nvSpPr>
              <p:cNvPr id="47" name="AutoShape 8"/>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latin typeface="+mj-ea"/>
                  <a:ea typeface="+mj-ea"/>
                  <a:sym typeface="Gill Sans" panose="020B0502020104020203" charset="0"/>
                </a:endParaRPr>
              </a:p>
            </p:txBody>
          </p:sp>
          <p:sp>
            <p:nvSpPr>
              <p:cNvPr id="48" name="AutoShape 9"/>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latin typeface="+mj-ea"/>
                  <a:ea typeface="+mj-ea"/>
                  <a:sym typeface="Gill Sans" panose="020B0502020104020203" charset="0"/>
                </a:endParaRPr>
              </a:p>
            </p:txBody>
          </p:sp>
          <p:sp>
            <p:nvSpPr>
              <p:cNvPr id="49" name="AutoShape 10"/>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latin typeface="+mj-ea"/>
                  <a:ea typeface="+mj-ea"/>
                  <a:sym typeface="Gill Sans" panose="020B0502020104020203" charset="0"/>
                </a:endParaRPr>
              </a:p>
            </p:txBody>
          </p:sp>
          <p:sp>
            <p:nvSpPr>
              <p:cNvPr id="50" name="AutoShape 11"/>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latin typeface="+mj-ea"/>
                  <a:ea typeface="+mj-ea"/>
                  <a:sym typeface="Gill Sans" panose="020B0502020104020203" charset="0"/>
                </a:endParaRPr>
              </a:p>
            </p:txBody>
          </p:sp>
          <p:sp>
            <p:nvSpPr>
              <p:cNvPr id="51" name="AutoShape 12"/>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latin typeface="+mj-ea"/>
                  <a:ea typeface="+mj-ea"/>
                  <a:sym typeface="Gill Sans" panose="020B0502020104020203" charset="0"/>
                </a:endParaRPr>
              </a:p>
            </p:txBody>
          </p:sp>
          <p:sp>
            <p:nvSpPr>
              <p:cNvPr id="52" name="AutoShape 13"/>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latin typeface="+mj-ea"/>
                  <a:ea typeface="+mj-ea"/>
                  <a:sym typeface="Gill Sans" panose="020B0502020104020203" charset="0"/>
                </a:endParaRPr>
              </a:p>
            </p:txBody>
          </p:sp>
          <p:sp>
            <p:nvSpPr>
              <p:cNvPr id="53" name="AutoShape 14"/>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latin typeface="+mj-ea"/>
                  <a:ea typeface="+mj-ea"/>
                  <a:sym typeface="Gill Sans" panose="020B0502020104020203" charset="0"/>
                </a:endParaRPr>
              </a:p>
            </p:txBody>
          </p:sp>
          <p:sp>
            <p:nvSpPr>
              <p:cNvPr id="54" name="AutoShape 15"/>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latin typeface="+mj-ea"/>
                  <a:ea typeface="+mj-ea"/>
                  <a:sym typeface="Gill Sans" panose="020B0502020104020203" charset="0"/>
                </a:endParaRPr>
              </a:p>
            </p:txBody>
          </p:sp>
        </p:grpSp>
        <p:grpSp>
          <p:nvGrpSpPr>
            <p:cNvPr id="55" name="Group 47"/>
            <p:cNvGrpSpPr/>
            <p:nvPr/>
          </p:nvGrpSpPr>
          <p:grpSpPr>
            <a:xfrm>
              <a:off x="4964971" y="2314913"/>
              <a:ext cx="387530" cy="413696"/>
              <a:chOff x="9159875" y="1647825"/>
              <a:chExt cx="434975" cy="464344"/>
            </a:xfrm>
            <a:solidFill>
              <a:schemeClr val="tx2"/>
            </a:solidFill>
          </p:grpSpPr>
          <p:sp>
            <p:nvSpPr>
              <p:cNvPr id="56" name="AutoShape 78"/>
              <p:cNvSpPr/>
              <p:nvPr/>
            </p:nvSpPr>
            <p:spPr bwMode="auto">
              <a:xfrm>
                <a:off x="9159875" y="1647825"/>
                <a:ext cx="434975"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18900"/>
                    </a:moveTo>
                    <a:cubicBezTo>
                      <a:pt x="20160" y="19643"/>
                      <a:pt x="19513" y="20249"/>
                      <a:pt x="18720" y="20249"/>
                    </a:cubicBezTo>
                    <a:lnTo>
                      <a:pt x="2880" y="20249"/>
                    </a:lnTo>
                    <a:cubicBezTo>
                      <a:pt x="2086" y="20249"/>
                      <a:pt x="1440" y="19643"/>
                      <a:pt x="1440" y="18900"/>
                    </a:cubicBezTo>
                    <a:lnTo>
                      <a:pt x="1440" y="2700"/>
                    </a:lnTo>
                    <a:cubicBezTo>
                      <a:pt x="1440" y="1955"/>
                      <a:pt x="2086" y="1350"/>
                      <a:pt x="2880" y="1350"/>
                    </a:cubicBezTo>
                    <a:lnTo>
                      <a:pt x="18720" y="1350"/>
                    </a:lnTo>
                    <a:cubicBezTo>
                      <a:pt x="19513" y="1350"/>
                      <a:pt x="20160" y="1955"/>
                      <a:pt x="20160" y="2700"/>
                    </a:cubicBezTo>
                    <a:cubicBezTo>
                      <a:pt x="20160" y="2700"/>
                      <a:pt x="20160" y="18900"/>
                      <a:pt x="20160" y="18900"/>
                    </a:cubicBezTo>
                    <a:close/>
                    <a:moveTo>
                      <a:pt x="18720" y="0"/>
                    </a:moveTo>
                    <a:lnTo>
                      <a:pt x="2880" y="0"/>
                    </a:lnTo>
                    <a:cubicBezTo>
                      <a:pt x="1289" y="0"/>
                      <a:pt x="0" y="1208"/>
                      <a:pt x="0" y="2700"/>
                    </a:cubicBezTo>
                    <a:lnTo>
                      <a:pt x="0" y="18900"/>
                    </a:lnTo>
                    <a:cubicBezTo>
                      <a:pt x="0" y="20391"/>
                      <a:pt x="1289" y="21599"/>
                      <a:pt x="2880" y="21599"/>
                    </a:cubicBezTo>
                    <a:lnTo>
                      <a:pt x="18720" y="21599"/>
                    </a:lnTo>
                    <a:cubicBezTo>
                      <a:pt x="20310" y="21599"/>
                      <a:pt x="21599" y="20391"/>
                      <a:pt x="21599" y="18900"/>
                    </a:cubicBezTo>
                    <a:lnTo>
                      <a:pt x="21599" y="2700"/>
                    </a:lnTo>
                    <a:cubicBezTo>
                      <a:pt x="21599" y="1208"/>
                      <a:pt x="20310" y="0"/>
                      <a:pt x="1872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mj-ea"/>
                  <a:ea typeface="+mj-ea"/>
                  <a:sym typeface="Gill Sans" panose="020B0502020104020203" charset="0"/>
                </a:endParaRPr>
              </a:p>
            </p:txBody>
          </p:sp>
          <p:sp>
            <p:nvSpPr>
              <p:cNvPr id="57" name="AutoShape 79"/>
              <p:cNvSpPr/>
              <p:nvPr/>
            </p:nvSpPr>
            <p:spPr bwMode="auto">
              <a:xfrm>
                <a:off x="9217819" y="1705769"/>
                <a:ext cx="319088" cy="2905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418" y="20519"/>
                    </a:moveTo>
                    <a:lnTo>
                      <a:pt x="14053" y="16248"/>
                    </a:lnTo>
                    <a:lnTo>
                      <a:pt x="16690" y="12959"/>
                    </a:lnTo>
                    <a:lnTo>
                      <a:pt x="20618" y="17689"/>
                    </a:lnTo>
                    <a:lnTo>
                      <a:pt x="20618" y="20519"/>
                    </a:lnTo>
                    <a:cubicBezTo>
                      <a:pt x="20618" y="20519"/>
                      <a:pt x="17418" y="20519"/>
                      <a:pt x="17418" y="20519"/>
                    </a:cubicBezTo>
                    <a:close/>
                    <a:moveTo>
                      <a:pt x="981" y="11446"/>
                    </a:moveTo>
                    <a:lnTo>
                      <a:pt x="4909" y="6479"/>
                    </a:lnTo>
                    <a:lnTo>
                      <a:pt x="12828" y="16353"/>
                    </a:lnTo>
                    <a:lnTo>
                      <a:pt x="13398" y="17064"/>
                    </a:lnTo>
                    <a:lnTo>
                      <a:pt x="16109" y="20519"/>
                    </a:lnTo>
                    <a:lnTo>
                      <a:pt x="981" y="20519"/>
                    </a:lnTo>
                    <a:cubicBezTo>
                      <a:pt x="981" y="20519"/>
                      <a:pt x="981" y="11446"/>
                      <a:pt x="981" y="11446"/>
                    </a:cubicBezTo>
                    <a:close/>
                    <a:moveTo>
                      <a:pt x="20618" y="1080"/>
                    </a:moveTo>
                    <a:lnTo>
                      <a:pt x="20618" y="16058"/>
                    </a:lnTo>
                    <a:lnTo>
                      <a:pt x="17427" y="12244"/>
                    </a:lnTo>
                    <a:cubicBezTo>
                      <a:pt x="17240" y="12012"/>
                      <a:pt x="16972" y="11879"/>
                      <a:pt x="16690" y="11879"/>
                    </a:cubicBezTo>
                    <a:cubicBezTo>
                      <a:pt x="16409" y="11879"/>
                      <a:pt x="16141" y="12012"/>
                      <a:pt x="15954" y="12244"/>
                    </a:cubicBezTo>
                    <a:lnTo>
                      <a:pt x="13399" y="15432"/>
                    </a:lnTo>
                    <a:lnTo>
                      <a:pt x="5645" y="5764"/>
                    </a:lnTo>
                    <a:cubicBezTo>
                      <a:pt x="5458" y="5532"/>
                      <a:pt x="5190" y="5400"/>
                      <a:pt x="4909" y="5400"/>
                    </a:cubicBezTo>
                    <a:cubicBezTo>
                      <a:pt x="4627" y="5400"/>
                      <a:pt x="4359" y="5532"/>
                      <a:pt x="4172" y="5764"/>
                    </a:cubicBezTo>
                    <a:lnTo>
                      <a:pt x="981" y="9812"/>
                    </a:lnTo>
                    <a:lnTo>
                      <a:pt x="981" y="1080"/>
                    </a:lnTo>
                    <a:cubicBezTo>
                      <a:pt x="981" y="1080"/>
                      <a:pt x="20618" y="1080"/>
                      <a:pt x="20618" y="1080"/>
                    </a:cubicBezTo>
                    <a:close/>
                    <a:moveTo>
                      <a:pt x="20618" y="0"/>
                    </a:moveTo>
                    <a:lnTo>
                      <a:pt x="981" y="0"/>
                    </a:lnTo>
                    <a:cubicBezTo>
                      <a:pt x="439" y="0"/>
                      <a:pt x="0" y="483"/>
                      <a:pt x="0" y="1080"/>
                    </a:cubicBezTo>
                    <a:lnTo>
                      <a:pt x="0" y="20519"/>
                    </a:lnTo>
                    <a:cubicBezTo>
                      <a:pt x="0" y="21116"/>
                      <a:pt x="439" y="21599"/>
                      <a:pt x="981" y="21599"/>
                    </a:cubicBezTo>
                    <a:lnTo>
                      <a:pt x="20618" y="21599"/>
                    </a:lnTo>
                    <a:cubicBezTo>
                      <a:pt x="21160" y="21599"/>
                      <a:pt x="21600" y="21116"/>
                      <a:pt x="21600" y="20519"/>
                    </a:cubicBezTo>
                    <a:lnTo>
                      <a:pt x="21600" y="1080"/>
                    </a:lnTo>
                    <a:cubicBezTo>
                      <a:pt x="21600" y="483"/>
                      <a:pt x="21160" y="0"/>
                      <a:pt x="20618"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mj-ea"/>
                  <a:ea typeface="+mj-ea"/>
                  <a:sym typeface="Gill Sans" panose="020B0502020104020203" charset="0"/>
                </a:endParaRPr>
              </a:p>
            </p:txBody>
          </p:sp>
          <p:sp>
            <p:nvSpPr>
              <p:cNvPr id="58" name="AutoShape 80"/>
              <p:cNvSpPr/>
              <p:nvPr/>
            </p:nvSpPr>
            <p:spPr bwMode="auto">
              <a:xfrm>
                <a:off x="9391650" y="1749425"/>
                <a:ext cx="87313" cy="873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3600"/>
                    </a:moveTo>
                    <a:cubicBezTo>
                      <a:pt x="14769" y="3600"/>
                      <a:pt x="17999" y="6827"/>
                      <a:pt x="17999" y="10800"/>
                    </a:cubicBezTo>
                    <a:cubicBezTo>
                      <a:pt x="17999" y="14769"/>
                      <a:pt x="14769" y="18000"/>
                      <a:pt x="10800" y="18000"/>
                    </a:cubicBezTo>
                    <a:cubicBezTo>
                      <a:pt x="6830" y="18000"/>
                      <a:pt x="3600" y="14769"/>
                      <a:pt x="3600" y="10800"/>
                    </a:cubicBezTo>
                    <a:cubicBezTo>
                      <a:pt x="3600" y="6827"/>
                      <a:pt x="6830" y="3600"/>
                      <a:pt x="10800" y="3600"/>
                    </a:cubicBezTo>
                    <a:moveTo>
                      <a:pt x="10800" y="21599"/>
                    </a:moveTo>
                    <a:cubicBezTo>
                      <a:pt x="16766" y="21599"/>
                      <a:pt x="21600" y="16762"/>
                      <a:pt x="21600" y="10800"/>
                    </a:cubicBezTo>
                    <a:cubicBezTo>
                      <a:pt x="21600" y="4833"/>
                      <a:pt x="16766" y="0"/>
                      <a:pt x="10800" y="0"/>
                    </a:cubicBezTo>
                    <a:cubicBezTo>
                      <a:pt x="4833" y="0"/>
                      <a:pt x="0" y="4833"/>
                      <a:pt x="0" y="10800"/>
                    </a:cubicBezTo>
                    <a:cubicBezTo>
                      <a:pt x="0" y="16762"/>
                      <a:pt x="4833" y="21599"/>
                      <a:pt x="10800" y="21599"/>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mj-ea"/>
                  <a:ea typeface="+mj-ea"/>
                  <a:sym typeface="Gill Sans" panose="020B0502020104020203" charset="0"/>
                </a:endParaRPr>
              </a:p>
            </p:txBody>
          </p:sp>
        </p:grpSp>
        <p:grpSp>
          <p:nvGrpSpPr>
            <p:cNvPr id="59" name="Group 51"/>
            <p:cNvGrpSpPr/>
            <p:nvPr/>
          </p:nvGrpSpPr>
          <p:grpSpPr>
            <a:xfrm>
              <a:off x="4087567" y="1450983"/>
              <a:ext cx="414403" cy="413696"/>
              <a:chOff x="6357938" y="1647825"/>
              <a:chExt cx="465138" cy="464344"/>
            </a:xfrm>
            <a:solidFill>
              <a:schemeClr val="bg2"/>
            </a:solidFill>
          </p:grpSpPr>
          <p:sp>
            <p:nvSpPr>
              <p:cNvPr id="60" name="AutoShape 84"/>
              <p:cNvSpPr/>
              <p:nvPr/>
            </p:nvSpPr>
            <p:spPr bwMode="auto">
              <a:xfrm>
                <a:off x="6357938" y="1647825"/>
                <a:ext cx="465138"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8900"/>
                    </a:moveTo>
                    <a:cubicBezTo>
                      <a:pt x="20249" y="19643"/>
                      <a:pt x="19644" y="20249"/>
                      <a:pt x="18899" y="20249"/>
                    </a:cubicBezTo>
                    <a:lnTo>
                      <a:pt x="2699" y="20249"/>
                    </a:lnTo>
                    <a:cubicBezTo>
                      <a:pt x="1955" y="20249"/>
                      <a:pt x="1349" y="19643"/>
                      <a:pt x="1349" y="18900"/>
                    </a:cubicBezTo>
                    <a:lnTo>
                      <a:pt x="1349" y="5400"/>
                    </a:lnTo>
                    <a:cubicBezTo>
                      <a:pt x="1349" y="5027"/>
                      <a:pt x="1652" y="4725"/>
                      <a:pt x="2024" y="4725"/>
                    </a:cubicBezTo>
                    <a:lnTo>
                      <a:pt x="2699" y="4725"/>
                    </a:lnTo>
                    <a:lnTo>
                      <a:pt x="2699" y="18225"/>
                    </a:lnTo>
                    <a:cubicBezTo>
                      <a:pt x="2699" y="18598"/>
                      <a:pt x="3001" y="18900"/>
                      <a:pt x="3374" y="18900"/>
                    </a:cubicBezTo>
                    <a:cubicBezTo>
                      <a:pt x="3748" y="18900"/>
                      <a:pt x="4049" y="18598"/>
                      <a:pt x="4049" y="18225"/>
                    </a:cubicBezTo>
                    <a:lnTo>
                      <a:pt x="4049" y="2025"/>
                    </a:lnTo>
                    <a:cubicBezTo>
                      <a:pt x="4049" y="1652"/>
                      <a:pt x="4352" y="1350"/>
                      <a:pt x="4724" y="1350"/>
                    </a:cubicBezTo>
                    <a:lnTo>
                      <a:pt x="19575" y="1350"/>
                    </a:lnTo>
                    <a:cubicBezTo>
                      <a:pt x="19947" y="1350"/>
                      <a:pt x="20249" y="1652"/>
                      <a:pt x="20249" y="2025"/>
                    </a:cubicBezTo>
                    <a:cubicBezTo>
                      <a:pt x="20249" y="2025"/>
                      <a:pt x="20249" y="18900"/>
                      <a:pt x="20249" y="18900"/>
                    </a:cubicBezTo>
                    <a:close/>
                    <a:moveTo>
                      <a:pt x="19575" y="0"/>
                    </a:moveTo>
                    <a:lnTo>
                      <a:pt x="4724" y="0"/>
                    </a:lnTo>
                    <a:cubicBezTo>
                      <a:pt x="3606" y="0"/>
                      <a:pt x="2699" y="905"/>
                      <a:pt x="2699" y="2025"/>
                    </a:cubicBezTo>
                    <a:lnTo>
                      <a:pt x="2699" y="3375"/>
                    </a:lnTo>
                    <a:lnTo>
                      <a:pt x="2024" y="3375"/>
                    </a:lnTo>
                    <a:cubicBezTo>
                      <a:pt x="906" y="3375"/>
                      <a:pt x="0" y="4280"/>
                      <a:pt x="0" y="5400"/>
                    </a:cubicBezTo>
                    <a:lnTo>
                      <a:pt x="0" y="18900"/>
                    </a:lnTo>
                    <a:cubicBezTo>
                      <a:pt x="0" y="20391"/>
                      <a:pt x="1208" y="21599"/>
                      <a:pt x="2699" y="21599"/>
                    </a:cubicBezTo>
                    <a:lnTo>
                      <a:pt x="18899" y="21599"/>
                    </a:lnTo>
                    <a:cubicBezTo>
                      <a:pt x="20391" y="21599"/>
                      <a:pt x="21600" y="20391"/>
                      <a:pt x="21600" y="18900"/>
                    </a:cubicBezTo>
                    <a:lnTo>
                      <a:pt x="21600" y="2025"/>
                    </a:lnTo>
                    <a:cubicBezTo>
                      <a:pt x="21600" y="905"/>
                      <a:pt x="20693" y="0"/>
                      <a:pt x="19575"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mj-ea"/>
                  <a:ea typeface="+mj-ea"/>
                  <a:sym typeface="Gill Sans" panose="020B0502020104020203" charset="0"/>
                </a:endParaRPr>
              </a:p>
            </p:txBody>
          </p:sp>
          <p:sp>
            <p:nvSpPr>
              <p:cNvPr id="61" name="AutoShape 85"/>
              <p:cNvSpPr/>
              <p:nvPr/>
            </p:nvSpPr>
            <p:spPr bwMode="auto">
              <a:xfrm>
                <a:off x="6634163" y="1821657"/>
                <a:ext cx="130175"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200" y="21599"/>
                    </a:moveTo>
                    <a:lnTo>
                      <a:pt x="20400" y="21599"/>
                    </a:lnTo>
                    <a:cubicBezTo>
                      <a:pt x="21062" y="21599"/>
                      <a:pt x="21600" y="16748"/>
                      <a:pt x="21600" y="10800"/>
                    </a:cubicBezTo>
                    <a:cubicBezTo>
                      <a:pt x="21600" y="4830"/>
                      <a:pt x="21062" y="0"/>
                      <a:pt x="20400" y="0"/>
                    </a:cubicBezTo>
                    <a:lnTo>
                      <a:pt x="1200" y="0"/>
                    </a:lnTo>
                    <a:cubicBezTo>
                      <a:pt x="537" y="0"/>
                      <a:pt x="0" y="4830"/>
                      <a:pt x="0" y="10800"/>
                    </a:cubicBezTo>
                    <a:cubicBezTo>
                      <a:pt x="0" y="16748"/>
                      <a:pt x="537" y="21599"/>
                      <a:pt x="1200" y="21599"/>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mj-ea"/>
                  <a:ea typeface="+mj-ea"/>
                  <a:sym typeface="Gill Sans" panose="020B0502020104020203" charset="0"/>
                </a:endParaRPr>
              </a:p>
            </p:txBody>
          </p:sp>
          <p:sp>
            <p:nvSpPr>
              <p:cNvPr id="62" name="AutoShape 86"/>
              <p:cNvSpPr/>
              <p:nvPr/>
            </p:nvSpPr>
            <p:spPr bwMode="auto">
              <a:xfrm>
                <a:off x="6634163" y="1778000"/>
                <a:ext cx="130175" cy="150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200" y="21599"/>
                    </a:moveTo>
                    <a:lnTo>
                      <a:pt x="20400" y="21599"/>
                    </a:lnTo>
                    <a:cubicBezTo>
                      <a:pt x="21062" y="21599"/>
                      <a:pt x="21600" y="16748"/>
                      <a:pt x="21600" y="10800"/>
                    </a:cubicBezTo>
                    <a:cubicBezTo>
                      <a:pt x="21600" y="4830"/>
                      <a:pt x="21062" y="0"/>
                      <a:pt x="20400" y="0"/>
                    </a:cubicBezTo>
                    <a:lnTo>
                      <a:pt x="1200" y="0"/>
                    </a:lnTo>
                    <a:cubicBezTo>
                      <a:pt x="537" y="0"/>
                      <a:pt x="0" y="4830"/>
                      <a:pt x="0" y="10800"/>
                    </a:cubicBezTo>
                    <a:cubicBezTo>
                      <a:pt x="0" y="16748"/>
                      <a:pt x="537" y="21599"/>
                      <a:pt x="1200" y="21599"/>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mj-ea"/>
                  <a:ea typeface="+mj-ea"/>
                  <a:sym typeface="Gill Sans" panose="020B0502020104020203" charset="0"/>
                </a:endParaRPr>
              </a:p>
            </p:txBody>
          </p:sp>
          <p:sp>
            <p:nvSpPr>
              <p:cNvPr id="63" name="AutoShape 87"/>
              <p:cNvSpPr/>
              <p:nvPr/>
            </p:nvSpPr>
            <p:spPr bwMode="auto">
              <a:xfrm>
                <a:off x="6634163" y="1734344"/>
                <a:ext cx="130175"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200" y="21599"/>
                    </a:moveTo>
                    <a:lnTo>
                      <a:pt x="20400" y="21599"/>
                    </a:lnTo>
                    <a:cubicBezTo>
                      <a:pt x="21062" y="21599"/>
                      <a:pt x="21600" y="16748"/>
                      <a:pt x="21600" y="10800"/>
                    </a:cubicBezTo>
                    <a:cubicBezTo>
                      <a:pt x="21600" y="4830"/>
                      <a:pt x="21062" y="0"/>
                      <a:pt x="20400" y="0"/>
                    </a:cubicBezTo>
                    <a:lnTo>
                      <a:pt x="1200" y="0"/>
                    </a:lnTo>
                    <a:cubicBezTo>
                      <a:pt x="537" y="0"/>
                      <a:pt x="0" y="4830"/>
                      <a:pt x="0" y="10800"/>
                    </a:cubicBezTo>
                    <a:cubicBezTo>
                      <a:pt x="0" y="16748"/>
                      <a:pt x="537" y="21599"/>
                      <a:pt x="1200" y="21599"/>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mj-ea"/>
                  <a:ea typeface="+mj-ea"/>
                  <a:sym typeface="Gill Sans" panose="020B0502020104020203" charset="0"/>
                </a:endParaRPr>
              </a:p>
            </p:txBody>
          </p:sp>
          <p:sp>
            <p:nvSpPr>
              <p:cNvPr id="64" name="AutoShape 88"/>
              <p:cNvSpPr/>
              <p:nvPr/>
            </p:nvSpPr>
            <p:spPr bwMode="auto">
              <a:xfrm>
                <a:off x="6474619" y="2039938"/>
                <a:ext cx="130175"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00" y="0"/>
                    </a:moveTo>
                    <a:lnTo>
                      <a:pt x="1200" y="0"/>
                    </a:lnTo>
                    <a:cubicBezTo>
                      <a:pt x="537" y="0"/>
                      <a:pt x="0" y="4851"/>
                      <a:pt x="0" y="10800"/>
                    </a:cubicBezTo>
                    <a:cubicBezTo>
                      <a:pt x="0" y="16790"/>
                      <a:pt x="537" y="21599"/>
                      <a:pt x="1200" y="21599"/>
                    </a:cubicBezTo>
                    <a:lnTo>
                      <a:pt x="20400" y="21599"/>
                    </a:lnTo>
                    <a:cubicBezTo>
                      <a:pt x="21062" y="21599"/>
                      <a:pt x="21600" y="16790"/>
                      <a:pt x="21600" y="10800"/>
                    </a:cubicBezTo>
                    <a:cubicBezTo>
                      <a:pt x="21600" y="4851"/>
                      <a:pt x="21062" y="0"/>
                      <a:pt x="204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mj-ea"/>
                  <a:ea typeface="+mj-ea"/>
                  <a:sym typeface="Gill Sans" panose="020B0502020104020203" charset="0"/>
                </a:endParaRPr>
              </a:p>
            </p:txBody>
          </p:sp>
          <p:sp>
            <p:nvSpPr>
              <p:cNvPr id="65" name="AutoShape 89"/>
              <p:cNvSpPr/>
              <p:nvPr/>
            </p:nvSpPr>
            <p:spPr bwMode="auto">
              <a:xfrm>
                <a:off x="6474619" y="1996282"/>
                <a:ext cx="130175"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00" y="0"/>
                    </a:moveTo>
                    <a:lnTo>
                      <a:pt x="1200" y="0"/>
                    </a:lnTo>
                    <a:cubicBezTo>
                      <a:pt x="537" y="0"/>
                      <a:pt x="0" y="4851"/>
                      <a:pt x="0" y="10800"/>
                    </a:cubicBezTo>
                    <a:cubicBezTo>
                      <a:pt x="0" y="16790"/>
                      <a:pt x="537" y="21599"/>
                      <a:pt x="1200" y="21599"/>
                    </a:cubicBezTo>
                    <a:lnTo>
                      <a:pt x="20400" y="21599"/>
                    </a:lnTo>
                    <a:cubicBezTo>
                      <a:pt x="21062" y="21599"/>
                      <a:pt x="21600" y="16790"/>
                      <a:pt x="21600" y="10800"/>
                    </a:cubicBezTo>
                    <a:cubicBezTo>
                      <a:pt x="21600" y="4851"/>
                      <a:pt x="21062" y="0"/>
                      <a:pt x="204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mj-ea"/>
                  <a:ea typeface="+mj-ea"/>
                  <a:sym typeface="Gill Sans" panose="020B0502020104020203" charset="0"/>
                </a:endParaRPr>
              </a:p>
            </p:txBody>
          </p:sp>
          <p:sp>
            <p:nvSpPr>
              <p:cNvPr id="66" name="AutoShape 90"/>
              <p:cNvSpPr/>
              <p:nvPr/>
            </p:nvSpPr>
            <p:spPr bwMode="auto">
              <a:xfrm>
                <a:off x="6474619" y="1952625"/>
                <a:ext cx="130175"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00" y="0"/>
                    </a:moveTo>
                    <a:lnTo>
                      <a:pt x="1200" y="0"/>
                    </a:lnTo>
                    <a:cubicBezTo>
                      <a:pt x="537" y="0"/>
                      <a:pt x="0" y="4851"/>
                      <a:pt x="0" y="10800"/>
                    </a:cubicBezTo>
                    <a:cubicBezTo>
                      <a:pt x="0" y="16790"/>
                      <a:pt x="537" y="21599"/>
                      <a:pt x="1200" y="21599"/>
                    </a:cubicBezTo>
                    <a:lnTo>
                      <a:pt x="20400" y="21599"/>
                    </a:lnTo>
                    <a:cubicBezTo>
                      <a:pt x="21062" y="21599"/>
                      <a:pt x="21600" y="16790"/>
                      <a:pt x="21600" y="10800"/>
                    </a:cubicBezTo>
                    <a:cubicBezTo>
                      <a:pt x="21600" y="4851"/>
                      <a:pt x="21062" y="0"/>
                      <a:pt x="204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mj-ea"/>
                  <a:ea typeface="+mj-ea"/>
                  <a:sym typeface="Gill Sans" panose="020B0502020104020203" charset="0"/>
                </a:endParaRPr>
              </a:p>
            </p:txBody>
          </p:sp>
          <p:sp>
            <p:nvSpPr>
              <p:cNvPr id="67" name="AutoShape 91"/>
              <p:cNvSpPr/>
              <p:nvPr/>
            </p:nvSpPr>
            <p:spPr bwMode="auto">
              <a:xfrm>
                <a:off x="6634163" y="2039938"/>
                <a:ext cx="130175"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00" y="0"/>
                    </a:moveTo>
                    <a:lnTo>
                      <a:pt x="1200" y="0"/>
                    </a:lnTo>
                    <a:cubicBezTo>
                      <a:pt x="537" y="0"/>
                      <a:pt x="0" y="4851"/>
                      <a:pt x="0" y="10800"/>
                    </a:cubicBezTo>
                    <a:cubicBezTo>
                      <a:pt x="0" y="16790"/>
                      <a:pt x="537" y="21599"/>
                      <a:pt x="1200" y="21599"/>
                    </a:cubicBezTo>
                    <a:lnTo>
                      <a:pt x="20400" y="21599"/>
                    </a:lnTo>
                    <a:cubicBezTo>
                      <a:pt x="21062" y="21599"/>
                      <a:pt x="21600" y="16790"/>
                      <a:pt x="21600" y="10800"/>
                    </a:cubicBezTo>
                    <a:cubicBezTo>
                      <a:pt x="21600" y="4851"/>
                      <a:pt x="21062" y="0"/>
                      <a:pt x="204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mj-ea"/>
                  <a:ea typeface="+mj-ea"/>
                  <a:sym typeface="Gill Sans" panose="020B0502020104020203" charset="0"/>
                </a:endParaRPr>
              </a:p>
            </p:txBody>
          </p:sp>
          <p:sp>
            <p:nvSpPr>
              <p:cNvPr id="68" name="AutoShape 92"/>
              <p:cNvSpPr/>
              <p:nvPr/>
            </p:nvSpPr>
            <p:spPr bwMode="auto">
              <a:xfrm>
                <a:off x="6634163" y="1996282"/>
                <a:ext cx="130175"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00" y="0"/>
                    </a:moveTo>
                    <a:lnTo>
                      <a:pt x="1200" y="0"/>
                    </a:lnTo>
                    <a:cubicBezTo>
                      <a:pt x="537" y="0"/>
                      <a:pt x="0" y="4851"/>
                      <a:pt x="0" y="10800"/>
                    </a:cubicBezTo>
                    <a:cubicBezTo>
                      <a:pt x="0" y="16790"/>
                      <a:pt x="537" y="21599"/>
                      <a:pt x="1200" y="21599"/>
                    </a:cubicBezTo>
                    <a:lnTo>
                      <a:pt x="20400" y="21599"/>
                    </a:lnTo>
                    <a:cubicBezTo>
                      <a:pt x="21062" y="21599"/>
                      <a:pt x="21600" y="16790"/>
                      <a:pt x="21600" y="10800"/>
                    </a:cubicBezTo>
                    <a:cubicBezTo>
                      <a:pt x="21600" y="4851"/>
                      <a:pt x="21062" y="0"/>
                      <a:pt x="204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mj-ea"/>
                  <a:ea typeface="+mj-ea"/>
                  <a:sym typeface="Gill Sans" panose="020B0502020104020203" charset="0"/>
                </a:endParaRPr>
              </a:p>
            </p:txBody>
          </p:sp>
          <p:sp>
            <p:nvSpPr>
              <p:cNvPr id="69" name="AutoShape 93"/>
              <p:cNvSpPr/>
              <p:nvPr/>
            </p:nvSpPr>
            <p:spPr bwMode="auto">
              <a:xfrm>
                <a:off x="6634163" y="1952625"/>
                <a:ext cx="130175"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00" y="0"/>
                    </a:moveTo>
                    <a:lnTo>
                      <a:pt x="1200" y="0"/>
                    </a:lnTo>
                    <a:cubicBezTo>
                      <a:pt x="537" y="0"/>
                      <a:pt x="0" y="4851"/>
                      <a:pt x="0" y="10800"/>
                    </a:cubicBezTo>
                    <a:cubicBezTo>
                      <a:pt x="0" y="16790"/>
                      <a:pt x="537" y="21599"/>
                      <a:pt x="1200" y="21599"/>
                    </a:cubicBezTo>
                    <a:lnTo>
                      <a:pt x="20400" y="21599"/>
                    </a:lnTo>
                    <a:cubicBezTo>
                      <a:pt x="21062" y="21599"/>
                      <a:pt x="21600" y="16790"/>
                      <a:pt x="21600" y="10800"/>
                    </a:cubicBezTo>
                    <a:cubicBezTo>
                      <a:pt x="21600" y="4851"/>
                      <a:pt x="21062" y="0"/>
                      <a:pt x="204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mj-ea"/>
                  <a:ea typeface="+mj-ea"/>
                  <a:sym typeface="Gill Sans" panose="020B0502020104020203" charset="0"/>
                </a:endParaRPr>
              </a:p>
            </p:txBody>
          </p:sp>
          <p:sp>
            <p:nvSpPr>
              <p:cNvPr id="70" name="AutoShape 94"/>
              <p:cNvSpPr/>
              <p:nvPr/>
            </p:nvSpPr>
            <p:spPr bwMode="auto">
              <a:xfrm>
                <a:off x="6474619" y="1865313"/>
                <a:ext cx="289719"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060" y="0"/>
                    </a:moveTo>
                    <a:lnTo>
                      <a:pt x="540" y="0"/>
                    </a:lnTo>
                    <a:cubicBezTo>
                      <a:pt x="242" y="0"/>
                      <a:pt x="0" y="4851"/>
                      <a:pt x="0" y="10800"/>
                    </a:cubicBezTo>
                    <a:cubicBezTo>
                      <a:pt x="0" y="16769"/>
                      <a:pt x="242" y="21599"/>
                      <a:pt x="540" y="21599"/>
                    </a:cubicBezTo>
                    <a:lnTo>
                      <a:pt x="21060" y="21599"/>
                    </a:lnTo>
                    <a:cubicBezTo>
                      <a:pt x="21357" y="21599"/>
                      <a:pt x="21600" y="16769"/>
                      <a:pt x="21600" y="10800"/>
                    </a:cubicBezTo>
                    <a:cubicBezTo>
                      <a:pt x="21600" y="4851"/>
                      <a:pt x="21357" y="0"/>
                      <a:pt x="2106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mj-ea"/>
                  <a:ea typeface="+mj-ea"/>
                  <a:sym typeface="Gill Sans" panose="020B0502020104020203" charset="0"/>
                </a:endParaRPr>
              </a:p>
            </p:txBody>
          </p:sp>
          <p:sp>
            <p:nvSpPr>
              <p:cNvPr id="71" name="AutoShape 95"/>
              <p:cNvSpPr/>
              <p:nvPr/>
            </p:nvSpPr>
            <p:spPr bwMode="auto">
              <a:xfrm>
                <a:off x="6474619" y="1908969"/>
                <a:ext cx="289719"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060" y="0"/>
                    </a:moveTo>
                    <a:lnTo>
                      <a:pt x="540" y="0"/>
                    </a:lnTo>
                    <a:cubicBezTo>
                      <a:pt x="242" y="0"/>
                      <a:pt x="0" y="4851"/>
                      <a:pt x="0" y="10800"/>
                    </a:cubicBezTo>
                    <a:cubicBezTo>
                      <a:pt x="0" y="16790"/>
                      <a:pt x="242" y="21599"/>
                      <a:pt x="540" y="21599"/>
                    </a:cubicBezTo>
                    <a:lnTo>
                      <a:pt x="21060" y="21599"/>
                    </a:lnTo>
                    <a:cubicBezTo>
                      <a:pt x="21357" y="21599"/>
                      <a:pt x="21600" y="16790"/>
                      <a:pt x="21600" y="10800"/>
                    </a:cubicBezTo>
                    <a:cubicBezTo>
                      <a:pt x="21600" y="4851"/>
                      <a:pt x="21357" y="0"/>
                      <a:pt x="2106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mj-ea"/>
                  <a:ea typeface="+mj-ea"/>
                  <a:sym typeface="Gill Sans" panose="020B0502020104020203" charset="0"/>
                </a:endParaRPr>
              </a:p>
            </p:txBody>
          </p:sp>
          <p:sp>
            <p:nvSpPr>
              <p:cNvPr id="72" name="AutoShape 96"/>
              <p:cNvSpPr/>
              <p:nvPr/>
            </p:nvSpPr>
            <p:spPr bwMode="auto">
              <a:xfrm>
                <a:off x="6474619" y="1705769"/>
                <a:ext cx="130175" cy="1301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4799" y="4792"/>
                    </a:moveTo>
                    <a:lnTo>
                      <a:pt x="16800" y="4792"/>
                    </a:lnTo>
                    <a:lnTo>
                      <a:pt x="16800" y="16797"/>
                    </a:lnTo>
                    <a:lnTo>
                      <a:pt x="4799" y="16797"/>
                    </a:lnTo>
                    <a:cubicBezTo>
                      <a:pt x="4799" y="16797"/>
                      <a:pt x="4799" y="4792"/>
                      <a:pt x="4799" y="4792"/>
                    </a:cubicBezTo>
                    <a:close/>
                    <a:moveTo>
                      <a:pt x="2399" y="21600"/>
                    </a:moveTo>
                    <a:lnTo>
                      <a:pt x="19199" y="21600"/>
                    </a:lnTo>
                    <a:cubicBezTo>
                      <a:pt x="20527" y="21600"/>
                      <a:pt x="21600" y="20523"/>
                      <a:pt x="21600" y="19198"/>
                    </a:cubicBezTo>
                    <a:lnTo>
                      <a:pt x="21600" y="2401"/>
                    </a:lnTo>
                    <a:cubicBezTo>
                      <a:pt x="21600" y="1076"/>
                      <a:pt x="20527" y="0"/>
                      <a:pt x="19199" y="0"/>
                    </a:cubicBezTo>
                    <a:lnTo>
                      <a:pt x="2399" y="0"/>
                    </a:lnTo>
                    <a:cubicBezTo>
                      <a:pt x="1072" y="0"/>
                      <a:pt x="0" y="1076"/>
                      <a:pt x="0" y="2401"/>
                    </a:cubicBezTo>
                    <a:lnTo>
                      <a:pt x="0" y="19198"/>
                    </a:lnTo>
                    <a:cubicBezTo>
                      <a:pt x="0" y="20523"/>
                      <a:pt x="1072" y="21600"/>
                      <a:pt x="2399" y="2160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mj-ea"/>
                  <a:ea typeface="+mj-ea"/>
                  <a:sym typeface="Gill Sans" panose="020B0502020104020203" charset="0"/>
                </a:endParaRPr>
              </a:p>
            </p:txBody>
          </p:sp>
        </p:grpSp>
        <p:grpSp>
          <p:nvGrpSpPr>
            <p:cNvPr id="73" name="Group 65"/>
            <p:cNvGrpSpPr/>
            <p:nvPr/>
          </p:nvGrpSpPr>
          <p:grpSpPr>
            <a:xfrm>
              <a:off x="4929392" y="4093642"/>
              <a:ext cx="414403" cy="388237"/>
              <a:chOff x="5368132" y="3540125"/>
              <a:chExt cx="465138" cy="435769"/>
            </a:xfrm>
            <a:solidFill>
              <a:schemeClr val="tx2"/>
            </a:solidFill>
          </p:grpSpPr>
          <p:sp>
            <p:nvSpPr>
              <p:cNvPr id="74" name="AutoShape 110"/>
              <p:cNvSpPr/>
              <p:nvPr/>
            </p:nvSpPr>
            <p:spPr bwMode="auto">
              <a:xfrm>
                <a:off x="5426869" y="3598069"/>
                <a:ext cx="347663" cy="2325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99" y="20255"/>
                    </a:moveTo>
                    <a:lnTo>
                      <a:pt x="899" y="20255"/>
                    </a:lnTo>
                    <a:lnTo>
                      <a:pt x="899" y="1350"/>
                    </a:lnTo>
                    <a:lnTo>
                      <a:pt x="20699" y="1350"/>
                    </a:lnTo>
                    <a:cubicBezTo>
                      <a:pt x="20699" y="1350"/>
                      <a:pt x="20699" y="20255"/>
                      <a:pt x="20699" y="20255"/>
                    </a:cubicBezTo>
                    <a:close/>
                    <a:moveTo>
                      <a:pt x="20699" y="0"/>
                    </a:moveTo>
                    <a:lnTo>
                      <a:pt x="899" y="5"/>
                    </a:lnTo>
                    <a:cubicBezTo>
                      <a:pt x="402" y="5"/>
                      <a:pt x="0" y="603"/>
                      <a:pt x="0" y="1350"/>
                    </a:cubicBezTo>
                    <a:lnTo>
                      <a:pt x="0" y="20249"/>
                    </a:lnTo>
                    <a:cubicBezTo>
                      <a:pt x="0" y="20996"/>
                      <a:pt x="402" y="21599"/>
                      <a:pt x="899" y="21599"/>
                    </a:cubicBezTo>
                    <a:lnTo>
                      <a:pt x="20699" y="21599"/>
                    </a:lnTo>
                    <a:cubicBezTo>
                      <a:pt x="21197" y="21599"/>
                      <a:pt x="21600" y="20996"/>
                      <a:pt x="21600" y="20249"/>
                    </a:cubicBezTo>
                    <a:lnTo>
                      <a:pt x="21600" y="1350"/>
                    </a:lnTo>
                    <a:cubicBezTo>
                      <a:pt x="21600" y="603"/>
                      <a:pt x="21197" y="0"/>
                      <a:pt x="20699"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mj-ea"/>
                  <a:ea typeface="+mj-ea"/>
                  <a:sym typeface="Gill Sans" panose="020B0502020104020203" charset="0"/>
                </a:endParaRPr>
              </a:p>
            </p:txBody>
          </p:sp>
          <p:sp>
            <p:nvSpPr>
              <p:cNvPr id="75" name="AutoShape 111"/>
              <p:cNvSpPr/>
              <p:nvPr/>
            </p:nvSpPr>
            <p:spPr bwMode="auto">
              <a:xfrm>
                <a:off x="5368132" y="3540125"/>
                <a:ext cx="465138"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mj-ea"/>
                  <a:ea typeface="+mj-ea"/>
                  <a:sym typeface="Gill Sans" panose="020B0502020104020203" charset="0"/>
                </a:endParaRPr>
              </a:p>
            </p:txBody>
          </p:sp>
        </p:grpSp>
      </p:grpSp>
      <p:grpSp>
        <p:nvGrpSpPr>
          <p:cNvPr id="3" name="组合 2"/>
          <p:cNvGrpSpPr/>
          <p:nvPr/>
        </p:nvGrpSpPr>
        <p:grpSpPr>
          <a:xfrm>
            <a:off x="7850173" y="2765793"/>
            <a:ext cx="4341828" cy="1269223"/>
            <a:chOff x="5887629" y="2074345"/>
            <a:chExt cx="3256371" cy="951917"/>
          </a:xfrm>
        </p:grpSpPr>
        <p:sp>
          <p:nvSpPr>
            <p:cNvPr id="77" name="TextBox 76"/>
            <p:cNvSpPr txBox="1"/>
            <p:nvPr/>
          </p:nvSpPr>
          <p:spPr>
            <a:xfrm>
              <a:off x="5887629" y="2074345"/>
              <a:ext cx="1061829" cy="346249"/>
            </a:xfrm>
            <a:prstGeom prst="rect">
              <a:avLst/>
            </a:prstGeom>
            <a:noFill/>
          </p:spPr>
          <p:txBody>
            <a:bodyPr wrap="none" rtlCol="0">
              <a:spAutoFit/>
            </a:bodyPr>
            <a:lstStyle/>
            <a:p>
              <a:r>
                <a:rPr lang="zh-CN" altLang="en-US" sz="2400" dirty="0">
                  <a:solidFill>
                    <a:schemeClr val="bg1"/>
                  </a:solidFill>
                  <a:latin typeface="+mj-ea"/>
                  <a:ea typeface="+mj-ea"/>
                </a:rPr>
                <a:t>标题文字</a:t>
              </a:r>
              <a:endParaRPr lang="en-GB" sz="2400" dirty="0">
                <a:solidFill>
                  <a:schemeClr val="bg1"/>
                </a:solidFill>
                <a:latin typeface="+mj-ea"/>
                <a:ea typeface="+mj-ea"/>
              </a:endParaRPr>
            </a:p>
          </p:txBody>
        </p:sp>
        <p:sp>
          <p:nvSpPr>
            <p:cNvPr id="89" name="TextBox 88"/>
            <p:cNvSpPr txBox="1"/>
            <p:nvPr/>
          </p:nvSpPr>
          <p:spPr>
            <a:xfrm>
              <a:off x="5995641" y="2483661"/>
              <a:ext cx="3148359" cy="542601"/>
            </a:xfrm>
            <a:prstGeom prst="rect">
              <a:avLst/>
            </a:prstGeom>
            <a:noFill/>
          </p:spPr>
          <p:txBody>
            <a:bodyPr wrap="square" lIns="0" tIns="0" rtlCol="0" anchor="t">
              <a:spAutoFit/>
            </a:bodyPr>
            <a:lstStyle/>
            <a:p>
              <a:r>
                <a:rPr lang="zh-CN" altLang="en-US" sz="1465" dirty="0">
                  <a:solidFill>
                    <a:schemeClr val="bg1"/>
                  </a:solidFill>
                  <a:latin typeface="+mj-ea"/>
                </a:rPr>
                <a:t>单击此处添加文本单击此处添加文本</a:t>
              </a:r>
              <a:endParaRPr lang="en-US" altLang="zh-CN" sz="1465" dirty="0">
                <a:solidFill>
                  <a:schemeClr val="bg1"/>
                </a:solidFill>
                <a:latin typeface="+mj-ea"/>
              </a:endParaRPr>
            </a:p>
            <a:p>
              <a:r>
                <a:rPr lang="zh-CN" altLang="en-US" sz="1465" dirty="0">
                  <a:solidFill>
                    <a:schemeClr val="bg1"/>
                  </a:solidFill>
                  <a:latin typeface="+mj-ea"/>
                </a:rPr>
                <a:t>单击此处添加文本单击此处添加文本</a:t>
              </a:r>
              <a:endParaRPr lang="en-US" altLang="zh-CN" sz="1465" dirty="0">
                <a:solidFill>
                  <a:schemeClr val="bg1"/>
                </a:solidFill>
                <a:latin typeface="+mj-ea"/>
              </a:endParaRPr>
            </a:p>
            <a:p>
              <a:r>
                <a:rPr lang="zh-CN" altLang="en-US" sz="1465" dirty="0">
                  <a:solidFill>
                    <a:schemeClr val="bg1"/>
                  </a:solidFill>
                  <a:latin typeface="+mj-ea"/>
                </a:rPr>
                <a:t>单击此处添加文本单击此处添加文本</a:t>
              </a:r>
              <a:endParaRPr lang="en-US" altLang="zh-CN" sz="1465" dirty="0">
                <a:solidFill>
                  <a:schemeClr val="bg1"/>
                </a:solidFill>
                <a:latin typeface="+mj-ea"/>
              </a:endParaRPr>
            </a:p>
          </p:txBody>
        </p:sp>
      </p:grpSp>
      <p:grpSp>
        <p:nvGrpSpPr>
          <p:cNvPr id="91" name="组合 90"/>
          <p:cNvGrpSpPr/>
          <p:nvPr/>
        </p:nvGrpSpPr>
        <p:grpSpPr>
          <a:xfrm>
            <a:off x="7850173" y="4879903"/>
            <a:ext cx="4341828" cy="1269223"/>
            <a:chOff x="5887629" y="2074345"/>
            <a:chExt cx="3256371" cy="951917"/>
          </a:xfrm>
        </p:grpSpPr>
        <p:sp>
          <p:nvSpPr>
            <p:cNvPr id="92" name="TextBox 91"/>
            <p:cNvSpPr txBox="1"/>
            <p:nvPr/>
          </p:nvSpPr>
          <p:spPr>
            <a:xfrm>
              <a:off x="5887629" y="2074345"/>
              <a:ext cx="1061829" cy="346249"/>
            </a:xfrm>
            <a:prstGeom prst="rect">
              <a:avLst/>
            </a:prstGeom>
            <a:noFill/>
          </p:spPr>
          <p:txBody>
            <a:bodyPr wrap="none" rtlCol="0">
              <a:spAutoFit/>
            </a:bodyPr>
            <a:lstStyle/>
            <a:p>
              <a:r>
                <a:rPr lang="zh-CN" altLang="en-US" sz="2400" dirty="0">
                  <a:solidFill>
                    <a:schemeClr val="bg1"/>
                  </a:solidFill>
                  <a:latin typeface="+mj-ea"/>
                  <a:ea typeface="+mj-ea"/>
                </a:rPr>
                <a:t>标题文字</a:t>
              </a:r>
              <a:endParaRPr lang="en-GB" sz="2400" dirty="0">
                <a:solidFill>
                  <a:schemeClr val="bg1"/>
                </a:solidFill>
                <a:latin typeface="+mj-ea"/>
                <a:ea typeface="+mj-ea"/>
              </a:endParaRPr>
            </a:p>
          </p:txBody>
        </p:sp>
        <p:sp>
          <p:nvSpPr>
            <p:cNvPr id="93" name="TextBox 92"/>
            <p:cNvSpPr txBox="1"/>
            <p:nvPr/>
          </p:nvSpPr>
          <p:spPr>
            <a:xfrm>
              <a:off x="5995641" y="2483661"/>
              <a:ext cx="3148359" cy="542601"/>
            </a:xfrm>
            <a:prstGeom prst="rect">
              <a:avLst/>
            </a:prstGeom>
            <a:noFill/>
          </p:spPr>
          <p:txBody>
            <a:bodyPr wrap="square" lIns="0" tIns="0" rtlCol="0" anchor="t">
              <a:spAutoFit/>
            </a:bodyPr>
            <a:lstStyle/>
            <a:p>
              <a:r>
                <a:rPr lang="zh-CN" altLang="en-US" sz="1465" dirty="0">
                  <a:solidFill>
                    <a:schemeClr val="bg1"/>
                  </a:solidFill>
                  <a:latin typeface="+mj-ea"/>
                </a:rPr>
                <a:t>单击此处添加文本单击此处添加文本</a:t>
              </a:r>
              <a:endParaRPr lang="en-US" altLang="zh-CN" sz="1465" dirty="0">
                <a:solidFill>
                  <a:schemeClr val="bg1"/>
                </a:solidFill>
                <a:latin typeface="+mj-ea"/>
              </a:endParaRPr>
            </a:p>
            <a:p>
              <a:r>
                <a:rPr lang="zh-CN" altLang="en-US" sz="1465" dirty="0">
                  <a:solidFill>
                    <a:schemeClr val="bg1"/>
                  </a:solidFill>
                  <a:latin typeface="+mj-ea"/>
                </a:rPr>
                <a:t>单击此处添加文本单击此处添加文本</a:t>
              </a:r>
              <a:endParaRPr lang="en-US" altLang="zh-CN" sz="1465" dirty="0">
                <a:solidFill>
                  <a:schemeClr val="bg1"/>
                </a:solidFill>
                <a:latin typeface="+mj-ea"/>
              </a:endParaRPr>
            </a:p>
            <a:p>
              <a:r>
                <a:rPr lang="zh-CN" altLang="en-US" sz="1465" dirty="0">
                  <a:solidFill>
                    <a:schemeClr val="bg1"/>
                  </a:solidFill>
                  <a:latin typeface="+mj-ea"/>
                </a:rPr>
                <a:t>单击此处添加文本单击此处添加文本</a:t>
              </a:r>
              <a:endParaRPr lang="en-US" altLang="zh-CN" sz="1465" dirty="0">
                <a:solidFill>
                  <a:schemeClr val="bg1"/>
                </a:solidFill>
                <a:latin typeface="+mj-ea"/>
              </a:endParaRPr>
            </a:p>
          </p:txBody>
        </p:sp>
      </p:grpSp>
      <p:grpSp>
        <p:nvGrpSpPr>
          <p:cNvPr id="94" name="组合 93"/>
          <p:cNvGrpSpPr/>
          <p:nvPr/>
        </p:nvGrpSpPr>
        <p:grpSpPr>
          <a:xfrm>
            <a:off x="1562962" y="1611135"/>
            <a:ext cx="4197812" cy="1269223"/>
            <a:chOff x="5995641" y="2074345"/>
            <a:chExt cx="3148359" cy="951917"/>
          </a:xfrm>
        </p:grpSpPr>
        <p:sp>
          <p:nvSpPr>
            <p:cNvPr id="95" name="TextBox 94"/>
            <p:cNvSpPr txBox="1"/>
            <p:nvPr/>
          </p:nvSpPr>
          <p:spPr>
            <a:xfrm>
              <a:off x="7183029" y="2074345"/>
              <a:ext cx="1061829" cy="346249"/>
            </a:xfrm>
            <a:prstGeom prst="rect">
              <a:avLst/>
            </a:prstGeom>
            <a:noFill/>
          </p:spPr>
          <p:txBody>
            <a:bodyPr wrap="none" rtlCol="0">
              <a:spAutoFit/>
            </a:bodyPr>
            <a:lstStyle/>
            <a:p>
              <a:r>
                <a:rPr lang="zh-CN" altLang="en-US" sz="2400" dirty="0">
                  <a:solidFill>
                    <a:schemeClr val="bg1"/>
                  </a:solidFill>
                  <a:latin typeface="+mj-ea"/>
                  <a:ea typeface="+mj-ea"/>
                </a:rPr>
                <a:t>标题文字</a:t>
              </a:r>
              <a:endParaRPr lang="en-GB" sz="2400" dirty="0">
                <a:solidFill>
                  <a:schemeClr val="bg1"/>
                </a:solidFill>
                <a:latin typeface="+mj-ea"/>
                <a:ea typeface="+mj-ea"/>
              </a:endParaRPr>
            </a:p>
          </p:txBody>
        </p:sp>
        <p:sp>
          <p:nvSpPr>
            <p:cNvPr id="96" name="TextBox 95"/>
            <p:cNvSpPr txBox="1"/>
            <p:nvPr/>
          </p:nvSpPr>
          <p:spPr>
            <a:xfrm>
              <a:off x="5995641" y="2483661"/>
              <a:ext cx="3148359" cy="542601"/>
            </a:xfrm>
            <a:prstGeom prst="rect">
              <a:avLst/>
            </a:prstGeom>
            <a:noFill/>
          </p:spPr>
          <p:txBody>
            <a:bodyPr wrap="square" lIns="0" tIns="0" rtlCol="0" anchor="t">
              <a:spAutoFit/>
            </a:bodyPr>
            <a:lstStyle/>
            <a:p>
              <a:r>
                <a:rPr lang="zh-CN" altLang="en-US" sz="1465" dirty="0">
                  <a:solidFill>
                    <a:schemeClr val="bg1"/>
                  </a:solidFill>
                  <a:latin typeface="+mj-ea"/>
                </a:rPr>
                <a:t>单击此处添加文本单击此处添加文本</a:t>
              </a:r>
              <a:endParaRPr lang="en-US" altLang="zh-CN" sz="1465" dirty="0">
                <a:solidFill>
                  <a:schemeClr val="bg1"/>
                </a:solidFill>
                <a:latin typeface="+mj-ea"/>
              </a:endParaRPr>
            </a:p>
            <a:p>
              <a:r>
                <a:rPr lang="zh-CN" altLang="en-US" sz="1465" dirty="0">
                  <a:solidFill>
                    <a:schemeClr val="bg1"/>
                  </a:solidFill>
                  <a:latin typeface="+mj-ea"/>
                </a:rPr>
                <a:t>单击此处添加文本单击此处添加文本</a:t>
              </a:r>
              <a:endParaRPr lang="en-US" altLang="zh-CN" sz="1465" dirty="0">
                <a:solidFill>
                  <a:schemeClr val="bg1"/>
                </a:solidFill>
                <a:latin typeface="+mj-ea"/>
              </a:endParaRPr>
            </a:p>
            <a:p>
              <a:r>
                <a:rPr lang="zh-CN" altLang="en-US" sz="1465" dirty="0">
                  <a:solidFill>
                    <a:schemeClr val="bg1"/>
                  </a:solidFill>
                  <a:latin typeface="+mj-ea"/>
                </a:rPr>
                <a:t>单击此处添加文本单击此处添加文本</a:t>
              </a:r>
              <a:endParaRPr lang="en-US" altLang="zh-CN" sz="1465" dirty="0">
                <a:solidFill>
                  <a:schemeClr val="bg1"/>
                </a:solidFill>
                <a:latin typeface="+mj-ea"/>
              </a:endParaRPr>
            </a:p>
          </p:txBody>
        </p:sp>
      </p:grpSp>
      <p:grpSp>
        <p:nvGrpSpPr>
          <p:cNvPr id="97" name="组合 96"/>
          <p:cNvGrpSpPr/>
          <p:nvPr/>
        </p:nvGrpSpPr>
        <p:grpSpPr>
          <a:xfrm>
            <a:off x="1562962" y="3731633"/>
            <a:ext cx="4197812" cy="1269223"/>
            <a:chOff x="5995641" y="2074345"/>
            <a:chExt cx="3148359" cy="951917"/>
          </a:xfrm>
        </p:grpSpPr>
        <p:sp>
          <p:nvSpPr>
            <p:cNvPr id="98" name="TextBox 97"/>
            <p:cNvSpPr txBox="1"/>
            <p:nvPr/>
          </p:nvSpPr>
          <p:spPr>
            <a:xfrm>
              <a:off x="7183029" y="2074345"/>
              <a:ext cx="1061829" cy="346249"/>
            </a:xfrm>
            <a:prstGeom prst="rect">
              <a:avLst/>
            </a:prstGeom>
            <a:noFill/>
          </p:spPr>
          <p:txBody>
            <a:bodyPr wrap="none" rtlCol="0">
              <a:spAutoFit/>
            </a:bodyPr>
            <a:lstStyle/>
            <a:p>
              <a:r>
                <a:rPr lang="zh-CN" altLang="en-US" sz="2400" dirty="0">
                  <a:solidFill>
                    <a:schemeClr val="bg1"/>
                  </a:solidFill>
                  <a:latin typeface="+mj-ea"/>
                  <a:ea typeface="+mj-ea"/>
                </a:rPr>
                <a:t>标题文字</a:t>
              </a:r>
              <a:endParaRPr lang="en-GB" sz="2400" dirty="0">
                <a:solidFill>
                  <a:schemeClr val="bg1"/>
                </a:solidFill>
                <a:latin typeface="+mj-ea"/>
                <a:ea typeface="+mj-ea"/>
              </a:endParaRPr>
            </a:p>
          </p:txBody>
        </p:sp>
        <p:sp>
          <p:nvSpPr>
            <p:cNvPr id="99" name="TextBox 98"/>
            <p:cNvSpPr txBox="1"/>
            <p:nvPr/>
          </p:nvSpPr>
          <p:spPr>
            <a:xfrm>
              <a:off x="5995641" y="2483661"/>
              <a:ext cx="3148359" cy="542601"/>
            </a:xfrm>
            <a:prstGeom prst="rect">
              <a:avLst/>
            </a:prstGeom>
            <a:noFill/>
          </p:spPr>
          <p:txBody>
            <a:bodyPr wrap="square" lIns="0" tIns="0" rtlCol="0" anchor="t">
              <a:spAutoFit/>
            </a:bodyPr>
            <a:lstStyle/>
            <a:p>
              <a:r>
                <a:rPr lang="zh-CN" altLang="en-US" sz="1465" dirty="0">
                  <a:solidFill>
                    <a:schemeClr val="bg1"/>
                  </a:solidFill>
                  <a:latin typeface="+mj-ea"/>
                </a:rPr>
                <a:t>单击此处添加文本单击此处添加文本</a:t>
              </a:r>
              <a:endParaRPr lang="en-US" altLang="zh-CN" sz="1465" dirty="0">
                <a:solidFill>
                  <a:schemeClr val="bg1"/>
                </a:solidFill>
                <a:latin typeface="+mj-ea"/>
              </a:endParaRPr>
            </a:p>
            <a:p>
              <a:r>
                <a:rPr lang="zh-CN" altLang="en-US" sz="1465" dirty="0">
                  <a:solidFill>
                    <a:schemeClr val="bg1"/>
                  </a:solidFill>
                  <a:latin typeface="+mj-ea"/>
                </a:rPr>
                <a:t>单击此处添加文本单击此处添加文本</a:t>
              </a:r>
              <a:endParaRPr lang="en-US" altLang="zh-CN" sz="1465" dirty="0">
                <a:solidFill>
                  <a:schemeClr val="bg1"/>
                </a:solidFill>
                <a:latin typeface="+mj-ea"/>
              </a:endParaRPr>
            </a:p>
            <a:p>
              <a:r>
                <a:rPr lang="zh-CN" altLang="en-US" sz="1465" dirty="0">
                  <a:solidFill>
                    <a:schemeClr val="bg1"/>
                  </a:solidFill>
                  <a:latin typeface="+mj-ea"/>
                </a:rPr>
                <a:t>单击此处添加文本单击此处添加文本</a:t>
              </a:r>
              <a:endParaRPr lang="en-US" altLang="zh-CN" sz="1465" dirty="0">
                <a:solidFill>
                  <a:schemeClr val="bg1"/>
                </a:solidFill>
                <a:latin typeface="+mj-ea"/>
              </a:endParaRPr>
            </a:p>
          </p:txBody>
        </p:sp>
      </p:gr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50"/>
                                        </p:tgtEl>
                                        <p:attrNameLst>
                                          <p:attrName>style.visibility</p:attrName>
                                        </p:attrNameLst>
                                      </p:cBhvr>
                                      <p:to>
                                        <p:strVal val="visible"/>
                                      </p:to>
                                    </p:set>
                                    <p:anim calcmode="lin" valueType="num">
                                      <p:cBhvr additive="base">
                                        <p:cTn id="7" dur="500" fill="hold"/>
                                        <p:tgtEl>
                                          <p:spTgt spid="150"/>
                                        </p:tgtEl>
                                        <p:attrNameLst>
                                          <p:attrName>ppt_x</p:attrName>
                                        </p:attrNameLst>
                                      </p:cBhvr>
                                      <p:tavLst>
                                        <p:tav tm="0">
                                          <p:val>
                                            <p:strVal val="0-#ppt_w/2"/>
                                          </p:val>
                                        </p:tav>
                                        <p:tav tm="100000">
                                          <p:val>
                                            <p:strVal val="#ppt_x"/>
                                          </p:val>
                                        </p:tav>
                                      </p:tavLst>
                                    </p:anim>
                                    <p:anim calcmode="lin" valueType="num">
                                      <p:cBhvr additive="base">
                                        <p:cTn id="8" dur="500" fill="hold"/>
                                        <p:tgtEl>
                                          <p:spTgt spid="15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1+#ppt_w/2"/>
                                          </p:val>
                                        </p:tav>
                                        <p:tav tm="100000">
                                          <p:val>
                                            <p:strVal val="#ppt_x"/>
                                          </p:val>
                                        </p:tav>
                                      </p:tavLst>
                                    </p:anim>
                                    <p:anim calcmode="lin" valueType="num">
                                      <p:cBhvr additive="base">
                                        <p:cTn id="20" dur="500" fill="hold"/>
                                        <p:tgtEl>
                                          <p:spTgt spid="3"/>
                                        </p:tgtEl>
                                        <p:attrNameLst>
                                          <p:attrName>ppt_y</p:attrName>
                                        </p:attrNameLst>
                                      </p:cBhvr>
                                      <p:tavLst>
                                        <p:tav tm="0">
                                          <p:val>
                                            <p:strVal val="#ppt_y"/>
                                          </p:val>
                                        </p:tav>
                                        <p:tav tm="100000">
                                          <p:val>
                                            <p:strVal val="#ppt_y"/>
                                          </p:val>
                                        </p:tav>
                                      </p:tavLst>
                                    </p:anim>
                                  </p:childTnLst>
                                </p:cTn>
                              </p:par>
                              <p:par>
                                <p:cTn id="21" presetID="2" presetClass="entr" presetSubtype="2" fill="hold" nodeType="withEffect">
                                  <p:stCondLst>
                                    <p:cond delay="0"/>
                                  </p:stCondLst>
                                  <p:childTnLst>
                                    <p:set>
                                      <p:cBhvr>
                                        <p:cTn id="22" dur="1" fill="hold">
                                          <p:stCondLst>
                                            <p:cond delay="0"/>
                                          </p:stCondLst>
                                        </p:cTn>
                                        <p:tgtEl>
                                          <p:spTgt spid="91"/>
                                        </p:tgtEl>
                                        <p:attrNameLst>
                                          <p:attrName>style.visibility</p:attrName>
                                        </p:attrNameLst>
                                      </p:cBhvr>
                                      <p:to>
                                        <p:strVal val="visible"/>
                                      </p:to>
                                    </p:set>
                                    <p:anim calcmode="lin" valueType="num">
                                      <p:cBhvr additive="base">
                                        <p:cTn id="23" dur="500" fill="hold"/>
                                        <p:tgtEl>
                                          <p:spTgt spid="91"/>
                                        </p:tgtEl>
                                        <p:attrNameLst>
                                          <p:attrName>ppt_x</p:attrName>
                                        </p:attrNameLst>
                                      </p:cBhvr>
                                      <p:tavLst>
                                        <p:tav tm="0">
                                          <p:val>
                                            <p:strVal val="1+#ppt_w/2"/>
                                          </p:val>
                                        </p:tav>
                                        <p:tav tm="100000">
                                          <p:val>
                                            <p:strVal val="#ppt_x"/>
                                          </p:val>
                                        </p:tav>
                                      </p:tavLst>
                                    </p:anim>
                                    <p:anim calcmode="lin" valueType="num">
                                      <p:cBhvr additive="base">
                                        <p:cTn id="24" dur="500" fill="hold"/>
                                        <p:tgtEl>
                                          <p:spTgt spid="91"/>
                                        </p:tgtEl>
                                        <p:attrNameLst>
                                          <p:attrName>ppt_y</p:attrName>
                                        </p:attrNameLst>
                                      </p:cBhvr>
                                      <p:tavLst>
                                        <p:tav tm="0">
                                          <p:val>
                                            <p:strVal val="#ppt_y"/>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8" fill="hold" nodeType="clickEffect">
                                  <p:stCondLst>
                                    <p:cond delay="0"/>
                                  </p:stCondLst>
                                  <p:childTnLst>
                                    <p:set>
                                      <p:cBhvr>
                                        <p:cTn id="28" dur="1" fill="hold">
                                          <p:stCondLst>
                                            <p:cond delay="0"/>
                                          </p:stCondLst>
                                        </p:cTn>
                                        <p:tgtEl>
                                          <p:spTgt spid="94"/>
                                        </p:tgtEl>
                                        <p:attrNameLst>
                                          <p:attrName>style.visibility</p:attrName>
                                        </p:attrNameLst>
                                      </p:cBhvr>
                                      <p:to>
                                        <p:strVal val="visible"/>
                                      </p:to>
                                    </p:set>
                                    <p:anim calcmode="lin" valueType="num">
                                      <p:cBhvr additive="base">
                                        <p:cTn id="29" dur="500" fill="hold"/>
                                        <p:tgtEl>
                                          <p:spTgt spid="94"/>
                                        </p:tgtEl>
                                        <p:attrNameLst>
                                          <p:attrName>ppt_x</p:attrName>
                                        </p:attrNameLst>
                                      </p:cBhvr>
                                      <p:tavLst>
                                        <p:tav tm="0">
                                          <p:val>
                                            <p:strVal val="0-#ppt_w/2"/>
                                          </p:val>
                                        </p:tav>
                                        <p:tav tm="100000">
                                          <p:val>
                                            <p:strVal val="#ppt_x"/>
                                          </p:val>
                                        </p:tav>
                                      </p:tavLst>
                                    </p:anim>
                                    <p:anim calcmode="lin" valueType="num">
                                      <p:cBhvr additive="base">
                                        <p:cTn id="30" dur="500" fill="hold"/>
                                        <p:tgtEl>
                                          <p:spTgt spid="94"/>
                                        </p:tgtEl>
                                        <p:attrNameLst>
                                          <p:attrName>ppt_y</p:attrName>
                                        </p:attrNameLst>
                                      </p:cBhvr>
                                      <p:tavLst>
                                        <p:tav tm="0">
                                          <p:val>
                                            <p:strVal val="#ppt_y"/>
                                          </p:val>
                                        </p:tav>
                                        <p:tav tm="100000">
                                          <p:val>
                                            <p:strVal val="#ppt_y"/>
                                          </p:val>
                                        </p:tav>
                                      </p:tavLst>
                                    </p:anim>
                                  </p:childTnLst>
                                </p:cTn>
                              </p:par>
                              <p:par>
                                <p:cTn id="31" presetID="2" presetClass="entr" presetSubtype="8" fill="hold" nodeType="withEffect">
                                  <p:stCondLst>
                                    <p:cond delay="0"/>
                                  </p:stCondLst>
                                  <p:childTnLst>
                                    <p:set>
                                      <p:cBhvr>
                                        <p:cTn id="32" dur="1" fill="hold">
                                          <p:stCondLst>
                                            <p:cond delay="0"/>
                                          </p:stCondLst>
                                        </p:cTn>
                                        <p:tgtEl>
                                          <p:spTgt spid="97"/>
                                        </p:tgtEl>
                                        <p:attrNameLst>
                                          <p:attrName>style.visibility</p:attrName>
                                        </p:attrNameLst>
                                      </p:cBhvr>
                                      <p:to>
                                        <p:strVal val="visible"/>
                                      </p:to>
                                    </p:set>
                                    <p:anim calcmode="lin" valueType="num">
                                      <p:cBhvr additive="base">
                                        <p:cTn id="33" dur="500" fill="hold"/>
                                        <p:tgtEl>
                                          <p:spTgt spid="97"/>
                                        </p:tgtEl>
                                        <p:attrNameLst>
                                          <p:attrName>ppt_x</p:attrName>
                                        </p:attrNameLst>
                                      </p:cBhvr>
                                      <p:tavLst>
                                        <p:tav tm="0">
                                          <p:val>
                                            <p:strVal val="0-#ppt_w/2"/>
                                          </p:val>
                                        </p:tav>
                                        <p:tav tm="100000">
                                          <p:val>
                                            <p:strVal val="#ppt_x"/>
                                          </p:val>
                                        </p:tav>
                                      </p:tavLst>
                                    </p:anim>
                                    <p:anim calcmode="lin" valueType="num">
                                      <p:cBhvr additive="base">
                                        <p:cTn id="34" dur="500" fill="hold"/>
                                        <p:tgtEl>
                                          <p:spTgt spid="9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0" name="组合 149"/>
          <p:cNvGrpSpPr/>
          <p:nvPr/>
        </p:nvGrpSpPr>
        <p:grpSpPr>
          <a:xfrm>
            <a:off x="568443" y="319365"/>
            <a:ext cx="3809921" cy="420564"/>
            <a:chOff x="568442" y="319364"/>
            <a:chExt cx="3809924" cy="420565"/>
          </a:xfrm>
        </p:grpSpPr>
        <p:sp>
          <p:nvSpPr>
            <p:cNvPr id="151" name="文本框 23"/>
            <p:cNvSpPr txBox="1"/>
            <p:nvPr/>
          </p:nvSpPr>
          <p:spPr>
            <a:xfrm>
              <a:off x="665958" y="319364"/>
              <a:ext cx="1909498" cy="420565"/>
            </a:xfrm>
            <a:prstGeom prst="rect">
              <a:avLst/>
            </a:prstGeom>
            <a:noFill/>
          </p:spPr>
          <p:txBody>
            <a:bodyPr wrap="none" rtlCol="0">
              <a:spAutoFit/>
            </a:bodyPr>
            <a:lstStyle/>
            <a:p>
              <a:r>
                <a:rPr lang="zh-CN" altLang="en-US" sz="2135" dirty="0">
                  <a:solidFill>
                    <a:schemeClr val="bg1"/>
                  </a:solidFill>
                  <a:latin typeface="+mj-ea"/>
                  <a:ea typeface="+mj-ea"/>
                </a:rPr>
                <a:t>标题文字内容 </a:t>
              </a:r>
              <a:endParaRPr lang="zh-CN" altLang="en-US" sz="2135" dirty="0">
                <a:solidFill>
                  <a:schemeClr val="bg1"/>
                </a:solidFill>
                <a:latin typeface="+mj-ea"/>
                <a:ea typeface="+mj-ea"/>
              </a:endParaRPr>
            </a:p>
          </p:txBody>
        </p:sp>
        <p:sp>
          <p:nvSpPr>
            <p:cNvPr id="152" name="等腰三角形 151"/>
            <p:cNvSpPr/>
            <p:nvPr/>
          </p:nvSpPr>
          <p:spPr>
            <a:xfrm rot="16200000" flipH="1" flipV="1">
              <a:off x="492508" y="454911"/>
              <a:ext cx="304323" cy="152455"/>
            </a:xfrm>
            <a:prstGeom prst="triangle">
              <a:avLst/>
            </a:prstGeom>
            <a:solidFill>
              <a:schemeClr val="tx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mj-ea"/>
                <a:ea typeface="+mj-ea"/>
              </a:endParaRPr>
            </a:p>
          </p:txBody>
        </p:sp>
        <p:sp>
          <p:nvSpPr>
            <p:cNvPr id="153" name="文本框 23"/>
            <p:cNvSpPr txBox="1"/>
            <p:nvPr/>
          </p:nvSpPr>
          <p:spPr>
            <a:xfrm>
              <a:off x="2306003" y="429775"/>
              <a:ext cx="2072363" cy="297455"/>
            </a:xfrm>
            <a:prstGeom prst="rect">
              <a:avLst/>
            </a:prstGeom>
            <a:noFill/>
          </p:spPr>
          <p:txBody>
            <a:bodyPr wrap="none" rtlCol="0">
              <a:spAutoFit/>
            </a:bodyPr>
            <a:lstStyle/>
            <a:p>
              <a:r>
                <a:rPr lang="en-US" altLang="zh-CN" sz="1335" dirty="0">
                  <a:solidFill>
                    <a:schemeClr val="bg1"/>
                  </a:solidFill>
                  <a:latin typeface="+mj-ea"/>
                  <a:ea typeface="+mj-ea"/>
                </a:rPr>
                <a:t>  Click here to add Title</a:t>
              </a:r>
              <a:endParaRPr lang="zh-CN" altLang="en-US" sz="1335" dirty="0">
                <a:solidFill>
                  <a:schemeClr val="bg1"/>
                </a:solidFill>
                <a:latin typeface="+mj-ea"/>
                <a:ea typeface="+mj-ea"/>
              </a:endParaRPr>
            </a:p>
          </p:txBody>
        </p:sp>
      </p:grpSp>
      <p:sp>
        <p:nvSpPr>
          <p:cNvPr id="158" name="Freeform 913"/>
          <p:cNvSpPr>
            <a:spLocks noEditPoints="1"/>
          </p:cNvSpPr>
          <p:nvPr/>
        </p:nvSpPr>
        <p:spPr bwMode="auto">
          <a:xfrm>
            <a:off x="5537052" y="4009463"/>
            <a:ext cx="867555" cy="744669"/>
          </a:xfrm>
          <a:custGeom>
            <a:avLst/>
            <a:gdLst>
              <a:gd name="T0" fmla="*/ 562282 w 154"/>
              <a:gd name="T1" fmla="*/ 371910 h 144"/>
              <a:gd name="T2" fmla="*/ 621754 w 154"/>
              <a:gd name="T3" fmla="*/ 355740 h 144"/>
              <a:gd name="T4" fmla="*/ 805577 w 154"/>
              <a:gd name="T5" fmla="*/ 32340 h 144"/>
              <a:gd name="T6" fmla="*/ 697446 w 154"/>
              <a:gd name="T7" fmla="*/ 32340 h 144"/>
              <a:gd name="T8" fmla="*/ 643380 w 154"/>
              <a:gd name="T9" fmla="*/ 32340 h 144"/>
              <a:gd name="T10" fmla="*/ 643380 w 154"/>
              <a:gd name="T11" fmla="*/ 0 h 144"/>
              <a:gd name="T12" fmla="*/ 189230 w 154"/>
              <a:gd name="T13" fmla="*/ 0 h 144"/>
              <a:gd name="T14" fmla="*/ 189230 w 154"/>
              <a:gd name="T15" fmla="*/ 32340 h 144"/>
              <a:gd name="T16" fmla="*/ 135164 w 154"/>
              <a:gd name="T17" fmla="*/ 32340 h 144"/>
              <a:gd name="T18" fmla="*/ 27033 w 154"/>
              <a:gd name="T19" fmla="*/ 32340 h 144"/>
              <a:gd name="T20" fmla="*/ 210856 w 154"/>
              <a:gd name="T21" fmla="*/ 355740 h 144"/>
              <a:gd name="T22" fmla="*/ 270328 w 154"/>
              <a:gd name="T23" fmla="*/ 371910 h 144"/>
              <a:gd name="T24" fmla="*/ 383866 w 154"/>
              <a:gd name="T25" fmla="*/ 447371 h 144"/>
              <a:gd name="T26" fmla="*/ 383866 w 154"/>
              <a:gd name="T27" fmla="*/ 679141 h 144"/>
              <a:gd name="T28" fmla="*/ 189230 w 154"/>
              <a:gd name="T29" fmla="*/ 776161 h 144"/>
              <a:gd name="T30" fmla="*/ 643380 w 154"/>
              <a:gd name="T31" fmla="*/ 776161 h 144"/>
              <a:gd name="T32" fmla="*/ 448744 w 154"/>
              <a:gd name="T33" fmla="*/ 679141 h 144"/>
              <a:gd name="T34" fmla="*/ 448744 w 154"/>
              <a:gd name="T35" fmla="*/ 447371 h 144"/>
              <a:gd name="T36" fmla="*/ 562282 w 154"/>
              <a:gd name="T37" fmla="*/ 371910 h 144"/>
              <a:gd name="T38" fmla="*/ 643380 w 154"/>
              <a:gd name="T39" fmla="*/ 140140 h 144"/>
              <a:gd name="T40" fmla="*/ 643380 w 154"/>
              <a:gd name="T41" fmla="*/ 64680 h 144"/>
              <a:gd name="T42" fmla="*/ 697446 w 154"/>
              <a:gd name="T43" fmla="*/ 64680 h 144"/>
              <a:gd name="T44" fmla="*/ 773138 w 154"/>
              <a:gd name="T45" fmla="*/ 64680 h 144"/>
              <a:gd name="T46" fmla="*/ 610941 w 154"/>
              <a:gd name="T47" fmla="*/ 323400 h 144"/>
              <a:gd name="T48" fmla="*/ 589315 w 154"/>
              <a:gd name="T49" fmla="*/ 334180 h 144"/>
              <a:gd name="T50" fmla="*/ 643380 w 154"/>
              <a:gd name="T51" fmla="*/ 140140 h 144"/>
              <a:gd name="T52" fmla="*/ 221669 w 154"/>
              <a:gd name="T53" fmla="*/ 323400 h 144"/>
              <a:gd name="T54" fmla="*/ 59472 w 154"/>
              <a:gd name="T55" fmla="*/ 64680 h 144"/>
              <a:gd name="T56" fmla="*/ 135164 w 154"/>
              <a:gd name="T57" fmla="*/ 64680 h 144"/>
              <a:gd name="T58" fmla="*/ 189230 w 154"/>
              <a:gd name="T59" fmla="*/ 64680 h 144"/>
              <a:gd name="T60" fmla="*/ 189230 w 154"/>
              <a:gd name="T61" fmla="*/ 140140 h 144"/>
              <a:gd name="T62" fmla="*/ 243295 w 154"/>
              <a:gd name="T63" fmla="*/ 334180 h 144"/>
              <a:gd name="T64" fmla="*/ 221669 w 154"/>
              <a:gd name="T65" fmla="*/ 323400 h 144"/>
              <a:gd name="T66" fmla="*/ 416305 w 154"/>
              <a:gd name="T67" fmla="*/ 285670 h 144"/>
              <a:gd name="T68" fmla="*/ 313580 w 154"/>
              <a:gd name="T69" fmla="*/ 355740 h 144"/>
              <a:gd name="T70" fmla="*/ 351426 w 154"/>
              <a:gd name="T71" fmla="*/ 237160 h 144"/>
              <a:gd name="T72" fmla="*/ 254108 w 154"/>
              <a:gd name="T73" fmla="*/ 167090 h 144"/>
              <a:gd name="T74" fmla="*/ 378459 w 154"/>
              <a:gd name="T75" fmla="*/ 161700 h 144"/>
              <a:gd name="T76" fmla="*/ 416305 w 154"/>
              <a:gd name="T77" fmla="*/ 48510 h 144"/>
              <a:gd name="T78" fmla="*/ 454151 w 154"/>
              <a:gd name="T79" fmla="*/ 161700 h 144"/>
              <a:gd name="T80" fmla="*/ 578502 w 154"/>
              <a:gd name="T81" fmla="*/ 167090 h 144"/>
              <a:gd name="T82" fmla="*/ 481184 w 154"/>
              <a:gd name="T83" fmla="*/ 237160 h 144"/>
              <a:gd name="T84" fmla="*/ 519030 w 154"/>
              <a:gd name="T85" fmla="*/ 355740 h 144"/>
              <a:gd name="T86" fmla="*/ 416305 w 154"/>
              <a:gd name="T87" fmla="*/ 285670 h 144"/>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54"/>
              <a:gd name="T133" fmla="*/ 0 h 144"/>
              <a:gd name="T134" fmla="*/ 154 w 154"/>
              <a:gd name="T135" fmla="*/ 144 h 144"/>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54" h="144">
                <a:moveTo>
                  <a:pt x="104" y="69"/>
                </a:moveTo>
                <a:cubicBezTo>
                  <a:pt x="107" y="69"/>
                  <a:pt x="110" y="68"/>
                  <a:pt x="115" y="66"/>
                </a:cubicBezTo>
                <a:cubicBezTo>
                  <a:pt x="154" y="54"/>
                  <a:pt x="149" y="6"/>
                  <a:pt x="149" y="6"/>
                </a:cubicBezTo>
                <a:cubicBezTo>
                  <a:pt x="129" y="6"/>
                  <a:pt x="129" y="6"/>
                  <a:pt x="129" y="6"/>
                </a:cubicBezTo>
                <a:cubicBezTo>
                  <a:pt x="119" y="6"/>
                  <a:pt x="119" y="6"/>
                  <a:pt x="119" y="6"/>
                </a:cubicBezTo>
                <a:cubicBezTo>
                  <a:pt x="119" y="0"/>
                  <a:pt x="119" y="0"/>
                  <a:pt x="119" y="0"/>
                </a:cubicBezTo>
                <a:cubicBezTo>
                  <a:pt x="35" y="0"/>
                  <a:pt x="35" y="0"/>
                  <a:pt x="35" y="0"/>
                </a:cubicBezTo>
                <a:cubicBezTo>
                  <a:pt x="35" y="6"/>
                  <a:pt x="35" y="6"/>
                  <a:pt x="35" y="6"/>
                </a:cubicBezTo>
                <a:cubicBezTo>
                  <a:pt x="25" y="6"/>
                  <a:pt x="25" y="6"/>
                  <a:pt x="25" y="6"/>
                </a:cubicBezTo>
                <a:cubicBezTo>
                  <a:pt x="5" y="6"/>
                  <a:pt x="5" y="6"/>
                  <a:pt x="5" y="6"/>
                </a:cubicBezTo>
                <a:cubicBezTo>
                  <a:pt x="5" y="6"/>
                  <a:pt x="0" y="54"/>
                  <a:pt x="39" y="66"/>
                </a:cubicBezTo>
                <a:cubicBezTo>
                  <a:pt x="43" y="67"/>
                  <a:pt x="47" y="69"/>
                  <a:pt x="50" y="69"/>
                </a:cubicBezTo>
                <a:cubicBezTo>
                  <a:pt x="56" y="76"/>
                  <a:pt x="63" y="82"/>
                  <a:pt x="71" y="83"/>
                </a:cubicBezTo>
                <a:cubicBezTo>
                  <a:pt x="71" y="126"/>
                  <a:pt x="71" y="126"/>
                  <a:pt x="71" y="126"/>
                </a:cubicBezTo>
                <a:cubicBezTo>
                  <a:pt x="51" y="127"/>
                  <a:pt x="35" y="135"/>
                  <a:pt x="35" y="144"/>
                </a:cubicBezTo>
                <a:cubicBezTo>
                  <a:pt x="119" y="144"/>
                  <a:pt x="119" y="144"/>
                  <a:pt x="119" y="144"/>
                </a:cubicBezTo>
                <a:cubicBezTo>
                  <a:pt x="119" y="135"/>
                  <a:pt x="103" y="127"/>
                  <a:pt x="83" y="126"/>
                </a:cubicBezTo>
                <a:cubicBezTo>
                  <a:pt x="83" y="83"/>
                  <a:pt x="83" y="83"/>
                  <a:pt x="83" y="83"/>
                </a:cubicBezTo>
                <a:cubicBezTo>
                  <a:pt x="91" y="82"/>
                  <a:pt x="98" y="77"/>
                  <a:pt x="104" y="69"/>
                </a:cubicBezTo>
                <a:moveTo>
                  <a:pt x="119" y="26"/>
                </a:moveTo>
                <a:cubicBezTo>
                  <a:pt x="119" y="12"/>
                  <a:pt x="119" y="12"/>
                  <a:pt x="119" y="12"/>
                </a:cubicBezTo>
                <a:cubicBezTo>
                  <a:pt x="129" y="12"/>
                  <a:pt x="129" y="12"/>
                  <a:pt x="129" y="12"/>
                </a:cubicBezTo>
                <a:cubicBezTo>
                  <a:pt x="143" y="12"/>
                  <a:pt x="143" y="12"/>
                  <a:pt x="143" y="12"/>
                </a:cubicBezTo>
                <a:cubicBezTo>
                  <a:pt x="143" y="24"/>
                  <a:pt x="140" y="52"/>
                  <a:pt x="113" y="60"/>
                </a:cubicBezTo>
                <a:cubicBezTo>
                  <a:pt x="112" y="61"/>
                  <a:pt x="111" y="61"/>
                  <a:pt x="109" y="62"/>
                </a:cubicBezTo>
                <a:cubicBezTo>
                  <a:pt x="115" y="51"/>
                  <a:pt x="119" y="38"/>
                  <a:pt x="119" y="26"/>
                </a:cubicBezTo>
                <a:close/>
                <a:moveTo>
                  <a:pt x="41" y="60"/>
                </a:moveTo>
                <a:cubicBezTo>
                  <a:pt x="14" y="52"/>
                  <a:pt x="11" y="24"/>
                  <a:pt x="11" y="12"/>
                </a:cubicBezTo>
                <a:cubicBezTo>
                  <a:pt x="25" y="12"/>
                  <a:pt x="25" y="12"/>
                  <a:pt x="25" y="12"/>
                </a:cubicBezTo>
                <a:cubicBezTo>
                  <a:pt x="35" y="12"/>
                  <a:pt x="35" y="12"/>
                  <a:pt x="35" y="12"/>
                </a:cubicBezTo>
                <a:cubicBezTo>
                  <a:pt x="35" y="26"/>
                  <a:pt x="35" y="26"/>
                  <a:pt x="35" y="26"/>
                </a:cubicBezTo>
                <a:cubicBezTo>
                  <a:pt x="35" y="38"/>
                  <a:pt x="39" y="51"/>
                  <a:pt x="45" y="62"/>
                </a:cubicBezTo>
                <a:cubicBezTo>
                  <a:pt x="43" y="61"/>
                  <a:pt x="42" y="61"/>
                  <a:pt x="41" y="60"/>
                </a:cubicBezTo>
                <a:moveTo>
                  <a:pt x="77" y="53"/>
                </a:moveTo>
                <a:cubicBezTo>
                  <a:pt x="58" y="66"/>
                  <a:pt x="58" y="66"/>
                  <a:pt x="58" y="66"/>
                </a:cubicBezTo>
                <a:cubicBezTo>
                  <a:pt x="65" y="44"/>
                  <a:pt x="65" y="44"/>
                  <a:pt x="65" y="44"/>
                </a:cubicBezTo>
                <a:cubicBezTo>
                  <a:pt x="47" y="31"/>
                  <a:pt x="47" y="31"/>
                  <a:pt x="47" y="31"/>
                </a:cubicBezTo>
                <a:cubicBezTo>
                  <a:pt x="70" y="30"/>
                  <a:pt x="70" y="30"/>
                  <a:pt x="70" y="30"/>
                </a:cubicBezTo>
                <a:cubicBezTo>
                  <a:pt x="77" y="9"/>
                  <a:pt x="77" y="9"/>
                  <a:pt x="77" y="9"/>
                </a:cubicBezTo>
                <a:cubicBezTo>
                  <a:pt x="84" y="30"/>
                  <a:pt x="84" y="30"/>
                  <a:pt x="84" y="30"/>
                </a:cubicBezTo>
                <a:cubicBezTo>
                  <a:pt x="107" y="31"/>
                  <a:pt x="107" y="31"/>
                  <a:pt x="107" y="31"/>
                </a:cubicBezTo>
                <a:cubicBezTo>
                  <a:pt x="89" y="44"/>
                  <a:pt x="89" y="44"/>
                  <a:pt x="89" y="44"/>
                </a:cubicBezTo>
                <a:cubicBezTo>
                  <a:pt x="96" y="66"/>
                  <a:pt x="96" y="66"/>
                  <a:pt x="96" y="66"/>
                </a:cubicBezTo>
                <a:lnTo>
                  <a:pt x="77" y="53"/>
                </a:lnTo>
                <a:close/>
              </a:path>
            </a:pathLst>
          </a:custGeom>
          <a:solidFill>
            <a:schemeClr val="bg1"/>
          </a:solidFill>
          <a:ln w="9525">
            <a:noFill/>
            <a:round/>
          </a:ln>
          <a:effectLst>
            <a:outerShdw blurRad="50800" dist="38100" dir="2700000" algn="tl" rotWithShape="0">
              <a:prstClr val="black">
                <a:alpha val="40000"/>
              </a:prstClr>
            </a:outerShdw>
          </a:effectLst>
        </p:spPr>
        <p:txBody>
          <a:bodyPr/>
          <a:lstStyle/>
          <a:p>
            <a:endParaRPr lang="zh-CN" altLang="en-US" sz="6665"/>
          </a:p>
        </p:txBody>
      </p:sp>
      <p:grpSp>
        <p:nvGrpSpPr>
          <p:cNvPr id="16" name="组合 15"/>
          <p:cNvGrpSpPr/>
          <p:nvPr/>
        </p:nvGrpSpPr>
        <p:grpSpPr>
          <a:xfrm>
            <a:off x="3707623" y="3738042"/>
            <a:ext cx="2238895" cy="1776499"/>
            <a:chOff x="2780717" y="2867031"/>
            <a:chExt cx="1679171" cy="1332374"/>
          </a:xfrm>
        </p:grpSpPr>
        <p:sp>
          <p:nvSpPr>
            <p:cNvPr id="160" name="等腰三角形 159"/>
            <p:cNvSpPr/>
            <p:nvPr/>
          </p:nvSpPr>
          <p:spPr bwMode="auto">
            <a:xfrm>
              <a:off x="2780717" y="2867031"/>
              <a:ext cx="1679171" cy="1332374"/>
            </a:xfrm>
            <a:prstGeom prst="triangl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161" name="文本框 6"/>
            <p:cNvSpPr txBox="1">
              <a:spLocks noChangeArrowheads="1"/>
            </p:cNvSpPr>
            <p:nvPr/>
          </p:nvSpPr>
          <p:spPr bwMode="auto">
            <a:xfrm>
              <a:off x="3284876" y="3310341"/>
              <a:ext cx="454692" cy="684755"/>
            </a:xfrm>
            <a:prstGeom prst="rect">
              <a:avLst/>
            </a:prstGeom>
            <a:noFill/>
            <a:ln w="9525">
              <a:noFill/>
              <a:miter lim="800000"/>
            </a:ln>
          </p:spPr>
          <p:txBody>
            <a:bodyPr wrap="none">
              <a:spAutoFit/>
            </a:bodyPr>
            <a:lstStyle/>
            <a:p>
              <a:r>
                <a:rPr lang="en-US" altLang="zh-CN" sz="5335" b="1" dirty="0">
                  <a:solidFill>
                    <a:schemeClr val="tx2"/>
                  </a:solidFill>
                  <a:latin typeface="微软雅黑" panose="020B0503020204020204" charset="-122"/>
                  <a:ea typeface="微软雅黑" panose="020B0503020204020204" charset="-122"/>
                </a:rPr>
                <a:t>2</a:t>
              </a:r>
              <a:endParaRPr lang="zh-CN" altLang="en-US" sz="5335" b="1" dirty="0">
                <a:solidFill>
                  <a:schemeClr val="tx2"/>
                </a:solidFill>
                <a:latin typeface="微软雅黑" panose="020B0503020204020204" charset="-122"/>
                <a:ea typeface="微软雅黑" panose="020B0503020204020204" charset="-122"/>
              </a:endParaRPr>
            </a:p>
          </p:txBody>
        </p:sp>
      </p:grpSp>
      <p:grpSp>
        <p:nvGrpSpPr>
          <p:cNvPr id="15" name="组合 14"/>
          <p:cNvGrpSpPr/>
          <p:nvPr/>
        </p:nvGrpSpPr>
        <p:grpSpPr>
          <a:xfrm>
            <a:off x="4827071" y="1961543"/>
            <a:ext cx="2237173" cy="1776498"/>
            <a:chOff x="3620303" y="1534657"/>
            <a:chExt cx="1677880" cy="1332374"/>
          </a:xfrm>
        </p:grpSpPr>
        <p:sp>
          <p:nvSpPr>
            <p:cNvPr id="166" name="等腰三角形 165"/>
            <p:cNvSpPr/>
            <p:nvPr/>
          </p:nvSpPr>
          <p:spPr bwMode="auto">
            <a:xfrm>
              <a:off x="3620303" y="1534657"/>
              <a:ext cx="1677880" cy="1332374"/>
            </a:xfrm>
            <a:prstGeom prst="triangl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167" name="文本框 60"/>
            <p:cNvSpPr txBox="1">
              <a:spLocks noChangeArrowheads="1"/>
            </p:cNvSpPr>
            <p:nvPr/>
          </p:nvSpPr>
          <p:spPr bwMode="auto">
            <a:xfrm>
              <a:off x="4200851" y="1980774"/>
              <a:ext cx="454692" cy="684755"/>
            </a:xfrm>
            <a:prstGeom prst="rect">
              <a:avLst/>
            </a:prstGeom>
            <a:noFill/>
            <a:ln w="9525">
              <a:noFill/>
              <a:miter lim="800000"/>
            </a:ln>
          </p:spPr>
          <p:txBody>
            <a:bodyPr wrap="none">
              <a:spAutoFit/>
            </a:bodyPr>
            <a:lstStyle/>
            <a:p>
              <a:r>
                <a:rPr lang="en-US" altLang="zh-CN" sz="5335" b="1" dirty="0">
                  <a:solidFill>
                    <a:schemeClr val="bg2"/>
                  </a:solidFill>
                  <a:latin typeface="微软雅黑" panose="020B0503020204020204" charset="-122"/>
                  <a:ea typeface="微软雅黑" panose="020B0503020204020204" charset="-122"/>
                </a:rPr>
                <a:t>1</a:t>
              </a:r>
              <a:endParaRPr lang="zh-CN" altLang="en-US" sz="5335" b="1" dirty="0">
                <a:solidFill>
                  <a:schemeClr val="bg2"/>
                </a:solidFill>
                <a:latin typeface="微软雅黑" panose="020B0503020204020204" charset="-122"/>
                <a:ea typeface="微软雅黑" panose="020B0503020204020204" charset="-122"/>
              </a:endParaRPr>
            </a:p>
          </p:txBody>
        </p:sp>
      </p:grpSp>
      <p:grpSp>
        <p:nvGrpSpPr>
          <p:cNvPr id="17" name="组合 16"/>
          <p:cNvGrpSpPr/>
          <p:nvPr/>
        </p:nvGrpSpPr>
        <p:grpSpPr>
          <a:xfrm>
            <a:off x="5946518" y="3738043"/>
            <a:ext cx="2237175" cy="1776499"/>
            <a:chOff x="4459888" y="2867031"/>
            <a:chExt cx="1677881" cy="1332374"/>
          </a:xfrm>
        </p:grpSpPr>
        <p:sp>
          <p:nvSpPr>
            <p:cNvPr id="163" name="等腰三角形 162"/>
            <p:cNvSpPr/>
            <p:nvPr/>
          </p:nvSpPr>
          <p:spPr bwMode="auto">
            <a:xfrm>
              <a:off x="4459888" y="2867031"/>
              <a:ext cx="1677881" cy="1332374"/>
            </a:xfrm>
            <a:prstGeom prst="triangl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195" name="文本框 6"/>
            <p:cNvSpPr txBox="1">
              <a:spLocks noChangeArrowheads="1"/>
            </p:cNvSpPr>
            <p:nvPr/>
          </p:nvSpPr>
          <p:spPr bwMode="auto">
            <a:xfrm>
              <a:off x="5007879" y="3323041"/>
              <a:ext cx="454692" cy="684755"/>
            </a:xfrm>
            <a:prstGeom prst="rect">
              <a:avLst/>
            </a:prstGeom>
            <a:noFill/>
            <a:ln w="9525">
              <a:noFill/>
              <a:miter lim="800000"/>
            </a:ln>
          </p:spPr>
          <p:txBody>
            <a:bodyPr wrap="none">
              <a:spAutoFit/>
            </a:bodyPr>
            <a:lstStyle/>
            <a:p>
              <a:r>
                <a:rPr lang="en-US" altLang="zh-CN" sz="5335" b="1" dirty="0">
                  <a:solidFill>
                    <a:schemeClr val="tx2"/>
                  </a:solidFill>
                  <a:latin typeface="微软雅黑" panose="020B0503020204020204" charset="-122"/>
                  <a:ea typeface="微软雅黑" panose="020B0503020204020204" charset="-122"/>
                </a:rPr>
                <a:t>3</a:t>
              </a:r>
              <a:endParaRPr lang="zh-CN" altLang="en-US" sz="5335" b="1" dirty="0">
                <a:solidFill>
                  <a:schemeClr val="tx2"/>
                </a:solidFill>
                <a:latin typeface="微软雅黑" panose="020B0503020204020204" charset="-122"/>
                <a:ea typeface="微软雅黑" panose="020B0503020204020204" charset="-122"/>
              </a:endParaRPr>
            </a:p>
          </p:txBody>
        </p:sp>
      </p:grpSp>
      <p:grpSp>
        <p:nvGrpSpPr>
          <p:cNvPr id="205" name="组合 204"/>
          <p:cNvGrpSpPr/>
          <p:nvPr/>
        </p:nvGrpSpPr>
        <p:grpSpPr>
          <a:xfrm>
            <a:off x="7121314" y="2383861"/>
            <a:ext cx="2565023" cy="1026724"/>
            <a:chOff x="1078513" y="1638320"/>
            <a:chExt cx="1923767" cy="770043"/>
          </a:xfrm>
        </p:grpSpPr>
        <p:sp>
          <p:nvSpPr>
            <p:cNvPr id="206" name="TextBox 205"/>
            <p:cNvSpPr txBox="1"/>
            <p:nvPr/>
          </p:nvSpPr>
          <p:spPr>
            <a:xfrm>
              <a:off x="1078513" y="1958240"/>
              <a:ext cx="1923767" cy="450123"/>
            </a:xfrm>
            <a:prstGeom prst="rect">
              <a:avLst/>
            </a:prstGeom>
            <a:noFill/>
          </p:spPr>
          <p:txBody>
            <a:bodyPr wrap="square" lIns="0" tIns="0" rtlCol="0" anchor="t">
              <a:spAutoFit/>
            </a:bodyPr>
            <a:lstStyle/>
            <a:p>
              <a:r>
                <a:rPr lang="zh-CN" altLang="en-US" sz="1200" dirty="0">
                  <a:solidFill>
                    <a:schemeClr val="bg1"/>
                  </a:solidFill>
                  <a:latin typeface="+mj-ea"/>
                </a:rPr>
                <a:t>单击此处添加文本单击此处添加文本</a:t>
              </a:r>
              <a:endParaRPr lang="en-US" altLang="zh-CN" sz="1200" dirty="0">
                <a:solidFill>
                  <a:schemeClr val="bg1"/>
                </a:solidFill>
                <a:latin typeface="+mj-ea"/>
              </a:endParaRPr>
            </a:p>
            <a:p>
              <a:r>
                <a:rPr lang="zh-CN" altLang="en-US" sz="1200" dirty="0">
                  <a:solidFill>
                    <a:schemeClr val="bg1"/>
                  </a:solidFill>
                  <a:latin typeface="+mj-ea"/>
                </a:rPr>
                <a:t>单击此处添加文本单击此处添加文本</a:t>
              </a:r>
              <a:endParaRPr lang="en-US" altLang="zh-CN" sz="1200" dirty="0">
                <a:solidFill>
                  <a:schemeClr val="bg1"/>
                </a:solidFill>
                <a:latin typeface="+mj-ea"/>
              </a:endParaRPr>
            </a:p>
            <a:p>
              <a:r>
                <a:rPr lang="zh-CN" altLang="en-US" sz="1200" dirty="0">
                  <a:solidFill>
                    <a:schemeClr val="bg1"/>
                  </a:solidFill>
                  <a:latin typeface="+mj-ea"/>
                </a:rPr>
                <a:t>单击此处添加文本单击此处添加文本</a:t>
              </a:r>
              <a:endParaRPr lang="en-US" altLang="zh-CN" sz="1200" dirty="0">
                <a:solidFill>
                  <a:schemeClr val="bg1"/>
                </a:solidFill>
                <a:latin typeface="+mj-ea"/>
              </a:endParaRPr>
            </a:p>
          </p:txBody>
        </p:sp>
        <p:sp>
          <p:nvSpPr>
            <p:cNvPr id="207" name="TextBox 206"/>
            <p:cNvSpPr txBox="1"/>
            <p:nvPr/>
          </p:nvSpPr>
          <p:spPr>
            <a:xfrm>
              <a:off x="1607845" y="1638320"/>
              <a:ext cx="822340" cy="246173"/>
            </a:xfrm>
            <a:prstGeom prst="rect">
              <a:avLst/>
            </a:prstGeom>
            <a:noFill/>
          </p:spPr>
          <p:txBody>
            <a:bodyPr wrap="none" lIns="0" tIns="0" rIns="0" bIns="0" rtlCol="0" anchor="t">
              <a:spAutoFit/>
            </a:bodyPr>
            <a:lstStyle/>
            <a:p>
              <a:pPr algn="ctr"/>
              <a:r>
                <a:rPr lang="zh-CN" altLang="en-US" sz="2135" dirty="0">
                  <a:solidFill>
                    <a:schemeClr val="bg1"/>
                  </a:solidFill>
                  <a:latin typeface="+mj-ea"/>
                  <a:ea typeface="+mj-ea"/>
                </a:rPr>
                <a:t>标题文字</a:t>
              </a:r>
              <a:endParaRPr lang="en-US" sz="2135" dirty="0">
                <a:solidFill>
                  <a:schemeClr val="bg1"/>
                </a:solidFill>
                <a:latin typeface="+mj-ea"/>
                <a:ea typeface="+mj-ea"/>
              </a:endParaRPr>
            </a:p>
          </p:txBody>
        </p:sp>
      </p:grpSp>
      <p:grpSp>
        <p:nvGrpSpPr>
          <p:cNvPr id="208" name="组合 207"/>
          <p:cNvGrpSpPr/>
          <p:nvPr/>
        </p:nvGrpSpPr>
        <p:grpSpPr>
          <a:xfrm>
            <a:off x="8205583" y="4030272"/>
            <a:ext cx="2565023" cy="1026724"/>
            <a:chOff x="1078513" y="1638320"/>
            <a:chExt cx="1923767" cy="770043"/>
          </a:xfrm>
        </p:grpSpPr>
        <p:sp>
          <p:nvSpPr>
            <p:cNvPr id="209" name="TextBox 208"/>
            <p:cNvSpPr txBox="1"/>
            <p:nvPr/>
          </p:nvSpPr>
          <p:spPr>
            <a:xfrm>
              <a:off x="1078513" y="1958240"/>
              <a:ext cx="1923767" cy="450123"/>
            </a:xfrm>
            <a:prstGeom prst="rect">
              <a:avLst/>
            </a:prstGeom>
            <a:noFill/>
          </p:spPr>
          <p:txBody>
            <a:bodyPr wrap="square" lIns="0" tIns="0" rtlCol="0" anchor="t">
              <a:spAutoFit/>
            </a:bodyPr>
            <a:lstStyle/>
            <a:p>
              <a:r>
                <a:rPr lang="zh-CN" altLang="en-US" sz="1200" dirty="0">
                  <a:solidFill>
                    <a:schemeClr val="bg1"/>
                  </a:solidFill>
                  <a:latin typeface="+mj-ea"/>
                </a:rPr>
                <a:t>单击此处添加文本单击此处添加文本</a:t>
              </a:r>
              <a:endParaRPr lang="en-US" altLang="zh-CN" sz="1200" dirty="0">
                <a:solidFill>
                  <a:schemeClr val="bg1"/>
                </a:solidFill>
                <a:latin typeface="+mj-ea"/>
              </a:endParaRPr>
            </a:p>
            <a:p>
              <a:r>
                <a:rPr lang="zh-CN" altLang="en-US" sz="1200" dirty="0">
                  <a:solidFill>
                    <a:schemeClr val="bg1"/>
                  </a:solidFill>
                  <a:latin typeface="+mj-ea"/>
                </a:rPr>
                <a:t>单击此处添加文本单击此处添加文本</a:t>
              </a:r>
              <a:endParaRPr lang="en-US" altLang="zh-CN" sz="1200" dirty="0">
                <a:solidFill>
                  <a:schemeClr val="bg1"/>
                </a:solidFill>
                <a:latin typeface="+mj-ea"/>
              </a:endParaRPr>
            </a:p>
            <a:p>
              <a:r>
                <a:rPr lang="zh-CN" altLang="en-US" sz="1200" dirty="0">
                  <a:solidFill>
                    <a:schemeClr val="bg1"/>
                  </a:solidFill>
                  <a:latin typeface="+mj-ea"/>
                </a:rPr>
                <a:t>单击此处添加文本单击此处添加文本</a:t>
              </a:r>
              <a:endParaRPr lang="en-US" altLang="zh-CN" sz="1200" dirty="0">
                <a:solidFill>
                  <a:schemeClr val="bg1"/>
                </a:solidFill>
                <a:latin typeface="+mj-ea"/>
              </a:endParaRPr>
            </a:p>
          </p:txBody>
        </p:sp>
        <p:sp>
          <p:nvSpPr>
            <p:cNvPr id="212" name="TextBox 211"/>
            <p:cNvSpPr txBox="1"/>
            <p:nvPr/>
          </p:nvSpPr>
          <p:spPr>
            <a:xfrm>
              <a:off x="1607845" y="1638320"/>
              <a:ext cx="822340" cy="246173"/>
            </a:xfrm>
            <a:prstGeom prst="rect">
              <a:avLst/>
            </a:prstGeom>
            <a:noFill/>
          </p:spPr>
          <p:txBody>
            <a:bodyPr wrap="none" lIns="0" tIns="0" rIns="0" bIns="0" rtlCol="0" anchor="t">
              <a:spAutoFit/>
            </a:bodyPr>
            <a:lstStyle/>
            <a:p>
              <a:pPr algn="ctr"/>
              <a:r>
                <a:rPr lang="zh-CN" altLang="en-US" sz="2135" dirty="0">
                  <a:solidFill>
                    <a:schemeClr val="bg1"/>
                  </a:solidFill>
                  <a:latin typeface="+mj-ea"/>
                  <a:ea typeface="+mj-ea"/>
                </a:rPr>
                <a:t>标题文字</a:t>
              </a:r>
              <a:endParaRPr lang="en-US" sz="2135" dirty="0">
                <a:solidFill>
                  <a:schemeClr val="bg1"/>
                </a:solidFill>
                <a:latin typeface="+mj-ea"/>
                <a:ea typeface="+mj-ea"/>
              </a:endParaRPr>
            </a:p>
          </p:txBody>
        </p:sp>
      </p:grpSp>
      <p:grpSp>
        <p:nvGrpSpPr>
          <p:cNvPr id="213" name="组合 212"/>
          <p:cNvGrpSpPr/>
          <p:nvPr/>
        </p:nvGrpSpPr>
        <p:grpSpPr>
          <a:xfrm>
            <a:off x="1594841" y="3349464"/>
            <a:ext cx="2565023" cy="1026724"/>
            <a:chOff x="1078513" y="1638320"/>
            <a:chExt cx="1923767" cy="770043"/>
          </a:xfrm>
        </p:grpSpPr>
        <p:sp>
          <p:nvSpPr>
            <p:cNvPr id="214" name="TextBox 213"/>
            <p:cNvSpPr txBox="1"/>
            <p:nvPr/>
          </p:nvSpPr>
          <p:spPr>
            <a:xfrm>
              <a:off x="1078513" y="1958240"/>
              <a:ext cx="1923767" cy="450123"/>
            </a:xfrm>
            <a:prstGeom prst="rect">
              <a:avLst/>
            </a:prstGeom>
            <a:noFill/>
          </p:spPr>
          <p:txBody>
            <a:bodyPr wrap="square" lIns="0" tIns="0" rtlCol="0" anchor="t">
              <a:spAutoFit/>
            </a:bodyPr>
            <a:lstStyle/>
            <a:p>
              <a:r>
                <a:rPr lang="zh-CN" altLang="en-US" sz="1200" dirty="0">
                  <a:solidFill>
                    <a:schemeClr val="bg1"/>
                  </a:solidFill>
                  <a:latin typeface="+mj-ea"/>
                </a:rPr>
                <a:t>单击此处添加文本单击此处添加文本</a:t>
              </a:r>
              <a:endParaRPr lang="en-US" altLang="zh-CN" sz="1200" dirty="0">
                <a:solidFill>
                  <a:schemeClr val="bg1"/>
                </a:solidFill>
                <a:latin typeface="+mj-ea"/>
              </a:endParaRPr>
            </a:p>
            <a:p>
              <a:r>
                <a:rPr lang="zh-CN" altLang="en-US" sz="1200" dirty="0">
                  <a:solidFill>
                    <a:schemeClr val="bg1"/>
                  </a:solidFill>
                  <a:latin typeface="+mj-ea"/>
                </a:rPr>
                <a:t>单击此处添加文本单击此处添加文本</a:t>
              </a:r>
              <a:endParaRPr lang="en-US" altLang="zh-CN" sz="1200" dirty="0">
                <a:solidFill>
                  <a:schemeClr val="bg1"/>
                </a:solidFill>
                <a:latin typeface="+mj-ea"/>
              </a:endParaRPr>
            </a:p>
            <a:p>
              <a:r>
                <a:rPr lang="zh-CN" altLang="en-US" sz="1200" dirty="0">
                  <a:solidFill>
                    <a:schemeClr val="bg1"/>
                  </a:solidFill>
                  <a:latin typeface="+mj-ea"/>
                </a:rPr>
                <a:t>单击此处添加文本单击此处添加文本</a:t>
              </a:r>
              <a:endParaRPr lang="en-US" altLang="zh-CN" sz="1200" dirty="0">
                <a:solidFill>
                  <a:schemeClr val="bg1"/>
                </a:solidFill>
                <a:latin typeface="+mj-ea"/>
              </a:endParaRPr>
            </a:p>
          </p:txBody>
        </p:sp>
        <p:sp>
          <p:nvSpPr>
            <p:cNvPr id="215" name="TextBox 214"/>
            <p:cNvSpPr txBox="1"/>
            <p:nvPr/>
          </p:nvSpPr>
          <p:spPr>
            <a:xfrm>
              <a:off x="1607845" y="1638320"/>
              <a:ext cx="822340" cy="246173"/>
            </a:xfrm>
            <a:prstGeom prst="rect">
              <a:avLst/>
            </a:prstGeom>
            <a:noFill/>
          </p:spPr>
          <p:txBody>
            <a:bodyPr wrap="none" lIns="0" tIns="0" rIns="0" bIns="0" rtlCol="0" anchor="t">
              <a:spAutoFit/>
            </a:bodyPr>
            <a:lstStyle/>
            <a:p>
              <a:pPr algn="ctr"/>
              <a:r>
                <a:rPr lang="zh-CN" altLang="en-US" sz="2135" dirty="0">
                  <a:solidFill>
                    <a:schemeClr val="bg1"/>
                  </a:solidFill>
                  <a:latin typeface="+mj-ea"/>
                  <a:ea typeface="+mj-ea"/>
                </a:rPr>
                <a:t>标题文字</a:t>
              </a:r>
              <a:endParaRPr lang="en-US" sz="2135" dirty="0">
                <a:solidFill>
                  <a:schemeClr val="bg1"/>
                </a:solidFill>
                <a:latin typeface="+mj-ea"/>
                <a:ea typeface="+mj-ea"/>
              </a:endParaRPr>
            </a:p>
          </p:txBody>
        </p:sp>
      </p:gr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50"/>
                                        </p:tgtEl>
                                        <p:attrNameLst>
                                          <p:attrName>style.visibility</p:attrName>
                                        </p:attrNameLst>
                                      </p:cBhvr>
                                      <p:to>
                                        <p:strVal val="visible"/>
                                      </p:to>
                                    </p:set>
                                    <p:anim calcmode="lin" valueType="num">
                                      <p:cBhvr additive="base">
                                        <p:cTn id="7" dur="500" fill="hold"/>
                                        <p:tgtEl>
                                          <p:spTgt spid="150"/>
                                        </p:tgtEl>
                                        <p:attrNameLst>
                                          <p:attrName>ppt_x</p:attrName>
                                        </p:attrNameLst>
                                      </p:cBhvr>
                                      <p:tavLst>
                                        <p:tav tm="0">
                                          <p:val>
                                            <p:strVal val="0-#ppt_w/2"/>
                                          </p:val>
                                        </p:tav>
                                        <p:tav tm="100000">
                                          <p:val>
                                            <p:strVal val="#ppt_x"/>
                                          </p:val>
                                        </p:tav>
                                      </p:tavLst>
                                    </p:anim>
                                    <p:anim calcmode="lin" valueType="num">
                                      <p:cBhvr additive="base">
                                        <p:cTn id="8" dur="500" fill="hold"/>
                                        <p:tgtEl>
                                          <p:spTgt spid="15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additive="base">
                                        <p:cTn id="13" dur="500" fill="hold"/>
                                        <p:tgtEl>
                                          <p:spTgt spid="15"/>
                                        </p:tgtEl>
                                        <p:attrNameLst>
                                          <p:attrName>ppt_x</p:attrName>
                                        </p:attrNameLst>
                                      </p:cBhvr>
                                      <p:tavLst>
                                        <p:tav tm="0">
                                          <p:val>
                                            <p:strVal val="#ppt_x"/>
                                          </p:val>
                                        </p:tav>
                                        <p:tav tm="100000">
                                          <p:val>
                                            <p:strVal val="#ppt_x"/>
                                          </p:val>
                                        </p:tav>
                                      </p:tavLst>
                                    </p:anim>
                                    <p:anim calcmode="lin" valueType="num">
                                      <p:cBhvr additive="base">
                                        <p:cTn id="14" dur="500" fill="hold"/>
                                        <p:tgtEl>
                                          <p:spTgt spid="15"/>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16"/>
                                        </p:tgtEl>
                                        <p:attrNameLst>
                                          <p:attrName>style.visibility</p:attrName>
                                        </p:attrNameLst>
                                      </p:cBhvr>
                                      <p:to>
                                        <p:strVal val="visible"/>
                                      </p:to>
                                    </p:set>
                                    <p:anim calcmode="lin" valueType="num">
                                      <p:cBhvr additive="base">
                                        <p:cTn id="17" dur="500" fill="hold"/>
                                        <p:tgtEl>
                                          <p:spTgt spid="16"/>
                                        </p:tgtEl>
                                        <p:attrNameLst>
                                          <p:attrName>ppt_x</p:attrName>
                                        </p:attrNameLst>
                                      </p:cBhvr>
                                      <p:tavLst>
                                        <p:tav tm="0">
                                          <p:val>
                                            <p:strVal val="#ppt_x"/>
                                          </p:val>
                                        </p:tav>
                                        <p:tav tm="100000">
                                          <p:val>
                                            <p:strVal val="#ppt_x"/>
                                          </p:val>
                                        </p:tav>
                                      </p:tavLst>
                                    </p:anim>
                                    <p:anim calcmode="lin" valueType="num">
                                      <p:cBhvr additive="base">
                                        <p:cTn id="18" dur="500" fill="hold"/>
                                        <p:tgtEl>
                                          <p:spTgt spid="16"/>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17"/>
                                        </p:tgtEl>
                                        <p:attrNameLst>
                                          <p:attrName>style.visibility</p:attrName>
                                        </p:attrNameLst>
                                      </p:cBhvr>
                                      <p:to>
                                        <p:strVal val="visible"/>
                                      </p:to>
                                    </p:set>
                                    <p:anim calcmode="lin" valueType="num">
                                      <p:cBhvr additive="base">
                                        <p:cTn id="21" dur="500" fill="hold"/>
                                        <p:tgtEl>
                                          <p:spTgt spid="17"/>
                                        </p:tgtEl>
                                        <p:attrNameLst>
                                          <p:attrName>ppt_x</p:attrName>
                                        </p:attrNameLst>
                                      </p:cBhvr>
                                      <p:tavLst>
                                        <p:tav tm="0">
                                          <p:val>
                                            <p:strVal val="#ppt_x"/>
                                          </p:val>
                                        </p:tav>
                                        <p:tav tm="100000">
                                          <p:val>
                                            <p:strVal val="#ppt_x"/>
                                          </p:val>
                                        </p:tav>
                                      </p:tavLst>
                                    </p:anim>
                                    <p:anim calcmode="lin" valueType="num">
                                      <p:cBhvr additive="base">
                                        <p:cTn id="22"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53" presetClass="entr" presetSubtype="16" fill="hold" grpId="0" nodeType="clickEffect">
                                  <p:stCondLst>
                                    <p:cond delay="0"/>
                                  </p:stCondLst>
                                  <p:childTnLst>
                                    <p:set>
                                      <p:cBhvr>
                                        <p:cTn id="26" dur="1" fill="hold">
                                          <p:stCondLst>
                                            <p:cond delay="0"/>
                                          </p:stCondLst>
                                        </p:cTn>
                                        <p:tgtEl>
                                          <p:spTgt spid="158"/>
                                        </p:tgtEl>
                                        <p:attrNameLst>
                                          <p:attrName>style.visibility</p:attrName>
                                        </p:attrNameLst>
                                      </p:cBhvr>
                                      <p:to>
                                        <p:strVal val="visible"/>
                                      </p:to>
                                    </p:set>
                                    <p:anim calcmode="lin" valueType="num">
                                      <p:cBhvr>
                                        <p:cTn id="27" dur="500" fill="hold"/>
                                        <p:tgtEl>
                                          <p:spTgt spid="158"/>
                                        </p:tgtEl>
                                        <p:attrNameLst>
                                          <p:attrName>ppt_w</p:attrName>
                                        </p:attrNameLst>
                                      </p:cBhvr>
                                      <p:tavLst>
                                        <p:tav tm="0">
                                          <p:val>
                                            <p:fltVal val="0"/>
                                          </p:val>
                                        </p:tav>
                                        <p:tav tm="100000">
                                          <p:val>
                                            <p:strVal val="#ppt_w"/>
                                          </p:val>
                                        </p:tav>
                                      </p:tavLst>
                                    </p:anim>
                                    <p:anim calcmode="lin" valueType="num">
                                      <p:cBhvr>
                                        <p:cTn id="28" dur="500" fill="hold"/>
                                        <p:tgtEl>
                                          <p:spTgt spid="158"/>
                                        </p:tgtEl>
                                        <p:attrNameLst>
                                          <p:attrName>ppt_h</p:attrName>
                                        </p:attrNameLst>
                                      </p:cBhvr>
                                      <p:tavLst>
                                        <p:tav tm="0">
                                          <p:val>
                                            <p:fltVal val="0"/>
                                          </p:val>
                                        </p:tav>
                                        <p:tav tm="100000">
                                          <p:val>
                                            <p:strVal val="#ppt_h"/>
                                          </p:val>
                                        </p:tav>
                                      </p:tavLst>
                                    </p:anim>
                                    <p:animEffect transition="in" filter="fade">
                                      <p:cBhvr>
                                        <p:cTn id="29" dur="500"/>
                                        <p:tgtEl>
                                          <p:spTgt spid="158"/>
                                        </p:tgtEl>
                                      </p:cBhvr>
                                    </p:animEffect>
                                  </p:childTnLst>
                                </p:cTn>
                              </p:par>
                            </p:childTnLst>
                          </p:cTn>
                        </p:par>
                      </p:childTnLst>
                    </p:cTn>
                  </p:par>
                  <p:par>
                    <p:cTn id="30" fill="hold">
                      <p:stCondLst>
                        <p:cond delay="indefinite"/>
                      </p:stCondLst>
                      <p:childTnLst>
                        <p:par>
                          <p:cTn id="31" fill="hold">
                            <p:stCondLst>
                              <p:cond delay="0"/>
                            </p:stCondLst>
                            <p:childTnLst>
                              <p:par>
                                <p:cTn id="32" presetID="2" presetClass="entr" presetSubtype="2" fill="hold" nodeType="clickEffect">
                                  <p:stCondLst>
                                    <p:cond delay="0"/>
                                  </p:stCondLst>
                                  <p:childTnLst>
                                    <p:set>
                                      <p:cBhvr>
                                        <p:cTn id="33" dur="1" fill="hold">
                                          <p:stCondLst>
                                            <p:cond delay="0"/>
                                          </p:stCondLst>
                                        </p:cTn>
                                        <p:tgtEl>
                                          <p:spTgt spid="205"/>
                                        </p:tgtEl>
                                        <p:attrNameLst>
                                          <p:attrName>style.visibility</p:attrName>
                                        </p:attrNameLst>
                                      </p:cBhvr>
                                      <p:to>
                                        <p:strVal val="visible"/>
                                      </p:to>
                                    </p:set>
                                    <p:anim calcmode="lin" valueType="num">
                                      <p:cBhvr additive="base">
                                        <p:cTn id="34" dur="500" fill="hold"/>
                                        <p:tgtEl>
                                          <p:spTgt spid="205"/>
                                        </p:tgtEl>
                                        <p:attrNameLst>
                                          <p:attrName>ppt_x</p:attrName>
                                        </p:attrNameLst>
                                      </p:cBhvr>
                                      <p:tavLst>
                                        <p:tav tm="0">
                                          <p:val>
                                            <p:strVal val="1+#ppt_w/2"/>
                                          </p:val>
                                        </p:tav>
                                        <p:tav tm="100000">
                                          <p:val>
                                            <p:strVal val="#ppt_x"/>
                                          </p:val>
                                        </p:tav>
                                      </p:tavLst>
                                    </p:anim>
                                    <p:anim calcmode="lin" valueType="num">
                                      <p:cBhvr additive="base">
                                        <p:cTn id="35" dur="500" fill="hold"/>
                                        <p:tgtEl>
                                          <p:spTgt spid="205"/>
                                        </p:tgtEl>
                                        <p:attrNameLst>
                                          <p:attrName>ppt_y</p:attrName>
                                        </p:attrNameLst>
                                      </p:cBhvr>
                                      <p:tavLst>
                                        <p:tav tm="0">
                                          <p:val>
                                            <p:strVal val="#ppt_y"/>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2" presetClass="entr" presetSubtype="2" fill="hold" nodeType="clickEffect">
                                  <p:stCondLst>
                                    <p:cond delay="0"/>
                                  </p:stCondLst>
                                  <p:childTnLst>
                                    <p:set>
                                      <p:cBhvr>
                                        <p:cTn id="39" dur="1" fill="hold">
                                          <p:stCondLst>
                                            <p:cond delay="0"/>
                                          </p:stCondLst>
                                        </p:cTn>
                                        <p:tgtEl>
                                          <p:spTgt spid="208"/>
                                        </p:tgtEl>
                                        <p:attrNameLst>
                                          <p:attrName>style.visibility</p:attrName>
                                        </p:attrNameLst>
                                      </p:cBhvr>
                                      <p:to>
                                        <p:strVal val="visible"/>
                                      </p:to>
                                    </p:set>
                                    <p:anim calcmode="lin" valueType="num">
                                      <p:cBhvr additive="base">
                                        <p:cTn id="40" dur="500" fill="hold"/>
                                        <p:tgtEl>
                                          <p:spTgt spid="208"/>
                                        </p:tgtEl>
                                        <p:attrNameLst>
                                          <p:attrName>ppt_x</p:attrName>
                                        </p:attrNameLst>
                                      </p:cBhvr>
                                      <p:tavLst>
                                        <p:tav tm="0">
                                          <p:val>
                                            <p:strVal val="1+#ppt_w/2"/>
                                          </p:val>
                                        </p:tav>
                                        <p:tav tm="100000">
                                          <p:val>
                                            <p:strVal val="#ppt_x"/>
                                          </p:val>
                                        </p:tav>
                                      </p:tavLst>
                                    </p:anim>
                                    <p:anim calcmode="lin" valueType="num">
                                      <p:cBhvr additive="base">
                                        <p:cTn id="41" dur="500" fill="hold"/>
                                        <p:tgtEl>
                                          <p:spTgt spid="208"/>
                                        </p:tgtEl>
                                        <p:attrNameLst>
                                          <p:attrName>ppt_y</p:attrName>
                                        </p:attrNameLst>
                                      </p:cBhvr>
                                      <p:tavLst>
                                        <p:tav tm="0">
                                          <p:val>
                                            <p:strVal val="#ppt_y"/>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2" presetClass="entr" presetSubtype="8" fill="hold" nodeType="clickEffect">
                                  <p:stCondLst>
                                    <p:cond delay="0"/>
                                  </p:stCondLst>
                                  <p:childTnLst>
                                    <p:set>
                                      <p:cBhvr>
                                        <p:cTn id="45" dur="1" fill="hold">
                                          <p:stCondLst>
                                            <p:cond delay="0"/>
                                          </p:stCondLst>
                                        </p:cTn>
                                        <p:tgtEl>
                                          <p:spTgt spid="213"/>
                                        </p:tgtEl>
                                        <p:attrNameLst>
                                          <p:attrName>style.visibility</p:attrName>
                                        </p:attrNameLst>
                                      </p:cBhvr>
                                      <p:to>
                                        <p:strVal val="visible"/>
                                      </p:to>
                                    </p:set>
                                    <p:anim calcmode="lin" valueType="num">
                                      <p:cBhvr additive="base">
                                        <p:cTn id="46" dur="500" fill="hold"/>
                                        <p:tgtEl>
                                          <p:spTgt spid="213"/>
                                        </p:tgtEl>
                                        <p:attrNameLst>
                                          <p:attrName>ppt_x</p:attrName>
                                        </p:attrNameLst>
                                      </p:cBhvr>
                                      <p:tavLst>
                                        <p:tav tm="0">
                                          <p:val>
                                            <p:strVal val="0-#ppt_w/2"/>
                                          </p:val>
                                        </p:tav>
                                        <p:tav tm="100000">
                                          <p:val>
                                            <p:strVal val="#ppt_x"/>
                                          </p:val>
                                        </p:tav>
                                      </p:tavLst>
                                    </p:anim>
                                    <p:anim calcmode="lin" valueType="num">
                                      <p:cBhvr additive="base">
                                        <p:cTn id="47" dur="500" fill="hold"/>
                                        <p:tgtEl>
                                          <p:spTgt spid="2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8"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0" name="组合 149"/>
          <p:cNvGrpSpPr/>
          <p:nvPr/>
        </p:nvGrpSpPr>
        <p:grpSpPr>
          <a:xfrm>
            <a:off x="568443" y="319365"/>
            <a:ext cx="3809921" cy="420564"/>
            <a:chOff x="568442" y="319364"/>
            <a:chExt cx="3809924" cy="420565"/>
          </a:xfrm>
        </p:grpSpPr>
        <p:sp>
          <p:nvSpPr>
            <p:cNvPr id="151" name="文本框 23"/>
            <p:cNvSpPr txBox="1"/>
            <p:nvPr/>
          </p:nvSpPr>
          <p:spPr>
            <a:xfrm>
              <a:off x="665958" y="319364"/>
              <a:ext cx="1909498" cy="420565"/>
            </a:xfrm>
            <a:prstGeom prst="rect">
              <a:avLst/>
            </a:prstGeom>
            <a:noFill/>
          </p:spPr>
          <p:txBody>
            <a:bodyPr wrap="none" rtlCol="0">
              <a:spAutoFit/>
            </a:bodyPr>
            <a:lstStyle/>
            <a:p>
              <a:r>
                <a:rPr lang="zh-CN" altLang="en-US" sz="2135" dirty="0">
                  <a:solidFill>
                    <a:schemeClr val="bg1"/>
                  </a:solidFill>
                  <a:latin typeface="+mj-ea"/>
                  <a:ea typeface="+mj-ea"/>
                </a:rPr>
                <a:t>标题文字内容 </a:t>
              </a:r>
              <a:endParaRPr lang="zh-CN" altLang="en-US" sz="2135" dirty="0">
                <a:solidFill>
                  <a:schemeClr val="bg1"/>
                </a:solidFill>
                <a:latin typeface="+mj-ea"/>
                <a:ea typeface="+mj-ea"/>
              </a:endParaRPr>
            </a:p>
          </p:txBody>
        </p:sp>
        <p:sp>
          <p:nvSpPr>
            <p:cNvPr id="152" name="等腰三角形 151"/>
            <p:cNvSpPr/>
            <p:nvPr/>
          </p:nvSpPr>
          <p:spPr>
            <a:xfrm rot="16200000" flipH="1" flipV="1">
              <a:off x="492508" y="454911"/>
              <a:ext cx="304323" cy="152455"/>
            </a:xfrm>
            <a:prstGeom prst="triangle">
              <a:avLst/>
            </a:prstGeom>
            <a:solidFill>
              <a:schemeClr val="tx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mj-ea"/>
                <a:ea typeface="+mj-ea"/>
              </a:endParaRPr>
            </a:p>
          </p:txBody>
        </p:sp>
        <p:sp>
          <p:nvSpPr>
            <p:cNvPr id="153" name="文本框 23"/>
            <p:cNvSpPr txBox="1"/>
            <p:nvPr/>
          </p:nvSpPr>
          <p:spPr>
            <a:xfrm>
              <a:off x="2306003" y="429775"/>
              <a:ext cx="2072363" cy="297455"/>
            </a:xfrm>
            <a:prstGeom prst="rect">
              <a:avLst/>
            </a:prstGeom>
            <a:noFill/>
          </p:spPr>
          <p:txBody>
            <a:bodyPr wrap="none" rtlCol="0">
              <a:spAutoFit/>
            </a:bodyPr>
            <a:lstStyle/>
            <a:p>
              <a:r>
                <a:rPr lang="en-US" altLang="zh-CN" sz="1335" dirty="0">
                  <a:solidFill>
                    <a:schemeClr val="bg1"/>
                  </a:solidFill>
                  <a:latin typeface="+mj-ea"/>
                  <a:ea typeface="+mj-ea"/>
                </a:rPr>
                <a:t>  Click here to add Title</a:t>
              </a:r>
              <a:endParaRPr lang="zh-CN" altLang="en-US" sz="1335" dirty="0">
                <a:solidFill>
                  <a:schemeClr val="bg1"/>
                </a:solidFill>
                <a:latin typeface="+mj-ea"/>
                <a:ea typeface="+mj-ea"/>
              </a:endParaRPr>
            </a:p>
          </p:txBody>
        </p:sp>
      </p:grpSp>
      <p:sp>
        <p:nvSpPr>
          <p:cNvPr id="30" name="Freeform 5"/>
          <p:cNvSpPr/>
          <p:nvPr/>
        </p:nvSpPr>
        <p:spPr bwMode="invGray">
          <a:xfrm>
            <a:off x="4959409" y="6435799"/>
            <a:ext cx="350400" cy="324479"/>
          </a:xfrm>
          <a:custGeom>
            <a:avLst/>
            <a:gdLst>
              <a:gd name="T0" fmla="*/ 48 w 177"/>
              <a:gd name="T1" fmla="*/ 16 h 161"/>
              <a:gd name="T2" fmla="*/ 64 w 177"/>
              <a:gd name="T3" fmla="*/ 16 h 161"/>
              <a:gd name="T4" fmla="*/ 80 w 177"/>
              <a:gd name="T5" fmla="*/ 8 h 161"/>
              <a:gd name="T6" fmla="*/ 96 w 177"/>
              <a:gd name="T7" fmla="*/ 16 h 161"/>
              <a:gd name="T8" fmla="*/ 120 w 177"/>
              <a:gd name="T9" fmla="*/ 0 h 161"/>
              <a:gd name="T10" fmla="*/ 152 w 177"/>
              <a:gd name="T11" fmla="*/ 8 h 161"/>
              <a:gd name="T12" fmla="*/ 168 w 177"/>
              <a:gd name="T13" fmla="*/ 0 h 161"/>
              <a:gd name="T14" fmla="*/ 176 w 177"/>
              <a:gd name="T15" fmla="*/ 32 h 161"/>
              <a:gd name="T16" fmla="*/ 152 w 177"/>
              <a:gd name="T17" fmla="*/ 48 h 161"/>
              <a:gd name="T18" fmla="*/ 144 w 177"/>
              <a:gd name="T19" fmla="*/ 104 h 161"/>
              <a:gd name="T20" fmla="*/ 128 w 177"/>
              <a:gd name="T21" fmla="*/ 120 h 161"/>
              <a:gd name="T22" fmla="*/ 128 w 177"/>
              <a:gd name="T23" fmla="*/ 144 h 161"/>
              <a:gd name="T24" fmla="*/ 104 w 177"/>
              <a:gd name="T25" fmla="*/ 136 h 161"/>
              <a:gd name="T26" fmla="*/ 96 w 177"/>
              <a:gd name="T27" fmla="*/ 144 h 161"/>
              <a:gd name="T28" fmla="*/ 96 w 177"/>
              <a:gd name="T29" fmla="*/ 160 h 161"/>
              <a:gd name="T30" fmla="*/ 80 w 177"/>
              <a:gd name="T31" fmla="*/ 160 h 161"/>
              <a:gd name="T32" fmla="*/ 48 w 177"/>
              <a:gd name="T33" fmla="*/ 144 h 161"/>
              <a:gd name="T34" fmla="*/ 8 w 177"/>
              <a:gd name="T35" fmla="*/ 136 h 161"/>
              <a:gd name="T36" fmla="*/ 0 w 177"/>
              <a:gd name="T37" fmla="*/ 88 h 161"/>
              <a:gd name="T38" fmla="*/ 0 w 177"/>
              <a:gd name="T39" fmla="*/ 64 h 161"/>
              <a:gd name="T40" fmla="*/ 40 w 177"/>
              <a:gd name="T41" fmla="*/ 32 h 161"/>
              <a:gd name="T42" fmla="*/ 48 w 177"/>
              <a:gd name="T43" fmla="*/ 16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77" h="161">
                <a:moveTo>
                  <a:pt x="48" y="16"/>
                </a:moveTo>
                <a:lnTo>
                  <a:pt x="64" y="16"/>
                </a:lnTo>
                <a:lnTo>
                  <a:pt x="80" y="8"/>
                </a:lnTo>
                <a:lnTo>
                  <a:pt x="96" y="16"/>
                </a:lnTo>
                <a:lnTo>
                  <a:pt x="120" y="0"/>
                </a:lnTo>
                <a:lnTo>
                  <a:pt x="152" y="8"/>
                </a:lnTo>
                <a:lnTo>
                  <a:pt x="168" y="0"/>
                </a:lnTo>
                <a:lnTo>
                  <a:pt x="176" y="32"/>
                </a:lnTo>
                <a:lnTo>
                  <a:pt x="152" y="48"/>
                </a:lnTo>
                <a:lnTo>
                  <a:pt x="144" y="104"/>
                </a:lnTo>
                <a:lnTo>
                  <a:pt x="128" y="120"/>
                </a:lnTo>
                <a:lnTo>
                  <a:pt x="128" y="144"/>
                </a:lnTo>
                <a:lnTo>
                  <a:pt x="104" y="136"/>
                </a:lnTo>
                <a:lnTo>
                  <a:pt x="96" y="144"/>
                </a:lnTo>
                <a:lnTo>
                  <a:pt x="96" y="160"/>
                </a:lnTo>
                <a:lnTo>
                  <a:pt x="80" y="160"/>
                </a:lnTo>
                <a:lnTo>
                  <a:pt x="48" y="144"/>
                </a:lnTo>
                <a:lnTo>
                  <a:pt x="8" y="136"/>
                </a:lnTo>
                <a:lnTo>
                  <a:pt x="0" y="88"/>
                </a:lnTo>
                <a:lnTo>
                  <a:pt x="0" y="64"/>
                </a:lnTo>
                <a:lnTo>
                  <a:pt x="40" y="32"/>
                </a:lnTo>
                <a:lnTo>
                  <a:pt x="48" y="16"/>
                </a:ln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31" name="Freeform 7"/>
          <p:cNvSpPr/>
          <p:nvPr/>
        </p:nvSpPr>
        <p:spPr bwMode="invGray">
          <a:xfrm>
            <a:off x="6219781" y="1145827"/>
            <a:ext cx="1399812" cy="1406071"/>
          </a:xfrm>
          <a:custGeom>
            <a:avLst/>
            <a:gdLst>
              <a:gd name="T0" fmla="*/ 16 w 705"/>
              <a:gd name="T1" fmla="*/ 64 h 697"/>
              <a:gd name="T2" fmla="*/ 32 w 705"/>
              <a:gd name="T3" fmla="*/ 104 h 697"/>
              <a:gd name="T4" fmla="*/ 72 w 705"/>
              <a:gd name="T5" fmla="*/ 104 h 697"/>
              <a:gd name="T6" fmla="*/ 104 w 705"/>
              <a:gd name="T7" fmla="*/ 176 h 697"/>
              <a:gd name="T8" fmla="*/ 160 w 705"/>
              <a:gd name="T9" fmla="*/ 160 h 697"/>
              <a:gd name="T10" fmla="*/ 232 w 705"/>
              <a:gd name="T11" fmla="*/ 168 h 697"/>
              <a:gd name="T12" fmla="*/ 216 w 705"/>
              <a:gd name="T13" fmla="*/ 312 h 697"/>
              <a:gd name="T14" fmla="*/ 192 w 705"/>
              <a:gd name="T15" fmla="*/ 392 h 697"/>
              <a:gd name="T16" fmla="*/ 104 w 705"/>
              <a:gd name="T17" fmla="*/ 464 h 697"/>
              <a:gd name="T18" fmla="*/ 152 w 705"/>
              <a:gd name="T19" fmla="*/ 488 h 697"/>
              <a:gd name="T20" fmla="*/ 136 w 705"/>
              <a:gd name="T21" fmla="*/ 520 h 697"/>
              <a:gd name="T22" fmla="*/ 176 w 705"/>
              <a:gd name="T23" fmla="*/ 544 h 697"/>
              <a:gd name="T24" fmla="*/ 192 w 705"/>
              <a:gd name="T25" fmla="*/ 576 h 697"/>
              <a:gd name="T26" fmla="*/ 288 w 705"/>
              <a:gd name="T27" fmla="*/ 584 h 697"/>
              <a:gd name="T28" fmla="*/ 320 w 705"/>
              <a:gd name="T29" fmla="*/ 592 h 697"/>
              <a:gd name="T30" fmla="*/ 384 w 705"/>
              <a:gd name="T31" fmla="*/ 640 h 697"/>
              <a:gd name="T32" fmla="*/ 424 w 705"/>
              <a:gd name="T33" fmla="*/ 664 h 697"/>
              <a:gd name="T34" fmla="*/ 432 w 705"/>
              <a:gd name="T35" fmla="*/ 624 h 697"/>
              <a:gd name="T36" fmla="*/ 480 w 705"/>
              <a:gd name="T37" fmla="*/ 696 h 697"/>
              <a:gd name="T38" fmla="*/ 496 w 705"/>
              <a:gd name="T39" fmla="*/ 680 h 697"/>
              <a:gd name="T40" fmla="*/ 552 w 705"/>
              <a:gd name="T41" fmla="*/ 680 h 697"/>
              <a:gd name="T42" fmla="*/ 592 w 705"/>
              <a:gd name="T43" fmla="*/ 632 h 697"/>
              <a:gd name="T44" fmla="*/ 600 w 705"/>
              <a:gd name="T45" fmla="*/ 528 h 697"/>
              <a:gd name="T46" fmla="*/ 664 w 705"/>
              <a:gd name="T47" fmla="*/ 536 h 697"/>
              <a:gd name="T48" fmla="*/ 680 w 705"/>
              <a:gd name="T49" fmla="*/ 344 h 697"/>
              <a:gd name="T50" fmla="*/ 696 w 705"/>
              <a:gd name="T51" fmla="*/ 296 h 697"/>
              <a:gd name="T52" fmla="*/ 704 w 705"/>
              <a:gd name="T53" fmla="*/ 256 h 697"/>
              <a:gd name="T54" fmla="*/ 608 w 705"/>
              <a:gd name="T55" fmla="*/ 320 h 697"/>
              <a:gd name="T56" fmla="*/ 560 w 705"/>
              <a:gd name="T57" fmla="*/ 360 h 697"/>
              <a:gd name="T58" fmla="*/ 488 w 705"/>
              <a:gd name="T59" fmla="*/ 304 h 697"/>
              <a:gd name="T60" fmla="*/ 440 w 705"/>
              <a:gd name="T61" fmla="*/ 280 h 697"/>
              <a:gd name="T62" fmla="*/ 376 w 705"/>
              <a:gd name="T63" fmla="*/ 256 h 697"/>
              <a:gd name="T64" fmla="*/ 360 w 705"/>
              <a:gd name="T65" fmla="*/ 240 h 697"/>
              <a:gd name="T66" fmla="*/ 336 w 705"/>
              <a:gd name="T67" fmla="*/ 248 h 697"/>
              <a:gd name="T68" fmla="*/ 264 w 705"/>
              <a:gd name="T69" fmla="*/ 128 h 697"/>
              <a:gd name="T70" fmla="*/ 248 w 705"/>
              <a:gd name="T71" fmla="*/ 88 h 697"/>
              <a:gd name="T72" fmla="*/ 144 w 705"/>
              <a:gd name="T73" fmla="*/ 24 h 697"/>
              <a:gd name="T74" fmla="*/ 16 w 705"/>
              <a:gd name="T75" fmla="*/ 16 h 6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05" h="697">
                <a:moveTo>
                  <a:pt x="8" y="32"/>
                </a:moveTo>
                <a:lnTo>
                  <a:pt x="16" y="64"/>
                </a:lnTo>
                <a:lnTo>
                  <a:pt x="0" y="96"/>
                </a:lnTo>
                <a:lnTo>
                  <a:pt x="32" y="104"/>
                </a:lnTo>
                <a:lnTo>
                  <a:pt x="48" y="88"/>
                </a:lnTo>
                <a:lnTo>
                  <a:pt x="72" y="104"/>
                </a:lnTo>
                <a:lnTo>
                  <a:pt x="88" y="152"/>
                </a:lnTo>
                <a:lnTo>
                  <a:pt x="104" y="176"/>
                </a:lnTo>
                <a:lnTo>
                  <a:pt x="144" y="160"/>
                </a:lnTo>
                <a:lnTo>
                  <a:pt x="160" y="160"/>
                </a:lnTo>
                <a:lnTo>
                  <a:pt x="192" y="128"/>
                </a:lnTo>
                <a:lnTo>
                  <a:pt x="232" y="168"/>
                </a:lnTo>
                <a:lnTo>
                  <a:pt x="208" y="248"/>
                </a:lnTo>
                <a:lnTo>
                  <a:pt x="216" y="312"/>
                </a:lnTo>
                <a:lnTo>
                  <a:pt x="192" y="336"/>
                </a:lnTo>
                <a:lnTo>
                  <a:pt x="192" y="392"/>
                </a:lnTo>
                <a:lnTo>
                  <a:pt x="176" y="368"/>
                </a:lnTo>
                <a:lnTo>
                  <a:pt x="104" y="464"/>
                </a:lnTo>
                <a:lnTo>
                  <a:pt x="128" y="504"/>
                </a:lnTo>
                <a:lnTo>
                  <a:pt x="152" y="488"/>
                </a:lnTo>
                <a:lnTo>
                  <a:pt x="160" y="504"/>
                </a:lnTo>
                <a:lnTo>
                  <a:pt x="136" y="520"/>
                </a:lnTo>
                <a:lnTo>
                  <a:pt x="136" y="544"/>
                </a:lnTo>
                <a:lnTo>
                  <a:pt x="176" y="544"/>
                </a:lnTo>
                <a:lnTo>
                  <a:pt x="192" y="536"/>
                </a:lnTo>
                <a:lnTo>
                  <a:pt x="192" y="576"/>
                </a:lnTo>
                <a:lnTo>
                  <a:pt x="232" y="600"/>
                </a:lnTo>
                <a:lnTo>
                  <a:pt x="288" y="584"/>
                </a:lnTo>
                <a:lnTo>
                  <a:pt x="288" y="608"/>
                </a:lnTo>
                <a:lnTo>
                  <a:pt x="320" y="592"/>
                </a:lnTo>
                <a:lnTo>
                  <a:pt x="368" y="640"/>
                </a:lnTo>
                <a:lnTo>
                  <a:pt x="384" y="640"/>
                </a:lnTo>
                <a:lnTo>
                  <a:pt x="400" y="672"/>
                </a:lnTo>
                <a:lnTo>
                  <a:pt x="424" y="664"/>
                </a:lnTo>
                <a:lnTo>
                  <a:pt x="424" y="632"/>
                </a:lnTo>
                <a:lnTo>
                  <a:pt x="432" y="624"/>
                </a:lnTo>
                <a:lnTo>
                  <a:pt x="432" y="664"/>
                </a:lnTo>
                <a:lnTo>
                  <a:pt x="480" y="696"/>
                </a:lnTo>
                <a:lnTo>
                  <a:pt x="488" y="672"/>
                </a:lnTo>
                <a:lnTo>
                  <a:pt x="496" y="680"/>
                </a:lnTo>
                <a:lnTo>
                  <a:pt x="528" y="648"/>
                </a:lnTo>
                <a:lnTo>
                  <a:pt x="552" y="680"/>
                </a:lnTo>
                <a:lnTo>
                  <a:pt x="600" y="680"/>
                </a:lnTo>
                <a:lnTo>
                  <a:pt x="592" y="632"/>
                </a:lnTo>
                <a:lnTo>
                  <a:pt x="568" y="576"/>
                </a:lnTo>
                <a:lnTo>
                  <a:pt x="600" y="528"/>
                </a:lnTo>
                <a:lnTo>
                  <a:pt x="632" y="520"/>
                </a:lnTo>
                <a:lnTo>
                  <a:pt x="664" y="536"/>
                </a:lnTo>
                <a:lnTo>
                  <a:pt x="688" y="424"/>
                </a:lnTo>
                <a:lnTo>
                  <a:pt x="680" y="344"/>
                </a:lnTo>
                <a:lnTo>
                  <a:pt x="696" y="328"/>
                </a:lnTo>
                <a:lnTo>
                  <a:pt x="696" y="296"/>
                </a:lnTo>
                <a:lnTo>
                  <a:pt x="680" y="288"/>
                </a:lnTo>
                <a:lnTo>
                  <a:pt x="704" y="256"/>
                </a:lnTo>
                <a:lnTo>
                  <a:pt x="680" y="256"/>
                </a:lnTo>
                <a:lnTo>
                  <a:pt x="608" y="320"/>
                </a:lnTo>
                <a:lnTo>
                  <a:pt x="608" y="336"/>
                </a:lnTo>
                <a:lnTo>
                  <a:pt x="560" y="360"/>
                </a:lnTo>
                <a:lnTo>
                  <a:pt x="520" y="360"/>
                </a:lnTo>
                <a:lnTo>
                  <a:pt x="488" y="304"/>
                </a:lnTo>
                <a:lnTo>
                  <a:pt x="488" y="280"/>
                </a:lnTo>
                <a:lnTo>
                  <a:pt x="440" y="280"/>
                </a:lnTo>
                <a:lnTo>
                  <a:pt x="416" y="256"/>
                </a:lnTo>
                <a:lnTo>
                  <a:pt x="376" y="256"/>
                </a:lnTo>
                <a:lnTo>
                  <a:pt x="376" y="240"/>
                </a:lnTo>
                <a:lnTo>
                  <a:pt x="360" y="240"/>
                </a:lnTo>
                <a:lnTo>
                  <a:pt x="360" y="256"/>
                </a:lnTo>
                <a:lnTo>
                  <a:pt x="336" y="248"/>
                </a:lnTo>
                <a:lnTo>
                  <a:pt x="296" y="176"/>
                </a:lnTo>
                <a:lnTo>
                  <a:pt x="264" y="128"/>
                </a:lnTo>
                <a:lnTo>
                  <a:pt x="248" y="104"/>
                </a:lnTo>
                <a:lnTo>
                  <a:pt x="248" y="88"/>
                </a:lnTo>
                <a:lnTo>
                  <a:pt x="200" y="24"/>
                </a:lnTo>
                <a:lnTo>
                  <a:pt x="144" y="24"/>
                </a:lnTo>
                <a:lnTo>
                  <a:pt x="104" y="0"/>
                </a:lnTo>
                <a:lnTo>
                  <a:pt x="16" y="16"/>
                </a:lnTo>
                <a:lnTo>
                  <a:pt x="8" y="32"/>
                </a:ln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32" name="Freeform 8"/>
          <p:cNvSpPr/>
          <p:nvPr/>
        </p:nvSpPr>
        <p:spPr bwMode="invGray">
          <a:xfrm>
            <a:off x="6361011" y="2227419"/>
            <a:ext cx="1049413" cy="810212"/>
          </a:xfrm>
          <a:custGeom>
            <a:avLst/>
            <a:gdLst>
              <a:gd name="T0" fmla="*/ 528 w 529"/>
              <a:gd name="T1" fmla="*/ 144 h 401"/>
              <a:gd name="T2" fmla="*/ 480 w 529"/>
              <a:gd name="T3" fmla="*/ 144 h 401"/>
              <a:gd name="T4" fmla="*/ 456 w 529"/>
              <a:gd name="T5" fmla="*/ 120 h 401"/>
              <a:gd name="T6" fmla="*/ 424 w 529"/>
              <a:gd name="T7" fmla="*/ 152 h 401"/>
              <a:gd name="T8" fmla="*/ 416 w 529"/>
              <a:gd name="T9" fmla="*/ 136 h 401"/>
              <a:gd name="T10" fmla="*/ 408 w 529"/>
              <a:gd name="T11" fmla="*/ 160 h 401"/>
              <a:gd name="T12" fmla="*/ 360 w 529"/>
              <a:gd name="T13" fmla="*/ 128 h 401"/>
              <a:gd name="T14" fmla="*/ 360 w 529"/>
              <a:gd name="T15" fmla="*/ 88 h 401"/>
              <a:gd name="T16" fmla="*/ 344 w 529"/>
              <a:gd name="T17" fmla="*/ 96 h 401"/>
              <a:gd name="T18" fmla="*/ 352 w 529"/>
              <a:gd name="T19" fmla="*/ 128 h 401"/>
              <a:gd name="T20" fmla="*/ 328 w 529"/>
              <a:gd name="T21" fmla="*/ 128 h 401"/>
              <a:gd name="T22" fmla="*/ 312 w 529"/>
              <a:gd name="T23" fmla="*/ 104 h 401"/>
              <a:gd name="T24" fmla="*/ 296 w 529"/>
              <a:gd name="T25" fmla="*/ 104 h 401"/>
              <a:gd name="T26" fmla="*/ 248 w 529"/>
              <a:gd name="T27" fmla="*/ 56 h 401"/>
              <a:gd name="T28" fmla="*/ 216 w 529"/>
              <a:gd name="T29" fmla="*/ 72 h 401"/>
              <a:gd name="T30" fmla="*/ 216 w 529"/>
              <a:gd name="T31" fmla="*/ 56 h 401"/>
              <a:gd name="T32" fmla="*/ 160 w 529"/>
              <a:gd name="T33" fmla="*/ 64 h 401"/>
              <a:gd name="T34" fmla="*/ 120 w 529"/>
              <a:gd name="T35" fmla="*/ 40 h 401"/>
              <a:gd name="T36" fmla="*/ 120 w 529"/>
              <a:gd name="T37" fmla="*/ 0 h 401"/>
              <a:gd name="T38" fmla="*/ 104 w 529"/>
              <a:gd name="T39" fmla="*/ 8 h 401"/>
              <a:gd name="T40" fmla="*/ 64 w 529"/>
              <a:gd name="T41" fmla="*/ 8 h 401"/>
              <a:gd name="T42" fmla="*/ 72 w 529"/>
              <a:gd name="T43" fmla="*/ 56 h 401"/>
              <a:gd name="T44" fmla="*/ 48 w 529"/>
              <a:gd name="T45" fmla="*/ 56 h 401"/>
              <a:gd name="T46" fmla="*/ 8 w 529"/>
              <a:gd name="T47" fmla="*/ 32 h 401"/>
              <a:gd name="T48" fmla="*/ 0 w 529"/>
              <a:gd name="T49" fmla="*/ 56 h 401"/>
              <a:gd name="T50" fmla="*/ 32 w 529"/>
              <a:gd name="T51" fmla="*/ 88 h 401"/>
              <a:gd name="T52" fmla="*/ 24 w 529"/>
              <a:gd name="T53" fmla="*/ 120 h 401"/>
              <a:gd name="T54" fmla="*/ 48 w 529"/>
              <a:gd name="T55" fmla="*/ 160 h 401"/>
              <a:gd name="T56" fmla="*/ 88 w 529"/>
              <a:gd name="T57" fmla="*/ 136 h 401"/>
              <a:gd name="T58" fmla="*/ 112 w 529"/>
              <a:gd name="T59" fmla="*/ 184 h 401"/>
              <a:gd name="T60" fmla="*/ 112 w 529"/>
              <a:gd name="T61" fmla="*/ 224 h 401"/>
              <a:gd name="T62" fmla="*/ 152 w 529"/>
              <a:gd name="T63" fmla="*/ 224 h 401"/>
              <a:gd name="T64" fmla="*/ 168 w 529"/>
              <a:gd name="T65" fmla="*/ 264 h 401"/>
              <a:gd name="T66" fmla="*/ 176 w 529"/>
              <a:gd name="T67" fmla="*/ 232 h 401"/>
              <a:gd name="T68" fmla="*/ 208 w 529"/>
              <a:gd name="T69" fmla="*/ 280 h 401"/>
              <a:gd name="T70" fmla="*/ 232 w 529"/>
              <a:gd name="T71" fmla="*/ 320 h 401"/>
              <a:gd name="T72" fmla="*/ 232 w 529"/>
              <a:gd name="T73" fmla="*/ 344 h 401"/>
              <a:gd name="T74" fmla="*/ 264 w 529"/>
              <a:gd name="T75" fmla="*/ 400 h 401"/>
              <a:gd name="T76" fmla="*/ 288 w 529"/>
              <a:gd name="T77" fmla="*/ 376 h 401"/>
              <a:gd name="T78" fmla="*/ 304 w 529"/>
              <a:gd name="T79" fmla="*/ 328 h 401"/>
              <a:gd name="T80" fmla="*/ 320 w 529"/>
              <a:gd name="T81" fmla="*/ 320 h 401"/>
              <a:gd name="T82" fmla="*/ 336 w 529"/>
              <a:gd name="T83" fmla="*/ 328 h 401"/>
              <a:gd name="T84" fmla="*/ 328 w 529"/>
              <a:gd name="T85" fmla="*/ 344 h 401"/>
              <a:gd name="T86" fmla="*/ 376 w 529"/>
              <a:gd name="T87" fmla="*/ 344 h 401"/>
              <a:gd name="T88" fmla="*/ 392 w 529"/>
              <a:gd name="T89" fmla="*/ 328 h 401"/>
              <a:gd name="T90" fmla="*/ 392 w 529"/>
              <a:gd name="T91" fmla="*/ 312 h 401"/>
              <a:gd name="T92" fmla="*/ 384 w 529"/>
              <a:gd name="T93" fmla="*/ 296 h 401"/>
              <a:gd name="T94" fmla="*/ 432 w 529"/>
              <a:gd name="T95" fmla="*/ 272 h 401"/>
              <a:gd name="T96" fmla="*/ 440 w 529"/>
              <a:gd name="T97" fmla="*/ 264 h 401"/>
              <a:gd name="T98" fmla="*/ 440 w 529"/>
              <a:gd name="T99" fmla="*/ 248 h 401"/>
              <a:gd name="T100" fmla="*/ 456 w 529"/>
              <a:gd name="T101" fmla="*/ 240 h 401"/>
              <a:gd name="T102" fmla="*/ 456 w 529"/>
              <a:gd name="T103" fmla="*/ 192 h 401"/>
              <a:gd name="T104" fmla="*/ 472 w 529"/>
              <a:gd name="T105" fmla="*/ 192 h 401"/>
              <a:gd name="T106" fmla="*/ 480 w 529"/>
              <a:gd name="T107" fmla="*/ 216 h 401"/>
              <a:gd name="T108" fmla="*/ 504 w 529"/>
              <a:gd name="T109" fmla="*/ 232 h 401"/>
              <a:gd name="T110" fmla="*/ 512 w 529"/>
              <a:gd name="T111" fmla="*/ 224 h 401"/>
              <a:gd name="T112" fmla="*/ 504 w 529"/>
              <a:gd name="T113" fmla="*/ 208 h 401"/>
              <a:gd name="T114" fmla="*/ 504 w 529"/>
              <a:gd name="T115" fmla="*/ 192 h 401"/>
              <a:gd name="T116" fmla="*/ 528 w 529"/>
              <a:gd name="T117" fmla="*/ 184 h 401"/>
              <a:gd name="T118" fmla="*/ 528 w 529"/>
              <a:gd name="T119" fmla="*/ 144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29" h="401">
                <a:moveTo>
                  <a:pt x="528" y="144"/>
                </a:moveTo>
                <a:lnTo>
                  <a:pt x="480" y="144"/>
                </a:lnTo>
                <a:lnTo>
                  <a:pt x="456" y="120"/>
                </a:lnTo>
                <a:lnTo>
                  <a:pt x="424" y="152"/>
                </a:lnTo>
                <a:lnTo>
                  <a:pt x="416" y="136"/>
                </a:lnTo>
                <a:lnTo>
                  <a:pt x="408" y="160"/>
                </a:lnTo>
                <a:lnTo>
                  <a:pt x="360" y="128"/>
                </a:lnTo>
                <a:lnTo>
                  <a:pt x="360" y="88"/>
                </a:lnTo>
                <a:lnTo>
                  <a:pt x="344" y="96"/>
                </a:lnTo>
                <a:lnTo>
                  <a:pt x="352" y="128"/>
                </a:lnTo>
                <a:lnTo>
                  <a:pt x="328" y="128"/>
                </a:lnTo>
                <a:lnTo>
                  <a:pt x="312" y="104"/>
                </a:lnTo>
                <a:lnTo>
                  <a:pt x="296" y="104"/>
                </a:lnTo>
                <a:lnTo>
                  <a:pt x="248" y="56"/>
                </a:lnTo>
                <a:lnTo>
                  <a:pt x="216" y="72"/>
                </a:lnTo>
                <a:lnTo>
                  <a:pt x="216" y="56"/>
                </a:lnTo>
                <a:lnTo>
                  <a:pt x="160" y="64"/>
                </a:lnTo>
                <a:lnTo>
                  <a:pt x="120" y="40"/>
                </a:lnTo>
                <a:lnTo>
                  <a:pt x="120" y="0"/>
                </a:lnTo>
                <a:lnTo>
                  <a:pt x="104" y="8"/>
                </a:lnTo>
                <a:lnTo>
                  <a:pt x="64" y="8"/>
                </a:lnTo>
                <a:lnTo>
                  <a:pt x="72" y="56"/>
                </a:lnTo>
                <a:lnTo>
                  <a:pt x="48" y="56"/>
                </a:lnTo>
                <a:lnTo>
                  <a:pt x="8" y="32"/>
                </a:lnTo>
                <a:lnTo>
                  <a:pt x="0" y="56"/>
                </a:lnTo>
                <a:lnTo>
                  <a:pt x="32" y="88"/>
                </a:lnTo>
                <a:lnTo>
                  <a:pt x="24" y="120"/>
                </a:lnTo>
                <a:lnTo>
                  <a:pt x="48" y="160"/>
                </a:lnTo>
                <a:lnTo>
                  <a:pt x="88" y="136"/>
                </a:lnTo>
                <a:lnTo>
                  <a:pt x="112" y="184"/>
                </a:lnTo>
                <a:lnTo>
                  <a:pt x="112" y="224"/>
                </a:lnTo>
                <a:lnTo>
                  <a:pt x="152" y="224"/>
                </a:lnTo>
                <a:lnTo>
                  <a:pt x="168" y="264"/>
                </a:lnTo>
                <a:lnTo>
                  <a:pt x="176" y="232"/>
                </a:lnTo>
                <a:lnTo>
                  <a:pt x="208" y="280"/>
                </a:lnTo>
                <a:lnTo>
                  <a:pt x="232" y="320"/>
                </a:lnTo>
                <a:lnTo>
                  <a:pt x="232" y="344"/>
                </a:lnTo>
                <a:lnTo>
                  <a:pt x="264" y="400"/>
                </a:lnTo>
                <a:lnTo>
                  <a:pt x="288" y="376"/>
                </a:lnTo>
                <a:lnTo>
                  <a:pt x="304" y="328"/>
                </a:lnTo>
                <a:lnTo>
                  <a:pt x="320" y="320"/>
                </a:lnTo>
                <a:lnTo>
                  <a:pt x="336" y="328"/>
                </a:lnTo>
                <a:lnTo>
                  <a:pt x="328" y="344"/>
                </a:lnTo>
                <a:lnTo>
                  <a:pt x="376" y="344"/>
                </a:lnTo>
                <a:lnTo>
                  <a:pt x="392" y="328"/>
                </a:lnTo>
                <a:lnTo>
                  <a:pt x="392" y="312"/>
                </a:lnTo>
                <a:lnTo>
                  <a:pt x="384" y="296"/>
                </a:lnTo>
                <a:lnTo>
                  <a:pt x="432" y="272"/>
                </a:lnTo>
                <a:lnTo>
                  <a:pt x="440" y="264"/>
                </a:lnTo>
                <a:lnTo>
                  <a:pt x="440" y="248"/>
                </a:lnTo>
                <a:lnTo>
                  <a:pt x="456" y="240"/>
                </a:lnTo>
                <a:lnTo>
                  <a:pt x="456" y="192"/>
                </a:lnTo>
                <a:lnTo>
                  <a:pt x="472" y="192"/>
                </a:lnTo>
                <a:lnTo>
                  <a:pt x="480" y="216"/>
                </a:lnTo>
                <a:lnTo>
                  <a:pt x="504" y="232"/>
                </a:lnTo>
                <a:lnTo>
                  <a:pt x="512" y="224"/>
                </a:lnTo>
                <a:lnTo>
                  <a:pt x="504" y="208"/>
                </a:lnTo>
                <a:lnTo>
                  <a:pt x="504" y="192"/>
                </a:lnTo>
                <a:lnTo>
                  <a:pt x="528" y="184"/>
                </a:lnTo>
                <a:lnTo>
                  <a:pt x="528" y="144"/>
                </a:ln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mj-ea"/>
              <a:ea typeface="+mj-ea"/>
            </a:endParaRPr>
          </a:p>
        </p:txBody>
      </p:sp>
      <p:sp>
        <p:nvSpPr>
          <p:cNvPr id="33" name="Freeform 9"/>
          <p:cNvSpPr/>
          <p:nvPr/>
        </p:nvSpPr>
        <p:spPr bwMode="gray">
          <a:xfrm>
            <a:off x="6139329" y="2677757"/>
            <a:ext cx="749071" cy="794479"/>
          </a:xfrm>
          <a:custGeom>
            <a:avLst/>
            <a:gdLst>
              <a:gd name="T0" fmla="*/ 376 w 377"/>
              <a:gd name="T1" fmla="*/ 176 h 393"/>
              <a:gd name="T2" fmla="*/ 336 w 377"/>
              <a:gd name="T3" fmla="*/ 120 h 393"/>
              <a:gd name="T4" fmla="*/ 344 w 377"/>
              <a:gd name="T5" fmla="*/ 96 h 393"/>
              <a:gd name="T6" fmla="*/ 312 w 377"/>
              <a:gd name="T7" fmla="*/ 40 h 393"/>
              <a:gd name="T8" fmla="*/ 288 w 377"/>
              <a:gd name="T9" fmla="*/ 8 h 393"/>
              <a:gd name="T10" fmla="*/ 280 w 377"/>
              <a:gd name="T11" fmla="*/ 40 h 393"/>
              <a:gd name="T12" fmla="*/ 264 w 377"/>
              <a:gd name="T13" fmla="*/ 0 h 393"/>
              <a:gd name="T14" fmla="*/ 232 w 377"/>
              <a:gd name="T15" fmla="*/ 0 h 393"/>
              <a:gd name="T16" fmla="*/ 240 w 377"/>
              <a:gd name="T17" fmla="*/ 24 h 393"/>
              <a:gd name="T18" fmla="*/ 200 w 377"/>
              <a:gd name="T19" fmla="*/ 56 h 393"/>
              <a:gd name="T20" fmla="*/ 176 w 377"/>
              <a:gd name="T21" fmla="*/ 56 h 393"/>
              <a:gd name="T22" fmla="*/ 48 w 377"/>
              <a:gd name="T23" fmla="*/ 144 h 393"/>
              <a:gd name="T24" fmla="*/ 24 w 377"/>
              <a:gd name="T25" fmla="*/ 112 h 393"/>
              <a:gd name="T26" fmla="*/ 8 w 377"/>
              <a:gd name="T27" fmla="*/ 112 h 393"/>
              <a:gd name="T28" fmla="*/ 16 w 377"/>
              <a:gd name="T29" fmla="*/ 136 h 393"/>
              <a:gd name="T30" fmla="*/ 16 w 377"/>
              <a:gd name="T31" fmla="*/ 160 h 393"/>
              <a:gd name="T32" fmla="*/ 24 w 377"/>
              <a:gd name="T33" fmla="*/ 184 h 393"/>
              <a:gd name="T34" fmla="*/ 8 w 377"/>
              <a:gd name="T35" fmla="*/ 184 h 393"/>
              <a:gd name="T36" fmla="*/ 8 w 377"/>
              <a:gd name="T37" fmla="*/ 216 h 393"/>
              <a:gd name="T38" fmla="*/ 0 w 377"/>
              <a:gd name="T39" fmla="*/ 232 h 393"/>
              <a:gd name="T40" fmla="*/ 32 w 377"/>
              <a:gd name="T41" fmla="*/ 240 h 393"/>
              <a:gd name="T42" fmla="*/ 64 w 377"/>
              <a:gd name="T43" fmla="*/ 296 h 393"/>
              <a:gd name="T44" fmla="*/ 104 w 377"/>
              <a:gd name="T45" fmla="*/ 240 h 393"/>
              <a:gd name="T46" fmla="*/ 120 w 377"/>
              <a:gd name="T47" fmla="*/ 208 h 393"/>
              <a:gd name="T48" fmla="*/ 160 w 377"/>
              <a:gd name="T49" fmla="*/ 200 h 393"/>
              <a:gd name="T50" fmla="*/ 184 w 377"/>
              <a:gd name="T51" fmla="*/ 216 h 393"/>
              <a:gd name="T52" fmla="*/ 184 w 377"/>
              <a:gd name="T53" fmla="*/ 224 h 393"/>
              <a:gd name="T54" fmla="*/ 192 w 377"/>
              <a:gd name="T55" fmla="*/ 224 h 393"/>
              <a:gd name="T56" fmla="*/ 168 w 377"/>
              <a:gd name="T57" fmla="*/ 280 h 393"/>
              <a:gd name="T58" fmla="*/ 152 w 377"/>
              <a:gd name="T59" fmla="*/ 280 h 393"/>
              <a:gd name="T60" fmla="*/ 160 w 377"/>
              <a:gd name="T61" fmla="*/ 312 h 393"/>
              <a:gd name="T62" fmla="*/ 152 w 377"/>
              <a:gd name="T63" fmla="*/ 320 h 393"/>
              <a:gd name="T64" fmla="*/ 168 w 377"/>
              <a:gd name="T65" fmla="*/ 320 h 393"/>
              <a:gd name="T66" fmla="*/ 136 w 377"/>
              <a:gd name="T67" fmla="*/ 376 h 393"/>
              <a:gd name="T68" fmla="*/ 144 w 377"/>
              <a:gd name="T69" fmla="*/ 392 h 393"/>
              <a:gd name="T70" fmla="*/ 160 w 377"/>
              <a:gd name="T71" fmla="*/ 376 h 393"/>
              <a:gd name="T72" fmla="*/ 168 w 377"/>
              <a:gd name="T73" fmla="*/ 352 h 393"/>
              <a:gd name="T74" fmla="*/ 184 w 377"/>
              <a:gd name="T75" fmla="*/ 352 h 393"/>
              <a:gd name="T76" fmla="*/ 200 w 377"/>
              <a:gd name="T77" fmla="*/ 336 h 393"/>
              <a:gd name="T78" fmla="*/ 200 w 377"/>
              <a:gd name="T79" fmla="*/ 312 h 393"/>
              <a:gd name="T80" fmla="*/ 256 w 377"/>
              <a:gd name="T81" fmla="*/ 280 h 393"/>
              <a:gd name="T82" fmla="*/ 304 w 377"/>
              <a:gd name="T83" fmla="*/ 264 h 393"/>
              <a:gd name="T84" fmla="*/ 312 w 377"/>
              <a:gd name="T85" fmla="*/ 224 h 393"/>
              <a:gd name="T86" fmla="*/ 344 w 377"/>
              <a:gd name="T87" fmla="*/ 200 h 393"/>
              <a:gd name="T88" fmla="*/ 368 w 377"/>
              <a:gd name="T89" fmla="*/ 192 h 393"/>
              <a:gd name="T90" fmla="*/ 376 w 377"/>
              <a:gd name="T91" fmla="*/ 176 h 3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77" h="393">
                <a:moveTo>
                  <a:pt x="376" y="176"/>
                </a:moveTo>
                <a:lnTo>
                  <a:pt x="336" y="120"/>
                </a:lnTo>
                <a:lnTo>
                  <a:pt x="344" y="96"/>
                </a:lnTo>
                <a:lnTo>
                  <a:pt x="312" y="40"/>
                </a:lnTo>
                <a:lnTo>
                  <a:pt x="288" y="8"/>
                </a:lnTo>
                <a:lnTo>
                  <a:pt x="280" y="40"/>
                </a:lnTo>
                <a:lnTo>
                  <a:pt x="264" y="0"/>
                </a:lnTo>
                <a:lnTo>
                  <a:pt x="232" y="0"/>
                </a:lnTo>
                <a:lnTo>
                  <a:pt x="240" y="24"/>
                </a:lnTo>
                <a:lnTo>
                  <a:pt x="200" y="56"/>
                </a:lnTo>
                <a:lnTo>
                  <a:pt x="176" y="56"/>
                </a:lnTo>
                <a:lnTo>
                  <a:pt x="48" y="144"/>
                </a:lnTo>
                <a:lnTo>
                  <a:pt x="24" y="112"/>
                </a:lnTo>
                <a:lnTo>
                  <a:pt x="8" y="112"/>
                </a:lnTo>
                <a:lnTo>
                  <a:pt x="16" y="136"/>
                </a:lnTo>
                <a:lnTo>
                  <a:pt x="16" y="160"/>
                </a:lnTo>
                <a:lnTo>
                  <a:pt x="24" y="184"/>
                </a:lnTo>
                <a:lnTo>
                  <a:pt x="8" y="184"/>
                </a:lnTo>
                <a:lnTo>
                  <a:pt x="8" y="216"/>
                </a:lnTo>
                <a:lnTo>
                  <a:pt x="0" y="232"/>
                </a:lnTo>
                <a:lnTo>
                  <a:pt x="32" y="240"/>
                </a:lnTo>
                <a:lnTo>
                  <a:pt x="64" y="296"/>
                </a:lnTo>
                <a:lnTo>
                  <a:pt x="104" y="240"/>
                </a:lnTo>
                <a:lnTo>
                  <a:pt x="120" y="208"/>
                </a:lnTo>
                <a:lnTo>
                  <a:pt x="160" y="200"/>
                </a:lnTo>
                <a:lnTo>
                  <a:pt x="184" y="216"/>
                </a:lnTo>
                <a:lnTo>
                  <a:pt x="184" y="224"/>
                </a:lnTo>
                <a:lnTo>
                  <a:pt x="192" y="224"/>
                </a:lnTo>
                <a:lnTo>
                  <a:pt x="168" y="280"/>
                </a:lnTo>
                <a:lnTo>
                  <a:pt x="152" y="280"/>
                </a:lnTo>
                <a:lnTo>
                  <a:pt x="160" y="312"/>
                </a:lnTo>
                <a:lnTo>
                  <a:pt x="152" y="320"/>
                </a:lnTo>
                <a:lnTo>
                  <a:pt x="168" y="320"/>
                </a:lnTo>
                <a:lnTo>
                  <a:pt x="136" y="376"/>
                </a:lnTo>
                <a:lnTo>
                  <a:pt x="144" y="392"/>
                </a:lnTo>
                <a:lnTo>
                  <a:pt x="160" y="376"/>
                </a:lnTo>
                <a:lnTo>
                  <a:pt x="168" y="352"/>
                </a:lnTo>
                <a:lnTo>
                  <a:pt x="184" y="352"/>
                </a:lnTo>
                <a:lnTo>
                  <a:pt x="200" y="336"/>
                </a:lnTo>
                <a:lnTo>
                  <a:pt x="200" y="312"/>
                </a:lnTo>
                <a:lnTo>
                  <a:pt x="256" y="280"/>
                </a:lnTo>
                <a:lnTo>
                  <a:pt x="304" y="264"/>
                </a:lnTo>
                <a:lnTo>
                  <a:pt x="312" y="224"/>
                </a:lnTo>
                <a:lnTo>
                  <a:pt x="344" y="200"/>
                </a:lnTo>
                <a:lnTo>
                  <a:pt x="368" y="192"/>
                </a:lnTo>
                <a:lnTo>
                  <a:pt x="376" y="176"/>
                </a:ln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34" name="Freeform 10"/>
          <p:cNvSpPr/>
          <p:nvPr/>
        </p:nvSpPr>
        <p:spPr bwMode="gray">
          <a:xfrm>
            <a:off x="5567247" y="2856709"/>
            <a:ext cx="700800" cy="1083560"/>
          </a:xfrm>
          <a:custGeom>
            <a:avLst/>
            <a:gdLst>
              <a:gd name="T0" fmla="*/ 320 w 353"/>
              <a:gd name="T1" fmla="*/ 160 h 537"/>
              <a:gd name="T2" fmla="*/ 296 w 353"/>
              <a:gd name="T3" fmla="*/ 96 h 537"/>
              <a:gd name="T4" fmla="*/ 248 w 353"/>
              <a:gd name="T5" fmla="*/ 88 h 537"/>
              <a:gd name="T6" fmla="*/ 224 w 353"/>
              <a:gd name="T7" fmla="*/ 0 h 537"/>
              <a:gd name="T8" fmla="*/ 176 w 353"/>
              <a:gd name="T9" fmla="*/ 64 h 537"/>
              <a:gd name="T10" fmla="*/ 136 w 353"/>
              <a:gd name="T11" fmla="*/ 80 h 537"/>
              <a:gd name="T12" fmla="*/ 80 w 353"/>
              <a:gd name="T13" fmla="*/ 104 h 537"/>
              <a:gd name="T14" fmla="*/ 32 w 353"/>
              <a:gd name="T15" fmla="*/ 72 h 537"/>
              <a:gd name="T16" fmla="*/ 8 w 353"/>
              <a:gd name="T17" fmla="*/ 120 h 537"/>
              <a:gd name="T18" fmla="*/ 56 w 353"/>
              <a:gd name="T19" fmla="*/ 200 h 537"/>
              <a:gd name="T20" fmla="*/ 24 w 353"/>
              <a:gd name="T21" fmla="*/ 232 h 537"/>
              <a:gd name="T22" fmla="*/ 64 w 353"/>
              <a:gd name="T23" fmla="*/ 272 h 537"/>
              <a:gd name="T24" fmla="*/ 32 w 353"/>
              <a:gd name="T25" fmla="*/ 288 h 537"/>
              <a:gd name="T26" fmla="*/ 16 w 353"/>
              <a:gd name="T27" fmla="*/ 328 h 537"/>
              <a:gd name="T28" fmla="*/ 32 w 353"/>
              <a:gd name="T29" fmla="*/ 400 h 537"/>
              <a:gd name="T30" fmla="*/ 24 w 353"/>
              <a:gd name="T31" fmla="*/ 512 h 537"/>
              <a:gd name="T32" fmla="*/ 88 w 353"/>
              <a:gd name="T33" fmla="*/ 528 h 537"/>
              <a:gd name="T34" fmla="*/ 112 w 353"/>
              <a:gd name="T35" fmla="*/ 512 h 537"/>
              <a:gd name="T36" fmla="*/ 152 w 353"/>
              <a:gd name="T37" fmla="*/ 424 h 537"/>
              <a:gd name="T38" fmla="*/ 232 w 353"/>
              <a:gd name="T39" fmla="*/ 376 h 537"/>
              <a:gd name="T40" fmla="*/ 240 w 353"/>
              <a:gd name="T41" fmla="*/ 344 h 537"/>
              <a:gd name="T42" fmla="*/ 192 w 353"/>
              <a:gd name="T43" fmla="*/ 320 h 537"/>
              <a:gd name="T44" fmla="*/ 184 w 353"/>
              <a:gd name="T45" fmla="*/ 288 h 537"/>
              <a:gd name="T46" fmla="*/ 160 w 353"/>
              <a:gd name="T47" fmla="*/ 264 h 537"/>
              <a:gd name="T48" fmla="*/ 104 w 353"/>
              <a:gd name="T49" fmla="*/ 256 h 537"/>
              <a:gd name="T50" fmla="*/ 136 w 353"/>
              <a:gd name="T51" fmla="*/ 168 h 537"/>
              <a:gd name="T52" fmla="*/ 160 w 353"/>
              <a:gd name="T53" fmla="*/ 136 h 537"/>
              <a:gd name="T54" fmla="*/ 192 w 353"/>
              <a:gd name="T55" fmla="*/ 152 h 537"/>
              <a:gd name="T56" fmla="*/ 208 w 353"/>
              <a:gd name="T57" fmla="*/ 184 h 537"/>
              <a:gd name="T58" fmla="*/ 224 w 353"/>
              <a:gd name="T59" fmla="*/ 200 h 537"/>
              <a:gd name="T60" fmla="*/ 256 w 353"/>
              <a:gd name="T61" fmla="*/ 256 h 537"/>
              <a:gd name="T62" fmla="*/ 272 w 353"/>
              <a:gd name="T63" fmla="*/ 288 h 537"/>
              <a:gd name="T64" fmla="*/ 328 w 353"/>
              <a:gd name="T65" fmla="*/ 216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53" h="537">
                <a:moveTo>
                  <a:pt x="352" y="208"/>
                </a:moveTo>
                <a:lnTo>
                  <a:pt x="320" y="160"/>
                </a:lnTo>
                <a:lnTo>
                  <a:pt x="288" y="152"/>
                </a:lnTo>
                <a:lnTo>
                  <a:pt x="296" y="96"/>
                </a:lnTo>
                <a:lnTo>
                  <a:pt x="264" y="104"/>
                </a:lnTo>
                <a:lnTo>
                  <a:pt x="248" y="88"/>
                </a:lnTo>
                <a:lnTo>
                  <a:pt x="248" y="48"/>
                </a:lnTo>
                <a:lnTo>
                  <a:pt x="224" y="0"/>
                </a:lnTo>
                <a:lnTo>
                  <a:pt x="176" y="24"/>
                </a:lnTo>
                <a:lnTo>
                  <a:pt x="176" y="64"/>
                </a:lnTo>
                <a:lnTo>
                  <a:pt x="144" y="56"/>
                </a:lnTo>
                <a:lnTo>
                  <a:pt x="136" y="80"/>
                </a:lnTo>
                <a:lnTo>
                  <a:pt x="112" y="72"/>
                </a:lnTo>
                <a:lnTo>
                  <a:pt x="80" y="104"/>
                </a:lnTo>
                <a:lnTo>
                  <a:pt x="56" y="56"/>
                </a:lnTo>
                <a:lnTo>
                  <a:pt x="32" y="72"/>
                </a:lnTo>
                <a:lnTo>
                  <a:pt x="24" y="112"/>
                </a:lnTo>
                <a:lnTo>
                  <a:pt x="8" y="120"/>
                </a:lnTo>
                <a:lnTo>
                  <a:pt x="32" y="184"/>
                </a:lnTo>
                <a:lnTo>
                  <a:pt x="56" y="200"/>
                </a:lnTo>
                <a:lnTo>
                  <a:pt x="32" y="216"/>
                </a:lnTo>
                <a:lnTo>
                  <a:pt x="24" y="232"/>
                </a:lnTo>
                <a:lnTo>
                  <a:pt x="56" y="232"/>
                </a:lnTo>
                <a:lnTo>
                  <a:pt x="64" y="272"/>
                </a:lnTo>
                <a:lnTo>
                  <a:pt x="48" y="304"/>
                </a:lnTo>
                <a:lnTo>
                  <a:pt x="32" y="288"/>
                </a:lnTo>
                <a:lnTo>
                  <a:pt x="16" y="304"/>
                </a:lnTo>
                <a:lnTo>
                  <a:pt x="16" y="328"/>
                </a:lnTo>
                <a:lnTo>
                  <a:pt x="0" y="344"/>
                </a:lnTo>
                <a:lnTo>
                  <a:pt x="32" y="400"/>
                </a:lnTo>
                <a:lnTo>
                  <a:pt x="8" y="488"/>
                </a:lnTo>
                <a:lnTo>
                  <a:pt x="24" y="512"/>
                </a:lnTo>
                <a:lnTo>
                  <a:pt x="72" y="512"/>
                </a:lnTo>
                <a:lnTo>
                  <a:pt x="88" y="528"/>
                </a:lnTo>
                <a:lnTo>
                  <a:pt x="128" y="536"/>
                </a:lnTo>
                <a:lnTo>
                  <a:pt x="112" y="512"/>
                </a:lnTo>
                <a:lnTo>
                  <a:pt x="120" y="480"/>
                </a:lnTo>
                <a:lnTo>
                  <a:pt x="152" y="424"/>
                </a:lnTo>
                <a:lnTo>
                  <a:pt x="192" y="384"/>
                </a:lnTo>
                <a:lnTo>
                  <a:pt x="232" y="376"/>
                </a:lnTo>
                <a:lnTo>
                  <a:pt x="248" y="360"/>
                </a:lnTo>
                <a:lnTo>
                  <a:pt x="240" y="344"/>
                </a:lnTo>
                <a:lnTo>
                  <a:pt x="224" y="312"/>
                </a:lnTo>
                <a:lnTo>
                  <a:pt x="192" y="320"/>
                </a:lnTo>
                <a:lnTo>
                  <a:pt x="176" y="312"/>
                </a:lnTo>
                <a:lnTo>
                  <a:pt x="184" y="288"/>
                </a:lnTo>
                <a:lnTo>
                  <a:pt x="184" y="248"/>
                </a:lnTo>
                <a:lnTo>
                  <a:pt x="160" y="264"/>
                </a:lnTo>
                <a:lnTo>
                  <a:pt x="128" y="256"/>
                </a:lnTo>
                <a:lnTo>
                  <a:pt x="104" y="256"/>
                </a:lnTo>
                <a:lnTo>
                  <a:pt x="104" y="224"/>
                </a:lnTo>
                <a:lnTo>
                  <a:pt x="136" y="168"/>
                </a:lnTo>
                <a:lnTo>
                  <a:pt x="152" y="168"/>
                </a:lnTo>
                <a:lnTo>
                  <a:pt x="160" y="136"/>
                </a:lnTo>
                <a:lnTo>
                  <a:pt x="176" y="136"/>
                </a:lnTo>
                <a:lnTo>
                  <a:pt x="192" y="152"/>
                </a:lnTo>
                <a:lnTo>
                  <a:pt x="216" y="152"/>
                </a:lnTo>
                <a:lnTo>
                  <a:pt x="208" y="184"/>
                </a:lnTo>
                <a:lnTo>
                  <a:pt x="208" y="200"/>
                </a:lnTo>
                <a:lnTo>
                  <a:pt x="224" y="200"/>
                </a:lnTo>
                <a:lnTo>
                  <a:pt x="224" y="232"/>
                </a:lnTo>
                <a:lnTo>
                  <a:pt x="256" y="256"/>
                </a:lnTo>
                <a:lnTo>
                  <a:pt x="264" y="280"/>
                </a:lnTo>
                <a:lnTo>
                  <a:pt x="272" y="288"/>
                </a:lnTo>
                <a:lnTo>
                  <a:pt x="312" y="256"/>
                </a:lnTo>
                <a:lnTo>
                  <a:pt x="328" y="216"/>
                </a:lnTo>
                <a:lnTo>
                  <a:pt x="352" y="208"/>
                </a:ln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35" name="Freeform 11"/>
          <p:cNvSpPr/>
          <p:nvPr/>
        </p:nvSpPr>
        <p:spPr bwMode="gray">
          <a:xfrm>
            <a:off x="5771051" y="3132024"/>
            <a:ext cx="225256" cy="257616"/>
          </a:xfrm>
          <a:custGeom>
            <a:avLst/>
            <a:gdLst>
              <a:gd name="T0" fmla="*/ 112 w 113"/>
              <a:gd name="T1" fmla="*/ 64 h 129"/>
              <a:gd name="T2" fmla="*/ 96 w 113"/>
              <a:gd name="T3" fmla="*/ 40 h 129"/>
              <a:gd name="T4" fmla="*/ 112 w 113"/>
              <a:gd name="T5" fmla="*/ 16 h 129"/>
              <a:gd name="T6" fmla="*/ 80 w 113"/>
              <a:gd name="T7" fmla="*/ 16 h 129"/>
              <a:gd name="T8" fmla="*/ 72 w 113"/>
              <a:gd name="T9" fmla="*/ 0 h 129"/>
              <a:gd name="T10" fmla="*/ 56 w 113"/>
              <a:gd name="T11" fmla="*/ 0 h 129"/>
              <a:gd name="T12" fmla="*/ 48 w 113"/>
              <a:gd name="T13" fmla="*/ 32 h 129"/>
              <a:gd name="T14" fmla="*/ 32 w 113"/>
              <a:gd name="T15" fmla="*/ 32 h 129"/>
              <a:gd name="T16" fmla="*/ 0 w 113"/>
              <a:gd name="T17" fmla="*/ 88 h 129"/>
              <a:gd name="T18" fmla="*/ 0 w 113"/>
              <a:gd name="T19" fmla="*/ 120 h 129"/>
              <a:gd name="T20" fmla="*/ 32 w 113"/>
              <a:gd name="T21" fmla="*/ 120 h 129"/>
              <a:gd name="T22" fmla="*/ 48 w 113"/>
              <a:gd name="T23" fmla="*/ 128 h 129"/>
              <a:gd name="T24" fmla="*/ 80 w 113"/>
              <a:gd name="T25" fmla="*/ 112 h 129"/>
              <a:gd name="T26" fmla="*/ 80 w 113"/>
              <a:gd name="T27" fmla="*/ 96 h 129"/>
              <a:gd name="T28" fmla="*/ 72 w 113"/>
              <a:gd name="T29" fmla="*/ 80 h 129"/>
              <a:gd name="T30" fmla="*/ 96 w 113"/>
              <a:gd name="T31" fmla="*/ 80 h 129"/>
              <a:gd name="T32" fmla="*/ 112 w 113"/>
              <a:gd name="T33" fmla="*/ 64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3" h="129">
                <a:moveTo>
                  <a:pt x="112" y="64"/>
                </a:moveTo>
                <a:lnTo>
                  <a:pt x="96" y="40"/>
                </a:lnTo>
                <a:lnTo>
                  <a:pt x="112" y="16"/>
                </a:lnTo>
                <a:lnTo>
                  <a:pt x="80" y="16"/>
                </a:lnTo>
                <a:lnTo>
                  <a:pt x="72" y="0"/>
                </a:lnTo>
                <a:lnTo>
                  <a:pt x="56" y="0"/>
                </a:lnTo>
                <a:lnTo>
                  <a:pt x="48" y="32"/>
                </a:lnTo>
                <a:lnTo>
                  <a:pt x="32" y="32"/>
                </a:lnTo>
                <a:lnTo>
                  <a:pt x="0" y="88"/>
                </a:lnTo>
                <a:lnTo>
                  <a:pt x="0" y="120"/>
                </a:lnTo>
                <a:lnTo>
                  <a:pt x="32" y="120"/>
                </a:lnTo>
                <a:lnTo>
                  <a:pt x="48" y="128"/>
                </a:lnTo>
                <a:lnTo>
                  <a:pt x="80" y="112"/>
                </a:lnTo>
                <a:lnTo>
                  <a:pt x="80" y="96"/>
                </a:lnTo>
                <a:lnTo>
                  <a:pt x="72" y="80"/>
                </a:lnTo>
                <a:lnTo>
                  <a:pt x="96" y="80"/>
                </a:lnTo>
                <a:lnTo>
                  <a:pt x="112" y="64"/>
                </a:ln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36" name="Freeform 12"/>
          <p:cNvSpPr/>
          <p:nvPr/>
        </p:nvSpPr>
        <p:spPr bwMode="gray">
          <a:xfrm>
            <a:off x="5915861" y="3259850"/>
            <a:ext cx="176988" cy="243849"/>
          </a:xfrm>
          <a:custGeom>
            <a:avLst/>
            <a:gdLst>
              <a:gd name="T0" fmla="*/ 88 w 89"/>
              <a:gd name="T1" fmla="*/ 80 h 121"/>
              <a:gd name="T2" fmla="*/ 80 w 89"/>
              <a:gd name="T3" fmla="*/ 56 h 121"/>
              <a:gd name="T4" fmla="*/ 56 w 89"/>
              <a:gd name="T5" fmla="*/ 40 h 121"/>
              <a:gd name="T6" fmla="*/ 48 w 89"/>
              <a:gd name="T7" fmla="*/ 8 h 121"/>
              <a:gd name="T8" fmla="*/ 32 w 89"/>
              <a:gd name="T9" fmla="*/ 0 h 121"/>
              <a:gd name="T10" fmla="*/ 24 w 89"/>
              <a:gd name="T11" fmla="*/ 8 h 121"/>
              <a:gd name="T12" fmla="*/ 32 w 89"/>
              <a:gd name="T13" fmla="*/ 48 h 121"/>
              <a:gd name="T14" fmla="*/ 8 w 89"/>
              <a:gd name="T15" fmla="*/ 48 h 121"/>
              <a:gd name="T16" fmla="*/ 0 w 89"/>
              <a:gd name="T17" fmla="*/ 112 h 121"/>
              <a:gd name="T18" fmla="*/ 16 w 89"/>
              <a:gd name="T19" fmla="*/ 120 h 121"/>
              <a:gd name="T20" fmla="*/ 56 w 89"/>
              <a:gd name="T21" fmla="*/ 112 h 121"/>
              <a:gd name="T22" fmla="*/ 56 w 89"/>
              <a:gd name="T23" fmla="*/ 80 h 121"/>
              <a:gd name="T24" fmla="*/ 88 w 89"/>
              <a:gd name="T25" fmla="*/ 8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9" h="121">
                <a:moveTo>
                  <a:pt x="88" y="80"/>
                </a:moveTo>
                <a:lnTo>
                  <a:pt x="80" y="56"/>
                </a:lnTo>
                <a:lnTo>
                  <a:pt x="56" y="40"/>
                </a:lnTo>
                <a:lnTo>
                  <a:pt x="48" y="8"/>
                </a:lnTo>
                <a:lnTo>
                  <a:pt x="32" y="0"/>
                </a:lnTo>
                <a:lnTo>
                  <a:pt x="24" y="8"/>
                </a:lnTo>
                <a:lnTo>
                  <a:pt x="32" y="48"/>
                </a:lnTo>
                <a:lnTo>
                  <a:pt x="8" y="48"/>
                </a:lnTo>
                <a:lnTo>
                  <a:pt x="0" y="112"/>
                </a:lnTo>
                <a:lnTo>
                  <a:pt x="16" y="120"/>
                </a:lnTo>
                <a:lnTo>
                  <a:pt x="56" y="112"/>
                </a:lnTo>
                <a:lnTo>
                  <a:pt x="56" y="80"/>
                </a:lnTo>
                <a:lnTo>
                  <a:pt x="88" y="80"/>
                </a:ln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37" name="Freeform 13"/>
          <p:cNvSpPr/>
          <p:nvPr/>
        </p:nvSpPr>
        <p:spPr bwMode="gray">
          <a:xfrm>
            <a:off x="5915861" y="3275582"/>
            <a:ext cx="67935" cy="82593"/>
          </a:xfrm>
          <a:custGeom>
            <a:avLst/>
            <a:gdLst>
              <a:gd name="T0" fmla="*/ 32 w 33"/>
              <a:gd name="T1" fmla="*/ 40 h 41"/>
              <a:gd name="T2" fmla="*/ 8 w 33"/>
              <a:gd name="T3" fmla="*/ 40 h 41"/>
              <a:gd name="T4" fmla="*/ 8 w 33"/>
              <a:gd name="T5" fmla="*/ 24 h 41"/>
              <a:gd name="T6" fmla="*/ 0 w 33"/>
              <a:gd name="T7" fmla="*/ 0 h 41"/>
              <a:gd name="T8" fmla="*/ 24 w 33"/>
              <a:gd name="T9" fmla="*/ 8 h 41"/>
              <a:gd name="T10" fmla="*/ 32 w 33"/>
              <a:gd name="T11" fmla="*/ 40 h 41"/>
            </a:gdLst>
            <a:ahLst/>
            <a:cxnLst>
              <a:cxn ang="0">
                <a:pos x="T0" y="T1"/>
              </a:cxn>
              <a:cxn ang="0">
                <a:pos x="T2" y="T3"/>
              </a:cxn>
              <a:cxn ang="0">
                <a:pos x="T4" y="T5"/>
              </a:cxn>
              <a:cxn ang="0">
                <a:pos x="T6" y="T7"/>
              </a:cxn>
              <a:cxn ang="0">
                <a:pos x="T8" y="T9"/>
              </a:cxn>
              <a:cxn ang="0">
                <a:pos x="T10" y="T11"/>
              </a:cxn>
            </a:cxnLst>
            <a:rect l="0" t="0" r="r" b="b"/>
            <a:pathLst>
              <a:path w="33" h="41">
                <a:moveTo>
                  <a:pt x="32" y="40"/>
                </a:moveTo>
                <a:lnTo>
                  <a:pt x="8" y="40"/>
                </a:lnTo>
                <a:lnTo>
                  <a:pt x="8" y="24"/>
                </a:lnTo>
                <a:lnTo>
                  <a:pt x="0" y="0"/>
                </a:lnTo>
                <a:lnTo>
                  <a:pt x="24" y="8"/>
                </a:lnTo>
                <a:lnTo>
                  <a:pt x="32" y="40"/>
                </a:ln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38" name="Freeform 14"/>
          <p:cNvSpPr/>
          <p:nvPr/>
        </p:nvSpPr>
        <p:spPr bwMode="gray">
          <a:xfrm>
            <a:off x="5756749" y="3566629"/>
            <a:ext cx="861699" cy="584060"/>
          </a:xfrm>
          <a:custGeom>
            <a:avLst/>
            <a:gdLst>
              <a:gd name="T0" fmla="*/ 152 w 433"/>
              <a:gd name="T1" fmla="*/ 8 h 289"/>
              <a:gd name="T2" fmla="*/ 136 w 433"/>
              <a:gd name="T3" fmla="*/ 24 h 289"/>
              <a:gd name="T4" fmla="*/ 96 w 433"/>
              <a:gd name="T5" fmla="*/ 32 h 289"/>
              <a:gd name="T6" fmla="*/ 56 w 433"/>
              <a:gd name="T7" fmla="*/ 72 h 289"/>
              <a:gd name="T8" fmla="*/ 16 w 433"/>
              <a:gd name="T9" fmla="*/ 128 h 289"/>
              <a:gd name="T10" fmla="*/ 16 w 433"/>
              <a:gd name="T11" fmla="*/ 160 h 289"/>
              <a:gd name="T12" fmla="*/ 32 w 433"/>
              <a:gd name="T13" fmla="*/ 184 h 289"/>
              <a:gd name="T14" fmla="*/ 48 w 433"/>
              <a:gd name="T15" fmla="*/ 176 h 289"/>
              <a:gd name="T16" fmla="*/ 64 w 433"/>
              <a:gd name="T17" fmla="*/ 176 h 289"/>
              <a:gd name="T18" fmla="*/ 8 w 433"/>
              <a:gd name="T19" fmla="*/ 224 h 289"/>
              <a:gd name="T20" fmla="*/ 0 w 433"/>
              <a:gd name="T21" fmla="*/ 248 h 289"/>
              <a:gd name="T22" fmla="*/ 16 w 433"/>
              <a:gd name="T23" fmla="*/ 256 h 289"/>
              <a:gd name="T24" fmla="*/ 48 w 433"/>
              <a:gd name="T25" fmla="*/ 288 h 289"/>
              <a:gd name="T26" fmla="*/ 80 w 433"/>
              <a:gd name="T27" fmla="*/ 288 h 289"/>
              <a:gd name="T28" fmla="*/ 96 w 433"/>
              <a:gd name="T29" fmla="*/ 272 h 289"/>
              <a:gd name="T30" fmla="*/ 96 w 433"/>
              <a:gd name="T31" fmla="*/ 256 h 289"/>
              <a:gd name="T32" fmla="*/ 112 w 433"/>
              <a:gd name="T33" fmla="*/ 264 h 289"/>
              <a:gd name="T34" fmla="*/ 120 w 433"/>
              <a:gd name="T35" fmla="*/ 272 h 289"/>
              <a:gd name="T36" fmla="*/ 152 w 433"/>
              <a:gd name="T37" fmla="*/ 288 h 289"/>
              <a:gd name="T38" fmla="*/ 168 w 433"/>
              <a:gd name="T39" fmla="*/ 272 h 289"/>
              <a:gd name="T40" fmla="*/ 192 w 433"/>
              <a:gd name="T41" fmla="*/ 272 h 289"/>
              <a:gd name="T42" fmla="*/ 192 w 433"/>
              <a:gd name="T43" fmla="*/ 288 h 289"/>
              <a:gd name="T44" fmla="*/ 208 w 433"/>
              <a:gd name="T45" fmla="*/ 280 h 289"/>
              <a:gd name="T46" fmla="*/ 240 w 433"/>
              <a:gd name="T47" fmla="*/ 232 h 289"/>
              <a:gd name="T48" fmla="*/ 256 w 433"/>
              <a:gd name="T49" fmla="*/ 232 h 289"/>
              <a:gd name="T50" fmla="*/ 296 w 433"/>
              <a:gd name="T51" fmla="*/ 168 h 289"/>
              <a:gd name="T52" fmla="*/ 296 w 433"/>
              <a:gd name="T53" fmla="*/ 144 h 289"/>
              <a:gd name="T54" fmla="*/ 304 w 433"/>
              <a:gd name="T55" fmla="*/ 136 h 289"/>
              <a:gd name="T56" fmla="*/ 312 w 433"/>
              <a:gd name="T57" fmla="*/ 152 h 289"/>
              <a:gd name="T58" fmla="*/ 344 w 433"/>
              <a:gd name="T59" fmla="*/ 96 h 289"/>
              <a:gd name="T60" fmla="*/ 376 w 433"/>
              <a:gd name="T61" fmla="*/ 80 h 289"/>
              <a:gd name="T62" fmla="*/ 376 w 433"/>
              <a:gd name="T63" fmla="*/ 88 h 289"/>
              <a:gd name="T64" fmla="*/ 400 w 433"/>
              <a:gd name="T65" fmla="*/ 64 h 289"/>
              <a:gd name="T66" fmla="*/ 416 w 433"/>
              <a:gd name="T67" fmla="*/ 72 h 289"/>
              <a:gd name="T68" fmla="*/ 432 w 433"/>
              <a:gd name="T69" fmla="*/ 24 h 289"/>
              <a:gd name="T70" fmla="*/ 424 w 433"/>
              <a:gd name="T71" fmla="*/ 16 h 289"/>
              <a:gd name="T72" fmla="*/ 400 w 433"/>
              <a:gd name="T73" fmla="*/ 16 h 289"/>
              <a:gd name="T74" fmla="*/ 384 w 433"/>
              <a:gd name="T75" fmla="*/ 24 h 289"/>
              <a:gd name="T76" fmla="*/ 344 w 433"/>
              <a:gd name="T77" fmla="*/ 24 h 289"/>
              <a:gd name="T78" fmla="*/ 328 w 433"/>
              <a:gd name="T79" fmla="*/ 0 h 289"/>
              <a:gd name="T80" fmla="*/ 272 w 433"/>
              <a:gd name="T81" fmla="*/ 40 h 289"/>
              <a:gd name="T82" fmla="*/ 264 w 433"/>
              <a:gd name="T83" fmla="*/ 64 h 289"/>
              <a:gd name="T84" fmla="*/ 248 w 433"/>
              <a:gd name="T85" fmla="*/ 64 h 289"/>
              <a:gd name="T86" fmla="*/ 200 w 433"/>
              <a:gd name="T87" fmla="*/ 64 h 289"/>
              <a:gd name="T88" fmla="*/ 200 w 433"/>
              <a:gd name="T89" fmla="*/ 48 h 289"/>
              <a:gd name="T90" fmla="*/ 216 w 433"/>
              <a:gd name="T91" fmla="*/ 32 h 289"/>
              <a:gd name="T92" fmla="*/ 200 w 433"/>
              <a:gd name="T93" fmla="*/ 0 h 289"/>
              <a:gd name="T94" fmla="*/ 176 w 433"/>
              <a:gd name="T95" fmla="*/ 0 h 289"/>
              <a:gd name="T96" fmla="*/ 168 w 433"/>
              <a:gd name="T97" fmla="*/ 0 h 289"/>
              <a:gd name="T98" fmla="*/ 160 w 433"/>
              <a:gd name="T99" fmla="*/ 16 h 289"/>
              <a:gd name="T100" fmla="*/ 152 w 433"/>
              <a:gd name="T101" fmla="*/ 8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33" h="289">
                <a:moveTo>
                  <a:pt x="152" y="8"/>
                </a:moveTo>
                <a:lnTo>
                  <a:pt x="136" y="24"/>
                </a:lnTo>
                <a:lnTo>
                  <a:pt x="96" y="32"/>
                </a:lnTo>
                <a:lnTo>
                  <a:pt x="56" y="72"/>
                </a:lnTo>
                <a:lnTo>
                  <a:pt x="16" y="128"/>
                </a:lnTo>
                <a:lnTo>
                  <a:pt x="16" y="160"/>
                </a:lnTo>
                <a:lnTo>
                  <a:pt x="32" y="184"/>
                </a:lnTo>
                <a:lnTo>
                  <a:pt x="48" y="176"/>
                </a:lnTo>
                <a:lnTo>
                  <a:pt x="64" y="176"/>
                </a:lnTo>
                <a:lnTo>
                  <a:pt x="8" y="224"/>
                </a:lnTo>
                <a:lnTo>
                  <a:pt x="0" y="248"/>
                </a:lnTo>
                <a:lnTo>
                  <a:pt x="16" y="256"/>
                </a:lnTo>
                <a:lnTo>
                  <a:pt x="48" y="288"/>
                </a:lnTo>
                <a:lnTo>
                  <a:pt x="80" y="288"/>
                </a:lnTo>
                <a:lnTo>
                  <a:pt x="96" y="272"/>
                </a:lnTo>
                <a:lnTo>
                  <a:pt x="96" y="256"/>
                </a:lnTo>
                <a:lnTo>
                  <a:pt x="112" y="264"/>
                </a:lnTo>
                <a:lnTo>
                  <a:pt x="120" y="272"/>
                </a:lnTo>
                <a:lnTo>
                  <a:pt x="152" y="288"/>
                </a:lnTo>
                <a:lnTo>
                  <a:pt x="168" y="272"/>
                </a:lnTo>
                <a:lnTo>
                  <a:pt x="192" y="272"/>
                </a:lnTo>
                <a:lnTo>
                  <a:pt x="192" y="288"/>
                </a:lnTo>
                <a:lnTo>
                  <a:pt x="208" y="280"/>
                </a:lnTo>
                <a:lnTo>
                  <a:pt x="240" y="232"/>
                </a:lnTo>
                <a:lnTo>
                  <a:pt x="256" y="232"/>
                </a:lnTo>
                <a:lnTo>
                  <a:pt x="296" y="168"/>
                </a:lnTo>
                <a:lnTo>
                  <a:pt x="296" y="144"/>
                </a:lnTo>
                <a:lnTo>
                  <a:pt x="304" y="136"/>
                </a:lnTo>
                <a:lnTo>
                  <a:pt x="312" y="152"/>
                </a:lnTo>
                <a:lnTo>
                  <a:pt x="344" y="96"/>
                </a:lnTo>
                <a:lnTo>
                  <a:pt x="376" y="80"/>
                </a:lnTo>
                <a:lnTo>
                  <a:pt x="376" y="88"/>
                </a:lnTo>
                <a:lnTo>
                  <a:pt x="400" y="64"/>
                </a:lnTo>
                <a:lnTo>
                  <a:pt x="416" y="72"/>
                </a:lnTo>
                <a:lnTo>
                  <a:pt x="432" y="24"/>
                </a:lnTo>
                <a:lnTo>
                  <a:pt x="424" y="16"/>
                </a:lnTo>
                <a:lnTo>
                  <a:pt x="400" y="16"/>
                </a:lnTo>
                <a:lnTo>
                  <a:pt x="384" y="24"/>
                </a:lnTo>
                <a:lnTo>
                  <a:pt x="344" y="24"/>
                </a:lnTo>
                <a:lnTo>
                  <a:pt x="328" y="0"/>
                </a:lnTo>
                <a:lnTo>
                  <a:pt x="272" y="40"/>
                </a:lnTo>
                <a:lnTo>
                  <a:pt x="264" y="64"/>
                </a:lnTo>
                <a:lnTo>
                  <a:pt x="248" y="64"/>
                </a:lnTo>
                <a:lnTo>
                  <a:pt x="200" y="64"/>
                </a:lnTo>
                <a:lnTo>
                  <a:pt x="200" y="48"/>
                </a:lnTo>
                <a:lnTo>
                  <a:pt x="216" y="32"/>
                </a:lnTo>
                <a:lnTo>
                  <a:pt x="200" y="0"/>
                </a:lnTo>
                <a:lnTo>
                  <a:pt x="176" y="0"/>
                </a:lnTo>
                <a:lnTo>
                  <a:pt x="168" y="0"/>
                </a:lnTo>
                <a:lnTo>
                  <a:pt x="160" y="16"/>
                </a:lnTo>
                <a:lnTo>
                  <a:pt x="152" y="8"/>
                </a:lnTo>
              </a:path>
            </a:pathLst>
          </a:cu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2400">
              <a:solidFill>
                <a:schemeClr val="tx1"/>
              </a:solidFill>
            </a:endParaRPr>
          </a:p>
        </p:txBody>
      </p:sp>
      <p:sp>
        <p:nvSpPr>
          <p:cNvPr id="39" name="Freeform 15"/>
          <p:cNvSpPr/>
          <p:nvPr/>
        </p:nvSpPr>
        <p:spPr bwMode="gray">
          <a:xfrm>
            <a:off x="5933738" y="4034664"/>
            <a:ext cx="715103" cy="646989"/>
          </a:xfrm>
          <a:custGeom>
            <a:avLst/>
            <a:gdLst>
              <a:gd name="T0" fmla="*/ 168 w 361"/>
              <a:gd name="T1" fmla="*/ 0 h 321"/>
              <a:gd name="T2" fmla="*/ 152 w 361"/>
              <a:gd name="T3" fmla="*/ 0 h 321"/>
              <a:gd name="T4" fmla="*/ 120 w 361"/>
              <a:gd name="T5" fmla="*/ 48 h 321"/>
              <a:gd name="T6" fmla="*/ 96 w 361"/>
              <a:gd name="T7" fmla="*/ 56 h 321"/>
              <a:gd name="T8" fmla="*/ 96 w 361"/>
              <a:gd name="T9" fmla="*/ 40 h 321"/>
              <a:gd name="T10" fmla="*/ 80 w 361"/>
              <a:gd name="T11" fmla="*/ 40 h 321"/>
              <a:gd name="T12" fmla="*/ 64 w 361"/>
              <a:gd name="T13" fmla="*/ 56 h 321"/>
              <a:gd name="T14" fmla="*/ 32 w 361"/>
              <a:gd name="T15" fmla="*/ 40 h 321"/>
              <a:gd name="T16" fmla="*/ 24 w 361"/>
              <a:gd name="T17" fmla="*/ 32 h 321"/>
              <a:gd name="T18" fmla="*/ 8 w 361"/>
              <a:gd name="T19" fmla="*/ 24 h 321"/>
              <a:gd name="T20" fmla="*/ 8 w 361"/>
              <a:gd name="T21" fmla="*/ 40 h 321"/>
              <a:gd name="T22" fmla="*/ 0 w 361"/>
              <a:gd name="T23" fmla="*/ 48 h 321"/>
              <a:gd name="T24" fmla="*/ 32 w 361"/>
              <a:gd name="T25" fmla="*/ 56 h 321"/>
              <a:gd name="T26" fmla="*/ 40 w 361"/>
              <a:gd name="T27" fmla="*/ 80 h 321"/>
              <a:gd name="T28" fmla="*/ 56 w 361"/>
              <a:gd name="T29" fmla="*/ 80 h 321"/>
              <a:gd name="T30" fmla="*/ 80 w 361"/>
              <a:gd name="T31" fmla="*/ 112 h 321"/>
              <a:gd name="T32" fmla="*/ 104 w 361"/>
              <a:gd name="T33" fmla="*/ 104 h 321"/>
              <a:gd name="T34" fmla="*/ 104 w 361"/>
              <a:gd name="T35" fmla="*/ 144 h 321"/>
              <a:gd name="T36" fmla="*/ 136 w 361"/>
              <a:gd name="T37" fmla="*/ 184 h 321"/>
              <a:gd name="T38" fmla="*/ 152 w 361"/>
              <a:gd name="T39" fmla="*/ 184 h 321"/>
              <a:gd name="T40" fmla="*/ 160 w 361"/>
              <a:gd name="T41" fmla="*/ 168 h 321"/>
              <a:gd name="T42" fmla="*/ 184 w 361"/>
              <a:gd name="T43" fmla="*/ 192 h 321"/>
              <a:gd name="T44" fmla="*/ 168 w 361"/>
              <a:gd name="T45" fmla="*/ 208 h 321"/>
              <a:gd name="T46" fmla="*/ 160 w 361"/>
              <a:gd name="T47" fmla="*/ 200 h 321"/>
              <a:gd name="T48" fmla="*/ 144 w 361"/>
              <a:gd name="T49" fmla="*/ 192 h 321"/>
              <a:gd name="T50" fmla="*/ 144 w 361"/>
              <a:gd name="T51" fmla="*/ 224 h 321"/>
              <a:gd name="T52" fmla="*/ 136 w 361"/>
              <a:gd name="T53" fmla="*/ 240 h 321"/>
              <a:gd name="T54" fmla="*/ 160 w 361"/>
              <a:gd name="T55" fmla="*/ 272 h 321"/>
              <a:gd name="T56" fmla="*/ 160 w 361"/>
              <a:gd name="T57" fmla="*/ 296 h 321"/>
              <a:gd name="T58" fmla="*/ 200 w 361"/>
              <a:gd name="T59" fmla="*/ 296 h 321"/>
              <a:gd name="T60" fmla="*/ 216 w 361"/>
              <a:gd name="T61" fmla="*/ 312 h 321"/>
              <a:gd name="T62" fmla="*/ 240 w 361"/>
              <a:gd name="T63" fmla="*/ 304 h 321"/>
              <a:gd name="T64" fmla="*/ 272 w 361"/>
              <a:gd name="T65" fmla="*/ 320 h 321"/>
              <a:gd name="T66" fmla="*/ 296 w 361"/>
              <a:gd name="T67" fmla="*/ 296 h 321"/>
              <a:gd name="T68" fmla="*/ 320 w 361"/>
              <a:gd name="T69" fmla="*/ 256 h 321"/>
              <a:gd name="T70" fmla="*/ 288 w 361"/>
              <a:gd name="T71" fmla="*/ 240 h 321"/>
              <a:gd name="T72" fmla="*/ 320 w 361"/>
              <a:gd name="T73" fmla="*/ 232 h 321"/>
              <a:gd name="T74" fmla="*/ 328 w 361"/>
              <a:gd name="T75" fmla="*/ 240 h 321"/>
              <a:gd name="T76" fmla="*/ 360 w 361"/>
              <a:gd name="T77" fmla="*/ 232 h 321"/>
              <a:gd name="T78" fmla="*/ 360 w 361"/>
              <a:gd name="T79" fmla="*/ 224 h 321"/>
              <a:gd name="T80" fmla="*/ 320 w 361"/>
              <a:gd name="T81" fmla="*/ 200 h 321"/>
              <a:gd name="T82" fmla="*/ 320 w 361"/>
              <a:gd name="T83" fmla="*/ 184 h 321"/>
              <a:gd name="T84" fmla="*/ 304 w 361"/>
              <a:gd name="T85" fmla="*/ 176 h 321"/>
              <a:gd name="T86" fmla="*/ 288 w 361"/>
              <a:gd name="T87" fmla="*/ 168 h 321"/>
              <a:gd name="T88" fmla="*/ 272 w 361"/>
              <a:gd name="T89" fmla="*/ 128 h 321"/>
              <a:gd name="T90" fmla="*/ 232 w 361"/>
              <a:gd name="T91" fmla="*/ 64 h 321"/>
              <a:gd name="T92" fmla="*/ 232 w 361"/>
              <a:gd name="T93" fmla="*/ 40 h 321"/>
              <a:gd name="T94" fmla="*/ 192 w 361"/>
              <a:gd name="T95" fmla="*/ 32 h 321"/>
              <a:gd name="T96" fmla="*/ 176 w 361"/>
              <a:gd name="T97" fmla="*/ 24 h 321"/>
              <a:gd name="T98" fmla="*/ 168 w 361"/>
              <a:gd name="T99" fmla="*/ 0 h 3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61" h="321">
                <a:moveTo>
                  <a:pt x="168" y="0"/>
                </a:moveTo>
                <a:lnTo>
                  <a:pt x="152" y="0"/>
                </a:lnTo>
                <a:lnTo>
                  <a:pt x="120" y="48"/>
                </a:lnTo>
                <a:lnTo>
                  <a:pt x="96" y="56"/>
                </a:lnTo>
                <a:lnTo>
                  <a:pt x="96" y="40"/>
                </a:lnTo>
                <a:lnTo>
                  <a:pt x="80" y="40"/>
                </a:lnTo>
                <a:lnTo>
                  <a:pt x="64" y="56"/>
                </a:lnTo>
                <a:lnTo>
                  <a:pt x="32" y="40"/>
                </a:lnTo>
                <a:lnTo>
                  <a:pt x="24" y="32"/>
                </a:lnTo>
                <a:lnTo>
                  <a:pt x="8" y="24"/>
                </a:lnTo>
                <a:lnTo>
                  <a:pt x="8" y="40"/>
                </a:lnTo>
                <a:lnTo>
                  <a:pt x="0" y="48"/>
                </a:lnTo>
                <a:lnTo>
                  <a:pt x="32" y="56"/>
                </a:lnTo>
                <a:lnTo>
                  <a:pt x="40" y="80"/>
                </a:lnTo>
                <a:lnTo>
                  <a:pt x="56" y="80"/>
                </a:lnTo>
                <a:lnTo>
                  <a:pt x="80" y="112"/>
                </a:lnTo>
                <a:lnTo>
                  <a:pt x="104" y="104"/>
                </a:lnTo>
                <a:lnTo>
                  <a:pt x="104" y="144"/>
                </a:lnTo>
                <a:lnTo>
                  <a:pt x="136" y="184"/>
                </a:lnTo>
                <a:lnTo>
                  <a:pt x="152" y="184"/>
                </a:lnTo>
                <a:lnTo>
                  <a:pt x="160" y="168"/>
                </a:lnTo>
                <a:lnTo>
                  <a:pt x="184" y="192"/>
                </a:lnTo>
                <a:lnTo>
                  <a:pt x="168" y="208"/>
                </a:lnTo>
                <a:lnTo>
                  <a:pt x="160" y="200"/>
                </a:lnTo>
                <a:lnTo>
                  <a:pt x="144" y="192"/>
                </a:lnTo>
                <a:lnTo>
                  <a:pt x="144" y="224"/>
                </a:lnTo>
                <a:lnTo>
                  <a:pt x="136" y="240"/>
                </a:lnTo>
                <a:lnTo>
                  <a:pt x="160" y="272"/>
                </a:lnTo>
                <a:lnTo>
                  <a:pt x="160" y="296"/>
                </a:lnTo>
                <a:lnTo>
                  <a:pt x="200" y="296"/>
                </a:lnTo>
                <a:lnTo>
                  <a:pt x="216" y="312"/>
                </a:lnTo>
                <a:lnTo>
                  <a:pt x="240" y="304"/>
                </a:lnTo>
                <a:lnTo>
                  <a:pt x="272" y="320"/>
                </a:lnTo>
                <a:lnTo>
                  <a:pt x="296" y="296"/>
                </a:lnTo>
                <a:lnTo>
                  <a:pt x="320" y="256"/>
                </a:lnTo>
                <a:lnTo>
                  <a:pt x="288" y="240"/>
                </a:lnTo>
                <a:lnTo>
                  <a:pt x="320" y="232"/>
                </a:lnTo>
                <a:lnTo>
                  <a:pt x="328" y="240"/>
                </a:lnTo>
                <a:lnTo>
                  <a:pt x="360" y="232"/>
                </a:lnTo>
                <a:lnTo>
                  <a:pt x="360" y="224"/>
                </a:lnTo>
                <a:lnTo>
                  <a:pt x="320" y="200"/>
                </a:lnTo>
                <a:lnTo>
                  <a:pt x="320" y="184"/>
                </a:lnTo>
                <a:lnTo>
                  <a:pt x="304" y="176"/>
                </a:lnTo>
                <a:lnTo>
                  <a:pt x="288" y="168"/>
                </a:lnTo>
                <a:lnTo>
                  <a:pt x="272" y="128"/>
                </a:lnTo>
                <a:lnTo>
                  <a:pt x="232" y="64"/>
                </a:lnTo>
                <a:lnTo>
                  <a:pt x="232" y="40"/>
                </a:lnTo>
                <a:lnTo>
                  <a:pt x="192" y="32"/>
                </a:lnTo>
                <a:lnTo>
                  <a:pt x="176" y="24"/>
                </a:lnTo>
                <a:lnTo>
                  <a:pt x="168" y="0"/>
                </a:ln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40" name="Freeform 16"/>
          <p:cNvSpPr/>
          <p:nvPr/>
        </p:nvSpPr>
        <p:spPr bwMode="invGray">
          <a:xfrm>
            <a:off x="6520123" y="4551862"/>
            <a:ext cx="128719" cy="112093"/>
          </a:xfrm>
          <a:custGeom>
            <a:avLst/>
            <a:gdLst>
              <a:gd name="T0" fmla="*/ 24 w 65"/>
              <a:gd name="T1" fmla="*/ 0 h 57"/>
              <a:gd name="T2" fmla="*/ 0 w 65"/>
              <a:gd name="T3" fmla="*/ 40 h 57"/>
              <a:gd name="T4" fmla="*/ 24 w 65"/>
              <a:gd name="T5" fmla="*/ 56 h 57"/>
              <a:gd name="T6" fmla="*/ 64 w 65"/>
              <a:gd name="T7" fmla="*/ 40 h 57"/>
              <a:gd name="T8" fmla="*/ 64 w 65"/>
              <a:gd name="T9" fmla="*/ 24 h 57"/>
              <a:gd name="T10" fmla="*/ 24 w 65"/>
              <a:gd name="T11" fmla="*/ 0 h 57"/>
            </a:gdLst>
            <a:ahLst/>
            <a:cxnLst>
              <a:cxn ang="0">
                <a:pos x="T0" y="T1"/>
              </a:cxn>
              <a:cxn ang="0">
                <a:pos x="T2" y="T3"/>
              </a:cxn>
              <a:cxn ang="0">
                <a:pos x="T4" y="T5"/>
              </a:cxn>
              <a:cxn ang="0">
                <a:pos x="T6" y="T7"/>
              </a:cxn>
              <a:cxn ang="0">
                <a:pos x="T8" y="T9"/>
              </a:cxn>
              <a:cxn ang="0">
                <a:pos x="T10" y="T11"/>
              </a:cxn>
            </a:cxnLst>
            <a:rect l="0" t="0" r="r" b="b"/>
            <a:pathLst>
              <a:path w="65" h="57">
                <a:moveTo>
                  <a:pt x="24" y="0"/>
                </a:moveTo>
                <a:lnTo>
                  <a:pt x="0" y="40"/>
                </a:lnTo>
                <a:lnTo>
                  <a:pt x="24" y="56"/>
                </a:lnTo>
                <a:lnTo>
                  <a:pt x="64" y="40"/>
                </a:lnTo>
                <a:lnTo>
                  <a:pt x="64" y="24"/>
                </a:lnTo>
                <a:lnTo>
                  <a:pt x="24" y="0"/>
                </a:ln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mj-ea"/>
              <a:ea typeface="+mj-ea"/>
            </a:endParaRPr>
          </a:p>
        </p:txBody>
      </p:sp>
      <p:sp>
        <p:nvSpPr>
          <p:cNvPr id="41" name="Freeform 17"/>
          <p:cNvSpPr/>
          <p:nvPr/>
        </p:nvSpPr>
        <p:spPr bwMode="gray">
          <a:xfrm>
            <a:off x="6203688" y="4630524"/>
            <a:ext cx="475544" cy="597825"/>
          </a:xfrm>
          <a:custGeom>
            <a:avLst/>
            <a:gdLst>
              <a:gd name="T0" fmla="*/ 184 w 241"/>
              <a:gd name="T1" fmla="*/ 16 h 297"/>
              <a:gd name="T2" fmla="*/ 160 w 241"/>
              <a:gd name="T3" fmla="*/ 0 h 297"/>
              <a:gd name="T4" fmla="*/ 136 w 241"/>
              <a:gd name="T5" fmla="*/ 24 h 297"/>
              <a:gd name="T6" fmla="*/ 104 w 241"/>
              <a:gd name="T7" fmla="*/ 8 h 297"/>
              <a:gd name="T8" fmla="*/ 80 w 241"/>
              <a:gd name="T9" fmla="*/ 16 h 297"/>
              <a:gd name="T10" fmla="*/ 72 w 241"/>
              <a:gd name="T11" fmla="*/ 32 h 297"/>
              <a:gd name="T12" fmla="*/ 64 w 241"/>
              <a:gd name="T13" fmla="*/ 48 h 297"/>
              <a:gd name="T14" fmla="*/ 72 w 241"/>
              <a:gd name="T15" fmla="*/ 72 h 297"/>
              <a:gd name="T16" fmla="*/ 56 w 241"/>
              <a:gd name="T17" fmla="*/ 72 h 297"/>
              <a:gd name="T18" fmla="*/ 48 w 241"/>
              <a:gd name="T19" fmla="*/ 64 h 297"/>
              <a:gd name="T20" fmla="*/ 40 w 241"/>
              <a:gd name="T21" fmla="*/ 64 h 297"/>
              <a:gd name="T22" fmla="*/ 40 w 241"/>
              <a:gd name="T23" fmla="*/ 80 h 297"/>
              <a:gd name="T24" fmla="*/ 40 w 241"/>
              <a:gd name="T25" fmla="*/ 96 h 297"/>
              <a:gd name="T26" fmla="*/ 40 w 241"/>
              <a:gd name="T27" fmla="*/ 96 h 297"/>
              <a:gd name="T28" fmla="*/ 40 w 241"/>
              <a:gd name="T29" fmla="*/ 112 h 297"/>
              <a:gd name="T30" fmla="*/ 8 w 241"/>
              <a:gd name="T31" fmla="*/ 136 h 297"/>
              <a:gd name="T32" fmla="*/ 0 w 241"/>
              <a:gd name="T33" fmla="*/ 144 h 297"/>
              <a:gd name="T34" fmla="*/ 0 w 241"/>
              <a:gd name="T35" fmla="*/ 176 h 297"/>
              <a:gd name="T36" fmla="*/ 24 w 241"/>
              <a:gd name="T37" fmla="*/ 192 h 297"/>
              <a:gd name="T38" fmla="*/ 24 w 241"/>
              <a:gd name="T39" fmla="*/ 232 h 297"/>
              <a:gd name="T40" fmla="*/ 48 w 241"/>
              <a:gd name="T41" fmla="*/ 232 h 297"/>
              <a:gd name="T42" fmla="*/ 48 w 241"/>
              <a:gd name="T43" fmla="*/ 248 h 297"/>
              <a:gd name="T44" fmla="*/ 56 w 241"/>
              <a:gd name="T45" fmla="*/ 264 h 297"/>
              <a:gd name="T46" fmla="*/ 64 w 241"/>
              <a:gd name="T47" fmla="*/ 288 h 297"/>
              <a:gd name="T48" fmla="*/ 88 w 241"/>
              <a:gd name="T49" fmla="*/ 288 h 297"/>
              <a:gd name="T50" fmla="*/ 104 w 241"/>
              <a:gd name="T51" fmla="*/ 264 h 297"/>
              <a:gd name="T52" fmla="*/ 112 w 241"/>
              <a:gd name="T53" fmla="*/ 264 h 297"/>
              <a:gd name="T54" fmla="*/ 112 w 241"/>
              <a:gd name="T55" fmla="*/ 280 h 297"/>
              <a:gd name="T56" fmla="*/ 120 w 241"/>
              <a:gd name="T57" fmla="*/ 288 h 297"/>
              <a:gd name="T58" fmla="*/ 136 w 241"/>
              <a:gd name="T59" fmla="*/ 288 h 297"/>
              <a:gd name="T60" fmla="*/ 136 w 241"/>
              <a:gd name="T61" fmla="*/ 280 h 297"/>
              <a:gd name="T62" fmla="*/ 152 w 241"/>
              <a:gd name="T63" fmla="*/ 280 h 297"/>
              <a:gd name="T64" fmla="*/ 152 w 241"/>
              <a:gd name="T65" fmla="*/ 288 h 297"/>
              <a:gd name="T66" fmla="*/ 160 w 241"/>
              <a:gd name="T67" fmla="*/ 296 h 297"/>
              <a:gd name="T68" fmla="*/ 176 w 241"/>
              <a:gd name="T69" fmla="*/ 288 h 297"/>
              <a:gd name="T70" fmla="*/ 184 w 241"/>
              <a:gd name="T71" fmla="*/ 256 h 297"/>
              <a:gd name="T72" fmla="*/ 184 w 241"/>
              <a:gd name="T73" fmla="*/ 224 h 297"/>
              <a:gd name="T74" fmla="*/ 200 w 241"/>
              <a:gd name="T75" fmla="*/ 224 h 297"/>
              <a:gd name="T76" fmla="*/ 200 w 241"/>
              <a:gd name="T77" fmla="*/ 216 h 297"/>
              <a:gd name="T78" fmla="*/ 200 w 241"/>
              <a:gd name="T79" fmla="*/ 200 h 297"/>
              <a:gd name="T80" fmla="*/ 216 w 241"/>
              <a:gd name="T81" fmla="*/ 216 h 297"/>
              <a:gd name="T82" fmla="*/ 232 w 241"/>
              <a:gd name="T83" fmla="*/ 192 h 297"/>
              <a:gd name="T84" fmla="*/ 216 w 241"/>
              <a:gd name="T85" fmla="*/ 176 h 297"/>
              <a:gd name="T86" fmla="*/ 216 w 241"/>
              <a:gd name="T87" fmla="*/ 168 h 297"/>
              <a:gd name="T88" fmla="*/ 232 w 241"/>
              <a:gd name="T89" fmla="*/ 160 h 297"/>
              <a:gd name="T90" fmla="*/ 224 w 241"/>
              <a:gd name="T91" fmla="*/ 136 h 297"/>
              <a:gd name="T92" fmla="*/ 216 w 241"/>
              <a:gd name="T93" fmla="*/ 128 h 297"/>
              <a:gd name="T94" fmla="*/ 240 w 241"/>
              <a:gd name="T95" fmla="*/ 136 h 297"/>
              <a:gd name="T96" fmla="*/ 240 w 241"/>
              <a:gd name="T97" fmla="*/ 104 h 297"/>
              <a:gd name="T98" fmla="*/ 216 w 241"/>
              <a:gd name="T99" fmla="*/ 120 h 297"/>
              <a:gd name="T100" fmla="*/ 240 w 241"/>
              <a:gd name="T101" fmla="*/ 80 h 297"/>
              <a:gd name="T102" fmla="*/ 200 w 241"/>
              <a:gd name="T103" fmla="*/ 56 h 297"/>
              <a:gd name="T104" fmla="*/ 176 w 241"/>
              <a:gd name="T105" fmla="*/ 56 h 297"/>
              <a:gd name="T106" fmla="*/ 160 w 241"/>
              <a:gd name="T107" fmla="*/ 72 h 297"/>
              <a:gd name="T108" fmla="*/ 152 w 241"/>
              <a:gd name="T109" fmla="*/ 48 h 297"/>
              <a:gd name="T110" fmla="*/ 160 w 241"/>
              <a:gd name="T111" fmla="*/ 40 h 297"/>
              <a:gd name="T112" fmla="*/ 184 w 241"/>
              <a:gd name="T113" fmla="*/ 16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41" h="297">
                <a:moveTo>
                  <a:pt x="184" y="16"/>
                </a:moveTo>
                <a:lnTo>
                  <a:pt x="160" y="0"/>
                </a:lnTo>
                <a:lnTo>
                  <a:pt x="136" y="24"/>
                </a:lnTo>
                <a:lnTo>
                  <a:pt x="104" y="8"/>
                </a:lnTo>
                <a:lnTo>
                  <a:pt x="80" y="16"/>
                </a:lnTo>
                <a:lnTo>
                  <a:pt x="72" y="32"/>
                </a:lnTo>
                <a:lnTo>
                  <a:pt x="64" y="48"/>
                </a:lnTo>
                <a:lnTo>
                  <a:pt x="72" y="72"/>
                </a:lnTo>
                <a:lnTo>
                  <a:pt x="56" y="72"/>
                </a:lnTo>
                <a:lnTo>
                  <a:pt x="48" y="64"/>
                </a:lnTo>
                <a:lnTo>
                  <a:pt x="40" y="64"/>
                </a:lnTo>
                <a:lnTo>
                  <a:pt x="40" y="80"/>
                </a:lnTo>
                <a:lnTo>
                  <a:pt x="40" y="96"/>
                </a:lnTo>
                <a:lnTo>
                  <a:pt x="40" y="96"/>
                </a:lnTo>
                <a:lnTo>
                  <a:pt x="40" y="112"/>
                </a:lnTo>
                <a:lnTo>
                  <a:pt x="8" y="136"/>
                </a:lnTo>
                <a:lnTo>
                  <a:pt x="0" y="144"/>
                </a:lnTo>
                <a:lnTo>
                  <a:pt x="0" y="176"/>
                </a:lnTo>
                <a:lnTo>
                  <a:pt x="24" y="192"/>
                </a:lnTo>
                <a:lnTo>
                  <a:pt x="24" y="232"/>
                </a:lnTo>
                <a:lnTo>
                  <a:pt x="48" y="232"/>
                </a:lnTo>
                <a:lnTo>
                  <a:pt x="48" y="248"/>
                </a:lnTo>
                <a:lnTo>
                  <a:pt x="56" y="264"/>
                </a:lnTo>
                <a:lnTo>
                  <a:pt x="64" y="288"/>
                </a:lnTo>
                <a:lnTo>
                  <a:pt x="88" y="288"/>
                </a:lnTo>
                <a:lnTo>
                  <a:pt x="104" y="264"/>
                </a:lnTo>
                <a:lnTo>
                  <a:pt x="112" y="264"/>
                </a:lnTo>
                <a:lnTo>
                  <a:pt x="112" y="280"/>
                </a:lnTo>
                <a:lnTo>
                  <a:pt x="120" y="288"/>
                </a:lnTo>
                <a:lnTo>
                  <a:pt x="136" y="288"/>
                </a:lnTo>
                <a:lnTo>
                  <a:pt x="136" y="280"/>
                </a:lnTo>
                <a:lnTo>
                  <a:pt x="152" y="280"/>
                </a:lnTo>
                <a:lnTo>
                  <a:pt x="152" y="288"/>
                </a:lnTo>
                <a:lnTo>
                  <a:pt x="160" y="296"/>
                </a:lnTo>
                <a:lnTo>
                  <a:pt x="176" y="288"/>
                </a:lnTo>
                <a:lnTo>
                  <a:pt x="184" y="256"/>
                </a:lnTo>
                <a:lnTo>
                  <a:pt x="184" y="224"/>
                </a:lnTo>
                <a:lnTo>
                  <a:pt x="200" y="224"/>
                </a:lnTo>
                <a:lnTo>
                  <a:pt x="200" y="216"/>
                </a:lnTo>
                <a:lnTo>
                  <a:pt x="200" y="200"/>
                </a:lnTo>
                <a:lnTo>
                  <a:pt x="216" y="216"/>
                </a:lnTo>
                <a:lnTo>
                  <a:pt x="232" y="192"/>
                </a:lnTo>
                <a:lnTo>
                  <a:pt x="216" y="176"/>
                </a:lnTo>
                <a:lnTo>
                  <a:pt x="216" y="168"/>
                </a:lnTo>
                <a:lnTo>
                  <a:pt x="232" y="160"/>
                </a:lnTo>
                <a:lnTo>
                  <a:pt x="224" y="136"/>
                </a:lnTo>
                <a:lnTo>
                  <a:pt x="216" y="128"/>
                </a:lnTo>
                <a:lnTo>
                  <a:pt x="240" y="136"/>
                </a:lnTo>
                <a:lnTo>
                  <a:pt x="240" y="104"/>
                </a:lnTo>
                <a:lnTo>
                  <a:pt x="216" y="120"/>
                </a:lnTo>
                <a:lnTo>
                  <a:pt x="240" y="80"/>
                </a:lnTo>
                <a:lnTo>
                  <a:pt x="200" y="56"/>
                </a:lnTo>
                <a:lnTo>
                  <a:pt x="176" y="56"/>
                </a:lnTo>
                <a:lnTo>
                  <a:pt x="160" y="72"/>
                </a:lnTo>
                <a:lnTo>
                  <a:pt x="152" y="48"/>
                </a:lnTo>
                <a:lnTo>
                  <a:pt x="160" y="40"/>
                </a:lnTo>
                <a:lnTo>
                  <a:pt x="184" y="16"/>
                </a:ln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mj-ea"/>
              <a:ea typeface="+mj-ea"/>
            </a:endParaRPr>
          </a:p>
        </p:txBody>
      </p:sp>
      <p:sp>
        <p:nvSpPr>
          <p:cNvPr id="42" name="Freeform 18"/>
          <p:cNvSpPr/>
          <p:nvPr/>
        </p:nvSpPr>
        <p:spPr bwMode="gray">
          <a:xfrm>
            <a:off x="5964128" y="5100526"/>
            <a:ext cx="541691" cy="743349"/>
          </a:xfrm>
          <a:custGeom>
            <a:avLst/>
            <a:gdLst>
              <a:gd name="T0" fmla="*/ 272 w 273"/>
              <a:gd name="T1" fmla="*/ 56 h 369"/>
              <a:gd name="T2" fmla="*/ 272 w 273"/>
              <a:gd name="T3" fmla="*/ 48 h 369"/>
              <a:gd name="T4" fmla="*/ 256 w 273"/>
              <a:gd name="T5" fmla="*/ 48 h 369"/>
              <a:gd name="T6" fmla="*/ 256 w 273"/>
              <a:gd name="T7" fmla="*/ 56 h 369"/>
              <a:gd name="T8" fmla="*/ 240 w 273"/>
              <a:gd name="T9" fmla="*/ 56 h 369"/>
              <a:gd name="T10" fmla="*/ 232 w 273"/>
              <a:gd name="T11" fmla="*/ 56 h 369"/>
              <a:gd name="T12" fmla="*/ 232 w 273"/>
              <a:gd name="T13" fmla="*/ 32 h 369"/>
              <a:gd name="T14" fmla="*/ 224 w 273"/>
              <a:gd name="T15" fmla="*/ 32 h 369"/>
              <a:gd name="T16" fmla="*/ 208 w 273"/>
              <a:gd name="T17" fmla="*/ 56 h 369"/>
              <a:gd name="T18" fmla="*/ 184 w 273"/>
              <a:gd name="T19" fmla="*/ 56 h 369"/>
              <a:gd name="T20" fmla="*/ 176 w 273"/>
              <a:gd name="T21" fmla="*/ 32 h 369"/>
              <a:gd name="T22" fmla="*/ 168 w 273"/>
              <a:gd name="T23" fmla="*/ 16 h 369"/>
              <a:gd name="T24" fmla="*/ 160 w 273"/>
              <a:gd name="T25" fmla="*/ 0 h 369"/>
              <a:gd name="T26" fmla="*/ 144 w 273"/>
              <a:gd name="T27" fmla="*/ 0 h 369"/>
              <a:gd name="T28" fmla="*/ 144 w 273"/>
              <a:gd name="T29" fmla="*/ 8 h 369"/>
              <a:gd name="T30" fmla="*/ 112 w 273"/>
              <a:gd name="T31" fmla="*/ 16 h 369"/>
              <a:gd name="T32" fmla="*/ 112 w 273"/>
              <a:gd name="T33" fmla="*/ 32 h 369"/>
              <a:gd name="T34" fmla="*/ 80 w 273"/>
              <a:gd name="T35" fmla="*/ 32 h 369"/>
              <a:gd name="T36" fmla="*/ 64 w 273"/>
              <a:gd name="T37" fmla="*/ 48 h 369"/>
              <a:gd name="T38" fmla="*/ 64 w 273"/>
              <a:gd name="T39" fmla="*/ 72 h 369"/>
              <a:gd name="T40" fmla="*/ 72 w 273"/>
              <a:gd name="T41" fmla="*/ 88 h 369"/>
              <a:gd name="T42" fmla="*/ 48 w 273"/>
              <a:gd name="T43" fmla="*/ 112 h 369"/>
              <a:gd name="T44" fmla="*/ 40 w 273"/>
              <a:gd name="T45" fmla="*/ 112 h 369"/>
              <a:gd name="T46" fmla="*/ 32 w 273"/>
              <a:gd name="T47" fmla="*/ 144 h 369"/>
              <a:gd name="T48" fmla="*/ 32 w 273"/>
              <a:gd name="T49" fmla="*/ 160 h 369"/>
              <a:gd name="T50" fmla="*/ 32 w 273"/>
              <a:gd name="T51" fmla="*/ 176 h 369"/>
              <a:gd name="T52" fmla="*/ 16 w 273"/>
              <a:gd name="T53" fmla="*/ 200 h 369"/>
              <a:gd name="T54" fmla="*/ 8 w 273"/>
              <a:gd name="T55" fmla="*/ 216 h 369"/>
              <a:gd name="T56" fmla="*/ 0 w 273"/>
              <a:gd name="T57" fmla="*/ 256 h 369"/>
              <a:gd name="T58" fmla="*/ 8 w 273"/>
              <a:gd name="T59" fmla="*/ 272 h 369"/>
              <a:gd name="T60" fmla="*/ 56 w 273"/>
              <a:gd name="T61" fmla="*/ 272 h 369"/>
              <a:gd name="T62" fmla="*/ 80 w 273"/>
              <a:gd name="T63" fmla="*/ 328 h 369"/>
              <a:gd name="T64" fmla="*/ 88 w 273"/>
              <a:gd name="T65" fmla="*/ 368 h 369"/>
              <a:gd name="T66" fmla="*/ 112 w 273"/>
              <a:gd name="T67" fmla="*/ 328 h 369"/>
              <a:gd name="T68" fmla="*/ 120 w 273"/>
              <a:gd name="T69" fmla="*/ 336 h 369"/>
              <a:gd name="T70" fmla="*/ 152 w 273"/>
              <a:gd name="T71" fmla="*/ 304 h 369"/>
              <a:gd name="T72" fmla="*/ 152 w 273"/>
              <a:gd name="T73" fmla="*/ 280 h 369"/>
              <a:gd name="T74" fmla="*/ 184 w 273"/>
              <a:gd name="T75" fmla="*/ 272 h 369"/>
              <a:gd name="T76" fmla="*/ 200 w 273"/>
              <a:gd name="T77" fmla="*/ 232 h 369"/>
              <a:gd name="T78" fmla="*/ 216 w 273"/>
              <a:gd name="T79" fmla="*/ 224 h 369"/>
              <a:gd name="T80" fmla="*/ 216 w 273"/>
              <a:gd name="T81" fmla="*/ 200 h 369"/>
              <a:gd name="T82" fmla="*/ 240 w 273"/>
              <a:gd name="T83" fmla="*/ 200 h 369"/>
              <a:gd name="T84" fmla="*/ 248 w 273"/>
              <a:gd name="T85" fmla="*/ 160 h 369"/>
              <a:gd name="T86" fmla="*/ 240 w 273"/>
              <a:gd name="T87" fmla="*/ 128 h 369"/>
              <a:gd name="T88" fmla="*/ 248 w 273"/>
              <a:gd name="T89" fmla="*/ 120 h 369"/>
              <a:gd name="T90" fmla="*/ 232 w 273"/>
              <a:gd name="T91" fmla="*/ 104 h 369"/>
              <a:gd name="T92" fmla="*/ 248 w 273"/>
              <a:gd name="T93" fmla="*/ 96 h 369"/>
              <a:gd name="T94" fmla="*/ 256 w 273"/>
              <a:gd name="T95" fmla="*/ 104 h 369"/>
              <a:gd name="T96" fmla="*/ 272 w 273"/>
              <a:gd name="T97" fmla="*/ 80 h 369"/>
              <a:gd name="T98" fmla="*/ 272 w 273"/>
              <a:gd name="T99" fmla="*/ 56 h 3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73" h="369">
                <a:moveTo>
                  <a:pt x="272" y="56"/>
                </a:moveTo>
                <a:lnTo>
                  <a:pt x="272" y="48"/>
                </a:lnTo>
                <a:lnTo>
                  <a:pt x="256" y="48"/>
                </a:lnTo>
                <a:lnTo>
                  <a:pt x="256" y="56"/>
                </a:lnTo>
                <a:lnTo>
                  <a:pt x="240" y="56"/>
                </a:lnTo>
                <a:lnTo>
                  <a:pt x="232" y="56"/>
                </a:lnTo>
                <a:lnTo>
                  <a:pt x="232" y="32"/>
                </a:lnTo>
                <a:lnTo>
                  <a:pt x="224" y="32"/>
                </a:lnTo>
                <a:lnTo>
                  <a:pt x="208" y="56"/>
                </a:lnTo>
                <a:lnTo>
                  <a:pt x="184" y="56"/>
                </a:lnTo>
                <a:lnTo>
                  <a:pt x="176" y="32"/>
                </a:lnTo>
                <a:lnTo>
                  <a:pt x="168" y="16"/>
                </a:lnTo>
                <a:lnTo>
                  <a:pt x="160" y="0"/>
                </a:lnTo>
                <a:lnTo>
                  <a:pt x="144" y="0"/>
                </a:lnTo>
                <a:lnTo>
                  <a:pt x="144" y="8"/>
                </a:lnTo>
                <a:lnTo>
                  <a:pt x="112" y="16"/>
                </a:lnTo>
                <a:lnTo>
                  <a:pt x="112" y="32"/>
                </a:lnTo>
                <a:lnTo>
                  <a:pt x="80" y="32"/>
                </a:lnTo>
                <a:lnTo>
                  <a:pt x="64" y="48"/>
                </a:lnTo>
                <a:lnTo>
                  <a:pt x="64" y="72"/>
                </a:lnTo>
                <a:lnTo>
                  <a:pt x="72" y="88"/>
                </a:lnTo>
                <a:lnTo>
                  <a:pt x="48" y="112"/>
                </a:lnTo>
                <a:lnTo>
                  <a:pt x="40" y="112"/>
                </a:lnTo>
                <a:lnTo>
                  <a:pt x="32" y="144"/>
                </a:lnTo>
                <a:lnTo>
                  <a:pt x="32" y="160"/>
                </a:lnTo>
                <a:lnTo>
                  <a:pt x="32" y="176"/>
                </a:lnTo>
                <a:lnTo>
                  <a:pt x="16" y="200"/>
                </a:lnTo>
                <a:lnTo>
                  <a:pt x="8" y="216"/>
                </a:lnTo>
                <a:lnTo>
                  <a:pt x="0" y="256"/>
                </a:lnTo>
                <a:lnTo>
                  <a:pt x="8" y="272"/>
                </a:lnTo>
                <a:lnTo>
                  <a:pt x="56" y="272"/>
                </a:lnTo>
                <a:lnTo>
                  <a:pt x="80" y="328"/>
                </a:lnTo>
                <a:lnTo>
                  <a:pt x="88" y="368"/>
                </a:lnTo>
                <a:lnTo>
                  <a:pt x="112" y="328"/>
                </a:lnTo>
                <a:lnTo>
                  <a:pt x="120" y="336"/>
                </a:lnTo>
                <a:lnTo>
                  <a:pt x="152" y="304"/>
                </a:lnTo>
                <a:lnTo>
                  <a:pt x="152" y="280"/>
                </a:lnTo>
                <a:lnTo>
                  <a:pt x="184" y="272"/>
                </a:lnTo>
                <a:lnTo>
                  <a:pt x="200" y="232"/>
                </a:lnTo>
                <a:lnTo>
                  <a:pt x="216" y="224"/>
                </a:lnTo>
                <a:lnTo>
                  <a:pt x="216" y="200"/>
                </a:lnTo>
                <a:lnTo>
                  <a:pt x="240" y="200"/>
                </a:lnTo>
                <a:lnTo>
                  <a:pt x="248" y="160"/>
                </a:lnTo>
                <a:lnTo>
                  <a:pt x="240" y="128"/>
                </a:lnTo>
                <a:lnTo>
                  <a:pt x="248" y="120"/>
                </a:lnTo>
                <a:lnTo>
                  <a:pt x="232" y="104"/>
                </a:lnTo>
                <a:lnTo>
                  <a:pt x="248" y="96"/>
                </a:lnTo>
                <a:lnTo>
                  <a:pt x="256" y="104"/>
                </a:lnTo>
                <a:lnTo>
                  <a:pt x="272" y="80"/>
                </a:lnTo>
                <a:lnTo>
                  <a:pt x="272" y="56"/>
                </a:ln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43" name="Freeform 19"/>
          <p:cNvSpPr/>
          <p:nvPr/>
        </p:nvSpPr>
        <p:spPr bwMode="gray">
          <a:xfrm>
            <a:off x="5136399" y="5568559"/>
            <a:ext cx="1004720" cy="774813"/>
          </a:xfrm>
          <a:custGeom>
            <a:avLst/>
            <a:gdLst>
              <a:gd name="T0" fmla="*/ 496 w 505"/>
              <a:gd name="T1" fmla="*/ 96 h 385"/>
              <a:gd name="T2" fmla="*/ 424 w 505"/>
              <a:gd name="T3" fmla="*/ 40 h 385"/>
              <a:gd name="T4" fmla="*/ 408 w 505"/>
              <a:gd name="T5" fmla="*/ 56 h 385"/>
              <a:gd name="T6" fmla="*/ 376 w 505"/>
              <a:gd name="T7" fmla="*/ 40 h 385"/>
              <a:gd name="T8" fmla="*/ 312 w 505"/>
              <a:gd name="T9" fmla="*/ 56 h 385"/>
              <a:gd name="T10" fmla="*/ 312 w 505"/>
              <a:gd name="T11" fmla="*/ 0 h 385"/>
              <a:gd name="T12" fmla="*/ 280 w 505"/>
              <a:gd name="T13" fmla="*/ 0 h 385"/>
              <a:gd name="T14" fmla="*/ 216 w 505"/>
              <a:gd name="T15" fmla="*/ 8 h 385"/>
              <a:gd name="T16" fmla="*/ 208 w 505"/>
              <a:gd name="T17" fmla="*/ 40 h 385"/>
              <a:gd name="T18" fmla="*/ 168 w 505"/>
              <a:gd name="T19" fmla="*/ 24 h 385"/>
              <a:gd name="T20" fmla="*/ 144 w 505"/>
              <a:gd name="T21" fmla="*/ 48 h 385"/>
              <a:gd name="T22" fmla="*/ 152 w 505"/>
              <a:gd name="T23" fmla="*/ 88 h 385"/>
              <a:gd name="T24" fmla="*/ 144 w 505"/>
              <a:gd name="T25" fmla="*/ 112 h 385"/>
              <a:gd name="T26" fmla="*/ 112 w 505"/>
              <a:gd name="T27" fmla="*/ 168 h 385"/>
              <a:gd name="T28" fmla="*/ 72 w 505"/>
              <a:gd name="T29" fmla="*/ 224 h 385"/>
              <a:gd name="T30" fmla="*/ 32 w 505"/>
              <a:gd name="T31" fmla="*/ 272 h 385"/>
              <a:gd name="T32" fmla="*/ 0 w 505"/>
              <a:gd name="T33" fmla="*/ 296 h 385"/>
              <a:gd name="T34" fmla="*/ 8 w 505"/>
              <a:gd name="T35" fmla="*/ 312 h 385"/>
              <a:gd name="T36" fmla="*/ 16 w 505"/>
              <a:gd name="T37" fmla="*/ 360 h 385"/>
              <a:gd name="T38" fmla="*/ 56 w 505"/>
              <a:gd name="T39" fmla="*/ 384 h 385"/>
              <a:gd name="T40" fmla="*/ 40 w 505"/>
              <a:gd name="T41" fmla="*/ 344 h 385"/>
              <a:gd name="T42" fmla="*/ 80 w 505"/>
              <a:gd name="T43" fmla="*/ 304 h 385"/>
              <a:gd name="T44" fmla="*/ 152 w 505"/>
              <a:gd name="T45" fmla="*/ 280 h 385"/>
              <a:gd name="T46" fmla="*/ 192 w 505"/>
              <a:gd name="T47" fmla="*/ 296 h 385"/>
              <a:gd name="T48" fmla="*/ 240 w 505"/>
              <a:gd name="T49" fmla="*/ 248 h 385"/>
              <a:gd name="T50" fmla="*/ 264 w 505"/>
              <a:gd name="T51" fmla="*/ 240 h 385"/>
              <a:gd name="T52" fmla="*/ 264 w 505"/>
              <a:gd name="T53" fmla="*/ 216 h 385"/>
              <a:gd name="T54" fmla="*/ 280 w 505"/>
              <a:gd name="T55" fmla="*/ 208 h 385"/>
              <a:gd name="T56" fmla="*/ 336 w 505"/>
              <a:gd name="T57" fmla="*/ 232 h 385"/>
              <a:gd name="T58" fmla="*/ 336 w 505"/>
              <a:gd name="T59" fmla="*/ 200 h 385"/>
              <a:gd name="T60" fmla="*/ 376 w 505"/>
              <a:gd name="T61" fmla="*/ 192 h 385"/>
              <a:gd name="T62" fmla="*/ 392 w 505"/>
              <a:gd name="T63" fmla="*/ 200 h 385"/>
              <a:gd name="T64" fmla="*/ 400 w 505"/>
              <a:gd name="T65" fmla="*/ 184 h 385"/>
              <a:gd name="T66" fmla="*/ 448 w 505"/>
              <a:gd name="T67" fmla="*/ 176 h 385"/>
              <a:gd name="T68" fmla="*/ 480 w 505"/>
              <a:gd name="T69" fmla="*/ 136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05" h="385">
                <a:moveTo>
                  <a:pt x="504" y="128"/>
                </a:moveTo>
                <a:lnTo>
                  <a:pt x="496" y="96"/>
                </a:lnTo>
                <a:lnTo>
                  <a:pt x="472" y="40"/>
                </a:lnTo>
                <a:lnTo>
                  <a:pt x="424" y="40"/>
                </a:lnTo>
                <a:lnTo>
                  <a:pt x="416" y="32"/>
                </a:lnTo>
                <a:lnTo>
                  <a:pt x="408" y="56"/>
                </a:lnTo>
                <a:lnTo>
                  <a:pt x="392" y="56"/>
                </a:lnTo>
                <a:lnTo>
                  <a:pt x="376" y="40"/>
                </a:lnTo>
                <a:lnTo>
                  <a:pt x="320" y="64"/>
                </a:lnTo>
                <a:lnTo>
                  <a:pt x="312" y="56"/>
                </a:lnTo>
                <a:lnTo>
                  <a:pt x="336" y="8"/>
                </a:lnTo>
                <a:lnTo>
                  <a:pt x="312" y="0"/>
                </a:lnTo>
                <a:lnTo>
                  <a:pt x="296" y="16"/>
                </a:lnTo>
                <a:lnTo>
                  <a:pt x="280" y="0"/>
                </a:lnTo>
                <a:lnTo>
                  <a:pt x="272" y="8"/>
                </a:lnTo>
                <a:lnTo>
                  <a:pt x="216" y="8"/>
                </a:lnTo>
                <a:lnTo>
                  <a:pt x="224" y="40"/>
                </a:lnTo>
                <a:lnTo>
                  <a:pt x="208" y="40"/>
                </a:lnTo>
                <a:lnTo>
                  <a:pt x="176" y="16"/>
                </a:lnTo>
                <a:lnTo>
                  <a:pt x="168" y="24"/>
                </a:lnTo>
                <a:lnTo>
                  <a:pt x="168" y="48"/>
                </a:lnTo>
                <a:lnTo>
                  <a:pt x="144" y="48"/>
                </a:lnTo>
                <a:lnTo>
                  <a:pt x="144" y="72"/>
                </a:lnTo>
                <a:lnTo>
                  <a:pt x="152" y="88"/>
                </a:lnTo>
                <a:lnTo>
                  <a:pt x="144" y="96"/>
                </a:lnTo>
                <a:lnTo>
                  <a:pt x="144" y="112"/>
                </a:lnTo>
                <a:lnTo>
                  <a:pt x="112" y="144"/>
                </a:lnTo>
                <a:lnTo>
                  <a:pt x="112" y="168"/>
                </a:lnTo>
                <a:lnTo>
                  <a:pt x="104" y="200"/>
                </a:lnTo>
                <a:lnTo>
                  <a:pt x="72" y="224"/>
                </a:lnTo>
                <a:lnTo>
                  <a:pt x="48" y="256"/>
                </a:lnTo>
                <a:lnTo>
                  <a:pt x="32" y="272"/>
                </a:lnTo>
                <a:lnTo>
                  <a:pt x="8" y="280"/>
                </a:lnTo>
                <a:lnTo>
                  <a:pt x="0" y="296"/>
                </a:lnTo>
                <a:lnTo>
                  <a:pt x="16" y="304"/>
                </a:lnTo>
                <a:lnTo>
                  <a:pt x="8" y="312"/>
                </a:lnTo>
                <a:lnTo>
                  <a:pt x="8" y="352"/>
                </a:lnTo>
                <a:lnTo>
                  <a:pt x="16" y="360"/>
                </a:lnTo>
                <a:lnTo>
                  <a:pt x="16" y="384"/>
                </a:lnTo>
                <a:lnTo>
                  <a:pt x="56" y="384"/>
                </a:lnTo>
                <a:lnTo>
                  <a:pt x="56" y="360"/>
                </a:lnTo>
                <a:lnTo>
                  <a:pt x="40" y="344"/>
                </a:lnTo>
                <a:lnTo>
                  <a:pt x="48" y="312"/>
                </a:lnTo>
                <a:lnTo>
                  <a:pt x="80" y="304"/>
                </a:lnTo>
                <a:lnTo>
                  <a:pt x="104" y="304"/>
                </a:lnTo>
                <a:lnTo>
                  <a:pt x="152" y="280"/>
                </a:lnTo>
                <a:lnTo>
                  <a:pt x="184" y="280"/>
                </a:lnTo>
                <a:lnTo>
                  <a:pt x="192" y="296"/>
                </a:lnTo>
                <a:lnTo>
                  <a:pt x="208" y="264"/>
                </a:lnTo>
                <a:lnTo>
                  <a:pt x="240" y="248"/>
                </a:lnTo>
                <a:lnTo>
                  <a:pt x="248" y="224"/>
                </a:lnTo>
                <a:lnTo>
                  <a:pt x="264" y="240"/>
                </a:lnTo>
                <a:lnTo>
                  <a:pt x="272" y="240"/>
                </a:lnTo>
                <a:lnTo>
                  <a:pt x="264" y="216"/>
                </a:lnTo>
                <a:lnTo>
                  <a:pt x="264" y="184"/>
                </a:lnTo>
                <a:lnTo>
                  <a:pt x="280" y="208"/>
                </a:lnTo>
                <a:lnTo>
                  <a:pt x="288" y="232"/>
                </a:lnTo>
                <a:lnTo>
                  <a:pt x="336" y="232"/>
                </a:lnTo>
                <a:lnTo>
                  <a:pt x="320" y="216"/>
                </a:lnTo>
                <a:lnTo>
                  <a:pt x="336" y="200"/>
                </a:lnTo>
                <a:lnTo>
                  <a:pt x="360" y="208"/>
                </a:lnTo>
                <a:lnTo>
                  <a:pt x="376" y="192"/>
                </a:lnTo>
                <a:lnTo>
                  <a:pt x="392" y="192"/>
                </a:lnTo>
                <a:lnTo>
                  <a:pt x="392" y="200"/>
                </a:lnTo>
                <a:lnTo>
                  <a:pt x="400" y="200"/>
                </a:lnTo>
                <a:lnTo>
                  <a:pt x="400" y="184"/>
                </a:lnTo>
                <a:lnTo>
                  <a:pt x="424" y="192"/>
                </a:lnTo>
                <a:lnTo>
                  <a:pt x="448" y="176"/>
                </a:lnTo>
                <a:lnTo>
                  <a:pt x="472" y="168"/>
                </a:lnTo>
                <a:lnTo>
                  <a:pt x="480" y="136"/>
                </a:lnTo>
                <a:lnTo>
                  <a:pt x="504" y="128"/>
                </a:ln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44" name="Freeform 20"/>
          <p:cNvSpPr/>
          <p:nvPr/>
        </p:nvSpPr>
        <p:spPr bwMode="gray">
          <a:xfrm>
            <a:off x="4467778" y="5423035"/>
            <a:ext cx="988629" cy="774813"/>
          </a:xfrm>
          <a:custGeom>
            <a:avLst/>
            <a:gdLst>
              <a:gd name="T0" fmla="*/ 344 w 497"/>
              <a:gd name="T1" fmla="*/ 344 h 385"/>
              <a:gd name="T2" fmla="*/ 416 w 497"/>
              <a:gd name="T3" fmla="*/ 296 h 385"/>
              <a:gd name="T4" fmla="*/ 448 w 497"/>
              <a:gd name="T5" fmla="*/ 240 h 385"/>
              <a:gd name="T6" fmla="*/ 480 w 497"/>
              <a:gd name="T7" fmla="*/ 184 h 385"/>
              <a:gd name="T8" fmla="*/ 496 w 497"/>
              <a:gd name="T9" fmla="*/ 160 h 385"/>
              <a:gd name="T10" fmla="*/ 480 w 497"/>
              <a:gd name="T11" fmla="*/ 128 h 385"/>
              <a:gd name="T12" fmla="*/ 456 w 497"/>
              <a:gd name="T13" fmla="*/ 96 h 385"/>
              <a:gd name="T14" fmla="*/ 440 w 497"/>
              <a:gd name="T15" fmla="*/ 112 h 385"/>
              <a:gd name="T16" fmla="*/ 424 w 497"/>
              <a:gd name="T17" fmla="*/ 104 h 385"/>
              <a:gd name="T18" fmla="*/ 440 w 497"/>
              <a:gd name="T19" fmla="*/ 56 h 385"/>
              <a:gd name="T20" fmla="*/ 440 w 497"/>
              <a:gd name="T21" fmla="*/ 16 h 385"/>
              <a:gd name="T22" fmla="*/ 408 w 497"/>
              <a:gd name="T23" fmla="*/ 8 h 385"/>
              <a:gd name="T24" fmla="*/ 376 w 497"/>
              <a:gd name="T25" fmla="*/ 24 h 385"/>
              <a:gd name="T26" fmla="*/ 360 w 497"/>
              <a:gd name="T27" fmla="*/ 24 h 385"/>
              <a:gd name="T28" fmla="*/ 320 w 497"/>
              <a:gd name="T29" fmla="*/ 32 h 385"/>
              <a:gd name="T30" fmla="*/ 288 w 497"/>
              <a:gd name="T31" fmla="*/ 64 h 385"/>
              <a:gd name="T32" fmla="*/ 264 w 497"/>
              <a:gd name="T33" fmla="*/ 72 h 385"/>
              <a:gd name="T34" fmla="*/ 224 w 497"/>
              <a:gd name="T35" fmla="*/ 96 h 385"/>
              <a:gd name="T36" fmla="*/ 184 w 497"/>
              <a:gd name="T37" fmla="*/ 88 h 385"/>
              <a:gd name="T38" fmla="*/ 160 w 497"/>
              <a:gd name="T39" fmla="*/ 72 h 385"/>
              <a:gd name="T40" fmla="*/ 144 w 497"/>
              <a:gd name="T41" fmla="*/ 88 h 385"/>
              <a:gd name="T42" fmla="*/ 96 w 497"/>
              <a:gd name="T43" fmla="*/ 128 h 385"/>
              <a:gd name="T44" fmla="*/ 32 w 497"/>
              <a:gd name="T45" fmla="*/ 112 h 385"/>
              <a:gd name="T46" fmla="*/ 0 w 497"/>
              <a:gd name="T47" fmla="*/ 128 h 385"/>
              <a:gd name="T48" fmla="*/ 32 w 497"/>
              <a:gd name="T49" fmla="*/ 144 h 385"/>
              <a:gd name="T50" fmla="*/ 88 w 497"/>
              <a:gd name="T51" fmla="*/ 168 h 385"/>
              <a:gd name="T52" fmla="*/ 104 w 497"/>
              <a:gd name="T53" fmla="*/ 208 h 385"/>
              <a:gd name="T54" fmla="*/ 56 w 497"/>
              <a:gd name="T55" fmla="*/ 224 h 385"/>
              <a:gd name="T56" fmla="*/ 88 w 497"/>
              <a:gd name="T57" fmla="*/ 248 h 385"/>
              <a:gd name="T58" fmla="*/ 136 w 497"/>
              <a:gd name="T59" fmla="*/ 280 h 385"/>
              <a:gd name="T60" fmla="*/ 136 w 497"/>
              <a:gd name="T61" fmla="*/ 304 h 385"/>
              <a:gd name="T62" fmla="*/ 208 w 497"/>
              <a:gd name="T63" fmla="*/ 360 h 385"/>
              <a:gd name="T64" fmla="*/ 248 w 497"/>
              <a:gd name="T65" fmla="*/ 360 h 385"/>
              <a:gd name="T66" fmla="*/ 256 w 497"/>
              <a:gd name="T67" fmla="*/ 344 h 385"/>
              <a:gd name="T68" fmla="*/ 296 w 497"/>
              <a:gd name="T69" fmla="*/ 376 h 385"/>
              <a:gd name="T70" fmla="*/ 336 w 497"/>
              <a:gd name="T71" fmla="*/ 368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97" h="385">
                <a:moveTo>
                  <a:pt x="336" y="368"/>
                </a:moveTo>
                <a:lnTo>
                  <a:pt x="344" y="344"/>
                </a:lnTo>
                <a:lnTo>
                  <a:pt x="368" y="344"/>
                </a:lnTo>
                <a:lnTo>
                  <a:pt x="416" y="296"/>
                </a:lnTo>
                <a:lnTo>
                  <a:pt x="440" y="272"/>
                </a:lnTo>
                <a:lnTo>
                  <a:pt x="448" y="240"/>
                </a:lnTo>
                <a:lnTo>
                  <a:pt x="448" y="216"/>
                </a:lnTo>
                <a:lnTo>
                  <a:pt x="480" y="184"/>
                </a:lnTo>
                <a:lnTo>
                  <a:pt x="480" y="168"/>
                </a:lnTo>
                <a:lnTo>
                  <a:pt x="496" y="160"/>
                </a:lnTo>
                <a:lnTo>
                  <a:pt x="480" y="152"/>
                </a:lnTo>
                <a:lnTo>
                  <a:pt x="480" y="128"/>
                </a:lnTo>
                <a:lnTo>
                  <a:pt x="456" y="128"/>
                </a:lnTo>
                <a:lnTo>
                  <a:pt x="456" y="96"/>
                </a:lnTo>
                <a:lnTo>
                  <a:pt x="440" y="96"/>
                </a:lnTo>
                <a:lnTo>
                  <a:pt x="440" y="112"/>
                </a:lnTo>
                <a:lnTo>
                  <a:pt x="424" y="112"/>
                </a:lnTo>
                <a:lnTo>
                  <a:pt x="424" y="104"/>
                </a:lnTo>
                <a:lnTo>
                  <a:pt x="432" y="64"/>
                </a:lnTo>
                <a:lnTo>
                  <a:pt x="440" y="56"/>
                </a:lnTo>
                <a:lnTo>
                  <a:pt x="440" y="40"/>
                </a:lnTo>
                <a:lnTo>
                  <a:pt x="440" y="16"/>
                </a:lnTo>
                <a:lnTo>
                  <a:pt x="432" y="0"/>
                </a:lnTo>
                <a:lnTo>
                  <a:pt x="408" y="8"/>
                </a:lnTo>
                <a:lnTo>
                  <a:pt x="392" y="8"/>
                </a:lnTo>
                <a:lnTo>
                  <a:pt x="376" y="24"/>
                </a:lnTo>
                <a:lnTo>
                  <a:pt x="360" y="32"/>
                </a:lnTo>
                <a:lnTo>
                  <a:pt x="360" y="24"/>
                </a:lnTo>
                <a:lnTo>
                  <a:pt x="344" y="32"/>
                </a:lnTo>
                <a:lnTo>
                  <a:pt x="320" y="32"/>
                </a:lnTo>
                <a:lnTo>
                  <a:pt x="304" y="40"/>
                </a:lnTo>
                <a:lnTo>
                  <a:pt x="288" y="64"/>
                </a:lnTo>
                <a:lnTo>
                  <a:pt x="272" y="56"/>
                </a:lnTo>
                <a:lnTo>
                  <a:pt x="264" y="72"/>
                </a:lnTo>
                <a:lnTo>
                  <a:pt x="232" y="72"/>
                </a:lnTo>
                <a:lnTo>
                  <a:pt x="224" y="96"/>
                </a:lnTo>
                <a:lnTo>
                  <a:pt x="200" y="104"/>
                </a:lnTo>
                <a:lnTo>
                  <a:pt x="184" y="88"/>
                </a:lnTo>
                <a:lnTo>
                  <a:pt x="176" y="64"/>
                </a:lnTo>
                <a:lnTo>
                  <a:pt x="160" y="72"/>
                </a:lnTo>
                <a:lnTo>
                  <a:pt x="160" y="88"/>
                </a:lnTo>
                <a:lnTo>
                  <a:pt x="144" y="88"/>
                </a:lnTo>
                <a:lnTo>
                  <a:pt x="104" y="112"/>
                </a:lnTo>
                <a:lnTo>
                  <a:pt x="96" y="128"/>
                </a:lnTo>
                <a:lnTo>
                  <a:pt x="48" y="112"/>
                </a:lnTo>
                <a:lnTo>
                  <a:pt x="32" y="112"/>
                </a:lnTo>
                <a:lnTo>
                  <a:pt x="24" y="120"/>
                </a:lnTo>
                <a:lnTo>
                  <a:pt x="0" y="128"/>
                </a:lnTo>
                <a:lnTo>
                  <a:pt x="0" y="144"/>
                </a:lnTo>
                <a:lnTo>
                  <a:pt x="32" y="144"/>
                </a:lnTo>
                <a:lnTo>
                  <a:pt x="40" y="160"/>
                </a:lnTo>
                <a:lnTo>
                  <a:pt x="88" y="168"/>
                </a:lnTo>
                <a:lnTo>
                  <a:pt x="96" y="176"/>
                </a:lnTo>
                <a:lnTo>
                  <a:pt x="104" y="208"/>
                </a:lnTo>
                <a:lnTo>
                  <a:pt x="64" y="208"/>
                </a:lnTo>
                <a:lnTo>
                  <a:pt x="56" y="224"/>
                </a:lnTo>
                <a:lnTo>
                  <a:pt x="64" y="240"/>
                </a:lnTo>
                <a:lnTo>
                  <a:pt x="88" y="248"/>
                </a:lnTo>
                <a:lnTo>
                  <a:pt x="136" y="264"/>
                </a:lnTo>
                <a:lnTo>
                  <a:pt x="136" y="280"/>
                </a:lnTo>
                <a:lnTo>
                  <a:pt x="120" y="288"/>
                </a:lnTo>
                <a:lnTo>
                  <a:pt x="136" y="304"/>
                </a:lnTo>
                <a:lnTo>
                  <a:pt x="136" y="328"/>
                </a:lnTo>
                <a:lnTo>
                  <a:pt x="208" y="360"/>
                </a:lnTo>
                <a:lnTo>
                  <a:pt x="224" y="360"/>
                </a:lnTo>
                <a:lnTo>
                  <a:pt x="248" y="360"/>
                </a:lnTo>
                <a:lnTo>
                  <a:pt x="256" y="368"/>
                </a:lnTo>
                <a:lnTo>
                  <a:pt x="256" y="344"/>
                </a:lnTo>
                <a:lnTo>
                  <a:pt x="288" y="352"/>
                </a:lnTo>
                <a:lnTo>
                  <a:pt x="296" y="376"/>
                </a:lnTo>
                <a:lnTo>
                  <a:pt x="312" y="384"/>
                </a:lnTo>
                <a:lnTo>
                  <a:pt x="336" y="368"/>
                </a:ln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45" name="Freeform 21"/>
          <p:cNvSpPr/>
          <p:nvPr/>
        </p:nvSpPr>
        <p:spPr bwMode="invGray">
          <a:xfrm>
            <a:off x="4373025" y="4986465"/>
            <a:ext cx="734768" cy="713851"/>
          </a:xfrm>
          <a:custGeom>
            <a:avLst/>
            <a:gdLst>
              <a:gd name="T0" fmla="*/ 48 w 369"/>
              <a:gd name="T1" fmla="*/ 320 h 353"/>
              <a:gd name="T2" fmla="*/ 32 w 369"/>
              <a:gd name="T3" fmla="*/ 264 h 353"/>
              <a:gd name="T4" fmla="*/ 56 w 369"/>
              <a:gd name="T5" fmla="*/ 192 h 353"/>
              <a:gd name="T6" fmla="*/ 8 w 369"/>
              <a:gd name="T7" fmla="*/ 160 h 353"/>
              <a:gd name="T8" fmla="*/ 16 w 369"/>
              <a:gd name="T9" fmla="*/ 136 h 353"/>
              <a:gd name="T10" fmla="*/ 48 w 369"/>
              <a:gd name="T11" fmla="*/ 136 h 353"/>
              <a:gd name="T12" fmla="*/ 104 w 369"/>
              <a:gd name="T13" fmla="*/ 120 h 353"/>
              <a:gd name="T14" fmla="*/ 168 w 369"/>
              <a:gd name="T15" fmla="*/ 112 h 353"/>
              <a:gd name="T16" fmla="*/ 136 w 369"/>
              <a:gd name="T17" fmla="*/ 80 h 353"/>
              <a:gd name="T18" fmla="*/ 144 w 369"/>
              <a:gd name="T19" fmla="*/ 40 h 353"/>
              <a:gd name="T20" fmla="*/ 184 w 369"/>
              <a:gd name="T21" fmla="*/ 40 h 353"/>
              <a:gd name="T22" fmla="*/ 208 w 369"/>
              <a:gd name="T23" fmla="*/ 48 h 353"/>
              <a:gd name="T24" fmla="*/ 232 w 369"/>
              <a:gd name="T25" fmla="*/ 40 h 353"/>
              <a:gd name="T26" fmla="*/ 248 w 369"/>
              <a:gd name="T27" fmla="*/ 0 h 353"/>
              <a:gd name="T28" fmla="*/ 288 w 369"/>
              <a:gd name="T29" fmla="*/ 16 h 353"/>
              <a:gd name="T30" fmla="*/ 320 w 369"/>
              <a:gd name="T31" fmla="*/ 72 h 353"/>
              <a:gd name="T32" fmla="*/ 344 w 369"/>
              <a:gd name="T33" fmla="*/ 88 h 353"/>
              <a:gd name="T34" fmla="*/ 360 w 369"/>
              <a:gd name="T35" fmla="*/ 64 h 353"/>
              <a:gd name="T36" fmla="*/ 360 w 369"/>
              <a:gd name="T37" fmla="*/ 96 h 353"/>
              <a:gd name="T38" fmla="*/ 360 w 369"/>
              <a:gd name="T39" fmla="*/ 128 h 353"/>
              <a:gd name="T40" fmla="*/ 336 w 369"/>
              <a:gd name="T41" fmla="*/ 168 h 353"/>
              <a:gd name="T42" fmla="*/ 368 w 369"/>
              <a:gd name="T43" fmla="*/ 184 h 353"/>
              <a:gd name="T44" fmla="*/ 360 w 369"/>
              <a:gd name="T45" fmla="*/ 208 h 353"/>
              <a:gd name="T46" fmla="*/ 368 w 369"/>
              <a:gd name="T47" fmla="*/ 232 h 353"/>
              <a:gd name="T48" fmla="*/ 344 w 369"/>
              <a:gd name="T49" fmla="*/ 256 h 353"/>
              <a:gd name="T50" fmla="*/ 344 w 369"/>
              <a:gd name="T51" fmla="*/ 280 h 353"/>
              <a:gd name="T52" fmla="*/ 312 w 369"/>
              <a:gd name="T53" fmla="*/ 288 h 353"/>
              <a:gd name="T54" fmla="*/ 272 w 369"/>
              <a:gd name="T55" fmla="*/ 312 h 353"/>
              <a:gd name="T56" fmla="*/ 232 w 369"/>
              <a:gd name="T57" fmla="*/ 304 h 353"/>
              <a:gd name="T58" fmla="*/ 208 w 369"/>
              <a:gd name="T59" fmla="*/ 288 h 353"/>
              <a:gd name="T60" fmla="*/ 192 w 369"/>
              <a:gd name="T61" fmla="*/ 304 h 353"/>
              <a:gd name="T62" fmla="*/ 144 w 369"/>
              <a:gd name="T63" fmla="*/ 352 h 353"/>
              <a:gd name="T64" fmla="*/ 80 w 369"/>
              <a:gd name="T65" fmla="*/ 328 h 3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69" h="353">
                <a:moveTo>
                  <a:pt x="48" y="344"/>
                </a:moveTo>
                <a:lnTo>
                  <a:pt x="48" y="320"/>
                </a:lnTo>
                <a:lnTo>
                  <a:pt x="64" y="296"/>
                </a:lnTo>
                <a:lnTo>
                  <a:pt x="32" y="264"/>
                </a:lnTo>
                <a:lnTo>
                  <a:pt x="56" y="224"/>
                </a:lnTo>
                <a:lnTo>
                  <a:pt x="56" y="192"/>
                </a:lnTo>
                <a:lnTo>
                  <a:pt x="8" y="200"/>
                </a:lnTo>
                <a:lnTo>
                  <a:pt x="8" y="160"/>
                </a:lnTo>
                <a:lnTo>
                  <a:pt x="0" y="152"/>
                </a:lnTo>
                <a:lnTo>
                  <a:pt x="16" y="136"/>
                </a:lnTo>
                <a:lnTo>
                  <a:pt x="32" y="144"/>
                </a:lnTo>
                <a:lnTo>
                  <a:pt x="48" y="136"/>
                </a:lnTo>
                <a:lnTo>
                  <a:pt x="96" y="136"/>
                </a:lnTo>
                <a:lnTo>
                  <a:pt x="104" y="120"/>
                </a:lnTo>
                <a:lnTo>
                  <a:pt x="112" y="112"/>
                </a:lnTo>
                <a:lnTo>
                  <a:pt x="168" y="112"/>
                </a:lnTo>
                <a:lnTo>
                  <a:pt x="160" y="80"/>
                </a:lnTo>
                <a:lnTo>
                  <a:pt x="136" y="80"/>
                </a:lnTo>
                <a:lnTo>
                  <a:pt x="128" y="56"/>
                </a:lnTo>
                <a:lnTo>
                  <a:pt x="144" y="40"/>
                </a:lnTo>
                <a:lnTo>
                  <a:pt x="168" y="48"/>
                </a:lnTo>
                <a:lnTo>
                  <a:pt x="184" y="40"/>
                </a:lnTo>
                <a:lnTo>
                  <a:pt x="192" y="56"/>
                </a:lnTo>
                <a:lnTo>
                  <a:pt x="208" y="48"/>
                </a:lnTo>
                <a:lnTo>
                  <a:pt x="208" y="24"/>
                </a:lnTo>
                <a:lnTo>
                  <a:pt x="232" y="40"/>
                </a:lnTo>
                <a:lnTo>
                  <a:pt x="240" y="8"/>
                </a:lnTo>
                <a:lnTo>
                  <a:pt x="248" y="0"/>
                </a:lnTo>
                <a:lnTo>
                  <a:pt x="264" y="16"/>
                </a:lnTo>
                <a:lnTo>
                  <a:pt x="288" y="16"/>
                </a:lnTo>
                <a:lnTo>
                  <a:pt x="312" y="72"/>
                </a:lnTo>
                <a:lnTo>
                  <a:pt x="320" y="72"/>
                </a:lnTo>
                <a:lnTo>
                  <a:pt x="328" y="88"/>
                </a:lnTo>
                <a:lnTo>
                  <a:pt x="344" y="88"/>
                </a:lnTo>
                <a:lnTo>
                  <a:pt x="352" y="72"/>
                </a:lnTo>
                <a:lnTo>
                  <a:pt x="360" y="64"/>
                </a:lnTo>
                <a:lnTo>
                  <a:pt x="368" y="88"/>
                </a:lnTo>
                <a:lnTo>
                  <a:pt x="360" y="96"/>
                </a:lnTo>
                <a:lnTo>
                  <a:pt x="360" y="112"/>
                </a:lnTo>
                <a:lnTo>
                  <a:pt x="360" y="128"/>
                </a:lnTo>
                <a:lnTo>
                  <a:pt x="336" y="152"/>
                </a:lnTo>
                <a:lnTo>
                  <a:pt x="336" y="168"/>
                </a:lnTo>
                <a:lnTo>
                  <a:pt x="360" y="168"/>
                </a:lnTo>
                <a:lnTo>
                  <a:pt x="368" y="184"/>
                </a:lnTo>
                <a:lnTo>
                  <a:pt x="360" y="192"/>
                </a:lnTo>
                <a:lnTo>
                  <a:pt x="360" y="208"/>
                </a:lnTo>
                <a:lnTo>
                  <a:pt x="360" y="232"/>
                </a:lnTo>
                <a:lnTo>
                  <a:pt x="368" y="232"/>
                </a:lnTo>
                <a:lnTo>
                  <a:pt x="368" y="248"/>
                </a:lnTo>
                <a:lnTo>
                  <a:pt x="344" y="256"/>
                </a:lnTo>
                <a:lnTo>
                  <a:pt x="344" y="272"/>
                </a:lnTo>
                <a:lnTo>
                  <a:pt x="344" y="280"/>
                </a:lnTo>
                <a:lnTo>
                  <a:pt x="320" y="272"/>
                </a:lnTo>
                <a:lnTo>
                  <a:pt x="312" y="288"/>
                </a:lnTo>
                <a:lnTo>
                  <a:pt x="280" y="288"/>
                </a:lnTo>
                <a:lnTo>
                  <a:pt x="272" y="312"/>
                </a:lnTo>
                <a:lnTo>
                  <a:pt x="248" y="320"/>
                </a:lnTo>
                <a:lnTo>
                  <a:pt x="232" y="304"/>
                </a:lnTo>
                <a:lnTo>
                  <a:pt x="224" y="280"/>
                </a:lnTo>
                <a:lnTo>
                  <a:pt x="208" y="288"/>
                </a:lnTo>
                <a:lnTo>
                  <a:pt x="208" y="304"/>
                </a:lnTo>
                <a:lnTo>
                  <a:pt x="192" y="304"/>
                </a:lnTo>
                <a:lnTo>
                  <a:pt x="152" y="328"/>
                </a:lnTo>
                <a:lnTo>
                  <a:pt x="144" y="352"/>
                </a:lnTo>
                <a:lnTo>
                  <a:pt x="96" y="328"/>
                </a:lnTo>
                <a:lnTo>
                  <a:pt x="80" y="328"/>
                </a:lnTo>
                <a:lnTo>
                  <a:pt x="48" y="344"/>
                </a:ln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46" name="Freeform 22"/>
          <p:cNvSpPr/>
          <p:nvPr/>
        </p:nvSpPr>
        <p:spPr bwMode="invGray">
          <a:xfrm>
            <a:off x="3543505" y="4937301"/>
            <a:ext cx="1131651" cy="1244816"/>
          </a:xfrm>
          <a:custGeom>
            <a:avLst/>
            <a:gdLst>
              <a:gd name="T0" fmla="*/ 528 w 569"/>
              <a:gd name="T1" fmla="*/ 448 h 617"/>
              <a:gd name="T2" fmla="*/ 560 w 569"/>
              <a:gd name="T3" fmla="*/ 416 h 617"/>
              <a:gd name="T4" fmla="*/ 528 w 569"/>
              <a:gd name="T5" fmla="*/ 408 h 617"/>
              <a:gd name="T6" fmla="*/ 496 w 569"/>
              <a:gd name="T7" fmla="*/ 384 h 617"/>
              <a:gd name="T8" fmla="*/ 464 w 569"/>
              <a:gd name="T9" fmla="*/ 360 h 617"/>
              <a:gd name="T10" fmla="*/ 480 w 569"/>
              <a:gd name="T11" fmla="*/ 320 h 617"/>
              <a:gd name="T12" fmla="*/ 472 w 569"/>
              <a:gd name="T13" fmla="*/ 248 h 617"/>
              <a:gd name="T14" fmla="*/ 424 w 569"/>
              <a:gd name="T15" fmla="*/ 224 h 617"/>
              <a:gd name="T16" fmla="*/ 416 w 569"/>
              <a:gd name="T17" fmla="*/ 176 h 617"/>
              <a:gd name="T18" fmla="*/ 448 w 569"/>
              <a:gd name="T19" fmla="*/ 168 h 617"/>
              <a:gd name="T20" fmla="*/ 512 w 569"/>
              <a:gd name="T21" fmla="*/ 160 h 617"/>
              <a:gd name="T22" fmla="*/ 512 w 569"/>
              <a:gd name="T23" fmla="*/ 112 h 617"/>
              <a:gd name="T24" fmla="*/ 464 w 569"/>
              <a:gd name="T25" fmla="*/ 112 h 617"/>
              <a:gd name="T26" fmla="*/ 432 w 569"/>
              <a:gd name="T27" fmla="*/ 64 h 617"/>
              <a:gd name="T28" fmla="*/ 408 w 569"/>
              <a:gd name="T29" fmla="*/ 96 h 617"/>
              <a:gd name="T30" fmla="*/ 384 w 569"/>
              <a:gd name="T31" fmla="*/ 144 h 617"/>
              <a:gd name="T32" fmla="*/ 368 w 569"/>
              <a:gd name="T33" fmla="*/ 240 h 617"/>
              <a:gd name="T34" fmla="*/ 336 w 569"/>
              <a:gd name="T35" fmla="*/ 224 h 617"/>
              <a:gd name="T36" fmla="*/ 288 w 569"/>
              <a:gd name="T37" fmla="*/ 240 h 617"/>
              <a:gd name="T38" fmla="*/ 272 w 569"/>
              <a:gd name="T39" fmla="*/ 224 h 617"/>
              <a:gd name="T40" fmla="*/ 232 w 569"/>
              <a:gd name="T41" fmla="*/ 104 h 617"/>
              <a:gd name="T42" fmla="*/ 216 w 569"/>
              <a:gd name="T43" fmla="*/ 112 h 617"/>
              <a:gd name="T44" fmla="*/ 208 w 569"/>
              <a:gd name="T45" fmla="*/ 72 h 617"/>
              <a:gd name="T46" fmla="*/ 160 w 569"/>
              <a:gd name="T47" fmla="*/ 40 h 617"/>
              <a:gd name="T48" fmla="*/ 136 w 569"/>
              <a:gd name="T49" fmla="*/ 80 h 617"/>
              <a:gd name="T50" fmla="*/ 136 w 569"/>
              <a:gd name="T51" fmla="*/ 0 h 617"/>
              <a:gd name="T52" fmla="*/ 112 w 569"/>
              <a:gd name="T53" fmla="*/ 0 h 617"/>
              <a:gd name="T54" fmla="*/ 96 w 569"/>
              <a:gd name="T55" fmla="*/ 32 h 617"/>
              <a:gd name="T56" fmla="*/ 88 w 569"/>
              <a:gd name="T57" fmla="*/ 64 h 617"/>
              <a:gd name="T58" fmla="*/ 80 w 569"/>
              <a:gd name="T59" fmla="*/ 96 h 617"/>
              <a:gd name="T60" fmla="*/ 104 w 569"/>
              <a:gd name="T61" fmla="*/ 112 h 617"/>
              <a:gd name="T62" fmla="*/ 88 w 569"/>
              <a:gd name="T63" fmla="*/ 240 h 617"/>
              <a:gd name="T64" fmla="*/ 24 w 569"/>
              <a:gd name="T65" fmla="*/ 280 h 617"/>
              <a:gd name="T66" fmla="*/ 8 w 569"/>
              <a:gd name="T67" fmla="*/ 312 h 617"/>
              <a:gd name="T68" fmla="*/ 0 w 569"/>
              <a:gd name="T69" fmla="*/ 376 h 617"/>
              <a:gd name="T70" fmla="*/ 48 w 569"/>
              <a:gd name="T71" fmla="*/ 368 h 617"/>
              <a:gd name="T72" fmla="*/ 80 w 569"/>
              <a:gd name="T73" fmla="*/ 392 h 617"/>
              <a:gd name="T74" fmla="*/ 88 w 569"/>
              <a:gd name="T75" fmla="*/ 408 h 617"/>
              <a:gd name="T76" fmla="*/ 96 w 569"/>
              <a:gd name="T77" fmla="*/ 448 h 617"/>
              <a:gd name="T78" fmla="*/ 120 w 569"/>
              <a:gd name="T79" fmla="*/ 464 h 617"/>
              <a:gd name="T80" fmla="*/ 112 w 569"/>
              <a:gd name="T81" fmla="*/ 504 h 617"/>
              <a:gd name="T82" fmla="*/ 104 w 569"/>
              <a:gd name="T83" fmla="*/ 528 h 617"/>
              <a:gd name="T84" fmla="*/ 144 w 569"/>
              <a:gd name="T85" fmla="*/ 560 h 617"/>
              <a:gd name="T86" fmla="*/ 200 w 569"/>
              <a:gd name="T87" fmla="*/ 576 h 617"/>
              <a:gd name="T88" fmla="*/ 224 w 569"/>
              <a:gd name="T89" fmla="*/ 568 h 617"/>
              <a:gd name="T90" fmla="*/ 232 w 569"/>
              <a:gd name="T91" fmla="*/ 600 h 617"/>
              <a:gd name="T92" fmla="*/ 264 w 569"/>
              <a:gd name="T93" fmla="*/ 592 h 617"/>
              <a:gd name="T94" fmla="*/ 272 w 569"/>
              <a:gd name="T95" fmla="*/ 512 h 617"/>
              <a:gd name="T96" fmla="*/ 328 w 569"/>
              <a:gd name="T97" fmla="*/ 504 h 617"/>
              <a:gd name="T98" fmla="*/ 352 w 569"/>
              <a:gd name="T99" fmla="*/ 512 h 617"/>
              <a:gd name="T100" fmla="*/ 384 w 569"/>
              <a:gd name="T101" fmla="*/ 512 h 617"/>
              <a:gd name="T102" fmla="*/ 416 w 569"/>
              <a:gd name="T103" fmla="*/ 520 h 617"/>
              <a:gd name="T104" fmla="*/ 440 w 569"/>
              <a:gd name="T105" fmla="*/ 504 h 617"/>
              <a:gd name="T106" fmla="*/ 488 w 569"/>
              <a:gd name="T107" fmla="*/ 472 h 617"/>
              <a:gd name="T108" fmla="*/ 520 w 569"/>
              <a:gd name="T109" fmla="*/ 464 h 6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69" h="617">
                <a:moveTo>
                  <a:pt x="520" y="464"/>
                </a:moveTo>
                <a:lnTo>
                  <a:pt x="528" y="448"/>
                </a:lnTo>
                <a:lnTo>
                  <a:pt x="568" y="448"/>
                </a:lnTo>
                <a:lnTo>
                  <a:pt x="560" y="416"/>
                </a:lnTo>
                <a:lnTo>
                  <a:pt x="552" y="400"/>
                </a:lnTo>
                <a:lnTo>
                  <a:pt x="528" y="408"/>
                </a:lnTo>
                <a:lnTo>
                  <a:pt x="504" y="400"/>
                </a:lnTo>
                <a:lnTo>
                  <a:pt x="496" y="384"/>
                </a:lnTo>
                <a:lnTo>
                  <a:pt x="464" y="384"/>
                </a:lnTo>
                <a:lnTo>
                  <a:pt x="464" y="360"/>
                </a:lnTo>
                <a:lnTo>
                  <a:pt x="464" y="344"/>
                </a:lnTo>
                <a:lnTo>
                  <a:pt x="480" y="320"/>
                </a:lnTo>
                <a:lnTo>
                  <a:pt x="448" y="288"/>
                </a:lnTo>
                <a:lnTo>
                  <a:pt x="472" y="248"/>
                </a:lnTo>
                <a:lnTo>
                  <a:pt x="472" y="216"/>
                </a:lnTo>
                <a:lnTo>
                  <a:pt x="424" y="224"/>
                </a:lnTo>
                <a:lnTo>
                  <a:pt x="424" y="184"/>
                </a:lnTo>
                <a:lnTo>
                  <a:pt x="416" y="176"/>
                </a:lnTo>
                <a:lnTo>
                  <a:pt x="432" y="160"/>
                </a:lnTo>
                <a:lnTo>
                  <a:pt x="448" y="168"/>
                </a:lnTo>
                <a:lnTo>
                  <a:pt x="464" y="152"/>
                </a:lnTo>
                <a:lnTo>
                  <a:pt x="512" y="160"/>
                </a:lnTo>
                <a:lnTo>
                  <a:pt x="528" y="136"/>
                </a:lnTo>
                <a:lnTo>
                  <a:pt x="512" y="112"/>
                </a:lnTo>
                <a:lnTo>
                  <a:pt x="488" y="128"/>
                </a:lnTo>
                <a:lnTo>
                  <a:pt x="464" y="112"/>
                </a:lnTo>
                <a:lnTo>
                  <a:pt x="464" y="64"/>
                </a:lnTo>
                <a:lnTo>
                  <a:pt x="432" y="64"/>
                </a:lnTo>
                <a:lnTo>
                  <a:pt x="424" y="96"/>
                </a:lnTo>
                <a:lnTo>
                  <a:pt x="408" y="96"/>
                </a:lnTo>
                <a:lnTo>
                  <a:pt x="408" y="120"/>
                </a:lnTo>
                <a:lnTo>
                  <a:pt x="384" y="144"/>
                </a:lnTo>
                <a:lnTo>
                  <a:pt x="368" y="144"/>
                </a:lnTo>
                <a:lnTo>
                  <a:pt x="368" y="240"/>
                </a:lnTo>
                <a:lnTo>
                  <a:pt x="344" y="240"/>
                </a:lnTo>
                <a:lnTo>
                  <a:pt x="336" y="224"/>
                </a:lnTo>
                <a:lnTo>
                  <a:pt x="320" y="240"/>
                </a:lnTo>
                <a:lnTo>
                  <a:pt x="288" y="240"/>
                </a:lnTo>
                <a:lnTo>
                  <a:pt x="288" y="232"/>
                </a:lnTo>
                <a:lnTo>
                  <a:pt x="272" y="224"/>
                </a:lnTo>
                <a:lnTo>
                  <a:pt x="272" y="192"/>
                </a:lnTo>
                <a:lnTo>
                  <a:pt x="232" y="104"/>
                </a:lnTo>
                <a:lnTo>
                  <a:pt x="216" y="104"/>
                </a:lnTo>
                <a:lnTo>
                  <a:pt x="216" y="112"/>
                </a:lnTo>
                <a:lnTo>
                  <a:pt x="200" y="88"/>
                </a:lnTo>
                <a:lnTo>
                  <a:pt x="208" y="72"/>
                </a:lnTo>
                <a:lnTo>
                  <a:pt x="176" y="32"/>
                </a:lnTo>
                <a:lnTo>
                  <a:pt x="160" y="40"/>
                </a:lnTo>
                <a:lnTo>
                  <a:pt x="152" y="80"/>
                </a:lnTo>
                <a:lnTo>
                  <a:pt x="136" y="80"/>
                </a:lnTo>
                <a:lnTo>
                  <a:pt x="136" y="64"/>
                </a:lnTo>
                <a:lnTo>
                  <a:pt x="136" y="0"/>
                </a:lnTo>
                <a:lnTo>
                  <a:pt x="120" y="16"/>
                </a:lnTo>
                <a:lnTo>
                  <a:pt x="112" y="0"/>
                </a:lnTo>
                <a:lnTo>
                  <a:pt x="96" y="16"/>
                </a:lnTo>
                <a:lnTo>
                  <a:pt x="96" y="32"/>
                </a:lnTo>
                <a:lnTo>
                  <a:pt x="104" y="64"/>
                </a:lnTo>
                <a:lnTo>
                  <a:pt x="88" y="64"/>
                </a:lnTo>
                <a:lnTo>
                  <a:pt x="72" y="64"/>
                </a:lnTo>
                <a:lnTo>
                  <a:pt x="80" y="96"/>
                </a:lnTo>
                <a:lnTo>
                  <a:pt x="80" y="112"/>
                </a:lnTo>
                <a:lnTo>
                  <a:pt x="104" y="112"/>
                </a:lnTo>
                <a:lnTo>
                  <a:pt x="104" y="168"/>
                </a:lnTo>
                <a:lnTo>
                  <a:pt x="88" y="240"/>
                </a:lnTo>
                <a:lnTo>
                  <a:pt x="40" y="272"/>
                </a:lnTo>
                <a:lnTo>
                  <a:pt x="24" y="280"/>
                </a:lnTo>
                <a:lnTo>
                  <a:pt x="16" y="288"/>
                </a:lnTo>
                <a:lnTo>
                  <a:pt x="8" y="312"/>
                </a:lnTo>
                <a:lnTo>
                  <a:pt x="8" y="360"/>
                </a:lnTo>
                <a:lnTo>
                  <a:pt x="0" y="376"/>
                </a:lnTo>
                <a:lnTo>
                  <a:pt x="32" y="376"/>
                </a:lnTo>
                <a:lnTo>
                  <a:pt x="48" y="368"/>
                </a:lnTo>
                <a:lnTo>
                  <a:pt x="88" y="376"/>
                </a:lnTo>
                <a:lnTo>
                  <a:pt x="80" y="392"/>
                </a:lnTo>
                <a:lnTo>
                  <a:pt x="72" y="392"/>
                </a:lnTo>
                <a:lnTo>
                  <a:pt x="88" y="408"/>
                </a:lnTo>
                <a:lnTo>
                  <a:pt x="80" y="432"/>
                </a:lnTo>
                <a:lnTo>
                  <a:pt x="96" y="448"/>
                </a:lnTo>
                <a:lnTo>
                  <a:pt x="120" y="448"/>
                </a:lnTo>
                <a:lnTo>
                  <a:pt x="120" y="464"/>
                </a:lnTo>
                <a:lnTo>
                  <a:pt x="112" y="472"/>
                </a:lnTo>
                <a:lnTo>
                  <a:pt x="112" y="504"/>
                </a:lnTo>
                <a:lnTo>
                  <a:pt x="96" y="504"/>
                </a:lnTo>
                <a:lnTo>
                  <a:pt x="104" y="528"/>
                </a:lnTo>
                <a:lnTo>
                  <a:pt x="144" y="528"/>
                </a:lnTo>
                <a:lnTo>
                  <a:pt x="144" y="560"/>
                </a:lnTo>
                <a:lnTo>
                  <a:pt x="160" y="568"/>
                </a:lnTo>
                <a:lnTo>
                  <a:pt x="200" y="576"/>
                </a:lnTo>
                <a:lnTo>
                  <a:pt x="216" y="560"/>
                </a:lnTo>
                <a:lnTo>
                  <a:pt x="224" y="568"/>
                </a:lnTo>
                <a:lnTo>
                  <a:pt x="216" y="592"/>
                </a:lnTo>
                <a:lnTo>
                  <a:pt x="232" y="600"/>
                </a:lnTo>
                <a:lnTo>
                  <a:pt x="264" y="616"/>
                </a:lnTo>
                <a:lnTo>
                  <a:pt x="264" y="592"/>
                </a:lnTo>
                <a:lnTo>
                  <a:pt x="264" y="520"/>
                </a:lnTo>
                <a:lnTo>
                  <a:pt x="272" y="512"/>
                </a:lnTo>
                <a:lnTo>
                  <a:pt x="320" y="512"/>
                </a:lnTo>
                <a:lnTo>
                  <a:pt x="328" y="504"/>
                </a:lnTo>
                <a:lnTo>
                  <a:pt x="344" y="504"/>
                </a:lnTo>
                <a:lnTo>
                  <a:pt x="352" y="512"/>
                </a:lnTo>
                <a:lnTo>
                  <a:pt x="376" y="504"/>
                </a:lnTo>
                <a:lnTo>
                  <a:pt x="384" y="512"/>
                </a:lnTo>
                <a:lnTo>
                  <a:pt x="392" y="504"/>
                </a:lnTo>
                <a:lnTo>
                  <a:pt x="416" y="520"/>
                </a:lnTo>
                <a:lnTo>
                  <a:pt x="416" y="504"/>
                </a:lnTo>
                <a:lnTo>
                  <a:pt x="440" y="504"/>
                </a:lnTo>
                <a:lnTo>
                  <a:pt x="480" y="496"/>
                </a:lnTo>
                <a:lnTo>
                  <a:pt x="488" y="472"/>
                </a:lnTo>
                <a:lnTo>
                  <a:pt x="504" y="464"/>
                </a:lnTo>
                <a:lnTo>
                  <a:pt x="520" y="464"/>
                </a:ln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47" name="Freeform 23"/>
          <p:cNvSpPr/>
          <p:nvPr/>
        </p:nvSpPr>
        <p:spPr bwMode="invGray">
          <a:xfrm>
            <a:off x="1430378" y="3499768"/>
            <a:ext cx="2406321" cy="1583057"/>
          </a:xfrm>
          <a:custGeom>
            <a:avLst/>
            <a:gdLst>
              <a:gd name="T0" fmla="*/ 1184 w 1209"/>
              <a:gd name="T1" fmla="*/ 728 h 785"/>
              <a:gd name="T2" fmla="*/ 1160 w 1209"/>
              <a:gd name="T3" fmla="*/ 728 h 785"/>
              <a:gd name="T4" fmla="*/ 1160 w 1209"/>
              <a:gd name="T5" fmla="*/ 784 h 785"/>
              <a:gd name="T6" fmla="*/ 1112 w 1209"/>
              <a:gd name="T7" fmla="*/ 760 h 785"/>
              <a:gd name="T8" fmla="*/ 1088 w 1209"/>
              <a:gd name="T9" fmla="*/ 752 h 785"/>
              <a:gd name="T10" fmla="*/ 1024 w 1209"/>
              <a:gd name="T11" fmla="*/ 720 h 785"/>
              <a:gd name="T12" fmla="*/ 1040 w 1209"/>
              <a:gd name="T13" fmla="*/ 696 h 785"/>
              <a:gd name="T14" fmla="*/ 1032 w 1209"/>
              <a:gd name="T15" fmla="*/ 680 h 785"/>
              <a:gd name="T16" fmla="*/ 1000 w 1209"/>
              <a:gd name="T17" fmla="*/ 664 h 785"/>
              <a:gd name="T18" fmla="*/ 976 w 1209"/>
              <a:gd name="T19" fmla="*/ 680 h 785"/>
              <a:gd name="T20" fmla="*/ 928 w 1209"/>
              <a:gd name="T21" fmla="*/ 648 h 785"/>
              <a:gd name="T22" fmla="*/ 832 w 1209"/>
              <a:gd name="T23" fmla="*/ 696 h 785"/>
              <a:gd name="T24" fmla="*/ 808 w 1209"/>
              <a:gd name="T25" fmla="*/ 720 h 785"/>
              <a:gd name="T26" fmla="*/ 728 w 1209"/>
              <a:gd name="T27" fmla="*/ 736 h 785"/>
              <a:gd name="T28" fmla="*/ 656 w 1209"/>
              <a:gd name="T29" fmla="*/ 712 h 785"/>
              <a:gd name="T30" fmla="*/ 632 w 1209"/>
              <a:gd name="T31" fmla="*/ 680 h 785"/>
              <a:gd name="T32" fmla="*/ 584 w 1209"/>
              <a:gd name="T33" fmla="*/ 704 h 785"/>
              <a:gd name="T34" fmla="*/ 536 w 1209"/>
              <a:gd name="T35" fmla="*/ 728 h 785"/>
              <a:gd name="T36" fmla="*/ 456 w 1209"/>
              <a:gd name="T37" fmla="*/ 672 h 785"/>
              <a:gd name="T38" fmla="*/ 408 w 1209"/>
              <a:gd name="T39" fmla="*/ 640 h 785"/>
              <a:gd name="T40" fmla="*/ 360 w 1209"/>
              <a:gd name="T41" fmla="*/ 624 h 785"/>
              <a:gd name="T42" fmla="*/ 320 w 1209"/>
              <a:gd name="T43" fmla="*/ 592 h 785"/>
              <a:gd name="T44" fmla="*/ 272 w 1209"/>
              <a:gd name="T45" fmla="*/ 520 h 785"/>
              <a:gd name="T46" fmla="*/ 248 w 1209"/>
              <a:gd name="T47" fmla="*/ 512 h 785"/>
              <a:gd name="T48" fmla="*/ 208 w 1209"/>
              <a:gd name="T49" fmla="*/ 456 h 785"/>
              <a:gd name="T50" fmla="*/ 160 w 1209"/>
              <a:gd name="T51" fmla="*/ 384 h 785"/>
              <a:gd name="T52" fmla="*/ 120 w 1209"/>
              <a:gd name="T53" fmla="*/ 408 h 785"/>
              <a:gd name="T54" fmla="*/ 64 w 1209"/>
              <a:gd name="T55" fmla="*/ 328 h 785"/>
              <a:gd name="T56" fmla="*/ 32 w 1209"/>
              <a:gd name="T57" fmla="*/ 272 h 785"/>
              <a:gd name="T58" fmla="*/ 0 w 1209"/>
              <a:gd name="T59" fmla="*/ 256 h 785"/>
              <a:gd name="T60" fmla="*/ 16 w 1209"/>
              <a:gd name="T61" fmla="*/ 176 h 785"/>
              <a:gd name="T62" fmla="*/ 48 w 1209"/>
              <a:gd name="T63" fmla="*/ 192 h 785"/>
              <a:gd name="T64" fmla="*/ 80 w 1209"/>
              <a:gd name="T65" fmla="*/ 184 h 785"/>
              <a:gd name="T66" fmla="*/ 80 w 1209"/>
              <a:gd name="T67" fmla="*/ 128 h 785"/>
              <a:gd name="T68" fmla="*/ 56 w 1209"/>
              <a:gd name="T69" fmla="*/ 96 h 785"/>
              <a:gd name="T70" fmla="*/ 80 w 1209"/>
              <a:gd name="T71" fmla="*/ 48 h 785"/>
              <a:gd name="T72" fmla="*/ 152 w 1209"/>
              <a:gd name="T73" fmla="*/ 40 h 785"/>
              <a:gd name="T74" fmla="*/ 208 w 1209"/>
              <a:gd name="T75" fmla="*/ 8 h 785"/>
              <a:gd name="T76" fmla="*/ 288 w 1209"/>
              <a:gd name="T77" fmla="*/ 16 h 785"/>
              <a:gd name="T78" fmla="*/ 344 w 1209"/>
              <a:gd name="T79" fmla="*/ 56 h 785"/>
              <a:gd name="T80" fmla="*/ 432 w 1209"/>
              <a:gd name="T81" fmla="*/ 56 h 785"/>
              <a:gd name="T82" fmla="*/ 528 w 1209"/>
              <a:gd name="T83" fmla="*/ 40 h 785"/>
              <a:gd name="T84" fmla="*/ 664 w 1209"/>
              <a:gd name="T85" fmla="*/ 56 h 785"/>
              <a:gd name="T86" fmla="*/ 712 w 1209"/>
              <a:gd name="T87" fmla="*/ 72 h 785"/>
              <a:gd name="T88" fmla="*/ 704 w 1209"/>
              <a:gd name="T89" fmla="*/ 96 h 785"/>
              <a:gd name="T90" fmla="*/ 728 w 1209"/>
              <a:gd name="T91" fmla="*/ 136 h 785"/>
              <a:gd name="T92" fmla="*/ 712 w 1209"/>
              <a:gd name="T93" fmla="*/ 184 h 785"/>
              <a:gd name="T94" fmla="*/ 696 w 1209"/>
              <a:gd name="T95" fmla="*/ 248 h 785"/>
              <a:gd name="T96" fmla="*/ 736 w 1209"/>
              <a:gd name="T97" fmla="*/ 320 h 785"/>
              <a:gd name="T98" fmla="*/ 832 w 1209"/>
              <a:gd name="T99" fmla="*/ 368 h 785"/>
              <a:gd name="T100" fmla="*/ 936 w 1209"/>
              <a:gd name="T101" fmla="*/ 416 h 785"/>
              <a:gd name="T102" fmla="*/ 992 w 1209"/>
              <a:gd name="T103" fmla="*/ 424 h 785"/>
              <a:gd name="T104" fmla="*/ 1008 w 1209"/>
              <a:gd name="T105" fmla="*/ 480 h 785"/>
              <a:gd name="T106" fmla="*/ 1040 w 1209"/>
              <a:gd name="T107" fmla="*/ 496 h 785"/>
              <a:gd name="T108" fmla="*/ 1056 w 1209"/>
              <a:gd name="T109" fmla="*/ 472 h 785"/>
              <a:gd name="T110" fmla="*/ 1080 w 1209"/>
              <a:gd name="T111" fmla="*/ 480 h 785"/>
              <a:gd name="T112" fmla="*/ 1096 w 1209"/>
              <a:gd name="T113" fmla="*/ 464 h 785"/>
              <a:gd name="T114" fmla="*/ 1136 w 1209"/>
              <a:gd name="T115" fmla="*/ 440 h 785"/>
              <a:gd name="T116" fmla="*/ 1176 w 1209"/>
              <a:gd name="T117" fmla="*/ 456 h 785"/>
              <a:gd name="T118" fmla="*/ 1208 w 1209"/>
              <a:gd name="T119" fmla="*/ 536 h 785"/>
              <a:gd name="T120" fmla="*/ 1208 w 1209"/>
              <a:gd name="T121" fmla="*/ 576 h 785"/>
              <a:gd name="T122" fmla="*/ 1200 w 1209"/>
              <a:gd name="T123" fmla="*/ 712 h 7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09" h="785">
                <a:moveTo>
                  <a:pt x="1200" y="712"/>
                </a:moveTo>
                <a:lnTo>
                  <a:pt x="1184" y="728"/>
                </a:lnTo>
                <a:lnTo>
                  <a:pt x="1176" y="712"/>
                </a:lnTo>
                <a:lnTo>
                  <a:pt x="1160" y="728"/>
                </a:lnTo>
                <a:lnTo>
                  <a:pt x="1168" y="776"/>
                </a:lnTo>
                <a:lnTo>
                  <a:pt x="1160" y="784"/>
                </a:lnTo>
                <a:lnTo>
                  <a:pt x="1136" y="776"/>
                </a:lnTo>
                <a:lnTo>
                  <a:pt x="1112" y="760"/>
                </a:lnTo>
                <a:lnTo>
                  <a:pt x="1112" y="744"/>
                </a:lnTo>
                <a:lnTo>
                  <a:pt x="1088" y="752"/>
                </a:lnTo>
                <a:lnTo>
                  <a:pt x="1024" y="728"/>
                </a:lnTo>
                <a:lnTo>
                  <a:pt x="1024" y="720"/>
                </a:lnTo>
                <a:lnTo>
                  <a:pt x="1040" y="712"/>
                </a:lnTo>
                <a:lnTo>
                  <a:pt x="1040" y="696"/>
                </a:lnTo>
                <a:lnTo>
                  <a:pt x="1024" y="688"/>
                </a:lnTo>
                <a:lnTo>
                  <a:pt x="1032" y="680"/>
                </a:lnTo>
                <a:lnTo>
                  <a:pt x="1016" y="656"/>
                </a:lnTo>
                <a:lnTo>
                  <a:pt x="1000" y="664"/>
                </a:lnTo>
                <a:lnTo>
                  <a:pt x="984" y="672"/>
                </a:lnTo>
                <a:lnTo>
                  <a:pt x="976" y="680"/>
                </a:lnTo>
                <a:lnTo>
                  <a:pt x="960" y="680"/>
                </a:lnTo>
                <a:lnTo>
                  <a:pt x="928" y="648"/>
                </a:lnTo>
                <a:lnTo>
                  <a:pt x="864" y="696"/>
                </a:lnTo>
                <a:lnTo>
                  <a:pt x="832" y="696"/>
                </a:lnTo>
                <a:lnTo>
                  <a:pt x="824" y="720"/>
                </a:lnTo>
                <a:lnTo>
                  <a:pt x="808" y="720"/>
                </a:lnTo>
                <a:lnTo>
                  <a:pt x="760" y="744"/>
                </a:lnTo>
                <a:lnTo>
                  <a:pt x="728" y="736"/>
                </a:lnTo>
                <a:lnTo>
                  <a:pt x="712" y="712"/>
                </a:lnTo>
                <a:lnTo>
                  <a:pt x="656" y="712"/>
                </a:lnTo>
                <a:lnTo>
                  <a:pt x="664" y="688"/>
                </a:lnTo>
                <a:lnTo>
                  <a:pt x="632" y="680"/>
                </a:lnTo>
                <a:lnTo>
                  <a:pt x="600" y="680"/>
                </a:lnTo>
                <a:lnTo>
                  <a:pt x="584" y="704"/>
                </a:lnTo>
                <a:lnTo>
                  <a:pt x="552" y="728"/>
                </a:lnTo>
                <a:lnTo>
                  <a:pt x="536" y="728"/>
                </a:lnTo>
                <a:lnTo>
                  <a:pt x="544" y="680"/>
                </a:lnTo>
                <a:lnTo>
                  <a:pt x="456" y="672"/>
                </a:lnTo>
                <a:lnTo>
                  <a:pt x="424" y="640"/>
                </a:lnTo>
                <a:lnTo>
                  <a:pt x="408" y="640"/>
                </a:lnTo>
                <a:lnTo>
                  <a:pt x="392" y="648"/>
                </a:lnTo>
                <a:lnTo>
                  <a:pt x="360" y="624"/>
                </a:lnTo>
                <a:lnTo>
                  <a:pt x="336" y="600"/>
                </a:lnTo>
                <a:lnTo>
                  <a:pt x="320" y="592"/>
                </a:lnTo>
                <a:lnTo>
                  <a:pt x="280" y="544"/>
                </a:lnTo>
                <a:lnTo>
                  <a:pt x="272" y="520"/>
                </a:lnTo>
                <a:lnTo>
                  <a:pt x="264" y="512"/>
                </a:lnTo>
                <a:lnTo>
                  <a:pt x="248" y="512"/>
                </a:lnTo>
                <a:lnTo>
                  <a:pt x="224" y="464"/>
                </a:lnTo>
                <a:lnTo>
                  <a:pt x="208" y="456"/>
                </a:lnTo>
                <a:lnTo>
                  <a:pt x="192" y="424"/>
                </a:lnTo>
                <a:lnTo>
                  <a:pt x="160" y="384"/>
                </a:lnTo>
                <a:lnTo>
                  <a:pt x="144" y="384"/>
                </a:lnTo>
                <a:lnTo>
                  <a:pt x="120" y="408"/>
                </a:lnTo>
                <a:lnTo>
                  <a:pt x="96" y="376"/>
                </a:lnTo>
                <a:lnTo>
                  <a:pt x="64" y="328"/>
                </a:lnTo>
                <a:lnTo>
                  <a:pt x="40" y="304"/>
                </a:lnTo>
                <a:lnTo>
                  <a:pt x="32" y="272"/>
                </a:lnTo>
                <a:lnTo>
                  <a:pt x="8" y="280"/>
                </a:lnTo>
                <a:lnTo>
                  <a:pt x="0" y="256"/>
                </a:lnTo>
                <a:lnTo>
                  <a:pt x="8" y="248"/>
                </a:lnTo>
                <a:lnTo>
                  <a:pt x="16" y="176"/>
                </a:lnTo>
                <a:lnTo>
                  <a:pt x="32" y="168"/>
                </a:lnTo>
                <a:lnTo>
                  <a:pt x="48" y="192"/>
                </a:lnTo>
                <a:lnTo>
                  <a:pt x="64" y="184"/>
                </a:lnTo>
                <a:lnTo>
                  <a:pt x="80" y="184"/>
                </a:lnTo>
                <a:lnTo>
                  <a:pt x="72" y="144"/>
                </a:lnTo>
                <a:lnTo>
                  <a:pt x="80" y="128"/>
                </a:lnTo>
                <a:lnTo>
                  <a:pt x="56" y="120"/>
                </a:lnTo>
                <a:lnTo>
                  <a:pt x="56" y="96"/>
                </a:lnTo>
                <a:lnTo>
                  <a:pt x="64" y="56"/>
                </a:lnTo>
                <a:lnTo>
                  <a:pt x="80" y="48"/>
                </a:lnTo>
                <a:lnTo>
                  <a:pt x="120" y="56"/>
                </a:lnTo>
                <a:lnTo>
                  <a:pt x="152" y="40"/>
                </a:lnTo>
                <a:lnTo>
                  <a:pt x="176" y="0"/>
                </a:lnTo>
                <a:lnTo>
                  <a:pt x="208" y="8"/>
                </a:lnTo>
                <a:lnTo>
                  <a:pt x="272" y="32"/>
                </a:lnTo>
                <a:lnTo>
                  <a:pt x="288" y="16"/>
                </a:lnTo>
                <a:lnTo>
                  <a:pt x="336" y="24"/>
                </a:lnTo>
                <a:lnTo>
                  <a:pt x="344" y="56"/>
                </a:lnTo>
                <a:lnTo>
                  <a:pt x="408" y="72"/>
                </a:lnTo>
                <a:lnTo>
                  <a:pt x="432" y="56"/>
                </a:lnTo>
                <a:lnTo>
                  <a:pt x="504" y="56"/>
                </a:lnTo>
                <a:lnTo>
                  <a:pt x="528" y="40"/>
                </a:lnTo>
                <a:lnTo>
                  <a:pt x="640" y="32"/>
                </a:lnTo>
                <a:lnTo>
                  <a:pt x="664" y="56"/>
                </a:lnTo>
                <a:lnTo>
                  <a:pt x="696" y="64"/>
                </a:lnTo>
                <a:lnTo>
                  <a:pt x="712" y="72"/>
                </a:lnTo>
                <a:lnTo>
                  <a:pt x="720" y="88"/>
                </a:lnTo>
                <a:lnTo>
                  <a:pt x="704" y="96"/>
                </a:lnTo>
                <a:lnTo>
                  <a:pt x="728" y="104"/>
                </a:lnTo>
                <a:lnTo>
                  <a:pt x="728" y="136"/>
                </a:lnTo>
                <a:lnTo>
                  <a:pt x="704" y="168"/>
                </a:lnTo>
                <a:lnTo>
                  <a:pt x="712" y="184"/>
                </a:lnTo>
                <a:lnTo>
                  <a:pt x="704" y="232"/>
                </a:lnTo>
                <a:lnTo>
                  <a:pt x="696" y="248"/>
                </a:lnTo>
                <a:lnTo>
                  <a:pt x="712" y="296"/>
                </a:lnTo>
                <a:lnTo>
                  <a:pt x="736" y="320"/>
                </a:lnTo>
                <a:lnTo>
                  <a:pt x="784" y="320"/>
                </a:lnTo>
                <a:lnTo>
                  <a:pt x="832" y="368"/>
                </a:lnTo>
                <a:lnTo>
                  <a:pt x="864" y="376"/>
                </a:lnTo>
                <a:lnTo>
                  <a:pt x="936" y="416"/>
                </a:lnTo>
                <a:lnTo>
                  <a:pt x="968" y="400"/>
                </a:lnTo>
                <a:lnTo>
                  <a:pt x="992" y="424"/>
                </a:lnTo>
                <a:lnTo>
                  <a:pt x="1016" y="448"/>
                </a:lnTo>
                <a:lnTo>
                  <a:pt x="1008" y="480"/>
                </a:lnTo>
                <a:lnTo>
                  <a:pt x="1040" y="480"/>
                </a:lnTo>
                <a:lnTo>
                  <a:pt x="1040" y="496"/>
                </a:lnTo>
                <a:lnTo>
                  <a:pt x="1064" y="496"/>
                </a:lnTo>
                <a:lnTo>
                  <a:pt x="1056" y="472"/>
                </a:lnTo>
                <a:lnTo>
                  <a:pt x="1072" y="472"/>
                </a:lnTo>
                <a:lnTo>
                  <a:pt x="1080" y="480"/>
                </a:lnTo>
                <a:lnTo>
                  <a:pt x="1096" y="480"/>
                </a:lnTo>
                <a:lnTo>
                  <a:pt x="1096" y="464"/>
                </a:lnTo>
                <a:lnTo>
                  <a:pt x="1120" y="464"/>
                </a:lnTo>
                <a:lnTo>
                  <a:pt x="1136" y="440"/>
                </a:lnTo>
                <a:lnTo>
                  <a:pt x="1152" y="432"/>
                </a:lnTo>
                <a:lnTo>
                  <a:pt x="1176" y="456"/>
                </a:lnTo>
                <a:lnTo>
                  <a:pt x="1176" y="480"/>
                </a:lnTo>
                <a:lnTo>
                  <a:pt x="1208" y="536"/>
                </a:lnTo>
                <a:lnTo>
                  <a:pt x="1192" y="544"/>
                </a:lnTo>
                <a:lnTo>
                  <a:pt x="1208" y="576"/>
                </a:lnTo>
                <a:lnTo>
                  <a:pt x="1208" y="608"/>
                </a:lnTo>
                <a:lnTo>
                  <a:pt x="1200" y="712"/>
                </a:ln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48" name="Freeform 24"/>
          <p:cNvSpPr/>
          <p:nvPr/>
        </p:nvSpPr>
        <p:spPr bwMode="gray">
          <a:xfrm>
            <a:off x="3691890" y="4148723"/>
            <a:ext cx="1510653" cy="1276279"/>
          </a:xfrm>
          <a:custGeom>
            <a:avLst/>
            <a:gdLst>
              <a:gd name="T0" fmla="*/ 696 w 761"/>
              <a:gd name="T1" fmla="*/ 488 h 633"/>
              <a:gd name="T2" fmla="*/ 672 w 761"/>
              <a:gd name="T3" fmla="*/ 504 h 633"/>
              <a:gd name="T4" fmla="*/ 656 w 761"/>
              <a:gd name="T5" fmla="*/ 488 h 633"/>
              <a:gd name="T6" fmla="*/ 608 w 761"/>
              <a:gd name="T7" fmla="*/ 432 h 633"/>
              <a:gd name="T8" fmla="*/ 584 w 761"/>
              <a:gd name="T9" fmla="*/ 424 h 633"/>
              <a:gd name="T10" fmla="*/ 552 w 761"/>
              <a:gd name="T11" fmla="*/ 440 h 633"/>
              <a:gd name="T12" fmla="*/ 536 w 761"/>
              <a:gd name="T13" fmla="*/ 472 h 633"/>
              <a:gd name="T14" fmla="*/ 512 w 761"/>
              <a:gd name="T15" fmla="*/ 464 h 633"/>
              <a:gd name="T16" fmla="*/ 472 w 761"/>
              <a:gd name="T17" fmla="*/ 472 h 633"/>
              <a:gd name="T18" fmla="*/ 504 w 761"/>
              <a:gd name="T19" fmla="*/ 496 h 633"/>
              <a:gd name="T20" fmla="*/ 456 w 761"/>
              <a:gd name="T21" fmla="*/ 528 h 633"/>
              <a:gd name="T22" fmla="*/ 416 w 761"/>
              <a:gd name="T23" fmla="*/ 520 h 633"/>
              <a:gd name="T24" fmla="*/ 392 w 761"/>
              <a:gd name="T25" fmla="*/ 456 h 633"/>
              <a:gd name="T26" fmla="*/ 360 w 761"/>
              <a:gd name="T27" fmla="*/ 488 h 633"/>
              <a:gd name="T28" fmla="*/ 336 w 761"/>
              <a:gd name="T29" fmla="*/ 504 h 633"/>
              <a:gd name="T30" fmla="*/ 296 w 761"/>
              <a:gd name="T31" fmla="*/ 536 h 633"/>
              <a:gd name="T32" fmla="*/ 272 w 761"/>
              <a:gd name="T33" fmla="*/ 632 h 633"/>
              <a:gd name="T34" fmla="*/ 248 w 761"/>
              <a:gd name="T35" fmla="*/ 632 h 633"/>
              <a:gd name="T36" fmla="*/ 216 w 761"/>
              <a:gd name="T37" fmla="*/ 624 h 633"/>
              <a:gd name="T38" fmla="*/ 200 w 761"/>
              <a:gd name="T39" fmla="*/ 576 h 633"/>
              <a:gd name="T40" fmla="*/ 144 w 761"/>
              <a:gd name="T41" fmla="*/ 496 h 633"/>
              <a:gd name="T42" fmla="*/ 128 w 761"/>
              <a:gd name="T43" fmla="*/ 480 h 633"/>
              <a:gd name="T44" fmla="*/ 104 w 761"/>
              <a:gd name="T45" fmla="*/ 424 h 633"/>
              <a:gd name="T46" fmla="*/ 80 w 761"/>
              <a:gd name="T47" fmla="*/ 464 h 633"/>
              <a:gd name="T48" fmla="*/ 72 w 761"/>
              <a:gd name="T49" fmla="*/ 248 h 633"/>
              <a:gd name="T50" fmla="*/ 72 w 761"/>
              <a:gd name="T51" fmla="*/ 216 h 633"/>
              <a:gd name="T52" fmla="*/ 40 w 761"/>
              <a:gd name="T53" fmla="*/ 136 h 633"/>
              <a:gd name="T54" fmla="*/ 0 w 761"/>
              <a:gd name="T55" fmla="*/ 104 h 633"/>
              <a:gd name="T56" fmla="*/ 8 w 761"/>
              <a:gd name="T57" fmla="*/ 64 h 633"/>
              <a:gd name="T58" fmla="*/ 16 w 761"/>
              <a:gd name="T59" fmla="*/ 32 h 633"/>
              <a:gd name="T60" fmla="*/ 32 w 761"/>
              <a:gd name="T61" fmla="*/ 0 h 633"/>
              <a:gd name="T62" fmla="*/ 64 w 761"/>
              <a:gd name="T63" fmla="*/ 16 h 633"/>
              <a:gd name="T64" fmla="*/ 88 w 761"/>
              <a:gd name="T65" fmla="*/ 80 h 633"/>
              <a:gd name="T66" fmla="*/ 128 w 761"/>
              <a:gd name="T67" fmla="*/ 120 h 633"/>
              <a:gd name="T68" fmla="*/ 152 w 761"/>
              <a:gd name="T69" fmla="*/ 104 h 633"/>
              <a:gd name="T70" fmla="*/ 176 w 761"/>
              <a:gd name="T71" fmla="*/ 128 h 633"/>
              <a:gd name="T72" fmla="*/ 224 w 761"/>
              <a:gd name="T73" fmla="*/ 96 h 633"/>
              <a:gd name="T74" fmla="*/ 288 w 761"/>
              <a:gd name="T75" fmla="*/ 96 h 633"/>
              <a:gd name="T76" fmla="*/ 296 w 761"/>
              <a:gd name="T77" fmla="*/ 40 h 633"/>
              <a:gd name="T78" fmla="*/ 320 w 761"/>
              <a:gd name="T79" fmla="*/ 32 h 633"/>
              <a:gd name="T80" fmla="*/ 344 w 761"/>
              <a:gd name="T81" fmla="*/ 48 h 633"/>
              <a:gd name="T82" fmla="*/ 400 w 761"/>
              <a:gd name="T83" fmla="*/ 72 h 633"/>
              <a:gd name="T84" fmla="*/ 416 w 761"/>
              <a:gd name="T85" fmla="*/ 136 h 633"/>
              <a:gd name="T86" fmla="*/ 472 w 761"/>
              <a:gd name="T87" fmla="*/ 160 h 633"/>
              <a:gd name="T88" fmla="*/ 512 w 761"/>
              <a:gd name="T89" fmla="*/ 136 h 633"/>
              <a:gd name="T90" fmla="*/ 552 w 761"/>
              <a:gd name="T91" fmla="*/ 144 h 633"/>
              <a:gd name="T92" fmla="*/ 624 w 761"/>
              <a:gd name="T93" fmla="*/ 184 h 633"/>
              <a:gd name="T94" fmla="*/ 704 w 761"/>
              <a:gd name="T95" fmla="*/ 224 h 633"/>
              <a:gd name="T96" fmla="*/ 760 w 761"/>
              <a:gd name="T97" fmla="*/ 256 h 633"/>
              <a:gd name="T98" fmla="*/ 744 w 761"/>
              <a:gd name="T99" fmla="*/ 296 h 633"/>
              <a:gd name="T100" fmla="*/ 664 w 761"/>
              <a:gd name="T101" fmla="*/ 312 h 633"/>
              <a:gd name="T102" fmla="*/ 648 w 761"/>
              <a:gd name="T103" fmla="*/ 336 h 633"/>
              <a:gd name="T104" fmla="*/ 656 w 761"/>
              <a:gd name="T105" fmla="*/ 360 h 633"/>
              <a:gd name="T106" fmla="*/ 656 w 761"/>
              <a:gd name="T107" fmla="*/ 376 h 633"/>
              <a:gd name="T108" fmla="*/ 704 w 761"/>
              <a:gd name="T109" fmla="*/ 456 h 6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61" h="633">
                <a:moveTo>
                  <a:pt x="696" y="480"/>
                </a:moveTo>
                <a:lnTo>
                  <a:pt x="696" y="488"/>
                </a:lnTo>
                <a:lnTo>
                  <a:pt x="688" y="504"/>
                </a:lnTo>
                <a:lnTo>
                  <a:pt x="672" y="504"/>
                </a:lnTo>
                <a:lnTo>
                  <a:pt x="664" y="488"/>
                </a:lnTo>
                <a:lnTo>
                  <a:pt x="656" y="488"/>
                </a:lnTo>
                <a:lnTo>
                  <a:pt x="632" y="432"/>
                </a:lnTo>
                <a:lnTo>
                  <a:pt x="608" y="432"/>
                </a:lnTo>
                <a:lnTo>
                  <a:pt x="592" y="416"/>
                </a:lnTo>
                <a:lnTo>
                  <a:pt x="584" y="424"/>
                </a:lnTo>
                <a:lnTo>
                  <a:pt x="576" y="456"/>
                </a:lnTo>
                <a:lnTo>
                  <a:pt x="552" y="440"/>
                </a:lnTo>
                <a:lnTo>
                  <a:pt x="552" y="464"/>
                </a:lnTo>
                <a:lnTo>
                  <a:pt x="536" y="472"/>
                </a:lnTo>
                <a:lnTo>
                  <a:pt x="528" y="464"/>
                </a:lnTo>
                <a:lnTo>
                  <a:pt x="512" y="464"/>
                </a:lnTo>
                <a:lnTo>
                  <a:pt x="488" y="456"/>
                </a:lnTo>
                <a:lnTo>
                  <a:pt x="472" y="472"/>
                </a:lnTo>
                <a:lnTo>
                  <a:pt x="480" y="496"/>
                </a:lnTo>
                <a:lnTo>
                  <a:pt x="504" y="496"/>
                </a:lnTo>
                <a:lnTo>
                  <a:pt x="512" y="528"/>
                </a:lnTo>
                <a:lnTo>
                  <a:pt x="456" y="528"/>
                </a:lnTo>
                <a:lnTo>
                  <a:pt x="440" y="504"/>
                </a:lnTo>
                <a:lnTo>
                  <a:pt x="416" y="520"/>
                </a:lnTo>
                <a:lnTo>
                  <a:pt x="392" y="504"/>
                </a:lnTo>
                <a:lnTo>
                  <a:pt x="392" y="456"/>
                </a:lnTo>
                <a:lnTo>
                  <a:pt x="360" y="456"/>
                </a:lnTo>
                <a:lnTo>
                  <a:pt x="360" y="488"/>
                </a:lnTo>
                <a:lnTo>
                  <a:pt x="336" y="496"/>
                </a:lnTo>
                <a:lnTo>
                  <a:pt x="336" y="504"/>
                </a:lnTo>
                <a:lnTo>
                  <a:pt x="312" y="536"/>
                </a:lnTo>
                <a:lnTo>
                  <a:pt x="296" y="536"/>
                </a:lnTo>
                <a:lnTo>
                  <a:pt x="296" y="632"/>
                </a:lnTo>
                <a:lnTo>
                  <a:pt x="272" y="632"/>
                </a:lnTo>
                <a:lnTo>
                  <a:pt x="264" y="616"/>
                </a:lnTo>
                <a:lnTo>
                  <a:pt x="248" y="632"/>
                </a:lnTo>
                <a:lnTo>
                  <a:pt x="216" y="632"/>
                </a:lnTo>
                <a:lnTo>
                  <a:pt x="216" y="624"/>
                </a:lnTo>
                <a:lnTo>
                  <a:pt x="200" y="616"/>
                </a:lnTo>
                <a:lnTo>
                  <a:pt x="200" y="576"/>
                </a:lnTo>
                <a:lnTo>
                  <a:pt x="160" y="496"/>
                </a:lnTo>
                <a:lnTo>
                  <a:pt x="144" y="496"/>
                </a:lnTo>
                <a:lnTo>
                  <a:pt x="144" y="504"/>
                </a:lnTo>
                <a:lnTo>
                  <a:pt x="128" y="480"/>
                </a:lnTo>
                <a:lnTo>
                  <a:pt x="136" y="472"/>
                </a:lnTo>
                <a:lnTo>
                  <a:pt x="104" y="424"/>
                </a:lnTo>
                <a:lnTo>
                  <a:pt x="88" y="432"/>
                </a:lnTo>
                <a:lnTo>
                  <a:pt x="80" y="464"/>
                </a:lnTo>
                <a:lnTo>
                  <a:pt x="64" y="472"/>
                </a:lnTo>
                <a:lnTo>
                  <a:pt x="72" y="248"/>
                </a:lnTo>
                <a:lnTo>
                  <a:pt x="56" y="224"/>
                </a:lnTo>
                <a:lnTo>
                  <a:pt x="72" y="216"/>
                </a:lnTo>
                <a:lnTo>
                  <a:pt x="40" y="160"/>
                </a:lnTo>
                <a:lnTo>
                  <a:pt x="40" y="136"/>
                </a:lnTo>
                <a:lnTo>
                  <a:pt x="16" y="112"/>
                </a:lnTo>
                <a:lnTo>
                  <a:pt x="0" y="104"/>
                </a:lnTo>
                <a:lnTo>
                  <a:pt x="0" y="96"/>
                </a:lnTo>
                <a:lnTo>
                  <a:pt x="8" y="64"/>
                </a:lnTo>
                <a:lnTo>
                  <a:pt x="24" y="48"/>
                </a:lnTo>
                <a:lnTo>
                  <a:pt x="16" y="32"/>
                </a:lnTo>
                <a:lnTo>
                  <a:pt x="16" y="0"/>
                </a:lnTo>
                <a:lnTo>
                  <a:pt x="32" y="0"/>
                </a:lnTo>
                <a:lnTo>
                  <a:pt x="40" y="16"/>
                </a:lnTo>
                <a:lnTo>
                  <a:pt x="64" y="16"/>
                </a:lnTo>
                <a:lnTo>
                  <a:pt x="88" y="40"/>
                </a:lnTo>
                <a:lnTo>
                  <a:pt x="88" y="80"/>
                </a:lnTo>
                <a:lnTo>
                  <a:pt x="104" y="80"/>
                </a:lnTo>
                <a:lnTo>
                  <a:pt x="128" y="120"/>
                </a:lnTo>
                <a:lnTo>
                  <a:pt x="152" y="112"/>
                </a:lnTo>
                <a:lnTo>
                  <a:pt x="152" y="104"/>
                </a:lnTo>
                <a:lnTo>
                  <a:pt x="160" y="112"/>
                </a:lnTo>
                <a:lnTo>
                  <a:pt x="176" y="128"/>
                </a:lnTo>
                <a:lnTo>
                  <a:pt x="216" y="128"/>
                </a:lnTo>
                <a:lnTo>
                  <a:pt x="224" y="96"/>
                </a:lnTo>
                <a:lnTo>
                  <a:pt x="256" y="88"/>
                </a:lnTo>
                <a:lnTo>
                  <a:pt x="288" y="96"/>
                </a:lnTo>
                <a:lnTo>
                  <a:pt x="304" y="72"/>
                </a:lnTo>
                <a:lnTo>
                  <a:pt x="296" y="40"/>
                </a:lnTo>
                <a:lnTo>
                  <a:pt x="296" y="32"/>
                </a:lnTo>
                <a:lnTo>
                  <a:pt x="320" y="32"/>
                </a:lnTo>
                <a:lnTo>
                  <a:pt x="336" y="24"/>
                </a:lnTo>
                <a:lnTo>
                  <a:pt x="344" y="48"/>
                </a:lnTo>
                <a:lnTo>
                  <a:pt x="384" y="72"/>
                </a:lnTo>
                <a:lnTo>
                  <a:pt x="400" y="72"/>
                </a:lnTo>
                <a:lnTo>
                  <a:pt x="400" y="88"/>
                </a:lnTo>
                <a:lnTo>
                  <a:pt x="416" y="136"/>
                </a:lnTo>
                <a:lnTo>
                  <a:pt x="432" y="152"/>
                </a:lnTo>
                <a:lnTo>
                  <a:pt x="472" y="160"/>
                </a:lnTo>
                <a:lnTo>
                  <a:pt x="496" y="128"/>
                </a:lnTo>
                <a:lnTo>
                  <a:pt x="512" y="136"/>
                </a:lnTo>
                <a:lnTo>
                  <a:pt x="520" y="152"/>
                </a:lnTo>
                <a:lnTo>
                  <a:pt x="552" y="144"/>
                </a:lnTo>
                <a:lnTo>
                  <a:pt x="592" y="176"/>
                </a:lnTo>
                <a:lnTo>
                  <a:pt x="624" y="184"/>
                </a:lnTo>
                <a:lnTo>
                  <a:pt x="656" y="192"/>
                </a:lnTo>
                <a:lnTo>
                  <a:pt x="704" y="224"/>
                </a:lnTo>
                <a:lnTo>
                  <a:pt x="728" y="232"/>
                </a:lnTo>
                <a:lnTo>
                  <a:pt x="760" y="256"/>
                </a:lnTo>
                <a:lnTo>
                  <a:pt x="760" y="296"/>
                </a:lnTo>
                <a:lnTo>
                  <a:pt x="744" y="296"/>
                </a:lnTo>
                <a:lnTo>
                  <a:pt x="712" y="312"/>
                </a:lnTo>
                <a:lnTo>
                  <a:pt x="664" y="312"/>
                </a:lnTo>
                <a:lnTo>
                  <a:pt x="648" y="328"/>
                </a:lnTo>
                <a:lnTo>
                  <a:pt x="648" y="336"/>
                </a:lnTo>
                <a:lnTo>
                  <a:pt x="656" y="352"/>
                </a:lnTo>
                <a:lnTo>
                  <a:pt x="656" y="360"/>
                </a:lnTo>
                <a:lnTo>
                  <a:pt x="648" y="376"/>
                </a:lnTo>
                <a:lnTo>
                  <a:pt x="656" y="376"/>
                </a:lnTo>
                <a:lnTo>
                  <a:pt x="696" y="424"/>
                </a:lnTo>
                <a:lnTo>
                  <a:pt x="704" y="456"/>
                </a:lnTo>
                <a:lnTo>
                  <a:pt x="696" y="480"/>
                </a:ln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49" name="Freeform 25"/>
          <p:cNvSpPr/>
          <p:nvPr/>
        </p:nvSpPr>
        <p:spPr bwMode="invGray">
          <a:xfrm>
            <a:off x="2815888" y="3259850"/>
            <a:ext cx="1560712" cy="1244815"/>
          </a:xfrm>
          <a:custGeom>
            <a:avLst/>
            <a:gdLst>
              <a:gd name="T0" fmla="*/ 672 w 785"/>
              <a:gd name="T1" fmla="*/ 536 h 617"/>
              <a:gd name="T2" fmla="*/ 616 w 785"/>
              <a:gd name="T3" fmla="*/ 568 h 617"/>
              <a:gd name="T4" fmla="*/ 592 w 785"/>
              <a:gd name="T5" fmla="*/ 544 h 617"/>
              <a:gd name="T6" fmla="*/ 568 w 785"/>
              <a:gd name="T7" fmla="*/ 560 h 617"/>
              <a:gd name="T8" fmla="*/ 528 w 785"/>
              <a:gd name="T9" fmla="*/ 520 h 617"/>
              <a:gd name="T10" fmla="*/ 504 w 785"/>
              <a:gd name="T11" fmla="*/ 456 h 617"/>
              <a:gd name="T12" fmla="*/ 472 w 785"/>
              <a:gd name="T13" fmla="*/ 440 h 617"/>
              <a:gd name="T14" fmla="*/ 456 w 785"/>
              <a:gd name="T15" fmla="*/ 456 h 617"/>
              <a:gd name="T16" fmla="*/ 464 w 785"/>
              <a:gd name="T17" fmla="*/ 480 h 617"/>
              <a:gd name="T18" fmla="*/ 440 w 785"/>
              <a:gd name="T19" fmla="*/ 536 h 617"/>
              <a:gd name="T20" fmla="*/ 456 w 785"/>
              <a:gd name="T21" fmla="*/ 552 h 617"/>
              <a:gd name="T22" fmla="*/ 424 w 785"/>
              <a:gd name="T23" fmla="*/ 584 h 617"/>
              <a:gd name="T24" fmla="*/ 400 w 785"/>
              <a:gd name="T25" fmla="*/ 600 h 617"/>
              <a:gd name="T26" fmla="*/ 376 w 785"/>
              <a:gd name="T27" fmla="*/ 592 h 617"/>
              <a:gd name="T28" fmla="*/ 368 w 785"/>
              <a:gd name="T29" fmla="*/ 608 h 617"/>
              <a:gd name="T30" fmla="*/ 336 w 785"/>
              <a:gd name="T31" fmla="*/ 600 h 617"/>
              <a:gd name="T32" fmla="*/ 320 w 785"/>
              <a:gd name="T33" fmla="*/ 568 h 617"/>
              <a:gd name="T34" fmla="*/ 232 w 785"/>
              <a:gd name="T35" fmla="*/ 536 h 617"/>
              <a:gd name="T36" fmla="*/ 136 w 785"/>
              <a:gd name="T37" fmla="*/ 496 h 617"/>
              <a:gd name="T38" fmla="*/ 40 w 785"/>
              <a:gd name="T39" fmla="*/ 440 h 617"/>
              <a:gd name="T40" fmla="*/ 0 w 785"/>
              <a:gd name="T41" fmla="*/ 368 h 617"/>
              <a:gd name="T42" fmla="*/ 16 w 785"/>
              <a:gd name="T43" fmla="*/ 304 h 617"/>
              <a:gd name="T44" fmla="*/ 32 w 785"/>
              <a:gd name="T45" fmla="*/ 248 h 617"/>
              <a:gd name="T46" fmla="*/ 8 w 785"/>
              <a:gd name="T47" fmla="*/ 216 h 617"/>
              <a:gd name="T48" fmla="*/ 48 w 785"/>
              <a:gd name="T49" fmla="*/ 208 h 617"/>
              <a:gd name="T50" fmla="*/ 104 w 785"/>
              <a:gd name="T51" fmla="*/ 224 h 617"/>
              <a:gd name="T52" fmla="*/ 96 w 785"/>
              <a:gd name="T53" fmla="*/ 184 h 617"/>
              <a:gd name="T54" fmla="*/ 128 w 785"/>
              <a:gd name="T55" fmla="*/ 136 h 617"/>
              <a:gd name="T56" fmla="*/ 88 w 785"/>
              <a:gd name="T57" fmla="*/ 72 h 617"/>
              <a:gd name="T58" fmla="*/ 152 w 785"/>
              <a:gd name="T59" fmla="*/ 16 h 617"/>
              <a:gd name="T60" fmla="*/ 288 w 785"/>
              <a:gd name="T61" fmla="*/ 0 h 617"/>
              <a:gd name="T62" fmla="*/ 384 w 785"/>
              <a:gd name="T63" fmla="*/ 40 h 617"/>
              <a:gd name="T64" fmla="*/ 456 w 785"/>
              <a:gd name="T65" fmla="*/ 104 h 617"/>
              <a:gd name="T66" fmla="*/ 472 w 785"/>
              <a:gd name="T67" fmla="*/ 48 h 617"/>
              <a:gd name="T68" fmla="*/ 528 w 785"/>
              <a:gd name="T69" fmla="*/ 72 h 617"/>
              <a:gd name="T70" fmla="*/ 592 w 785"/>
              <a:gd name="T71" fmla="*/ 96 h 617"/>
              <a:gd name="T72" fmla="*/ 656 w 785"/>
              <a:gd name="T73" fmla="*/ 120 h 617"/>
              <a:gd name="T74" fmla="*/ 728 w 785"/>
              <a:gd name="T75" fmla="*/ 176 h 617"/>
              <a:gd name="T76" fmla="*/ 768 w 785"/>
              <a:gd name="T77" fmla="*/ 232 h 617"/>
              <a:gd name="T78" fmla="*/ 784 w 785"/>
              <a:gd name="T79" fmla="*/ 336 h 617"/>
              <a:gd name="T80" fmla="*/ 752 w 785"/>
              <a:gd name="T81" fmla="*/ 360 h 617"/>
              <a:gd name="T82" fmla="*/ 712 w 785"/>
              <a:gd name="T83" fmla="*/ 408 h 617"/>
              <a:gd name="T84" fmla="*/ 736 w 785"/>
              <a:gd name="T85" fmla="*/ 432 h 617"/>
              <a:gd name="T86" fmla="*/ 704 w 785"/>
              <a:gd name="T87" fmla="*/ 456 h 617"/>
              <a:gd name="T88" fmla="*/ 656 w 785"/>
              <a:gd name="T89" fmla="*/ 448 h 617"/>
              <a:gd name="T90" fmla="*/ 664 w 785"/>
              <a:gd name="T91" fmla="*/ 488 h 617"/>
              <a:gd name="T92" fmla="*/ 712 w 785"/>
              <a:gd name="T93" fmla="*/ 504 h 6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85" h="617">
                <a:moveTo>
                  <a:pt x="704" y="528"/>
                </a:moveTo>
                <a:lnTo>
                  <a:pt x="672" y="536"/>
                </a:lnTo>
                <a:lnTo>
                  <a:pt x="656" y="568"/>
                </a:lnTo>
                <a:lnTo>
                  <a:pt x="616" y="568"/>
                </a:lnTo>
                <a:lnTo>
                  <a:pt x="608" y="552"/>
                </a:lnTo>
                <a:lnTo>
                  <a:pt x="592" y="544"/>
                </a:lnTo>
                <a:lnTo>
                  <a:pt x="592" y="552"/>
                </a:lnTo>
                <a:lnTo>
                  <a:pt x="568" y="560"/>
                </a:lnTo>
                <a:lnTo>
                  <a:pt x="544" y="520"/>
                </a:lnTo>
                <a:lnTo>
                  <a:pt x="528" y="520"/>
                </a:lnTo>
                <a:lnTo>
                  <a:pt x="528" y="480"/>
                </a:lnTo>
                <a:lnTo>
                  <a:pt x="504" y="456"/>
                </a:lnTo>
                <a:lnTo>
                  <a:pt x="488" y="456"/>
                </a:lnTo>
                <a:lnTo>
                  <a:pt x="472" y="440"/>
                </a:lnTo>
                <a:lnTo>
                  <a:pt x="456" y="440"/>
                </a:lnTo>
                <a:lnTo>
                  <a:pt x="456" y="456"/>
                </a:lnTo>
                <a:lnTo>
                  <a:pt x="456" y="472"/>
                </a:lnTo>
                <a:lnTo>
                  <a:pt x="464" y="480"/>
                </a:lnTo>
                <a:lnTo>
                  <a:pt x="448" y="496"/>
                </a:lnTo>
                <a:lnTo>
                  <a:pt x="440" y="536"/>
                </a:lnTo>
                <a:lnTo>
                  <a:pt x="448" y="552"/>
                </a:lnTo>
                <a:lnTo>
                  <a:pt x="456" y="552"/>
                </a:lnTo>
                <a:lnTo>
                  <a:pt x="440" y="560"/>
                </a:lnTo>
                <a:lnTo>
                  <a:pt x="424" y="584"/>
                </a:lnTo>
                <a:lnTo>
                  <a:pt x="400" y="584"/>
                </a:lnTo>
                <a:lnTo>
                  <a:pt x="400" y="600"/>
                </a:lnTo>
                <a:lnTo>
                  <a:pt x="384" y="608"/>
                </a:lnTo>
                <a:lnTo>
                  <a:pt x="376" y="592"/>
                </a:lnTo>
                <a:lnTo>
                  <a:pt x="360" y="592"/>
                </a:lnTo>
                <a:lnTo>
                  <a:pt x="368" y="608"/>
                </a:lnTo>
                <a:lnTo>
                  <a:pt x="352" y="616"/>
                </a:lnTo>
                <a:lnTo>
                  <a:pt x="336" y="600"/>
                </a:lnTo>
                <a:lnTo>
                  <a:pt x="312" y="600"/>
                </a:lnTo>
                <a:lnTo>
                  <a:pt x="320" y="568"/>
                </a:lnTo>
                <a:lnTo>
                  <a:pt x="264" y="520"/>
                </a:lnTo>
                <a:lnTo>
                  <a:pt x="232" y="536"/>
                </a:lnTo>
                <a:lnTo>
                  <a:pt x="168" y="496"/>
                </a:lnTo>
                <a:lnTo>
                  <a:pt x="136" y="496"/>
                </a:lnTo>
                <a:lnTo>
                  <a:pt x="88" y="440"/>
                </a:lnTo>
                <a:lnTo>
                  <a:pt x="40" y="440"/>
                </a:lnTo>
                <a:lnTo>
                  <a:pt x="16" y="416"/>
                </a:lnTo>
                <a:lnTo>
                  <a:pt x="0" y="368"/>
                </a:lnTo>
                <a:lnTo>
                  <a:pt x="8" y="352"/>
                </a:lnTo>
                <a:lnTo>
                  <a:pt x="16" y="304"/>
                </a:lnTo>
                <a:lnTo>
                  <a:pt x="8" y="280"/>
                </a:lnTo>
                <a:lnTo>
                  <a:pt x="32" y="248"/>
                </a:lnTo>
                <a:lnTo>
                  <a:pt x="32" y="224"/>
                </a:lnTo>
                <a:lnTo>
                  <a:pt x="8" y="216"/>
                </a:lnTo>
                <a:lnTo>
                  <a:pt x="16" y="208"/>
                </a:lnTo>
                <a:lnTo>
                  <a:pt x="48" y="208"/>
                </a:lnTo>
                <a:lnTo>
                  <a:pt x="56" y="200"/>
                </a:lnTo>
                <a:lnTo>
                  <a:pt x="104" y="224"/>
                </a:lnTo>
                <a:lnTo>
                  <a:pt x="104" y="192"/>
                </a:lnTo>
                <a:lnTo>
                  <a:pt x="96" y="184"/>
                </a:lnTo>
                <a:lnTo>
                  <a:pt x="96" y="160"/>
                </a:lnTo>
                <a:lnTo>
                  <a:pt x="128" y="136"/>
                </a:lnTo>
                <a:lnTo>
                  <a:pt x="120" y="112"/>
                </a:lnTo>
                <a:lnTo>
                  <a:pt x="88" y="72"/>
                </a:lnTo>
                <a:lnTo>
                  <a:pt x="96" y="32"/>
                </a:lnTo>
                <a:lnTo>
                  <a:pt x="152" y="16"/>
                </a:lnTo>
                <a:lnTo>
                  <a:pt x="256" y="8"/>
                </a:lnTo>
                <a:lnTo>
                  <a:pt x="288" y="0"/>
                </a:lnTo>
                <a:lnTo>
                  <a:pt x="344" y="24"/>
                </a:lnTo>
                <a:lnTo>
                  <a:pt x="384" y="40"/>
                </a:lnTo>
                <a:lnTo>
                  <a:pt x="424" y="64"/>
                </a:lnTo>
                <a:lnTo>
                  <a:pt x="456" y="104"/>
                </a:lnTo>
                <a:lnTo>
                  <a:pt x="472" y="56"/>
                </a:lnTo>
                <a:lnTo>
                  <a:pt x="472" y="48"/>
                </a:lnTo>
                <a:lnTo>
                  <a:pt x="504" y="64"/>
                </a:lnTo>
                <a:lnTo>
                  <a:pt x="528" y="72"/>
                </a:lnTo>
                <a:lnTo>
                  <a:pt x="584" y="64"/>
                </a:lnTo>
                <a:lnTo>
                  <a:pt x="592" y="96"/>
                </a:lnTo>
                <a:lnTo>
                  <a:pt x="640" y="128"/>
                </a:lnTo>
                <a:lnTo>
                  <a:pt x="656" y="120"/>
                </a:lnTo>
                <a:lnTo>
                  <a:pt x="728" y="192"/>
                </a:lnTo>
                <a:lnTo>
                  <a:pt x="728" y="176"/>
                </a:lnTo>
                <a:lnTo>
                  <a:pt x="760" y="208"/>
                </a:lnTo>
                <a:lnTo>
                  <a:pt x="768" y="232"/>
                </a:lnTo>
                <a:lnTo>
                  <a:pt x="776" y="288"/>
                </a:lnTo>
                <a:lnTo>
                  <a:pt x="784" y="336"/>
                </a:lnTo>
                <a:lnTo>
                  <a:pt x="776" y="360"/>
                </a:lnTo>
                <a:lnTo>
                  <a:pt x="752" y="360"/>
                </a:lnTo>
                <a:lnTo>
                  <a:pt x="744" y="392"/>
                </a:lnTo>
                <a:lnTo>
                  <a:pt x="712" y="408"/>
                </a:lnTo>
                <a:lnTo>
                  <a:pt x="712" y="424"/>
                </a:lnTo>
                <a:lnTo>
                  <a:pt x="736" y="432"/>
                </a:lnTo>
                <a:lnTo>
                  <a:pt x="728" y="440"/>
                </a:lnTo>
                <a:lnTo>
                  <a:pt x="704" y="456"/>
                </a:lnTo>
                <a:lnTo>
                  <a:pt x="672" y="448"/>
                </a:lnTo>
                <a:lnTo>
                  <a:pt x="656" y="448"/>
                </a:lnTo>
                <a:lnTo>
                  <a:pt x="648" y="464"/>
                </a:lnTo>
                <a:lnTo>
                  <a:pt x="664" y="488"/>
                </a:lnTo>
                <a:lnTo>
                  <a:pt x="696" y="496"/>
                </a:lnTo>
                <a:lnTo>
                  <a:pt x="712" y="504"/>
                </a:lnTo>
                <a:lnTo>
                  <a:pt x="704" y="528"/>
                </a:ln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50" name="Freeform 26"/>
          <p:cNvSpPr/>
          <p:nvPr/>
        </p:nvSpPr>
        <p:spPr bwMode="gray">
          <a:xfrm>
            <a:off x="5645909" y="4838975"/>
            <a:ext cx="606049" cy="861341"/>
          </a:xfrm>
          <a:custGeom>
            <a:avLst/>
            <a:gdLst>
              <a:gd name="T0" fmla="*/ 272 w 305"/>
              <a:gd name="T1" fmla="*/ 40 h 425"/>
              <a:gd name="T2" fmla="*/ 280 w 305"/>
              <a:gd name="T3" fmla="*/ 72 h 425"/>
              <a:gd name="T4" fmla="*/ 304 w 305"/>
              <a:gd name="T5" fmla="*/ 88 h 425"/>
              <a:gd name="T6" fmla="*/ 304 w 305"/>
              <a:gd name="T7" fmla="*/ 136 h 425"/>
              <a:gd name="T8" fmla="*/ 272 w 305"/>
              <a:gd name="T9" fmla="*/ 152 h 425"/>
              <a:gd name="T10" fmla="*/ 272 w 305"/>
              <a:gd name="T11" fmla="*/ 160 h 425"/>
              <a:gd name="T12" fmla="*/ 240 w 305"/>
              <a:gd name="T13" fmla="*/ 160 h 425"/>
              <a:gd name="T14" fmla="*/ 224 w 305"/>
              <a:gd name="T15" fmla="*/ 176 h 425"/>
              <a:gd name="T16" fmla="*/ 224 w 305"/>
              <a:gd name="T17" fmla="*/ 200 h 425"/>
              <a:gd name="T18" fmla="*/ 232 w 305"/>
              <a:gd name="T19" fmla="*/ 208 h 425"/>
              <a:gd name="T20" fmla="*/ 208 w 305"/>
              <a:gd name="T21" fmla="*/ 240 h 425"/>
              <a:gd name="T22" fmla="*/ 192 w 305"/>
              <a:gd name="T23" fmla="*/ 240 h 425"/>
              <a:gd name="T24" fmla="*/ 192 w 305"/>
              <a:gd name="T25" fmla="*/ 272 h 425"/>
              <a:gd name="T26" fmla="*/ 192 w 305"/>
              <a:gd name="T27" fmla="*/ 280 h 425"/>
              <a:gd name="T28" fmla="*/ 192 w 305"/>
              <a:gd name="T29" fmla="*/ 304 h 425"/>
              <a:gd name="T30" fmla="*/ 176 w 305"/>
              <a:gd name="T31" fmla="*/ 320 h 425"/>
              <a:gd name="T32" fmla="*/ 168 w 305"/>
              <a:gd name="T33" fmla="*/ 360 h 425"/>
              <a:gd name="T34" fmla="*/ 160 w 305"/>
              <a:gd name="T35" fmla="*/ 384 h 425"/>
              <a:gd name="T36" fmla="*/ 160 w 305"/>
              <a:gd name="T37" fmla="*/ 392 h 425"/>
              <a:gd name="T38" fmla="*/ 152 w 305"/>
              <a:gd name="T39" fmla="*/ 416 h 425"/>
              <a:gd name="T40" fmla="*/ 136 w 305"/>
              <a:gd name="T41" fmla="*/ 416 h 425"/>
              <a:gd name="T42" fmla="*/ 128 w 305"/>
              <a:gd name="T43" fmla="*/ 408 h 425"/>
              <a:gd name="T44" fmla="*/ 64 w 305"/>
              <a:gd name="T45" fmla="*/ 424 h 425"/>
              <a:gd name="T46" fmla="*/ 56 w 305"/>
              <a:gd name="T47" fmla="*/ 416 h 425"/>
              <a:gd name="T48" fmla="*/ 80 w 305"/>
              <a:gd name="T49" fmla="*/ 368 h 425"/>
              <a:gd name="T50" fmla="*/ 56 w 305"/>
              <a:gd name="T51" fmla="*/ 360 h 425"/>
              <a:gd name="T52" fmla="*/ 40 w 305"/>
              <a:gd name="T53" fmla="*/ 368 h 425"/>
              <a:gd name="T54" fmla="*/ 24 w 305"/>
              <a:gd name="T55" fmla="*/ 360 h 425"/>
              <a:gd name="T56" fmla="*/ 24 w 305"/>
              <a:gd name="T57" fmla="*/ 320 h 425"/>
              <a:gd name="T58" fmla="*/ 40 w 305"/>
              <a:gd name="T59" fmla="*/ 312 h 425"/>
              <a:gd name="T60" fmla="*/ 48 w 305"/>
              <a:gd name="T61" fmla="*/ 312 h 425"/>
              <a:gd name="T62" fmla="*/ 48 w 305"/>
              <a:gd name="T63" fmla="*/ 288 h 425"/>
              <a:gd name="T64" fmla="*/ 32 w 305"/>
              <a:gd name="T65" fmla="*/ 288 h 425"/>
              <a:gd name="T66" fmla="*/ 32 w 305"/>
              <a:gd name="T67" fmla="*/ 272 h 425"/>
              <a:gd name="T68" fmla="*/ 16 w 305"/>
              <a:gd name="T69" fmla="*/ 264 h 425"/>
              <a:gd name="T70" fmla="*/ 16 w 305"/>
              <a:gd name="T71" fmla="*/ 216 h 425"/>
              <a:gd name="T72" fmla="*/ 0 w 305"/>
              <a:gd name="T73" fmla="*/ 200 h 425"/>
              <a:gd name="T74" fmla="*/ 8 w 305"/>
              <a:gd name="T75" fmla="*/ 176 h 425"/>
              <a:gd name="T76" fmla="*/ 32 w 305"/>
              <a:gd name="T77" fmla="*/ 152 h 425"/>
              <a:gd name="T78" fmla="*/ 32 w 305"/>
              <a:gd name="T79" fmla="*/ 128 h 425"/>
              <a:gd name="T80" fmla="*/ 24 w 305"/>
              <a:gd name="T81" fmla="*/ 120 h 425"/>
              <a:gd name="T82" fmla="*/ 32 w 305"/>
              <a:gd name="T83" fmla="*/ 104 h 425"/>
              <a:gd name="T84" fmla="*/ 16 w 305"/>
              <a:gd name="T85" fmla="*/ 80 h 425"/>
              <a:gd name="T86" fmla="*/ 32 w 305"/>
              <a:gd name="T87" fmla="*/ 64 h 425"/>
              <a:gd name="T88" fmla="*/ 56 w 305"/>
              <a:gd name="T89" fmla="*/ 56 h 425"/>
              <a:gd name="T90" fmla="*/ 112 w 305"/>
              <a:gd name="T91" fmla="*/ 24 h 425"/>
              <a:gd name="T92" fmla="*/ 144 w 305"/>
              <a:gd name="T93" fmla="*/ 8 h 425"/>
              <a:gd name="T94" fmla="*/ 168 w 305"/>
              <a:gd name="T95" fmla="*/ 8 h 425"/>
              <a:gd name="T96" fmla="*/ 184 w 305"/>
              <a:gd name="T97" fmla="*/ 0 h 425"/>
              <a:gd name="T98" fmla="*/ 192 w 305"/>
              <a:gd name="T99" fmla="*/ 8 h 425"/>
              <a:gd name="T100" fmla="*/ 184 w 305"/>
              <a:gd name="T101" fmla="*/ 16 h 425"/>
              <a:gd name="T102" fmla="*/ 184 w 305"/>
              <a:gd name="T103" fmla="*/ 32 h 425"/>
              <a:gd name="T104" fmla="*/ 208 w 305"/>
              <a:gd name="T105" fmla="*/ 32 h 425"/>
              <a:gd name="T106" fmla="*/ 208 w 305"/>
              <a:gd name="T107" fmla="*/ 16 h 425"/>
              <a:gd name="T108" fmla="*/ 216 w 305"/>
              <a:gd name="T109" fmla="*/ 0 h 425"/>
              <a:gd name="T110" fmla="*/ 232 w 305"/>
              <a:gd name="T111" fmla="*/ 16 h 425"/>
              <a:gd name="T112" fmla="*/ 240 w 305"/>
              <a:gd name="T113" fmla="*/ 32 h 425"/>
              <a:gd name="T114" fmla="*/ 272 w 305"/>
              <a:gd name="T115" fmla="*/ 32 h 425"/>
              <a:gd name="T116" fmla="*/ 272 w 305"/>
              <a:gd name="T117" fmla="*/ 40 h 4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05" h="425">
                <a:moveTo>
                  <a:pt x="272" y="40"/>
                </a:moveTo>
                <a:lnTo>
                  <a:pt x="280" y="72"/>
                </a:lnTo>
                <a:lnTo>
                  <a:pt x="304" y="88"/>
                </a:lnTo>
                <a:lnTo>
                  <a:pt x="304" y="136"/>
                </a:lnTo>
                <a:lnTo>
                  <a:pt x="272" y="152"/>
                </a:lnTo>
                <a:lnTo>
                  <a:pt x="272" y="160"/>
                </a:lnTo>
                <a:lnTo>
                  <a:pt x="240" y="160"/>
                </a:lnTo>
                <a:lnTo>
                  <a:pt x="224" y="176"/>
                </a:lnTo>
                <a:lnTo>
                  <a:pt x="224" y="200"/>
                </a:lnTo>
                <a:lnTo>
                  <a:pt x="232" y="208"/>
                </a:lnTo>
                <a:lnTo>
                  <a:pt x="208" y="240"/>
                </a:lnTo>
                <a:lnTo>
                  <a:pt x="192" y="240"/>
                </a:lnTo>
                <a:lnTo>
                  <a:pt x="192" y="272"/>
                </a:lnTo>
                <a:lnTo>
                  <a:pt x="192" y="280"/>
                </a:lnTo>
                <a:lnTo>
                  <a:pt x="192" y="304"/>
                </a:lnTo>
                <a:lnTo>
                  <a:pt x="176" y="320"/>
                </a:lnTo>
                <a:lnTo>
                  <a:pt x="168" y="360"/>
                </a:lnTo>
                <a:lnTo>
                  <a:pt x="160" y="384"/>
                </a:lnTo>
                <a:lnTo>
                  <a:pt x="160" y="392"/>
                </a:lnTo>
                <a:lnTo>
                  <a:pt x="152" y="416"/>
                </a:lnTo>
                <a:lnTo>
                  <a:pt x="136" y="416"/>
                </a:lnTo>
                <a:lnTo>
                  <a:pt x="128" y="408"/>
                </a:lnTo>
                <a:lnTo>
                  <a:pt x="64" y="424"/>
                </a:lnTo>
                <a:lnTo>
                  <a:pt x="56" y="416"/>
                </a:lnTo>
                <a:lnTo>
                  <a:pt x="80" y="368"/>
                </a:lnTo>
                <a:lnTo>
                  <a:pt x="56" y="360"/>
                </a:lnTo>
                <a:lnTo>
                  <a:pt x="40" y="368"/>
                </a:lnTo>
                <a:lnTo>
                  <a:pt x="24" y="360"/>
                </a:lnTo>
                <a:lnTo>
                  <a:pt x="24" y="320"/>
                </a:lnTo>
                <a:lnTo>
                  <a:pt x="40" y="312"/>
                </a:lnTo>
                <a:lnTo>
                  <a:pt x="48" y="312"/>
                </a:lnTo>
                <a:lnTo>
                  <a:pt x="48" y="288"/>
                </a:lnTo>
                <a:lnTo>
                  <a:pt x="32" y="288"/>
                </a:lnTo>
                <a:lnTo>
                  <a:pt x="32" y="272"/>
                </a:lnTo>
                <a:lnTo>
                  <a:pt x="16" y="264"/>
                </a:lnTo>
                <a:lnTo>
                  <a:pt x="16" y="216"/>
                </a:lnTo>
                <a:lnTo>
                  <a:pt x="0" y="200"/>
                </a:lnTo>
                <a:lnTo>
                  <a:pt x="8" y="176"/>
                </a:lnTo>
                <a:lnTo>
                  <a:pt x="32" y="152"/>
                </a:lnTo>
                <a:lnTo>
                  <a:pt x="32" y="128"/>
                </a:lnTo>
                <a:lnTo>
                  <a:pt x="24" y="120"/>
                </a:lnTo>
                <a:lnTo>
                  <a:pt x="32" y="104"/>
                </a:lnTo>
                <a:lnTo>
                  <a:pt x="16" y="80"/>
                </a:lnTo>
                <a:lnTo>
                  <a:pt x="32" y="64"/>
                </a:lnTo>
                <a:lnTo>
                  <a:pt x="56" y="56"/>
                </a:lnTo>
                <a:lnTo>
                  <a:pt x="112" y="24"/>
                </a:lnTo>
                <a:lnTo>
                  <a:pt x="144" y="8"/>
                </a:lnTo>
                <a:lnTo>
                  <a:pt x="168" y="8"/>
                </a:lnTo>
                <a:lnTo>
                  <a:pt x="184" y="0"/>
                </a:lnTo>
                <a:lnTo>
                  <a:pt x="192" y="8"/>
                </a:lnTo>
                <a:lnTo>
                  <a:pt x="184" y="16"/>
                </a:lnTo>
                <a:lnTo>
                  <a:pt x="184" y="32"/>
                </a:lnTo>
                <a:lnTo>
                  <a:pt x="208" y="32"/>
                </a:lnTo>
                <a:lnTo>
                  <a:pt x="208" y="16"/>
                </a:lnTo>
                <a:lnTo>
                  <a:pt x="216" y="0"/>
                </a:lnTo>
                <a:lnTo>
                  <a:pt x="232" y="16"/>
                </a:lnTo>
                <a:lnTo>
                  <a:pt x="240" y="32"/>
                </a:lnTo>
                <a:lnTo>
                  <a:pt x="272" y="32"/>
                </a:lnTo>
                <a:lnTo>
                  <a:pt x="272" y="40"/>
                </a:ln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51" name="Freeform 27"/>
          <p:cNvSpPr/>
          <p:nvPr/>
        </p:nvSpPr>
        <p:spPr bwMode="gray">
          <a:xfrm>
            <a:off x="5039860" y="4838975"/>
            <a:ext cx="700800" cy="845608"/>
          </a:xfrm>
          <a:custGeom>
            <a:avLst/>
            <a:gdLst>
              <a:gd name="T0" fmla="*/ 336 w 353"/>
              <a:gd name="T1" fmla="*/ 104 h 417"/>
              <a:gd name="T2" fmla="*/ 344 w 353"/>
              <a:gd name="T3" fmla="*/ 128 h 417"/>
              <a:gd name="T4" fmla="*/ 312 w 353"/>
              <a:gd name="T5" fmla="*/ 176 h 417"/>
              <a:gd name="T6" fmla="*/ 320 w 353"/>
              <a:gd name="T7" fmla="*/ 216 h 417"/>
              <a:gd name="T8" fmla="*/ 320 w 353"/>
              <a:gd name="T9" fmla="*/ 264 h 417"/>
              <a:gd name="T10" fmla="*/ 328 w 353"/>
              <a:gd name="T11" fmla="*/ 288 h 417"/>
              <a:gd name="T12" fmla="*/ 352 w 353"/>
              <a:gd name="T13" fmla="*/ 312 h 417"/>
              <a:gd name="T14" fmla="*/ 328 w 353"/>
              <a:gd name="T15" fmla="*/ 320 h 417"/>
              <a:gd name="T16" fmla="*/ 320 w 353"/>
              <a:gd name="T17" fmla="*/ 368 h 417"/>
              <a:gd name="T18" fmla="*/ 272 w 353"/>
              <a:gd name="T19" fmla="*/ 400 h 417"/>
              <a:gd name="T20" fmla="*/ 224 w 353"/>
              <a:gd name="T21" fmla="*/ 376 h 417"/>
              <a:gd name="T22" fmla="*/ 216 w 353"/>
              <a:gd name="T23" fmla="*/ 408 h 417"/>
              <a:gd name="T24" fmla="*/ 192 w 353"/>
              <a:gd name="T25" fmla="*/ 416 h 417"/>
              <a:gd name="T26" fmla="*/ 168 w 353"/>
              <a:gd name="T27" fmla="*/ 384 h 417"/>
              <a:gd name="T28" fmla="*/ 152 w 353"/>
              <a:gd name="T29" fmla="*/ 400 h 417"/>
              <a:gd name="T30" fmla="*/ 144 w 353"/>
              <a:gd name="T31" fmla="*/ 352 h 417"/>
              <a:gd name="T32" fmla="*/ 152 w 353"/>
              <a:gd name="T33" fmla="*/ 312 h 417"/>
              <a:gd name="T34" fmla="*/ 144 w 353"/>
              <a:gd name="T35" fmla="*/ 288 h 417"/>
              <a:gd name="T36" fmla="*/ 96 w 353"/>
              <a:gd name="T37" fmla="*/ 312 h 417"/>
              <a:gd name="T38" fmla="*/ 64 w 353"/>
              <a:gd name="T39" fmla="*/ 304 h 417"/>
              <a:gd name="T40" fmla="*/ 32 w 353"/>
              <a:gd name="T41" fmla="*/ 312 h 417"/>
              <a:gd name="T42" fmla="*/ 24 w 353"/>
              <a:gd name="T43" fmla="*/ 304 h 417"/>
              <a:gd name="T44" fmla="*/ 16 w 353"/>
              <a:gd name="T45" fmla="*/ 264 h 417"/>
              <a:gd name="T46" fmla="*/ 24 w 353"/>
              <a:gd name="T47" fmla="*/ 240 h 417"/>
              <a:gd name="T48" fmla="*/ 0 w 353"/>
              <a:gd name="T49" fmla="*/ 224 h 417"/>
              <a:gd name="T50" fmla="*/ 24 w 353"/>
              <a:gd name="T51" fmla="*/ 168 h 417"/>
              <a:gd name="T52" fmla="*/ 24 w 353"/>
              <a:gd name="T53" fmla="*/ 136 h 417"/>
              <a:gd name="T54" fmla="*/ 24 w 353"/>
              <a:gd name="T55" fmla="*/ 120 h 417"/>
              <a:gd name="T56" fmla="*/ 48 w 353"/>
              <a:gd name="T57" fmla="*/ 32 h 417"/>
              <a:gd name="T58" fmla="*/ 104 w 353"/>
              <a:gd name="T59" fmla="*/ 40 h 417"/>
              <a:gd name="T60" fmla="*/ 112 w 353"/>
              <a:gd name="T61" fmla="*/ 0 h 417"/>
              <a:gd name="T62" fmla="*/ 184 w 353"/>
              <a:gd name="T63" fmla="*/ 16 h 417"/>
              <a:gd name="T64" fmla="*/ 248 w 353"/>
              <a:gd name="T65" fmla="*/ 40 h 417"/>
              <a:gd name="T66" fmla="*/ 288 w 353"/>
              <a:gd name="T67" fmla="*/ 32 h 417"/>
              <a:gd name="T68" fmla="*/ 304 w 353"/>
              <a:gd name="T69" fmla="*/ 8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53" h="417">
                <a:moveTo>
                  <a:pt x="320" y="80"/>
                </a:moveTo>
                <a:lnTo>
                  <a:pt x="336" y="104"/>
                </a:lnTo>
                <a:lnTo>
                  <a:pt x="328" y="120"/>
                </a:lnTo>
                <a:lnTo>
                  <a:pt x="344" y="128"/>
                </a:lnTo>
                <a:lnTo>
                  <a:pt x="328" y="152"/>
                </a:lnTo>
                <a:lnTo>
                  <a:pt x="312" y="176"/>
                </a:lnTo>
                <a:lnTo>
                  <a:pt x="304" y="200"/>
                </a:lnTo>
                <a:lnTo>
                  <a:pt x="320" y="216"/>
                </a:lnTo>
                <a:lnTo>
                  <a:pt x="320" y="248"/>
                </a:lnTo>
                <a:lnTo>
                  <a:pt x="320" y="264"/>
                </a:lnTo>
                <a:lnTo>
                  <a:pt x="336" y="272"/>
                </a:lnTo>
                <a:lnTo>
                  <a:pt x="328" y="288"/>
                </a:lnTo>
                <a:lnTo>
                  <a:pt x="352" y="288"/>
                </a:lnTo>
                <a:lnTo>
                  <a:pt x="352" y="312"/>
                </a:lnTo>
                <a:lnTo>
                  <a:pt x="344" y="312"/>
                </a:lnTo>
                <a:lnTo>
                  <a:pt x="328" y="320"/>
                </a:lnTo>
                <a:lnTo>
                  <a:pt x="328" y="360"/>
                </a:lnTo>
                <a:lnTo>
                  <a:pt x="320" y="368"/>
                </a:lnTo>
                <a:lnTo>
                  <a:pt x="264" y="368"/>
                </a:lnTo>
                <a:lnTo>
                  <a:pt x="272" y="400"/>
                </a:lnTo>
                <a:lnTo>
                  <a:pt x="248" y="400"/>
                </a:lnTo>
                <a:lnTo>
                  <a:pt x="224" y="376"/>
                </a:lnTo>
                <a:lnTo>
                  <a:pt x="216" y="384"/>
                </a:lnTo>
                <a:lnTo>
                  <a:pt x="216" y="408"/>
                </a:lnTo>
                <a:lnTo>
                  <a:pt x="200" y="408"/>
                </a:lnTo>
                <a:lnTo>
                  <a:pt x="192" y="416"/>
                </a:lnTo>
                <a:lnTo>
                  <a:pt x="168" y="416"/>
                </a:lnTo>
                <a:lnTo>
                  <a:pt x="168" y="384"/>
                </a:lnTo>
                <a:lnTo>
                  <a:pt x="152" y="384"/>
                </a:lnTo>
                <a:lnTo>
                  <a:pt x="152" y="400"/>
                </a:lnTo>
                <a:lnTo>
                  <a:pt x="136" y="400"/>
                </a:lnTo>
                <a:lnTo>
                  <a:pt x="144" y="352"/>
                </a:lnTo>
                <a:lnTo>
                  <a:pt x="152" y="336"/>
                </a:lnTo>
                <a:lnTo>
                  <a:pt x="152" y="312"/>
                </a:lnTo>
                <a:lnTo>
                  <a:pt x="152" y="296"/>
                </a:lnTo>
                <a:lnTo>
                  <a:pt x="144" y="288"/>
                </a:lnTo>
                <a:lnTo>
                  <a:pt x="96" y="296"/>
                </a:lnTo>
                <a:lnTo>
                  <a:pt x="96" y="312"/>
                </a:lnTo>
                <a:lnTo>
                  <a:pt x="72" y="320"/>
                </a:lnTo>
                <a:lnTo>
                  <a:pt x="64" y="304"/>
                </a:lnTo>
                <a:lnTo>
                  <a:pt x="56" y="320"/>
                </a:lnTo>
                <a:lnTo>
                  <a:pt x="32" y="312"/>
                </a:lnTo>
                <a:lnTo>
                  <a:pt x="32" y="304"/>
                </a:lnTo>
                <a:lnTo>
                  <a:pt x="24" y="304"/>
                </a:lnTo>
                <a:lnTo>
                  <a:pt x="24" y="288"/>
                </a:lnTo>
                <a:lnTo>
                  <a:pt x="16" y="264"/>
                </a:lnTo>
                <a:lnTo>
                  <a:pt x="32" y="256"/>
                </a:lnTo>
                <a:lnTo>
                  <a:pt x="24" y="240"/>
                </a:lnTo>
                <a:lnTo>
                  <a:pt x="0" y="240"/>
                </a:lnTo>
                <a:lnTo>
                  <a:pt x="0" y="224"/>
                </a:lnTo>
                <a:lnTo>
                  <a:pt x="24" y="192"/>
                </a:lnTo>
                <a:lnTo>
                  <a:pt x="24" y="168"/>
                </a:lnTo>
                <a:lnTo>
                  <a:pt x="32" y="160"/>
                </a:lnTo>
                <a:lnTo>
                  <a:pt x="24" y="136"/>
                </a:lnTo>
                <a:lnTo>
                  <a:pt x="16" y="136"/>
                </a:lnTo>
                <a:lnTo>
                  <a:pt x="24" y="120"/>
                </a:lnTo>
                <a:lnTo>
                  <a:pt x="16" y="80"/>
                </a:lnTo>
                <a:lnTo>
                  <a:pt x="48" y="32"/>
                </a:lnTo>
                <a:lnTo>
                  <a:pt x="80" y="32"/>
                </a:lnTo>
                <a:lnTo>
                  <a:pt x="104" y="40"/>
                </a:lnTo>
                <a:lnTo>
                  <a:pt x="96" y="8"/>
                </a:lnTo>
                <a:lnTo>
                  <a:pt x="112" y="0"/>
                </a:lnTo>
                <a:lnTo>
                  <a:pt x="152" y="16"/>
                </a:lnTo>
                <a:lnTo>
                  <a:pt x="184" y="16"/>
                </a:lnTo>
                <a:lnTo>
                  <a:pt x="208" y="40"/>
                </a:lnTo>
                <a:lnTo>
                  <a:pt x="248" y="40"/>
                </a:lnTo>
                <a:lnTo>
                  <a:pt x="256" y="48"/>
                </a:lnTo>
                <a:lnTo>
                  <a:pt x="288" y="32"/>
                </a:lnTo>
                <a:lnTo>
                  <a:pt x="304" y="32"/>
                </a:lnTo>
                <a:lnTo>
                  <a:pt x="304" y="80"/>
                </a:lnTo>
                <a:lnTo>
                  <a:pt x="320" y="80"/>
                </a:ln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52" name="Freeform 28"/>
          <p:cNvSpPr/>
          <p:nvPr/>
        </p:nvSpPr>
        <p:spPr bwMode="gray">
          <a:xfrm>
            <a:off x="4979076" y="4359141"/>
            <a:ext cx="970752" cy="645023"/>
          </a:xfrm>
          <a:custGeom>
            <a:avLst/>
            <a:gdLst>
              <a:gd name="T0" fmla="*/ 488 w 489"/>
              <a:gd name="T1" fmla="*/ 248 h 321"/>
              <a:gd name="T2" fmla="*/ 448 w 489"/>
              <a:gd name="T3" fmla="*/ 264 h 321"/>
              <a:gd name="T4" fmla="*/ 392 w 489"/>
              <a:gd name="T5" fmla="*/ 296 h 321"/>
              <a:gd name="T6" fmla="*/ 368 w 489"/>
              <a:gd name="T7" fmla="*/ 304 h 321"/>
              <a:gd name="T8" fmla="*/ 352 w 489"/>
              <a:gd name="T9" fmla="*/ 320 h 321"/>
              <a:gd name="T10" fmla="*/ 328 w 489"/>
              <a:gd name="T11" fmla="*/ 320 h 321"/>
              <a:gd name="T12" fmla="*/ 336 w 489"/>
              <a:gd name="T13" fmla="*/ 272 h 321"/>
              <a:gd name="T14" fmla="*/ 320 w 489"/>
              <a:gd name="T15" fmla="*/ 272 h 321"/>
              <a:gd name="T16" fmla="*/ 288 w 489"/>
              <a:gd name="T17" fmla="*/ 288 h 321"/>
              <a:gd name="T18" fmla="*/ 280 w 489"/>
              <a:gd name="T19" fmla="*/ 280 h 321"/>
              <a:gd name="T20" fmla="*/ 240 w 489"/>
              <a:gd name="T21" fmla="*/ 280 h 321"/>
              <a:gd name="T22" fmla="*/ 224 w 489"/>
              <a:gd name="T23" fmla="*/ 256 h 321"/>
              <a:gd name="T24" fmla="*/ 184 w 489"/>
              <a:gd name="T25" fmla="*/ 256 h 321"/>
              <a:gd name="T26" fmla="*/ 144 w 489"/>
              <a:gd name="T27" fmla="*/ 240 h 321"/>
              <a:gd name="T28" fmla="*/ 128 w 489"/>
              <a:gd name="T29" fmla="*/ 248 h 321"/>
              <a:gd name="T30" fmla="*/ 136 w 489"/>
              <a:gd name="T31" fmla="*/ 280 h 321"/>
              <a:gd name="T32" fmla="*/ 112 w 489"/>
              <a:gd name="T33" fmla="*/ 272 h 321"/>
              <a:gd name="T34" fmla="*/ 80 w 489"/>
              <a:gd name="T35" fmla="*/ 272 h 321"/>
              <a:gd name="T36" fmla="*/ 48 w 489"/>
              <a:gd name="T37" fmla="*/ 320 h 321"/>
              <a:gd name="T38" fmla="*/ 8 w 489"/>
              <a:gd name="T39" fmla="*/ 272 h 321"/>
              <a:gd name="T40" fmla="*/ 0 w 489"/>
              <a:gd name="T41" fmla="*/ 272 h 321"/>
              <a:gd name="T42" fmla="*/ 8 w 489"/>
              <a:gd name="T43" fmla="*/ 256 h 321"/>
              <a:gd name="T44" fmla="*/ 16 w 489"/>
              <a:gd name="T45" fmla="*/ 248 h 321"/>
              <a:gd name="T46" fmla="*/ 0 w 489"/>
              <a:gd name="T47" fmla="*/ 232 h 321"/>
              <a:gd name="T48" fmla="*/ 0 w 489"/>
              <a:gd name="T49" fmla="*/ 224 h 321"/>
              <a:gd name="T50" fmla="*/ 16 w 489"/>
              <a:gd name="T51" fmla="*/ 208 h 321"/>
              <a:gd name="T52" fmla="*/ 72 w 489"/>
              <a:gd name="T53" fmla="*/ 208 h 321"/>
              <a:gd name="T54" fmla="*/ 96 w 489"/>
              <a:gd name="T55" fmla="*/ 192 h 321"/>
              <a:gd name="T56" fmla="*/ 112 w 489"/>
              <a:gd name="T57" fmla="*/ 184 h 321"/>
              <a:gd name="T58" fmla="*/ 112 w 489"/>
              <a:gd name="T59" fmla="*/ 160 h 321"/>
              <a:gd name="T60" fmla="*/ 80 w 489"/>
              <a:gd name="T61" fmla="*/ 120 h 321"/>
              <a:gd name="T62" fmla="*/ 72 w 489"/>
              <a:gd name="T63" fmla="*/ 80 h 321"/>
              <a:gd name="T64" fmla="*/ 88 w 489"/>
              <a:gd name="T65" fmla="*/ 56 h 321"/>
              <a:gd name="T66" fmla="*/ 88 w 489"/>
              <a:gd name="T67" fmla="*/ 40 h 321"/>
              <a:gd name="T68" fmla="*/ 72 w 489"/>
              <a:gd name="T69" fmla="*/ 8 h 321"/>
              <a:gd name="T70" fmla="*/ 128 w 489"/>
              <a:gd name="T71" fmla="*/ 8 h 321"/>
              <a:gd name="T72" fmla="*/ 144 w 489"/>
              <a:gd name="T73" fmla="*/ 16 h 321"/>
              <a:gd name="T74" fmla="*/ 168 w 489"/>
              <a:gd name="T75" fmla="*/ 0 h 321"/>
              <a:gd name="T76" fmla="*/ 208 w 489"/>
              <a:gd name="T77" fmla="*/ 72 h 321"/>
              <a:gd name="T78" fmla="*/ 280 w 489"/>
              <a:gd name="T79" fmla="*/ 72 h 321"/>
              <a:gd name="T80" fmla="*/ 296 w 489"/>
              <a:gd name="T81" fmla="*/ 80 h 321"/>
              <a:gd name="T82" fmla="*/ 312 w 489"/>
              <a:gd name="T83" fmla="*/ 72 h 321"/>
              <a:gd name="T84" fmla="*/ 336 w 489"/>
              <a:gd name="T85" fmla="*/ 88 h 321"/>
              <a:gd name="T86" fmla="*/ 336 w 489"/>
              <a:gd name="T87" fmla="*/ 112 h 321"/>
              <a:gd name="T88" fmla="*/ 352 w 489"/>
              <a:gd name="T89" fmla="*/ 128 h 321"/>
              <a:gd name="T90" fmla="*/ 360 w 489"/>
              <a:gd name="T91" fmla="*/ 112 h 321"/>
              <a:gd name="T92" fmla="*/ 376 w 489"/>
              <a:gd name="T93" fmla="*/ 128 h 321"/>
              <a:gd name="T94" fmla="*/ 408 w 489"/>
              <a:gd name="T95" fmla="*/ 128 h 321"/>
              <a:gd name="T96" fmla="*/ 416 w 489"/>
              <a:gd name="T97" fmla="*/ 120 h 321"/>
              <a:gd name="T98" fmla="*/ 464 w 489"/>
              <a:gd name="T99" fmla="*/ 152 h 321"/>
              <a:gd name="T100" fmla="*/ 472 w 489"/>
              <a:gd name="T101" fmla="*/ 192 h 321"/>
              <a:gd name="T102" fmla="*/ 472 w 489"/>
              <a:gd name="T103" fmla="*/ 216 h 321"/>
              <a:gd name="T104" fmla="*/ 488 w 489"/>
              <a:gd name="T105" fmla="*/ 248 h 3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89" h="321">
                <a:moveTo>
                  <a:pt x="488" y="248"/>
                </a:moveTo>
                <a:lnTo>
                  <a:pt x="448" y="264"/>
                </a:lnTo>
                <a:lnTo>
                  <a:pt x="392" y="296"/>
                </a:lnTo>
                <a:lnTo>
                  <a:pt x="368" y="304"/>
                </a:lnTo>
                <a:lnTo>
                  <a:pt x="352" y="320"/>
                </a:lnTo>
                <a:lnTo>
                  <a:pt x="328" y="320"/>
                </a:lnTo>
                <a:lnTo>
                  <a:pt x="336" y="272"/>
                </a:lnTo>
                <a:lnTo>
                  <a:pt x="320" y="272"/>
                </a:lnTo>
                <a:lnTo>
                  <a:pt x="288" y="288"/>
                </a:lnTo>
                <a:lnTo>
                  <a:pt x="280" y="280"/>
                </a:lnTo>
                <a:lnTo>
                  <a:pt x="240" y="280"/>
                </a:lnTo>
                <a:lnTo>
                  <a:pt x="224" y="256"/>
                </a:lnTo>
                <a:lnTo>
                  <a:pt x="184" y="256"/>
                </a:lnTo>
                <a:lnTo>
                  <a:pt x="144" y="240"/>
                </a:lnTo>
                <a:lnTo>
                  <a:pt x="128" y="248"/>
                </a:lnTo>
                <a:lnTo>
                  <a:pt x="136" y="280"/>
                </a:lnTo>
                <a:lnTo>
                  <a:pt x="112" y="272"/>
                </a:lnTo>
                <a:lnTo>
                  <a:pt x="80" y="272"/>
                </a:lnTo>
                <a:lnTo>
                  <a:pt x="48" y="320"/>
                </a:lnTo>
                <a:lnTo>
                  <a:pt x="8" y="272"/>
                </a:lnTo>
                <a:lnTo>
                  <a:pt x="0" y="272"/>
                </a:lnTo>
                <a:lnTo>
                  <a:pt x="8" y="256"/>
                </a:lnTo>
                <a:lnTo>
                  <a:pt x="16" y="248"/>
                </a:lnTo>
                <a:lnTo>
                  <a:pt x="0" y="232"/>
                </a:lnTo>
                <a:lnTo>
                  <a:pt x="0" y="224"/>
                </a:lnTo>
                <a:lnTo>
                  <a:pt x="16" y="208"/>
                </a:lnTo>
                <a:lnTo>
                  <a:pt x="72" y="208"/>
                </a:lnTo>
                <a:lnTo>
                  <a:pt x="96" y="192"/>
                </a:lnTo>
                <a:lnTo>
                  <a:pt x="112" y="184"/>
                </a:lnTo>
                <a:lnTo>
                  <a:pt x="112" y="160"/>
                </a:lnTo>
                <a:lnTo>
                  <a:pt x="80" y="120"/>
                </a:lnTo>
                <a:lnTo>
                  <a:pt x="72" y="80"/>
                </a:lnTo>
                <a:lnTo>
                  <a:pt x="88" y="56"/>
                </a:lnTo>
                <a:lnTo>
                  <a:pt x="88" y="40"/>
                </a:lnTo>
                <a:lnTo>
                  <a:pt x="72" y="8"/>
                </a:lnTo>
                <a:lnTo>
                  <a:pt x="128" y="8"/>
                </a:lnTo>
                <a:lnTo>
                  <a:pt x="144" y="16"/>
                </a:lnTo>
                <a:lnTo>
                  <a:pt x="168" y="0"/>
                </a:lnTo>
                <a:lnTo>
                  <a:pt x="208" y="72"/>
                </a:lnTo>
                <a:lnTo>
                  <a:pt x="280" y="72"/>
                </a:lnTo>
                <a:lnTo>
                  <a:pt x="296" y="80"/>
                </a:lnTo>
                <a:lnTo>
                  <a:pt x="312" y="72"/>
                </a:lnTo>
                <a:lnTo>
                  <a:pt x="336" y="88"/>
                </a:lnTo>
                <a:lnTo>
                  <a:pt x="336" y="112"/>
                </a:lnTo>
                <a:lnTo>
                  <a:pt x="352" y="128"/>
                </a:lnTo>
                <a:lnTo>
                  <a:pt x="360" y="112"/>
                </a:lnTo>
                <a:lnTo>
                  <a:pt x="376" y="128"/>
                </a:lnTo>
                <a:lnTo>
                  <a:pt x="408" y="128"/>
                </a:lnTo>
                <a:lnTo>
                  <a:pt x="416" y="120"/>
                </a:lnTo>
                <a:lnTo>
                  <a:pt x="464" y="152"/>
                </a:lnTo>
                <a:lnTo>
                  <a:pt x="472" y="192"/>
                </a:lnTo>
                <a:lnTo>
                  <a:pt x="472" y="216"/>
                </a:lnTo>
                <a:lnTo>
                  <a:pt x="488" y="248"/>
                </a:ln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53" name="Freeform 29"/>
          <p:cNvSpPr/>
          <p:nvPr/>
        </p:nvSpPr>
        <p:spPr bwMode="gray">
          <a:xfrm>
            <a:off x="5756750" y="4131023"/>
            <a:ext cx="606049" cy="778747"/>
          </a:xfrm>
          <a:custGeom>
            <a:avLst/>
            <a:gdLst>
              <a:gd name="T0" fmla="*/ 88 w 305"/>
              <a:gd name="T1" fmla="*/ 0 h 385"/>
              <a:gd name="T2" fmla="*/ 128 w 305"/>
              <a:gd name="T3" fmla="*/ 32 h 385"/>
              <a:gd name="T4" fmla="*/ 176 w 305"/>
              <a:gd name="T5" fmla="*/ 64 h 385"/>
              <a:gd name="T6" fmla="*/ 200 w 305"/>
              <a:gd name="T7" fmla="*/ 96 h 385"/>
              <a:gd name="T8" fmla="*/ 240 w 305"/>
              <a:gd name="T9" fmla="*/ 136 h 385"/>
              <a:gd name="T10" fmla="*/ 272 w 305"/>
              <a:gd name="T11" fmla="*/ 144 h 385"/>
              <a:gd name="T12" fmla="*/ 248 w 305"/>
              <a:gd name="T13" fmla="*/ 144 h 385"/>
              <a:gd name="T14" fmla="*/ 232 w 305"/>
              <a:gd name="T15" fmla="*/ 176 h 385"/>
              <a:gd name="T16" fmla="*/ 248 w 305"/>
              <a:gd name="T17" fmla="*/ 224 h 385"/>
              <a:gd name="T18" fmla="*/ 288 w 305"/>
              <a:gd name="T19" fmla="*/ 248 h 385"/>
              <a:gd name="T20" fmla="*/ 288 w 305"/>
              <a:gd name="T21" fmla="*/ 296 h 385"/>
              <a:gd name="T22" fmla="*/ 280 w 305"/>
              <a:gd name="T23" fmla="*/ 320 h 385"/>
              <a:gd name="T24" fmla="*/ 264 w 305"/>
              <a:gd name="T25" fmla="*/ 312 h 385"/>
              <a:gd name="T26" fmla="*/ 272 w 305"/>
              <a:gd name="T27" fmla="*/ 344 h 385"/>
              <a:gd name="T28" fmla="*/ 264 w 305"/>
              <a:gd name="T29" fmla="*/ 360 h 385"/>
              <a:gd name="T30" fmla="*/ 224 w 305"/>
              <a:gd name="T31" fmla="*/ 384 h 385"/>
              <a:gd name="T32" fmla="*/ 184 w 305"/>
              <a:gd name="T33" fmla="*/ 384 h 385"/>
              <a:gd name="T34" fmla="*/ 152 w 305"/>
              <a:gd name="T35" fmla="*/ 368 h 385"/>
              <a:gd name="T36" fmla="*/ 128 w 305"/>
              <a:gd name="T37" fmla="*/ 384 h 385"/>
              <a:gd name="T38" fmla="*/ 136 w 305"/>
              <a:gd name="T39" fmla="*/ 360 h 385"/>
              <a:gd name="T40" fmla="*/ 120 w 305"/>
              <a:gd name="T41" fmla="*/ 368 h 385"/>
              <a:gd name="T42" fmla="*/ 80 w 305"/>
              <a:gd name="T43" fmla="*/ 312 h 385"/>
              <a:gd name="T44" fmla="*/ 72 w 305"/>
              <a:gd name="T45" fmla="*/ 264 h 385"/>
              <a:gd name="T46" fmla="*/ 72 w 305"/>
              <a:gd name="T47" fmla="*/ 216 h 385"/>
              <a:gd name="T48" fmla="*/ 72 w 305"/>
              <a:gd name="T49" fmla="*/ 160 h 385"/>
              <a:gd name="T50" fmla="*/ 24 w 305"/>
              <a:gd name="T51" fmla="*/ 152 h 385"/>
              <a:gd name="T52" fmla="*/ 0 w 305"/>
              <a:gd name="T53" fmla="*/ 136 h 385"/>
              <a:gd name="T54" fmla="*/ 32 w 305"/>
              <a:gd name="T55" fmla="*/ 120 h 385"/>
              <a:gd name="T56" fmla="*/ 40 w 305"/>
              <a:gd name="T57" fmla="*/ 40 h 385"/>
              <a:gd name="T58" fmla="*/ 72 w 305"/>
              <a:gd name="T59" fmla="*/ 56 h 385"/>
              <a:gd name="T60" fmla="*/ 104 w 305"/>
              <a:gd name="T61" fmla="*/ 48 h 385"/>
              <a:gd name="T62" fmla="*/ 80 w 305"/>
              <a:gd name="T63" fmla="*/ 16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05" h="385">
                <a:moveTo>
                  <a:pt x="80" y="8"/>
                </a:moveTo>
                <a:lnTo>
                  <a:pt x="88" y="0"/>
                </a:lnTo>
                <a:lnTo>
                  <a:pt x="120" y="8"/>
                </a:lnTo>
                <a:lnTo>
                  <a:pt x="128" y="32"/>
                </a:lnTo>
                <a:lnTo>
                  <a:pt x="152" y="32"/>
                </a:lnTo>
                <a:lnTo>
                  <a:pt x="176" y="64"/>
                </a:lnTo>
                <a:lnTo>
                  <a:pt x="184" y="56"/>
                </a:lnTo>
                <a:lnTo>
                  <a:pt x="200" y="96"/>
                </a:lnTo>
                <a:lnTo>
                  <a:pt x="224" y="136"/>
                </a:lnTo>
                <a:lnTo>
                  <a:pt x="240" y="136"/>
                </a:lnTo>
                <a:lnTo>
                  <a:pt x="256" y="120"/>
                </a:lnTo>
                <a:lnTo>
                  <a:pt x="272" y="144"/>
                </a:lnTo>
                <a:lnTo>
                  <a:pt x="256" y="160"/>
                </a:lnTo>
                <a:lnTo>
                  <a:pt x="248" y="144"/>
                </a:lnTo>
                <a:lnTo>
                  <a:pt x="232" y="144"/>
                </a:lnTo>
                <a:lnTo>
                  <a:pt x="232" y="176"/>
                </a:lnTo>
                <a:lnTo>
                  <a:pt x="224" y="192"/>
                </a:lnTo>
                <a:lnTo>
                  <a:pt x="248" y="224"/>
                </a:lnTo>
                <a:lnTo>
                  <a:pt x="248" y="248"/>
                </a:lnTo>
                <a:lnTo>
                  <a:pt x="288" y="248"/>
                </a:lnTo>
                <a:lnTo>
                  <a:pt x="304" y="264"/>
                </a:lnTo>
                <a:lnTo>
                  <a:pt x="288" y="296"/>
                </a:lnTo>
                <a:lnTo>
                  <a:pt x="296" y="320"/>
                </a:lnTo>
                <a:lnTo>
                  <a:pt x="280" y="320"/>
                </a:lnTo>
                <a:lnTo>
                  <a:pt x="280" y="312"/>
                </a:lnTo>
                <a:lnTo>
                  <a:pt x="264" y="312"/>
                </a:lnTo>
                <a:lnTo>
                  <a:pt x="264" y="328"/>
                </a:lnTo>
                <a:lnTo>
                  <a:pt x="272" y="344"/>
                </a:lnTo>
                <a:lnTo>
                  <a:pt x="264" y="344"/>
                </a:lnTo>
                <a:lnTo>
                  <a:pt x="264" y="360"/>
                </a:lnTo>
                <a:lnTo>
                  <a:pt x="232" y="384"/>
                </a:lnTo>
                <a:lnTo>
                  <a:pt x="224" y="384"/>
                </a:lnTo>
                <a:lnTo>
                  <a:pt x="216" y="376"/>
                </a:lnTo>
                <a:lnTo>
                  <a:pt x="184" y="384"/>
                </a:lnTo>
                <a:lnTo>
                  <a:pt x="168" y="352"/>
                </a:lnTo>
                <a:lnTo>
                  <a:pt x="152" y="368"/>
                </a:lnTo>
                <a:lnTo>
                  <a:pt x="152" y="384"/>
                </a:lnTo>
                <a:lnTo>
                  <a:pt x="128" y="384"/>
                </a:lnTo>
                <a:lnTo>
                  <a:pt x="128" y="368"/>
                </a:lnTo>
                <a:lnTo>
                  <a:pt x="136" y="360"/>
                </a:lnTo>
                <a:lnTo>
                  <a:pt x="128" y="352"/>
                </a:lnTo>
                <a:lnTo>
                  <a:pt x="120" y="368"/>
                </a:lnTo>
                <a:lnTo>
                  <a:pt x="88" y="360"/>
                </a:lnTo>
                <a:lnTo>
                  <a:pt x="80" y="312"/>
                </a:lnTo>
                <a:lnTo>
                  <a:pt x="80" y="296"/>
                </a:lnTo>
                <a:lnTo>
                  <a:pt x="72" y="264"/>
                </a:lnTo>
                <a:lnTo>
                  <a:pt x="32" y="240"/>
                </a:lnTo>
                <a:lnTo>
                  <a:pt x="72" y="216"/>
                </a:lnTo>
                <a:lnTo>
                  <a:pt x="80" y="216"/>
                </a:lnTo>
                <a:lnTo>
                  <a:pt x="72" y="160"/>
                </a:lnTo>
                <a:lnTo>
                  <a:pt x="48" y="168"/>
                </a:lnTo>
                <a:lnTo>
                  <a:pt x="24" y="152"/>
                </a:lnTo>
                <a:lnTo>
                  <a:pt x="16" y="136"/>
                </a:lnTo>
                <a:lnTo>
                  <a:pt x="0" y="136"/>
                </a:lnTo>
                <a:lnTo>
                  <a:pt x="8" y="120"/>
                </a:lnTo>
                <a:lnTo>
                  <a:pt x="32" y="120"/>
                </a:lnTo>
                <a:lnTo>
                  <a:pt x="40" y="88"/>
                </a:lnTo>
                <a:lnTo>
                  <a:pt x="40" y="40"/>
                </a:lnTo>
                <a:lnTo>
                  <a:pt x="48" y="40"/>
                </a:lnTo>
                <a:lnTo>
                  <a:pt x="72" y="56"/>
                </a:lnTo>
                <a:lnTo>
                  <a:pt x="80" y="72"/>
                </a:lnTo>
                <a:lnTo>
                  <a:pt x="104" y="48"/>
                </a:lnTo>
                <a:lnTo>
                  <a:pt x="104" y="32"/>
                </a:lnTo>
                <a:lnTo>
                  <a:pt x="80" y="16"/>
                </a:lnTo>
                <a:lnTo>
                  <a:pt x="80" y="8"/>
                </a:ln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54" name="Freeform 30"/>
          <p:cNvSpPr/>
          <p:nvPr/>
        </p:nvSpPr>
        <p:spPr bwMode="gray">
          <a:xfrm>
            <a:off x="5216846" y="3889140"/>
            <a:ext cx="749071" cy="725649"/>
          </a:xfrm>
          <a:custGeom>
            <a:avLst/>
            <a:gdLst>
              <a:gd name="T0" fmla="*/ 200 w 377"/>
              <a:gd name="T1" fmla="*/ 8 h 361"/>
              <a:gd name="T2" fmla="*/ 248 w 377"/>
              <a:gd name="T3" fmla="*/ 0 h 361"/>
              <a:gd name="T4" fmla="*/ 264 w 377"/>
              <a:gd name="T5" fmla="*/ 16 h 361"/>
              <a:gd name="T6" fmla="*/ 304 w 377"/>
              <a:gd name="T7" fmla="*/ 24 h 361"/>
              <a:gd name="T8" fmla="*/ 320 w 377"/>
              <a:gd name="T9" fmla="*/ 16 h 361"/>
              <a:gd name="T10" fmla="*/ 336 w 377"/>
              <a:gd name="T11" fmla="*/ 16 h 361"/>
              <a:gd name="T12" fmla="*/ 280 w 377"/>
              <a:gd name="T13" fmla="*/ 64 h 361"/>
              <a:gd name="T14" fmla="*/ 272 w 377"/>
              <a:gd name="T15" fmla="*/ 88 h 361"/>
              <a:gd name="T16" fmla="*/ 280 w 377"/>
              <a:gd name="T17" fmla="*/ 96 h 361"/>
              <a:gd name="T18" fmla="*/ 288 w 377"/>
              <a:gd name="T19" fmla="*/ 96 h 361"/>
              <a:gd name="T20" fmla="*/ 320 w 377"/>
              <a:gd name="T21" fmla="*/ 128 h 361"/>
              <a:gd name="T22" fmla="*/ 352 w 377"/>
              <a:gd name="T23" fmla="*/ 128 h 361"/>
              <a:gd name="T24" fmla="*/ 352 w 377"/>
              <a:gd name="T25" fmla="*/ 144 h 361"/>
              <a:gd name="T26" fmla="*/ 376 w 377"/>
              <a:gd name="T27" fmla="*/ 152 h 361"/>
              <a:gd name="T28" fmla="*/ 376 w 377"/>
              <a:gd name="T29" fmla="*/ 168 h 361"/>
              <a:gd name="T30" fmla="*/ 352 w 377"/>
              <a:gd name="T31" fmla="*/ 192 h 361"/>
              <a:gd name="T32" fmla="*/ 352 w 377"/>
              <a:gd name="T33" fmla="*/ 176 h 361"/>
              <a:gd name="T34" fmla="*/ 328 w 377"/>
              <a:gd name="T35" fmla="*/ 160 h 361"/>
              <a:gd name="T36" fmla="*/ 312 w 377"/>
              <a:gd name="T37" fmla="*/ 160 h 361"/>
              <a:gd name="T38" fmla="*/ 312 w 377"/>
              <a:gd name="T39" fmla="*/ 208 h 361"/>
              <a:gd name="T40" fmla="*/ 304 w 377"/>
              <a:gd name="T41" fmla="*/ 240 h 361"/>
              <a:gd name="T42" fmla="*/ 280 w 377"/>
              <a:gd name="T43" fmla="*/ 240 h 361"/>
              <a:gd name="T44" fmla="*/ 272 w 377"/>
              <a:gd name="T45" fmla="*/ 248 h 361"/>
              <a:gd name="T46" fmla="*/ 288 w 377"/>
              <a:gd name="T47" fmla="*/ 256 h 361"/>
              <a:gd name="T48" fmla="*/ 296 w 377"/>
              <a:gd name="T49" fmla="*/ 272 h 361"/>
              <a:gd name="T50" fmla="*/ 320 w 377"/>
              <a:gd name="T51" fmla="*/ 288 h 361"/>
              <a:gd name="T52" fmla="*/ 344 w 377"/>
              <a:gd name="T53" fmla="*/ 280 h 361"/>
              <a:gd name="T54" fmla="*/ 352 w 377"/>
              <a:gd name="T55" fmla="*/ 336 h 361"/>
              <a:gd name="T56" fmla="*/ 304 w 377"/>
              <a:gd name="T57" fmla="*/ 360 h 361"/>
              <a:gd name="T58" fmla="*/ 296 w 377"/>
              <a:gd name="T59" fmla="*/ 352 h 361"/>
              <a:gd name="T60" fmla="*/ 288 w 377"/>
              <a:gd name="T61" fmla="*/ 360 h 361"/>
              <a:gd name="T62" fmla="*/ 256 w 377"/>
              <a:gd name="T63" fmla="*/ 360 h 361"/>
              <a:gd name="T64" fmla="*/ 240 w 377"/>
              <a:gd name="T65" fmla="*/ 344 h 361"/>
              <a:gd name="T66" fmla="*/ 232 w 377"/>
              <a:gd name="T67" fmla="*/ 360 h 361"/>
              <a:gd name="T68" fmla="*/ 216 w 377"/>
              <a:gd name="T69" fmla="*/ 344 h 361"/>
              <a:gd name="T70" fmla="*/ 216 w 377"/>
              <a:gd name="T71" fmla="*/ 320 h 361"/>
              <a:gd name="T72" fmla="*/ 192 w 377"/>
              <a:gd name="T73" fmla="*/ 304 h 361"/>
              <a:gd name="T74" fmla="*/ 176 w 377"/>
              <a:gd name="T75" fmla="*/ 312 h 361"/>
              <a:gd name="T76" fmla="*/ 160 w 377"/>
              <a:gd name="T77" fmla="*/ 304 h 361"/>
              <a:gd name="T78" fmla="*/ 88 w 377"/>
              <a:gd name="T79" fmla="*/ 296 h 361"/>
              <a:gd name="T80" fmla="*/ 48 w 377"/>
              <a:gd name="T81" fmla="*/ 232 h 361"/>
              <a:gd name="T82" fmla="*/ 16 w 377"/>
              <a:gd name="T83" fmla="*/ 184 h 361"/>
              <a:gd name="T84" fmla="*/ 0 w 377"/>
              <a:gd name="T85" fmla="*/ 128 h 361"/>
              <a:gd name="T86" fmla="*/ 32 w 377"/>
              <a:gd name="T87" fmla="*/ 128 h 361"/>
              <a:gd name="T88" fmla="*/ 112 w 377"/>
              <a:gd name="T89" fmla="*/ 80 h 361"/>
              <a:gd name="T90" fmla="*/ 136 w 377"/>
              <a:gd name="T91" fmla="*/ 80 h 361"/>
              <a:gd name="T92" fmla="*/ 168 w 377"/>
              <a:gd name="T93" fmla="*/ 80 h 361"/>
              <a:gd name="T94" fmla="*/ 192 w 377"/>
              <a:gd name="T95" fmla="*/ 48 h 361"/>
              <a:gd name="T96" fmla="*/ 200 w 377"/>
              <a:gd name="T97" fmla="*/ 8 h 3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77" h="361">
                <a:moveTo>
                  <a:pt x="200" y="8"/>
                </a:moveTo>
                <a:lnTo>
                  <a:pt x="248" y="0"/>
                </a:lnTo>
                <a:lnTo>
                  <a:pt x="264" y="16"/>
                </a:lnTo>
                <a:lnTo>
                  <a:pt x="304" y="24"/>
                </a:lnTo>
                <a:lnTo>
                  <a:pt x="320" y="16"/>
                </a:lnTo>
                <a:lnTo>
                  <a:pt x="336" y="16"/>
                </a:lnTo>
                <a:lnTo>
                  <a:pt x="280" y="64"/>
                </a:lnTo>
                <a:lnTo>
                  <a:pt x="272" y="88"/>
                </a:lnTo>
                <a:lnTo>
                  <a:pt x="280" y="96"/>
                </a:lnTo>
                <a:lnTo>
                  <a:pt x="288" y="96"/>
                </a:lnTo>
                <a:lnTo>
                  <a:pt x="320" y="128"/>
                </a:lnTo>
                <a:lnTo>
                  <a:pt x="352" y="128"/>
                </a:lnTo>
                <a:lnTo>
                  <a:pt x="352" y="144"/>
                </a:lnTo>
                <a:lnTo>
                  <a:pt x="376" y="152"/>
                </a:lnTo>
                <a:lnTo>
                  <a:pt x="376" y="168"/>
                </a:lnTo>
                <a:lnTo>
                  <a:pt x="352" y="192"/>
                </a:lnTo>
                <a:lnTo>
                  <a:pt x="352" y="176"/>
                </a:lnTo>
                <a:lnTo>
                  <a:pt x="328" y="160"/>
                </a:lnTo>
                <a:lnTo>
                  <a:pt x="312" y="160"/>
                </a:lnTo>
                <a:lnTo>
                  <a:pt x="312" y="208"/>
                </a:lnTo>
                <a:lnTo>
                  <a:pt x="304" y="240"/>
                </a:lnTo>
                <a:lnTo>
                  <a:pt x="280" y="240"/>
                </a:lnTo>
                <a:lnTo>
                  <a:pt x="272" y="248"/>
                </a:lnTo>
                <a:lnTo>
                  <a:pt x="288" y="256"/>
                </a:lnTo>
                <a:lnTo>
                  <a:pt x="296" y="272"/>
                </a:lnTo>
                <a:lnTo>
                  <a:pt x="320" y="288"/>
                </a:lnTo>
                <a:lnTo>
                  <a:pt x="344" y="280"/>
                </a:lnTo>
                <a:lnTo>
                  <a:pt x="352" y="336"/>
                </a:lnTo>
                <a:lnTo>
                  <a:pt x="304" y="360"/>
                </a:lnTo>
                <a:lnTo>
                  <a:pt x="296" y="352"/>
                </a:lnTo>
                <a:lnTo>
                  <a:pt x="288" y="360"/>
                </a:lnTo>
                <a:lnTo>
                  <a:pt x="256" y="360"/>
                </a:lnTo>
                <a:lnTo>
                  <a:pt x="240" y="344"/>
                </a:lnTo>
                <a:lnTo>
                  <a:pt x="232" y="360"/>
                </a:lnTo>
                <a:lnTo>
                  <a:pt x="216" y="344"/>
                </a:lnTo>
                <a:lnTo>
                  <a:pt x="216" y="320"/>
                </a:lnTo>
                <a:lnTo>
                  <a:pt x="192" y="304"/>
                </a:lnTo>
                <a:lnTo>
                  <a:pt x="176" y="312"/>
                </a:lnTo>
                <a:lnTo>
                  <a:pt x="160" y="304"/>
                </a:lnTo>
                <a:lnTo>
                  <a:pt x="88" y="296"/>
                </a:lnTo>
                <a:lnTo>
                  <a:pt x="48" y="232"/>
                </a:lnTo>
                <a:lnTo>
                  <a:pt x="16" y="184"/>
                </a:lnTo>
                <a:lnTo>
                  <a:pt x="0" y="128"/>
                </a:lnTo>
                <a:lnTo>
                  <a:pt x="32" y="128"/>
                </a:lnTo>
                <a:lnTo>
                  <a:pt x="112" y="80"/>
                </a:lnTo>
                <a:lnTo>
                  <a:pt x="136" y="80"/>
                </a:lnTo>
                <a:lnTo>
                  <a:pt x="168" y="80"/>
                </a:lnTo>
                <a:lnTo>
                  <a:pt x="192" y="48"/>
                </a:lnTo>
                <a:lnTo>
                  <a:pt x="200" y="8"/>
                </a:ln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55" name="Freeform 31"/>
          <p:cNvSpPr/>
          <p:nvPr/>
        </p:nvSpPr>
        <p:spPr bwMode="invGray">
          <a:xfrm>
            <a:off x="5202546" y="3228386"/>
            <a:ext cx="495209" cy="922303"/>
          </a:xfrm>
          <a:custGeom>
            <a:avLst/>
            <a:gdLst>
              <a:gd name="T0" fmla="*/ 208 w 249"/>
              <a:gd name="T1" fmla="*/ 336 h 457"/>
              <a:gd name="T2" fmla="*/ 200 w 249"/>
              <a:gd name="T3" fmla="*/ 376 h 457"/>
              <a:gd name="T4" fmla="*/ 176 w 249"/>
              <a:gd name="T5" fmla="*/ 408 h 457"/>
              <a:gd name="T6" fmla="*/ 136 w 249"/>
              <a:gd name="T7" fmla="*/ 400 h 457"/>
              <a:gd name="T8" fmla="*/ 80 w 249"/>
              <a:gd name="T9" fmla="*/ 432 h 457"/>
              <a:gd name="T10" fmla="*/ 40 w 249"/>
              <a:gd name="T11" fmla="*/ 456 h 457"/>
              <a:gd name="T12" fmla="*/ 8 w 249"/>
              <a:gd name="T13" fmla="*/ 456 h 457"/>
              <a:gd name="T14" fmla="*/ 0 w 249"/>
              <a:gd name="T15" fmla="*/ 448 h 457"/>
              <a:gd name="T16" fmla="*/ 16 w 249"/>
              <a:gd name="T17" fmla="*/ 384 h 457"/>
              <a:gd name="T18" fmla="*/ 24 w 249"/>
              <a:gd name="T19" fmla="*/ 368 h 457"/>
              <a:gd name="T20" fmla="*/ 8 w 249"/>
              <a:gd name="T21" fmla="*/ 328 h 457"/>
              <a:gd name="T22" fmla="*/ 16 w 249"/>
              <a:gd name="T23" fmla="*/ 264 h 457"/>
              <a:gd name="T24" fmla="*/ 24 w 249"/>
              <a:gd name="T25" fmla="*/ 224 h 457"/>
              <a:gd name="T26" fmla="*/ 32 w 249"/>
              <a:gd name="T27" fmla="*/ 208 h 457"/>
              <a:gd name="T28" fmla="*/ 16 w 249"/>
              <a:gd name="T29" fmla="*/ 192 h 457"/>
              <a:gd name="T30" fmla="*/ 32 w 249"/>
              <a:gd name="T31" fmla="*/ 160 h 457"/>
              <a:gd name="T32" fmla="*/ 56 w 249"/>
              <a:gd name="T33" fmla="*/ 112 h 457"/>
              <a:gd name="T34" fmla="*/ 56 w 249"/>
              <a:gd name="T35" fmla="*/ 80 h 457"/>
              <a:gd name="T36" fmla="*/ 72 w 249"/>
              <a:gd name="T37" fmla="*/ 80 h 457"/>
              <a:gd name="T38" fmla="*/ 120 w 249"/>
              <a:gd name="T39" fmla="*/ 24 h 457"/>
              <a:gd name="T40" fmla="*/ 144 w 249"/>
              <a:gd name="T41" fmla="*/ 16 h 457"/>
              <a:gd name="T42" fmla="*/ 168 w 249"/>
              <a:gd name="T43" fmla="*/ 0 h 457"/>
              <a:gd name="T44" fmla="*/ 176 w 249"/>
              <a:gd name="T45" fmla="*/ 8 h 457"/>
              <a:gd name="T46" fmla="*/ 216 w 249"/>
              <a:gd name="T47" fmla="*/ 0 h 457"/>
              <a:gd name="T48" fmla="*/ 240 w 249"/>
              <a:gd name="T49" fmla="*/ 24 h 457"/>
              <a:gd name="T50" fmla="*/ 216 w 249"/>
              <a:gd name="T51" fmla="*/ 32 h 457"/>
              <a:gd name="T52" fmla="*/ 208 w 249"/>
              <a:gd name="T53" fmla="*/ 48 h 457"/>
              <a:gd name="T54" fmla="*/ 240 w 249"/>
              <a:gd name="T55" fmla="*/ 48 h 457"/>
              <a:gd name="T56" fmla="*/ 248 w 249"/>
              <a:gd name="T57" fmla="*/ 88 h 457"/>
              <a:gd name="T58" fmla="*/ 232 w 249"/>
              <a:gd name="T59" fmla="*/ 120 h 457"/>
              <a:gd name="T60" fmla="*/ 216 w 249"/>
              <a:gd name="T61" fmla="*/ 104 h 457"/>
              <a:gd name="T62" fmla="*/ 192 w 249"/>
              <a:gd name="T63" fmla="*/ 120 h 457"/>
              <a:gd name="T64" fmla="*/ 200 w 249"/>
              <a:gd name="T65" fmla="*/ 136 h 457"/>
              <a:gd name="T66" fmla="*/ 184 w 249"/>
              <a:gd name="T67" fmla="*/ 160 h 457"/>
              <a:gd name="T68" fmla="*/ 224 w 249"/>
              <a:gd name="T69" fmla="*/ 216 h 457"/>
              <a:gd name="T70" fmla="*/ 192 w 249"/>
              <a:gd name="T71" fmla="*/ 304 h 457"/>
              <a:gd name="T72" fmla="*/ 208 w 249"/>
              <a:gd name="T73" fmla="*/ 336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49" h="457">
                <a:moveTo>
                  <a:pt x="208" y="336"/>
                </a:moveTo>
                <a:lnTo>
                  <a:pt x="200" y="376"/>
                </a:lnTo>
                <a:lnTo>
                  <a:pt x="176" y="408"/>
                </a:lnTo>
                <a:lnTo>
                  <a:pt x="136" y="400"/>
                </a:lnTo>
                <a:lnTo>
                  <a:pt x="80" y="432"/>
                </a:lnTo>
                <a:lnTo>
                  <a:pt x="40" y="456"/>
                </a:lnTo>
                <a:lnTo>
                  <a:pt x="8" y="456"/>
                </a:lnTo>
                <a:lnTo>
                  <a:pt x="0" y="448"/>
                </a:lnTo>
                <a:lnTo>
                  <a:pt x="16" y="384"/>
                </a:lnTo>
                <a:lnTo>
                  <a:pt x="24" y="368"/>
                </a:lnTo>
                <a:lnTo>
                  <a:pt x="8" y="328"/>
                </a:lnTo>
                <a:lnTo>
                  <a:pt x="16" y="264"/>
                </a:lnTo>
                <a:lnTo>
                  <a:pt x="24" y="224"/>
                </a:lnTo>
                <a:lnTo>
                  <a:pt x="32" y="208"/>
                </a:lnTo>
                <a:lnTo>
                  <a:pt x="16" y="192"/>
                </a:lnTo>
                <a:lnTo>
                  <a:pt x="32" y="160"/>
                </a:lnTo>
                <a:lnTo>
                  <a:pt x="56" y="112"/>
                </a:lnTo>
                <a:lnTo>
                  <a:pt x="56" y="80"/>
                </a:lnTo>
                <a:lnTo>
                  <a:pt x="72" y="80"/>
                </a:lnTo>
                <a:lnTo>
                  <a:pt x="120" y="24"/>
                </a:lnTo>
                <a:lnTo>
                  <a:pt x="144" y="16"/>
                </a:lnTo>
                <a:lnTo>
                  <a:pt x="168" y="0"/>
                </a:lnTo>
                <a:lnTo>
                  <a:pt x="176" y="8"/>
                </a:lnTo>
                <a:lnTo>
                  <a:pt x="216" y="0"/>
                </a:lnTo>
                <a:lnTo>
                  <a:pt x="240" y="24"/>
                </a:lnTo>
                <a:lnTo>
                  <a:pt x="216" y="32"/>
                </a:lnTo>
                <a:lnTo>
                  <a:pt x="208" y="48"/>
                </a:lnTo>
                <a:lnTo>
                  <a:pt x="240" y="48"/>
                </a:lnTo>
                <a:lnTo>
                  <a:pt x="248" y="88"/>
                </a:lnTo>
                <a:lnTo>
                  <a:pt x="232" y="120"/>
                </a:lnTo>
                <a:lnTo>
                  <a:pt x="216" y="104"/>
                </a:lnTo>
                <a:lnTo>
                  <a:pt x="192" y="120"/>
                </a:lnTo>
                <a:lnTo>
                  <a:pt x="200" y="136"/>
                </a:lnTo>
                <a:lnTo>
                  <a:pt x="184" y="160"/>
                </a:lnTo>
                <a:lnTo>
                  <a:pt x="224" y="216"/>
                </a:lnTo>
                <a:lnTo>
                  <a:pt x="192" y="304"/>
                </a:lnTo>
                <a:lnTo>
                  <a:pt x="208" y="336"/>
                </a:ln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56" name="Freeform 32"/>
          <p:cNvSpPr/>
          <p:nvPr/>
        </p:nvSpPr>
        <p:spPr bwMode="gray">
          <a:xfrm>
            <a:off x="4675158" y="3389640"/>
            <a:ext cx="640017" cy="1225149"/>
          </a:xfrm>
          <a:custGeom>
            <a:avLst/>
            <a:gdLst>
              <a:gd name="T0" fmla="*/ 320 w 321"/>
              <a:gd name="T1" fmla="*/ 480 h 609"/>
              <a:gd name="T2" fmla="*/ 296 w 321"/>
              <a:gd name="T3" fmla="*/ 496 h 609"/>
              <a:gd name="T4" fmla="*/ 280 w 321"/>
              <a:gd name="T5" fmla="*/ 488 h 609"/>
              <a:gd name="T6" fmla="*/ 224 w 321"/>
              <a:gd name="T7" fmla="*/ 488 h 609"/>
              <a:gd name="T8" fmla="*/ 240 w 321"/>
              <a:gd name="T9" fmla="*/ 520 h 609"/>
              <a:gd name="T10" fmla="*/ 224 w 321"/>
              <a:gd name="T11" fmla="*/ 560 h 609"/>
              <a:gd name="T12" fmla="*/ 232 w 321"/>
              <a:gd name="T13" fmla="*/ 608 h 609"/>
              <a:gd name="T14" fmla="*/ 200 w 321"/>
              <a:gd name="T15" fmla="*/ 600 h 609"/>
              <a:gd name="T16" fmla="*/ 152 w 321"/>
              <a:gd name="T17" fmla="*/ 568 h 609"/>
              <a:gd name="T18" fmla="*/ 96 w 321"/>
              <a:gd name="T19" fmla="*/ 552 h 609"/>
              <a:gd name="T20" fmla="*/ 56 w 321"/>
              <a:gd name="T21" fmla="*/ 520 h 609"/>
              <a:gd name="T22" fmla="*/ 16 w 321"/>
              <a:gd name="T23" fmla="*/ 520 h 609"/>
              <a:gd name="T24" fmla="*/ 16 w 321"/>
              <a:gd name="T25" fmla="*/ 512 h 609"/>
              <a:gd name="T26" fmla="*/ 0 w 321"/>
              <a:gd name="T27" fmla="*/ 504 h 609"/>
              <a:gd name="T28" fmla="*/ 8 w 321"/>
              <a:gd name="T29" fmla="*/ 496 h 609"/>
              <a:gd name="T30" fmla="*/ 8 w 321"/>
              <a:gd name="T31" fmla="*/ 472 h 609"/>
              <a:gd name="T32" fmla="*/ 0 w 321"/>
              <a:gd name="T33" fmla="*/ 464 h 609"/>
              <a:gd name="T34" fmla="*/ 16 w 321"/>
              <a:gd name="T35" fmla="*/ 456 h 609"/>
              <a:gd name="T36" fmla="*/ 48 w 321"/>
              <a:gd name="T37" fmla="*/ 456 h 609"/>
              <a:gd name="T38" fmla="*/ 48 w 321"/>
              <a:gd name="T39" fmla="*/ 344 h 609"/>
              <a:gd name="T40" fmla="*/ 88 w 321"/>
              <a:gd name="T41" fmla="*/ 344 h 609"/>
              <a:gd name="T42" fmla="*/ 88 w 321"/>
              <a:gd name="T43" fmla="*/ 360 h 609"/>
              <a:gd name="T44" fmla="*/ 112 w 321"/>
              <a:gd name="T45" fmla="*/ 360 h 609"/>
              <a:gd name="T46" fmla="*/ 112 w 321"/>
              <a:gd name="T47" fmla="*/ 328 h 609"/>
              <a:gd name="T48" fmla="*/ 160 w 321"/>
              <a:gd name="T49" fmla="*/ 328 h 609"/>
              <a:gd name="T50" fmla="*/ 168 w 321"/>
              <a:gd name="T51" fmla="*/ 280 h 609"/>
              <a:gd name="T52" fmla="*/ 168 w 321"/>
              <a:gd name="T53" fmla="*/ 248 h 609"/>
              <a:gd name="T54" fmla="*/ 144 w 321"/>
              <a:gd name="T55" fmla="*/ 232 h 609"/>
              <a:gd name="T56" fmla="*/ 112 w 321"/>
              <a:gd name="T57" fmla="*/ 208 h 609"/>
              <a:gd name="T58" fmla="*/ 96 w 321"/>
              <a:gd name="T59" fmla="*/ 184 h 609"/>
              <a:gd name="T60" fmla="*/ 104 w 321"/>
              <a:gd name="T61" fmla="*/ 144 h 609"/>
              <a:gd name="T62" fmla="*/ 120 w 321"/>
              <a:gd name="T63" fmla="*/ 128 h 609"/>
              <a:gd name="T64" fmla="*/ 144 w 321"/>
              <a:gd name="T65" fmla="*/ 144 h 609"/>
              <a:gd name="T66" fmla="*/ 176 w 321"/>
              <a:gd name="T67" fmla="*/ 144 h 609"/>
              <a:gd name="T68" fmla="*/ 184 w 321"/>
              <a:gd name="T69" fmla="*/ 120 h 609"/>
              <a:gd name="T70" fmla="*/ 200 w 321"/>
              <a:gd name="T71" fmla="*/ 120 h 609"/>
              <a:gd name="T72" fmla="*/ 192 w 321"/>
              <a:gd name="T73" fmla="*/ 88 h 609"/>
              <a:gd name="T74" fmla="*/ 248 w 321"/>
              <a:gd name="T75" fmla="*/ 32 h 609"/>
              <a:gd name="T76" fmla="*/ 248 w 321"/>
              <a:gd name="T77" fmla="*/ 16 h 609"/>
              <a:gd name="T78" fmla="*/ 280 w 321"/>
              <a:gd name="T79" fmla="*/ 16 h 609"/>
              <a:gd name="T80" fmla="*/ 288 w 321"/>
              <a:gd name="T81" fmla="*/ 24 h 609"/>
              <a:gd name="T82" fmla="*/ 296 w 321"/>
              <a:gd name="T83" fmla="*/ 8 h 609"/>
              <a:gd name="T84" fmla="*/ 304 w 321"/>
              <a:gd name="T85" fmla="*/ 0 h 609"/>
              <a:gd name="T86" fmla="*/ 320 w 321"/>
              <a:gd name="T87" fmla="*/ 24 h 609"/>
              <a:gd name="T88" fmla="*/ 320 w 321"/>
              <a:gd name="T89" fmla="*/ 32 h 609"/>
              <a:gd name="T90" fmla="*/ 280 w 321"/>
              <a:gd name="T91" fmla="*/ 112 h 609"/>
              <a:gd name="T92" fmla="*/ 296 w 321"/>
              <a:gd name="T93" fmla="*/ 128 h 609"/>
              <a:gd name="T94" fmla="*/ 280 w 321"/>
              <a:gd name="T95" fmla="*/ 184 h 609"/>
              <a:gd name="T96" fmla="*/ 272 w 321"/>
              <a:gd name="T97" fmla="*/ 248 h 609"/>
              <a:gd name="T98" fmla="*/ 288 w 321"/>
              <a:gd name="T99" fmla="*/ 288 h 609"/>
              <a:gd name="T100" fmla="*/ 264 w 321"/>
              <a:gd name="T101" fmla="*/ 360 h 609"/>
              <a:gd name="T102" fmla="*/ 272 w 321"/>
              <a:gd name="T103" fmla="*/ 376 h 609"/>
              <a:gd name="T104" fmla="*/ 288 w 321"/>
              <a:gd name="T105" fmla="*/ 432 h 609"/>
              <a:gd name="T106" fmla="*/ 320 w 321"/>
              <a:gd name="T107" fmla="*/ 480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1" h="609">
                <a:moveTo>
                  <a:pt x="320" y="480"/>
                </a:moveTo>
                <a:lnTo>
                  <a:pt x="296" y="496"/>
                </a:lnTo>
                <a:lnTo>
                  <a:pt x="280" y="488"/>
                </a:lnTo>
                <a:lnTo>
                  <a:pt x="224" y="488"/>
                </a:lnTo>
                <a:lnTo>
                  <a:pt x="240" y="520"/>
                </a:lnTo>
                <a:lnTo>
                  <a:pt x="224" y="560"/>
                </a:lnTo>
                <a:lnTo>
                  <a:pt x="232" y="608"/>
                </a:lnTo>
                <a:lnTo>
                  <a:pt x="200" y="600"/>
                </a:lnTo>
                <a:lnTo>
                  <a:pt x="152" y="568"/>
                </a:lnTo>
                <a:lnTo>
                  <a:pt x="96" y="552"/>
                </a:lnTo>
                <a:lnTo>
                  <a:pt x="56" y="520"/>
                </a:lnTo>
                <a:lnTo>
                  <a:pt x="16" y="520"/>
                </a:lnTo>
                <a:lnTo>
                  <a:pt x="16" y="512"/>
                </a:lnTo>
                <a:lnTo>
                  <a:pt x="0" y="504"/>
                </a:lnTo>
                <a:lnTo>
                  <a:pt x="8" y="496"/>
                </a:lnTo>
                <a:lnTo>
                  <a:pt x="8" y="472"/>
                </a:lnTo>
                <a:lnTo>
                  <a:pt x="0" y="464"/>
                </a:lnTo>
                <a:lnTo>
                  <a:pt x="16" y="456"/>
                </a:lnTo>
                <a:lnTo>
                  <a:pt x="48" y="456"/>
                </a:lnTo>
                <a:lnTo>
                  <a:pt x="48" y="344"/>
                </a:lnTo>
                <a:lnTo>
                  <a:pt x="88" y="344"/>
                </a:lnTo>
                <a:lnTo>
                  <a:pt x="88" y="360"/>
                </a:lnTo>
                <a:lnTo>
                  <a:pt x="112" y="360"/>
                </a:lnTo>
                <a:lnTo>
                  <a:pt x="112" y="328"/>
                </a:lnTo>
                <a:lnTo>
                  <a:pt x="160" y="328"/>
                </a:lnTo>
                <a:lnTo>
                  <a:pt x="168" y="280"/>
                </a:lnTo>
                <a:lnTo>
                  <a:pt x="168" y="248"/>
                </a:lnTo>
                <a:lnTo>
                  <a:pt x="144" y="232"/>
                </a:lnTo>
                <a:lnTo>
                  <a:pt x="112" y="208"/>
                </a:lnTo>
                <a:lnTo>
                  <a:pt x="96" y="184"/>
                </a:lnTo>
                <a:lnTo>
                  <a:pt x="104" y="144"/>
                </a:lnTo>
                <a:lnTo>
                  <a:pt x="120" y="128"/>
                </a:lnTo>
                <a:lnTo>
                  <a:pt x="144" y="144"/>
                </a:lnTo>
                <a:lnTo>
                  <a:pt x="176" y="144"/>
                </a:lnTo>
                <a:lnTo>
                  <a:pt x="184" y="120"/>
                </a:lnTo>
                <a:lnTo>
                  <a:pt x="200" y="120"/>
                </a:lnTo>
                <a:lnTo>
                  <a:pt x="192" y="88"/>
                </a:lnTo>
                <a:lnTo>
                  <a:pt x="248" y="32"/>
                </a:lnTo>
                <a:lnTo>
                  <a:pt x="248" y="16"/>
                </a:lnTo>
                <a:lnTo>
                  <a:pt x="280" y="16"/>
                </a:lnTo>
                <a:lnTo>
                  <a:pt x="288" y="24"/>
                </a:lnTo>
                <a:lnTo>
                  <a:pt x="296" y="8"/>
                </a:lnTo>
                <a:lnTo>
                  <a:pt x="304" y="0"/>
                </a:lnTo>
                <a:lnTo>
                  <a:pt x="320" y="24"/>
                </a:lnTo>
                <a:lnTo>
                  <a:pt x="320" y="32"/>
                </a:lnTo>
                <a:lnTo>
                  <a:pt x="280" y="112"/>
                </a:lnTo>
                <a:lnTo>
                  <a:pt x="296" y="128"/>
                </a:lnTo>
                <a:lnTo>
                  <a:pt x="280" y="184"/>
                </a:lnTo>
                <a:lnTo>
                  <a:pt x="272" y="248"/>
                </a:lnTo>
                <a:lnTo>
                  <a:pt x="288" y="288"/>
                </a:lnTo>
                <a:lnTo>
                  <a:pt x="264" y="360"/>
                </a:lnTo>
                <a:lnTo>
                  <a:pt x="272" y="376"/>
                </a:lnTo>
                <a:lnTo>
                  <a:pt x="288" y="432"/>
                </a:lnTo>
                <a:lnTo>
                  <a:pt x="320" y="480"/>
                </a:ln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57" name="Freeform 33"/>
          <p:cNvSpPr/>
          <p:nvPr/>
        </p:nvSpPr>
        <p:spPr bwMode="invGray">
          <a:xfrm>
            <a:off x="4557165" y="3405373"/>
            <a:ext cx="348612" cy="631257"/>
          </a:xfrm>
          <a:custGeom>
            <a:avLst/>
            <a:gdLst>
              <a:gd name="T0" fmla="*/ 176 w 177"/>
              <a:gd name="T1" fmla="*/ 120 h 313"/>
              <a:gd name="T2" fmla="*/ 160 w 177"/>
              <a:gd name="T3" fmla="*/ 104 h 313"/>
              <a:gd name="T4" fmla="*/ 120 w 177"/>
              <a:gd name="T5" fmla="*/ 88 h 313"/>
              <a:gd name="T6" fmla="*/ 136 w 177"/>
              <a:gd name="T7" fmla="*/ 32 h 313"/>
              <a:gd name="T8" fmla="*/ 128 w 177"/>
              <a:gd name="T9" fmla="*/ 0 h 313"/>
              <a:gd name="T10" fmla="*/ 72 w 177"/>
              <a:gd name="T11" fmla="*/ 56 h 313"/>
              <a:gd name="T12" fmla="*/ 64 w 177"/>
              <a:gd name="T13" fmla="*/ 112 h 313"/>
              <a:gd name="T14" fmla="*/ 40 w 177"/>
              <a:gd name="T15" fmla="*/ 120 h 313"/>
              <a:gd name="T16" fmla="*/ 8 w 177"/>
              <a:gd name="T17" fmla="*/ 144 h 313"/>
              <a:gd name="T18" fmla="*/ 0 w 177"/>
              <a:gd name="T19" fmla="*/ 168 h 313"/>
              <a:gd name="T20" fmla="*/ 40 w 177"/>
              <a:gd name="T21" fmla="*/ 192 h 313"/>
              <a:gd name="T22" fmla="*/ 40 w 177"/>
              <a:gd name="T23" fmla="*/ 224 h 313"/>
              <a:gd name="T24" fmla="*/ 48 w 177"/>
              <a:gd name="T25" fmla="*/ 240 h 313"/>
              <a:gd name="T26" fmla="*/ 40 w 177"/>
              <a:gd name="T27" fmla="*/ 264 h 313"/>
              <a:gd name="T28" fmla="*/ 48 w 177"/>
              <a:gd name="T29" fmla="*/ 280 h 313"/>
              <a:gd name="T30" fmla="*/ 96 w 177"/>
              <a:gd name="T31" fmla="*/ 312 h 313"/>
              <a:gd name="T32" fmla="*/ 112 w 177"/>
              <a:gd name="T33" fmla="*/ 312 h 313"/>
              <a:gd name="T34" fmla="*/ 112 w 177"/>
              <a:gd name="T35" fmla="*/ 296 h 313"/>
              <a:gd name="T36" fmla="*/ 128 w 177"/>
              <a:gd name="T37" fmla="*/ 272 h 313"/>
              <a:gd name="T38" fmla="*/ 120 w 177"/>
              <a:gd name="T39" fmla="*/ 240 h 313"/>
              <a:gd name="T40" fmla="*/ 112 w 177"/>
              <a:gd name="T41" fmla="*/ 240 h 313"/>
              <a:gd name="T42" fmla="*/ 104 w 177"/>
              <a:gd name="T43" fmla="*/ 208 h 313"/>
              <a:gd name="T44" fmla="*/ 120 w 177"/>
              <a:gd name="T45" fmla="*/ 208 h 313"/>
              <a:gd name="T46" fmla="*/ 120 w 177"/>
              <a:gd name="T47" fmla="*/ 176 h 313"/>
              <a:gd name="T48" fmla="*/ 136 w 177"/>
              <a:gd name="T49" fmla="*/ 176 h 313"/>
              <a:gd name="T50" fmla="*/ 152 w 177"/>
              <a:gd name="T51" fmla="*/ 184 h 313"/>
              <a:gd name="T52" fmla="*/ 160 w 177"/>
              <a:gd name="T53" fmla="*/ 136 h 313"/>
              <a:gd name="T54" fmla="*/ 176 w 177"/>
              <a:gd name="T55" fmla="*/ 120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77" h="313">
                <a:moveTo>
                  <a:pt x="176" y="120"/>
                </a:moveTo>
                <a:lnTo>
                  <a:pt x="160" y="104"/>
                </a:lnTo>
                <a:lnTo>
                  <a:pt x="120" y="88"/>
                </a:lnTo>
                <a:lnTo>
                  <a:pt x="136" y="32"/>
                </a:lnTo>
                <a:lnTo>
                  <a:pt x="128" y="0"/>
                </a:lnTo>
                <a:lnTo>
                  <a:pt x="72" y="56"/>
                </a:lnTo>
                <a:lnTo>
                  <a:pt x="64" y="112"/>
                </a:lnTo>
                <a:lnTo>
                  <a:pt x="40" y="120"/>
                </a:lnTo>
                <a:lnTo>
                  <a:pt x="8" y="144"/>
                </a:lnTo>
                <a:lnTo>
                  <a:pt x="0" y="168"/>
                </a:lnTo>
                <a:lnTo>
                  <a:pt x="40" y="192"/>
                </a:lnTo>
                <a:lnTo>
                  <a:pt x="40" y="224"/>
                </a:lnTo>
                <a:lnTo>
                  <a:pt x="48" y="240"/>
                </a:lnTo>
                <a:lnTo>
                  <a:pt x="40" y="264"/>
                </a:lnTo>
                <a:lnTo>
                  <a:pt x="48" y="280"/>
                </a:lnTo>
                <a:lnTo>
                  <a:pt x="96" y="312"/>
                </a:lnTo>
                <a:lnTo>
                  <a:pt x="112" y="312"/>
                </a:lnTo>
                <a:lnTo>
                  <a:pt x="112" y="296"/>
                </a:lnTo>
                <a:lnTo>
                  <a:pt x="128" y="272"/>
                </a:lnTo>
                <a:lnTo>
                  <a:pt x="120" y="240"/>
                </a:lnTo>
                <a:lnTo>
                  <a:pt x="112" y="240"/>
                </a:lnTo>
                <a:lnTo>
                  <a:pt x="104" y="208"/>
                </a:lnTo>
                <a:lnTo>
                  <a:pt x="120" y="208"/>
                </a:lnTo>
                <a:lnTo>
                  <a:pt x="120" y="176"/>
                </a:lnTo>
                <a:lnTo>
                  <a:pt x="136" y="176"/>
                </a:lnTo>
                <a:lnTo>
                  <a:pt x="152" y="184"/>
                </a:lnTo>
                <a:lnTo>
                  <a:pt x="160" y="136"/>
                </a:lnTo>
                <a:lnTo>
                  <a:pt x="176" y="120"/>
                </a:ln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58" name="Freeform 34"/>
          <p:cNvSpPr/>
          <p:nvPr/>
        </p:nvSpPr>
        <p:spPr bwMode="invGray">
          <a:xfrm>
            <a:off x="3307522" y="2776083"/>
            <a:ext cx="1703733" cy="1695151"/>
          </a:xfrm>
          <a:custGeom>
            <a:avLst/>
            <a:gdLst>
              <a:gd name="T0" fmla="*/ 632 w 857"/>
              <a:gd name="T1" fmla="*/ 480 h 841"/>
              <a:gd name="T2" fmla="*/ 672 w 857"/>
              <a:gd name="T3" fmla="*/ 536 h 841"/>
              <a:gd name="T4" fmla="*/ 672 w 857"/>
              <a:gd name="T5" fmla="*/ 568 h 841"/>
              <a:gd name="T6" fmla="*/ 736 w 857"/>
              <a:gd name="T7" fmla="*/ 624 h 841"/>
              <a:gd name="T8" fmla="*/ 744 w 857"/>
              <a:gd name="T9" fmla="*/ 600 h 841"/>
              <a:gd name="T10" fmla="*/ 752 w 857"/>
              <a:gd name="T11" fmla="*/ 552 h 841"/>
              <a:gd name="T12" fmla="*/ 736 w 857"/>
              <a:gd name="T13" fmla="*/ 520 h 841"/>
              <a:gd name="T14" fmla="*/ 752 w 857"/>
              <a:gd name="T15" fmla="*/ 488 h 841"/>
              <a:gd name="T16" fmla="*/ 800 w 857"/>
              <a:gd name="T17" fmla="*/ 512 h 841"/>
              <a:gd name="T18" fmla="*/ 856 w 857"/>
              <a:gd name="T19" fmla="*/ 552 h 841"/>
              <a:gd name="T20" fmla="*/ 800 w 857"/>
              <a:gd name="T21" fmla="*/ 632 h 841"/>
              <a:gd name="T22" fmla="*/ 776 w 857"/>
              <a:gd name="T23" fmla="*/ 664 h 841"/>
              <a:gd name="T24" fmla="*/ 736 w 857"/>
              <a:gd name="T25" fmla="*/ 648 h 841"/>
              <a:gd name="T26" fmla="*/ 704 w 857"/>
              <a:gd name="T27" fmla="*/ 752 h 841"/>
              <a:gd name="T28" fmla="*/ 696 w 857"/>
              <a:gd name="T29" fmla="*/ 776 h 841"/>
              <a:gd name="T30" fmla="*/ 688 w 857"/>
              <a:gd name="T31" fmla="*/ 808 h 841"/>
              <a:gd name="T32" fmla="*/ 632 w 857"/>
              <a:gd name="T33" fmla="*/ 840 h 841"/>
              <a:gd name="T34" fmla="*/ 592 w 857"/>
              <a:gd name="T35" fmla="*/ 760 h 841"/>
              <a:gd name="T36" fmla="*/ 576 w 857"/>
              <a:gd name="T37" fmla="*/ 752 h 841"/>
              <a:gd name="T38" fmla="*/ 528 w 857"/>
              <a:gd name="T39" fmla="*/ 696 h 841"/>
              <a:gd name="T40" fmla="*/ 496 w 857"/>
              <a:gd name="T41" fmla="*/ 712 h 841"/>
              <a:gd name="T42" fmla="*/ 488 w 857"/>
              <a:gd name="T43" fmla="*/ 728 h 841"/>
              <a:gd name="T44" fmla="*/ 480 w 857"/>
              <a:gd name="T45" fmla="*/ 776 h 841"/>
              <a:gd name="T46" fmla="*/ 464 w 857"/>
              <a:gd name="T47" fmla="*/ 744 h 841"/>
              <a:gd name="T48" fmla="*/ 416 w 857"/>
              <a:gd name="T49" fmla="*/ 728 h 841"/>
              <a:gd name="T50" fmla="*/ 408 w 857"/>
              <a:gd name="T51" fmla="*/ 688 h 841"/>
              <a:gd name="T52" fmla="*/ 456 w 857"/>
              <a:gd name="T53" fmla="*/ 696 h 841"/>
              <a:gd name="T54" fmla="*/ 488 w 857"/>
              <a:gd name="T55" fmla="*/ 672 h 841"/>
              <a:gd name="T56" fmla="*/ 464 w 857"/>
              <a:gd name="T57" fmla="*/ 640 h 841"/>
              <a:gd name="T58" fmla="*/ 504 w 857"/>
              <a:gd name="T59" fmla="*/ 600 h 841"/>
              <a:gd name="T60" fmla="*/ 536 w 857"/>
              <a:gd name="T61" fmla="*/ 568 h 841"/>
              <a:gd name="T62" fmla="*/ 480 w 857"/>
              <a:gd name="T63" fmla="*/ 408 h 841"/>
              <a:gd name="T64" fmla="*/ 408 w 857"/>
              <a:gd name="T65" fmla="*/ 360 h 841"/>
              <a:gd name="T66" fmla="*/ 344 w 857"/>
              <a:gd name="T67" fmla="*/ 336 h 841"/>
              <a:gd name="T68" fmla="*/ 280 w 857"/>
              <a:gd name="T69" fmla="*/ 312 h 841"/>
              <a:gd name="T70" fmla="*/ 208 w 857"/>
              <a:gd name="T71" fmla="*/ 336 h 841"/>
              <a:gd name="T72" fmla="*/ 48 w 857"/>
              <a:gd name="T73" fmla="*/ 240 h 841"/>
              <a:gd name="T74" fmla="*/ 8 w 857"/>
              <a:gd name="T75" fmla="*/ 160 h 841"/>
              <a:gd name="T76" fmla="*/ 48 w 857"/>
              <a:gd name="T77" fmla="*/ 152 h 841"/>
              <a:gd name="T78" fmla="*/ 112 w 857"/>
              <a:gd name="T79" fmla="*/ 96 h 841"/>
              <a:gd name="T80" fmla="*/ 136 w 857"/>
              <a:gd name="T81" fmla="*/ 64 h 841"/>
              <a:gd name="T82" fmla="*/ 216 w 857"/>
              <a:gd name="T83" fmla="*/ 32 h 841"/>
              <a:gd name="T84" fmla="*/ 232 w 857"/>
              <a:gd name="T85" fmla="*/ 0 h 841"/>
              <a:gd name="T86" fmla="*/ 288 w 857"/>
              <a:gd name="T87" fmla="*/ 72 h 841"/>
              <a:gd name="T88" fmla="*/ 296 w 857"/>
              <a:gd name="T89" fmla="*/ 128 h 841"/>
              <a:gd name="T90" fmla="*/ 312 w 857"/>
              <a:gd name="T91" fmla="*/ 176 h 841"/>
              <a:gd name="T92" fmla="*/ 336 w 857"/>
              <a:gd name="T93" fmla="*/ 192 h 841"/>
              <a:gd name="T94" fmla="*/ 408 w 857"/>
              <a:gd name="T95" fmla="*/ 176 h 841"/>
              <a:gd name="T96" fmla="*/ 408 w 857"/>
              <a:gd name="T97" fmla="*/ 216 h 841"/>
              <a:gd name="T98" fmla="*/ 384 w 857"/>
              <a:gd name="T99" fmla="*/ 256 h 841"/>
              <a:gd name="T100" fmla="*/ 432 w 857"/>
              <a:gd name="T101" fmla="*/ 328 h 841"/>
              <a:gd name="T102" fmla="*/ 496 w 857"/>
              <a:gd name="T103" fmla="*/ 344 h 841"/>
              <a:gd name="T104" fmla="*/ 528 w 857"/>
              <a:gd name="T105" fmla="*/ 320 h 841"/>
              <a:gd name="T106" fmla="*/ 584 w 857"/>
              <a:gd name="T107" fmla="*/ 320 h 841"/>
              <a:gd name="T108" fmla="*/ 624 w 857"/>
              <a:gd name="T109" fmla="*/ 336 h 841"/>
              <a:gd name="T110" fmla="*/ 576 w 857"/>
              <a:gd name="T111" fmla="*/ 392 h 841"/>
              <a:gd name="T112" fmla="*/ 600 w 857"/>
              <a:gd name="T113" fmla="*/ 456 h 8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57" h="841">
                <a:moveTo>
                  <a:pt x="640" y="456"/>
                </a:moveTo>
                <a:lnTo>
                  <a:pt x="632" y="480"/>
                </a:lnTo>
                <a:lnTo>
                  <a:pt x="680" y="504"/>
                </a:lnTo>
                <a:lnTo>
                  <a:pt x="672" y="536"/>
                </a:lnTo>
                <a:lnTo>
                  <a:pt x="680" y="544"/>
                </a:lnTo>
                <a:lnTo>
                  <a:pt x="672" y="568"/>
                </a:lnTo>
                <a:lnTo>
                  <a:pt x="680" y="592"/>
                </a:lnTo>
                <a:lnTo>
                  <a:pt x="736" y="624"/>
                </a:lnTo>
                <a:lnTo>
                  <a:pt x="744" y="624"/>
                </a:lnTo>
                <a:lnTo>
                  <a:pt x="744" y="600"/>
                </a:lnTo>
                <a:lnTo>
                  <a:pt x="760" y="584"/>
                </a:lnTo>
                <a:lnTo>
                  <a:pt x="752" y="552"/>
                </a:lnTo>
                <a:lnTo>
                  <a:pt x="736" y="544"/>
                </a:lnTo>
                <a:lnTo>
                  <a:pt x="736" y="520"/>
                </a:lnTo>
                <a:lnTo>
                  <a:pt x="752" y="520"/>
                </a:lnTo>
                <a:lnTo>
                  <a:pt x="752" y="488"/>
                </a:lnTo>
                <a:lnTo>
                  <a:pt x="784" y="496"/>
                </a:lnTo>
                <a:lnTo>
                  <a:pt x="800" y="512"/>
                </a:lnTo>
                <a:lnTo>
                  <a:pt x="840" y="536"/>
                </a:lnTo>
                <a:lnTo>
                  <a:pt x="856" y="552"/>
                </a:lnTo>
                <a:lnTo>
                  <a:pt x="848" y="632"/>
                </a:lnTo>
                <a:lnTo>
                  <a:pt x="800" y="632"/>
                </a:lnTo>
                <a:lnTo>
                  <a:pt x="800" y="664"/>
                </a:lnTo>
                <a:lnTo>
                  <a:pt x="776" y="664"/>
                </a:lnTo>
                <a:lnTo>
                  <a:pt x="776" y="648"/>
                </a:lnTo>
                <a:lnTo>
                  <a:pt x="736" y="648"/>
                </a:lnTo>
                <a:lnTo>
                  <a:pt x="736" y="760"/>
                </a:lnTo>
                <a:lnTo>
                  <a:pt x="704" y="752"/>
                </a:lnTo>
                <a:lnTo>
                  <a:pt x="688" y="768"/>
                </a:lnTo>
                <a:lnTo>
                  <a:pt x="696" y="776"/>
                </a:lnTo>
                <a:lnTo>
                  <a:pt x="704" y="800"/>
                </a:lnTo>
                <a:lnTo>
                  <a:pt x="688" y="808"/>
                </a:lnTo>
                <a:lnTo>
                  <a:pt x="664" y="840"/>
                </a:lnTo>
                <a:lnTo>
                  <a:pt x="632" y="840"/>
                </a:lnTo>
                <a:lnTo>
                  <a:pt x="608" y="816"/>
                </a:lnTo>
                <a:lnTo>
                  <a:pt x="592" y="760"/>
                </a:lnTo>
                <a:lnTo>
                  <a:pt x="592" y="752"/>
                </a:lnTo>
                <a:lnTo>
                  <a:pt x="576" y="752"/>
                </a:lnTo>
                <a:lnTo>
                  <a:pt x="544" y="736"/>
                </a:lnTo>
                <a:lnTo>
                  <a:pt x="528" y="696"/>
                </a:lnTo>
                <a:lnTo>
                  <a:pt x="512" y="704"/>
                </a:lnTo>
                <a:lnTo>
                  <a:pt x="496" y="712"/>
                </a:lnTo>
                <a:lnTo>
                  <a:pt x="488" y="712"/>
                </a:lnTo>
                <a:lnTo>
                  <a:pt x="488" y="728"/>
                </a:lnTo>
                <a:lnTo>
                  <a:pt x="496" y="752"/>
                </a:lnTo>
                <a:lnTo>
                  <a:pt x="480" y="776"/>
                </a:lnTo>
                <a:lnTo>
                  <a:pt x="448" y="768"/>
                </a:lnTo>
                <a:lnTo>
                  <a:pt x="464" y="744"/>
                </a:lnTo>
                <a:lnTo>
                  <a:pt x="448" y="736"/>
                </a:lnTo>
                <a:lnTo>
                  <a:pt x="416" y="728"/>
                </a:lnTo>
                <a:lnTo>
                  <a:pt x="400" y="704"/>
                </a:lnTo>
                <a:lnTo>
                  <a:pt x="408" y="688"/>
                </a:lnTo>
                <a:lnTo>
                  <a:pt x="424" y="688"/>
                </a:lnTo>
                <a:lnTo>
                  <a:pt x="456" y="696"/>
                </a:lnTo>
                <a:lnTo>
                  <a:pt x="480" y="680"/>
                </a:lnTo>
                <a:lnTo>
                  <a:pt x="488" y="672"/>
                </a:lnTo>
                <a:lnTo>
                  <a:pt x="464" y="664"/>
                </a:lnTo>
                <a:lnTo>
                  <a:pt x="464" y="640"/>
                </a:lnTo>
                <a:lnTo>
                  <a:pt x="496" y="632"/>
                </a:lnTo>
                <a:lnTo>
                  <a:pt x="504" y="600"/>
                </a:lnTo>
                <a:lnTo>
                  <a:pt x="528" y="600"/>
                </a:lnTo>
                <a:lnTo>
                  <a:pt x="536" y="568"/>
                </a:lnTo>
                <a:lnTo>
                  <a:pt x="520" y="480"/>
                </a:lnTo>
                <a:lnTo>
                  <a:pt x="480" y="408"/>
                </a:lnTo>
                <a:lnTo>
                  <a:pt x="480" y="432"/>
                </a:lnTo>
                <a:lnTo>
                  <a:pt x="408" y="360"/>
                </a:lnTo>
                <a:lnTo>
                  <a:pt x="392" y="368"/>
                </a:lnTo>
                <a:lnTo>
                  <a:pt x="344" y="336"/>
                </a:lnTo>
                <a:lnTo>
                  <a:pt x="336" y="304"/>
                </a:lnTo>
                <a:lnTo>
                  <a:pt x="280" y="312"/>
                </a:lnTo>
                <a:lnTo>
                  <a:pt x="224" y="288"/>
                </a:lnTo>
                <a:lnTo>
                  <a:pt x="208" y="336"/>
                </a:lnTo>
                <a:lnTo>
                  <a:pt x="136" y="280"/>
                </a:lnTo>
                <a:lnTo>
                  <a:pt x="48" y="240"/>
                </a:lnTo>
                <a:lnTo>
                  <a:pt x="0" y="248"/>
                </a:lnTo>
                <a:lnTo>
                  <a:pt x="8" y="160"/>
                </a:lnTo>
                <a:lnTo>
                  <a:pt x="24" y="144"/>
                </a:lnTo>
                <a:lnTo>
                  <a:pt x="48" y="152"/>
                </a:lnTo>
                <a:lnTo>
                  <a:pt x="72" y="112"/>
                </a:lnTo>
                <a:lnTo>
                  <a:pt x="112" y="96"/>
                </a:lnTo>
                <a:lnTo>
                  <a:pt x="136" y="80"/>
                </a:lnTo>
                <a:lnTo>
                  <a:pt x="136" y="64"/>
                </a:lnTo>
                <a:lnTo>
                  <a:pt x="200" y="64"/>
                </a:lnTo>
                <a:lnTo>
                  <a:pt x="216" y="32"/>
                </a:lnTo>
                <a:lnTo>
                  <a:pt x="216" y="8"/>
                </a:lnTo>
                <a:lnTo>
                  <a:pt x="232" y="0"/>
                </a:lnTo>
                <a:lnTo>
                  <a:pt x="272" y="8"/>
                </a:lnTo>
                <a:lnTo>
                  <a:pt x="288" y="72"/>
                </a:lnTo>
                <a:lnTo>
                  <a:pt x="288" y="104"/>
                </a:lnTo>
                <a:lnTo>
                  <a:pt x="296" y="128"/>
                </a:lnTo>
                <a:lnTo>
                  <a:pt x="312" y="152"/>
                </a:lnTo>
                <a:lnTo>
                  <a:pt x="312" y="176"/>
                </a:lnTo>
                <a:lnTo>
                  <a:pt x="320" y="192"/>
                </a:lnTo>
                <a:lnTo>
                  <a:pt x="336" y="192"/>
                </a:lnTo>
                <a:lnTo>
                  <a:pt x="336" y="168"/>
                </a:lnTo>
                <a:lnTo>
                  <a:pt x="408" y="176"/>
                </a:lnTo>
                <a:lnTo>
                  <a:pt x="408" y="200"/>
                </a:lnTo>
                <a:lnTo>
                  <a:pt x="408" y="216"/>
                </a:lnTo>
                <a:lnTo>
                  <a:pt x="384" y="240"/>
                </a:lnTo>
                <a:lnTo>
                  <a:pt x="384" y="256"/>
                </a:lnTo>
                <a:lnTo>
                  <a:pt x="432" y="304"/>
                </a:lnTo>
                <a:lnTo>
                  <a:pt x="432" y="328"/>
                </a:lnTo>
                <a:lnTo>
                  <a:pt x="488" y="352"/>
                </a:lnTo>
                <a:lnTo>
                  <a:pt x="496" y="344"/>
                </a:lnTo>
                <a:lnTo>
                  <a:pt x="488" y="312"/>
                </a:lnTo>
                <a:lnTo>
                  <a:pt x="528" y="320"/>
                </a:lnTo>
                <a:lnTo>
                  <a:pt x="536" y="320"/>
                </a:lnTo>
                <a:lnTo>
                  <a:pt x="584" y="320"/>
                </a:lnTo>
                <a:lnTo>
                  <a:pt x="608" y="312"/>
                </a:lnTo>
                <a:lnTo>
                  <a:pt x="624" y="336"/>
                </a:lnTo>
                <a:lnTo>
                  <a:pt x="584" y="368"/>
                </a:lnTo>
                <a:lnTo>
                  <a:pt x="576" y="392"/>
                </a:lnTo>
                <a:lnTo>
                  <a:pt x="568" y="416"/>
                </a:lnTo>
                <a:lnTo>
                  <a:pt x="600" y="456"/>
                </a:lnTo>
                <a:lnTo>
                  <a:pt x="640" y="456"/>
                </a:ln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59" name="Freeform 35"/>
          <p:cNvSpPr/>
          <p:nvPr/>
        </p:nvSpPr>
        <p:spPr bwMode="invGray">
          <a:xfrm>
            <a:off x="3849213" y="1210723"/>
            <a:ext cx="2830019" cy="2503395"/>
          </a:xfrm>
          <a:custGeom>
            <a:avLst/>
            <a:gdLst>
              <a:gd name="T0" fmla="*/ 16 w 1425"/>
              <a:gd name="T1" fmla="*/ 896 h 1241"/>
              <a:gd name="T2" fmla="*/ 64 w 1425"/>
              <a:gd name="T3" fmla="*/ 968 h 1241"/>
              <a:gd name="T4" fmla="*/ 136 w 1425"/>
              <a:gd name="T5" fmla="*/ 976 h 1241"/>
              <a:gd name="T6" fmla="*/ 112 w 1425"/>
              <a:gd name="T7" fmla="*/ 1032 h 1241"/>
              <a:gd name="T8" fmla="*/ 216 w 1425"/>
              <a:gd name="T9" fmla="*/ 1128 h 1241"/>
              <a:gd name="T10" fmla="*/ 256 w 1425"/>
              <a:gd name="T11" fmla="*/ 1096 h 1241"/>
              <a:gd name="T12" fmla="*/ 352 w 1425"/>
              <a:gd name="T13" fmla="*/ 1104 h 1241"/>
              <a:gd name="T14" fmla="*/ 328 w 1425"/>
              <a:gd name="T15" fmla="*/ 1240 h 1241"/>
              <a:gd name="T16" fmla="*/ 424 w 1425"/>
              <a:gd name="T17" fmla="*/ 1200 h 1241"/>
              <a:gd name="T18" fmla="*/ 496 w 1425"/>
              <a:gd name="T19" fmla="*/ 1112 h 1241"/>
              <a:gd name="T20" fmla="*/ 560 w 1425"/>
              <a:gd name="T21" fmla="*/ 1224 h 1241"/>
              <a:gd name="T22" fmla="*/ 600 w 1425"/>
              <a:gd name="T23" fmla="*/ 1200 h 1241"/>
              <a:gd name="T24" fmla="*/ 664 w 1425"/>
              <a:gd name="T25" fmla="*/ 1112 h 1241"/>
              <a:gd name="T26" fmla="*/ 704 w 1425"/>
              <a:gd name="T27" fmla="*/ 1096 h 1241"/>
              <a:gd name="T28" fmla="*/ 736 w 1425"/>
              <a:gd name="T29" fmla="*/ 1096 h 1241"/>
              <a:gd name="T30" fmla="*/ 800 w 1425"/>
              <a:gd name="T31" fmla="*/ 1024 h 1241"/>
              <a:gd name="T32" fmla="*/ 864 w 1425"/>
              <a:gd name="T33" fmla="*/ 1008 h 1241"/>
              <a:gd name="T34" fmla="*/ 896 w 1425"/>
              <a:gd name="T35" fmla="*/ 920 h 1241"/>
              <a:gd name="T36" fmla="*/ 944 w 1425"/>
              <a:gd name="T37" fmla="*/ 912 h 1241"/>
              <a:gd name="T38" fmla="*/ 1008 w 1425"/>
              <a:gd name="T39" fmla="*/ 872 h 1241"/>
              <a:gd name="T40" fmla="*/ 1088 w 1425"/>
              <a:gd name="T41" fmla="*/ 824 h 1241"/>
              <a:gd name="T42" fmla="*/ 1128 w 1425"/>
              <a:gd name="T43" fmla="*/ 920 h 1241"/>
              <a:gd name="T44" fmla="*/ 1176 w 1425"/>
              <a:gd name="T45" fmla="*/ 888 h 1241"/>
              <a:gd name="T46" fmla="*/ 1176 w 1425"/>
              <a:gd name="T47" fmla="*/ 840 h 1241"/>
              <a:gd name="T48" fmla="*/ 1352 w 1425"/>
              <a:gd name="T49" fmla="*/ 784 h 1241"/>
              <a:gd name="T50" fmla="*/ 1376 w 1425"/>
              <a:gd name="T51" fmla="*/ 728 h 1241"/>
              <a:gd name="T52" fmla="*/ 1312 w 1425"/>
              <a:gd name="T53" fmla="*/ 672 h 1241"/>
              <a:gd name="T54" fmla="*/ 1264 w 1425"/>
              <a:gd name="T55" fmla="*/ 560 h 1241"/>
              <a:gd name="T56" fmla="*/ 1336 w 1425"/>
              <a:gd name="T57" fmla="*/ 560 h 1241"/>
              <a:gd name="T58" fmla="*/ 1352 w 1425"/>
              <a:gd name="T59" fmla="*/ 472 h 1241"/>
              <a:gd name="T60" fmla="*/ 1296 w 1425"/>
              <a:gd name="T61" fmla="*/ 432 h 1241"/>
              <a:gd name="T62" fmla="*/ 1392 w 1425"/>
              <a:gd name="T63" fmla="*/ 296 h 1241"/>
              <a:gd name="T64" fmla="*/ 1424 w 1425"/>
              <a:gd name="T65" fmla="*/ 128 h 1241"/>
              <a:gd name="T66" fmla="*/ 1344 w 1425"/>
              <a:gd name="T67" fmla="*/ 128 h 1241"/>
              <a:gd name="T68" fmla="*/ 1264 w 1425"/>
              <a:gd name="T69" fmla="*/ 72 h 1241"/>
              <a:gd name="T70" fmla="*/ 1192 w 1425"/>
              <a:gd name="T71" fmla="*/ 64 h 1241"/>
              <a:gd name="T72" fmla="*/ 1168 w 1425"/>
              <a:gd name="T73" fmla="*/ 0 h 1241"/>
              <a:gd name="T74" fmla="*/ 1160 w 1425"/>
              <a:gd name="T75" fmla="*/ 64 h 1241"/>
              <a:gd name="T76" fmla="*/ 1128 w 1425"/>
              <a:gd name="T77" fmla="*/ 168 h 1241"/>
              <a:gd name="T78" fmla="*/ 1120 w 1425"/>
              <a:gd name="T79" fmla="*/ 240 h 1241"/>
              <a:gd name="T80" fmla="*/ 992 w 1425"/>
              <a:gd name="T81" fmla="*/ 280 h 1241"/>
              <a:gd name="T82" fmla="*/ 992 w 1425"/>
              <a:gd name="T83" fmla="*/ 432 h 1241"/>
              <a:gd name="T84" fmla="*/ 1056 w 1425"/>
              <a:gd name="T85" fmla="*/ 416 h 1241"/>
              <a:gd name="T86" fmla="*/ 1136 w 1425"/>
              <a:gd name="T87" fmla="*/ 448 h 1241"/>
              <a:gd name="T88" fmla="*/ 1136 w 1425"/>
              <a:gd name="T89" fmla="*/ 504 h 1241"/>
              <a:gd name="T90" fmla="*/ 1040 w 1425"/>
              <a:gd name="T91" fmla="*/ 536 h 1241"/>
              <a:gd name="T92" fmla="*/ 992 w 1425"/>
              <a:gd name="T93" fmla="*/ 592 h 1241"/>
              <a:gd name="T94" fmla="*/ 864 w 1425"/>
              <a:gd name="T95" fmla="*/ 664 h 1241"/>
              <a:gd name="T96" fmla="*/ 760 w 1425"/>
              <a:gd name="T97" fmla="*/ 648 h 1241"/>
              <a:gd name="T98" fmla="*/ 768 w 1425"/>
              <a:gd name="T99" fmla="*/ 752 h 1241"/>
              <a:gd name="T100" fmla="*/ 640 w 1425"/>
              <a:gd name="T101" fmla="*/ 848 h 1241"/>
              <a:gd name="T102" fmla="*/ 456 w 1425"/>
              <a:gd name="T103" fmla="*/ 880 h 1241"/>
              <a:gd name="T104" fmla="*/ 352 w 1425"/>
              <a:gd name="T105" fmla="*/ 888 h 1241"/>
              <a:gd name="T106" fmla="*/ 248 w 1425"/>
              <a:gd name="T107" fmla="*/ 864 h 1241"/>
              <a:gd name="T108" fmla="*/ 96 w 1425"/>
              <a:gd name="T109" fmla="*/ 816 h 1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425" h="1241">
                <a:moveTo>
                  <a:pt x="0" y="784"/>
                </a:moveTo>
                <a:lnTo>
                  <a:pt x="16" y="848"/>
                </a:lnTo>
                <a:lnTo>
                  <a:pt x="16" y="896"/>
                </a:lnTo>
                <a:lnTo>
                  <a:pt x="40" y="928"/>
                </a:lnTo>
                <a:lnTo>
                  <a:pt x="48" y="968"/>
                </a:lnTo>
                <a:lnTo>
                  <a:pt x="64" y="968"/>
                </a:lnTo>
                <a:lnTo>
                  <a:pt x="64" y="944"/>
                </a:lnTo>
                <a:lnTo>
                  <a:pt x="136" y="952"/>
                </a:lnTo>
                <a:lnTo>
                  <a:pt x="136" y="976"/>
                </a:lnTo>
                <a:lnTo>
                  <a:pt x="136" y="992"/>
                </a:lnTo>
                <a:lnTo>
                  <a:pt x="112" y="1016"/>
                </a:lnTo>
                <a:lnTo>
                  <a:pt x="112" y="1032"/>
                </a:lnTo>
                <a:lnTo>
                  <a:pt x="160" y="1080"/>
                </a:lnTo>
                <a:lnTo>
                  <a:pt x="160" y="1104"/>
                </a:lnTo>
                <a:lnTo>
                  <a:pt x="216" y="1128"/>
                </a:lnTo>
                <a:lnTo>
                  <a:pt x="224" y="1120"/>
                </a:lnTo>
                <a:lnTo>
                  <a:pt x="216" y="1088"/>
                </a:lnTo>
                <a:lnTo>
                  <a:pt x="256" y="1096"/>
                </a:lnTo>
                <a:lnTo>
                  <a:pt x="264" y="1096"/>
                </a:lnTo>
                <a:lnTo>
                  <a:pt x="336" y="1088"/>
                </a:lnTo>
                <a:lnTo>
                  <a:pt x="352" y="1104"/>
                </a:lnTo>
                <a:lnTo>
                  <a:pt x="312" y="1144"/>
                </a:lnTo>
                <a:lnTo>
                  <a:pt x="296" y="1192"/>
                </a:lnTo>
                <a:lnTo>
                  <a:pt x="328" y="1240"/>
                </a:lnTo>
                <a:lnTo>
                  <a:pt x="376" y="1232"/>
                </a:lnTo>
                <a:lnTo>
                  <a:pt x="400" y="1208"/>
                </a:lnTo>
                <a:lnTo>
                  <a:pt x="424" y="1200"/>
                </a:lnTo>
                <a:lnTo>
                  <a:pt x="432" y="1136"/>
                </a:lnTo>
                <a:lnTo>
                  <a:pt x="488" y="1088"/>
                </a:lnTo>
                <a:lnTo>
                  <a:pt x="496" y="1112"/>
                </a:lnTo>
                <a:lnTo>
                  <a:pt x="480" y="1176"/>
                </a:lnTo>
                <a:lnTo>
                  <a:pt x="520" y="1192"/>
                </a:lnTo>
                <a:lnTo>
                  <a:pt x="560" y="1224"/>
                </a:lnTo>
                <a:lnTo>
                  <a:pt x="576" y="1224"/>
                </a:lnTo>
                <a:lnTo>
                  <a:pt x="592" y="1224"/>
                </a:lnTo>
                <a:lnTo>
                  <a:pt x="600" y="1200"/>
                </a:lnTo>
                <a:lnTo>
                  <a:pt x="616" y="1200"/>
                </a:lnTo>
                <a:lnTo>
                  <a:pt x="608" y="1168"/>
                </a:lnTo>
                <a:lnTo>
                  <a:pt x="664" y="1112"/>
                </a:lnTo>
                <a:lnTo>
                  <a:pt x="664" y="1096"/>
                </a:lnTo>
                <a:lnTo>
                  <a:pt x="696" y="1096"/>
                </a:lnTo>
                <a:lnTo>
                  <a:pt x="704" y="1096"/>
                </a:lnTo>
                <a:lnTo>
                  <a:pt x="712" y="1080"/>
                </a:lnTo>
                <a:lnTo>
                  <a:pt x="720" y="1080"/>
                </a:lnTo>
                <a:lnTo>
                  <a:pt x="736" y="1096"/>
                </a:lnTo>
                <a:lnTo>
                  <a:pt x="736" y="1072"/>
                </a:lnTo>
                <a:lnTo>
                  <a:pt x="760" y="1080"/>
                </a:lnTo>
                <a:lnTo>
                  <a:pt x="800" y="1024"/>
                </a:lnTo>
                <a:lnTo>
                  <a:pt x="832" y="1016"/>
                </a:lnTo>
                <a:lnTo>
                  <a:pt x="848" y="1000"/>
                </a:lnTo>
                <a:lnTo>
                  <a:pt x="864" y="1008"/>
                </a:lnTo>
                <a:lnTo>
                  <a:pt x="896" y="1000"/>
                </a:lnTo>
                <a:lnTo>
                  <a:pt x="872" y="928"/>
                </a:lnTo>
                <a:lnTo>
                  <a:pt x="896" y="920"/>
                </a:lnTo>
                <a:lnTo>
                  <a:pt x="896" y="888"/>
                </a:lnTo>
                <a:lnTo>
                  <a:pt x="928" y="872"/>
                </a:lnTo>
                <a:lnTo>
                  <a:pt x="944" y="912"/>
                </a:lnTo>
                <a:lnTo>
                  <a:pt x="984" y="888"/>
                </a:lnTo>
                <a:lnTo>
                  <a:pt x="1000" y="896"/>
                </a:lnTo>
                <a:lnTo>
                  <a:pt x="1008" y="872"/>
                </a:lnTo>
                <a:lnTo>
                  <a:pt x="1040" y="880"/>
                </a:lnTo>
                <a:lnTo>
                  <a:pt x="1040" y="840"/>
                </a:lnTo>
                <a:lnTo>
                  <a:pt x="1088" y="824"/>
                </a:lnTo>
                <a:lnTo>
                  <a:pt x="1112" y="864"/>
                </a:lnTo>
                <a:lnTo>
                  <a:pt x="1112" y="904"/>
                </a:lnTo>
                <a:lnTo>
                  <a:pt x="1128" y="920"/>
                </a:lnTo>
                <a:lnTo>
                  <a:pt x="1160" y="912"/>
                </a:lnTo>
                <a:lnTo>
                  <a:pt x="1176" y="912"/>
                </a:lnTo>
                <a:lnTo>
                  <a:pt x="1176" y="888"/>
                </a:lnTo>
                <a:lnTo>
                  <a:pt x="1176" y="864"/>
                </a:lnTo>
                <a:lnTo>
                  <a:pt x="1160" y="832"/>
                </a:lnTo>
                <a:lnTo>
                  <a:pt x="1176" y="840"/>
                </a:lnTo>
                <a:lnTo>
                  <a:pt x="1200" y="872"/>
                </a:lnTo>
                <a:lnTo>
                  <a:pt x="1328" y="776"/>
                </a:lnTo>
                <a:lnTo>
                  <a:pt x="1352" y="784"/>
                </a:lnTo>
                <a:lnTo>
                  <a:pt x="1392" y="752"/>
                </a:lnTo>
                <a:lnTo>
                  <a:pt x="1392" y="728"/>
                </a:lnTo>
                <a:lnTo>
                  <a:pt x="1376" y="728"/>
                </a:lnTo>
                <a:lnTo>
                  <a:pt x="1376" y="688"/>
                </a:lnTo>
                <a:lnTo>
                  <a:pt x="1352" y="640"/>
                </a:lnTo>
                <a:lnTo>
                  <a:pt x="1312" y="672"/>
                </a:lnTo>
                <a:lnTo>
                  <a:pt x="1288" y="616"/>
                </a:lnTo>
                <a:lnTo>
                  <a:pt x="1296" y="592"/>
                </a:lnTo>
                <a:lnTo>
                  <a:pt x="1264" y="560"/>
                </a:lnTo>
                <a:lnTo>
                  <a:pt x="1272" y="536"/>
                </a:lnTo>
                <a:lnTo>
                  <a:pt x="1312" y="560"/>
                </a:lnTo>
                <a:lnTo>
                  <a:pt x="1336" y="560"/>
                </a:lnTo>
                <a:lnTo>
                  <a:pt x="1328" y="512"/>
                </a:lnTo>
                <a:lnTo>
                  <a:pt x="1328" y="488"/>
                </a:lnTo>
                <a:lnTo>
                  <a:pt x="1352" y="472"/>
                </a:lnTo>
                <a:lnTo>
                  <a:pt x="1352" y="456"/>
                </a:lnTo>
                <a:lnTo>
                  <a:pt x="1320" y="472"/>
                </a:lnTo>
                <a:lnTo>
                  <a:pt x="1296" y="432"/>
                </a:lnTo>
                <a:lnTo>
                  <a:pt x="1368" y="336"/>
                </a:lnTo>
                <a:lnTo>
                  <a:pt x="1384" y="360"/>
                </a:lnTo>
                <a:lnTo>
                  <a:pt x="1392" y="296"/>
                </a:lnTo>
                <a:lnTo>
                  <a:pt x="1408" y="272"/>
                </a:lnTo>
                <a:lnTo>
                  <a:pt x="1400" y="216"/>
                </a:lnTo>
                <a:lnTo>
                  <a:pt x="1424" y="128"/>
                </a:lnTo>
                <a:lnTo>
                  <a:pt x="1384" y="88"/>
                </a:lnTo>
                <a:lnTo>
                  <a:pt x="1360" y="120"/>
                </a:lnTo>
                <a:lnTo>
                  <a:pt x="1344" y="128"/>
                </a:lnTo>
                <a:lnTo>
                  <a:pt x="1296" y="144"/>
                </a:lnTo>
                <a:lnTo>
                  <a:pt x="1280" y="120"/>
                </a:lnTo>
                <a:lnTo>
                  <a:pt x="1264" y="72"/>
                </a:lnTo>
                <a:lnTo>
                  <a:pt x="1240" y="56"/>
                </a:lnTo>
                <a:lnTo>
                  <a:pt x="1224" y="72"/>
                </a:lnTo>
                <a:lnTo>
                  <a:pt x="1192" y="64"/>
                </a:lnTo>
                <a:lnTo>
                  <a:pt x="1208" y="32"/>
                </a:lnTo>
                <a:lnTo>
                  <a:pt x="1200" y="0"/>
                </a:lnTo>
                <a:lnTo>
                  <a:pt x="1168" y="0"/>
                </a:lnTo>
                <a:lnTo>
                  <a:pt x="1128" y="40"/>
                </a:lnTo>
                <a:lnTo>
                  <a:pt x="1128" y="56"/>
                </a:lnTo>
                <a:lnTo>
                  <a:pt x="1160" y="64"/>
                </a:lnTo>
                <a:lnTo>
                  <a:pt x="1168" y="88"/>
                </a:lnTo>
                <a:lnTo>
                  <a:pt x="1136" y="136"/>
                </a:lnTo>
                <a:lnTo>
                  <a:pt x="1128" y="168"/>
                </a:lnTo>
                <a:lnTo>
                  <a:pt x="1112" y="200"/>
                </a:lnTo>
                <a:lnTo>
                  <a:pt x="1112" y="232"/>
                </a:lnTo>
                <a:lnTo>
                  <a:pt x="1120" y="240"/>
                </a:lnTo>
                <a:lnTo>
                  <a:pt x="1056" y="288"/>
                </a:lnTo>
                <a:lnTo>
                  <a:pt x="1016" y="280"/>
                </a:lnTo>
                <a:lnTo>
                  <a:pt x="992" y="280"/>
                </a:lnTo>
                <a:lnTo>
                  <a:pt x="944" y="416"/>
                </a:lnTo>
                <a:lnTo>
                  <a:pt x="960" y="432"/>
                </a:lnTo>
                <a:lnTo>
                  <a:pt x="992" y="432"/>
                </a:lnTo>
                <a:lnTo>
                  <a:pt x="1032" y="432"/>
                </a:lnTo>
                <a:lnTo>
                  <a:pt x="1040" y="440"/>
                </a:lnTo>
                <a:lnTo>
                  <a:pt x="1056" y="416"/>
                </a:lnTo>
                <a:lnTo>
                  <a:pt x="1080" y="408"/>
                </a:lnTo>
                <a:lnTo>
                  <a:pt x="1104" y="416"/>
                </a:lnTo>
                <a:lnTo>
                  <a:pt x="1136" y="448"/>
                </a:lnTo>
                <a:lnTo>
                  <a:pt x="1160" y="480"/>
                </a:lnTo>
                <a:lnTo>
                  <a:pt x="1160" y="512"/>
                </a:lnTo>
                <a:lnTo>
                  <a:pt x="1136" y="504"/>
                </a:lnTo>
                <a:lnTo>
                  <a:pt x="1088" y="520"/>
                </a:lnTo>
                <a:lnTo>
                  <a:pt x="1048" y="520"/>
                </a:lnTo>
                <a:lnTo>
                  <a:pt x="1040" y="536"/>
                </a:lnTo>
                <a:lnTo>
                  <a:pt x="1016" y="536"/>
                </a:lnTo>
                <a:lnTo>
                  <a:pt x="992" y="560"/>
                </a:lnTo>
                <a:lnTo>
                  <a:pt x="992" y="592"/>
                </a:lnTo>
                <a:lnTo>
                  <a:pt x="968" y="608"/>
                </a:lnTo>
                <a:lnTo>
                  <a:pt x="912" y="616"/>
                </a:lnTo>
                <a:lnTo>
                  <a:pt x="864" y="664"/>
                </a:lnTo>
                <a:lnTo>
                  <a:pt x="800" y="664"/>
                </a:lnTo>
                <a:lnTo>
                  <a:pt x="784" y="648"/>
                </a:lnTo>
                <a:lnTo>
                  <a:pt x="760" y="648"/>
                </a:lnTo>
                <a:lnTo>
                  <a:pt x="752" y="680"/>
                </a:lnTo>
                <a:lnTo>
                  <a:pt x="728" y="704"/>
                </a:lnTo>
                <a:lnTo>
                  <a:pt x="768" y="752"/>
                </a:lnTo>
                <a:lnTo>
                  <a:pt x="720" y="784"/>
                </a:lnTo>
                <a:lnTo>
                  <a:pt x="696" y="824"/>
                </a:lnTo>
                <a:lnTo>
                  <a:pt x="640" y="848"/>
                </a:lnTo>
                <a:lnTo>
                  <a:pt x="560" y="856"/>
                </a:lnTo>
                <a:lnTo>
                  <a:pt x="496" y="864"/>
                </a:lnTo>
                <a:lnTo>
                  <a:pt x="456" y="880"/>
                </a:lnTo>
                <a:lnTo>
                  <a:pt x="408" y="912"/>
                </a:lnTo>
                <a:lnTo>
                  <a:pt x="384" y="912"/>
                </a:lnTo>
                <a:lnTo>
                  <a:pt x="352" y="888"/>
                </a:lnTo>
                <a:lnTo>
                  <a:pt x="312" y="888"/>
                </a:lnTo>
                <a:lnTo>
                  <a:pt x="280" y="864"/>
                </a:lnTo>
                <a:lnTo>
                  <a:pt x="248" y="864"/>
                </a:lnTo>
                <a:lnTo>
                  <a:pt x="224" y="824"/>
                </a:lnTo>
                <a:lnTo>
                  <a:pt x="160" y="816"/>
                </a:lnTo>
                <a:lnTo>
                  <a:pt x="96" y="816"/>
                </a:lnTo>
                <a:lnTo>
                  <a:pt x="64" y="792"/>
                </a:lnTo>
                <a:lnTo>
                  <a:pt x="0" y="784"/>
                </a:ln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60" name="Freeform 36"/>
          <p:cNvSpPr/>
          <p:nvPr/>
        </p:nvSpPr>
        <p:spPr bwMode="invGray">
          <a:xfrm>
            <a:off x="1240875" y="1631560"/>
            <a:ext cx="2529677" cy="2082557"/>
          </a:xfrm>
          <a:custGeom>
            <a:avLst/>
            <a:gdLst>
              <a:gd name="T0" fmla="*/ 1256 w 1273"/>
              <a:gd name="T1" fmla="*/ 576 h 1033"/>
              <a:gd name="T2" fmla="*/ 1240 w 1273"/>
              <a:gd name="T3" fmla="*/ 632 h 1033"/>
              <a:gd name="T4" fmla="*/ 1176 w 1273"/>
              <a:gd name="T5" fmla="*/ 632 h 1033"/>
              <a:gd name="T6" fmla="*/ 1152 w 1273"/>
              <a:gd name="T7" fmla="*/ 664 h 1033"/>
              <a:gd name="T8" fmla="*/ 1080 w 1273"/>
              <a:gd name="T9" fmla="*/ 720 h 1033"/>
              <a:gd name="T10" fmla="*/ 1048 w 1273"/>
              <a:gd name="T11" fmla="*/ 728 h 1033"/>
              <a:gd name="T12" fmla="*/ 936 w 1273"/>
              <a:gd name="T13" fmla="*/ 824 h 1033"/>
              <a:gd name="T14" fmla="*/ 880 w 1273"/>
              <a:gd name="T15" fmla="*/ 880 h 1033"/>
              <a:gd name="T16" fmla="*/ 920 w 1273"/>
              <a:gd name="T17" fmla="*/ 944 h 1033"/>
              <a:gd name="T18" fmla="*/ 888 w 1273"/>
              <a:gd name="T19" fmla="*/ 992 h 1033"/>
              <a:gd name="T20" fmla="*/ 896 w 1273"/>
              <a:gd name="T21" fmla="*/ 1032 h 1033"/>
              <a:gd name="T22" fmla="*/ 840 w 1273"/>
              <a:gd name="T23" fmla="*/ 1016 h 1033"/>
              <a:gd name="T24" fmla="*/ 808 w 1273"/>
              <a:gd name="T25" fmla="*/ 1000 h 1033"/>
              <a:gd name="T26" fmla="*/ 736 w 1273"/>
              <a:gd name="T27" fmla="*/ 960 h 1033"/>
              <a:gd name="T28" fmla="*/ 600 w 1273"/>
              <a:gd name="T29" fmla="*/ 984 h 1033"/>
              <a:gd name="T30" fmla="*/ 512 w 1273"/>
              <a:gd name="T31" fmla="*/ 992 h 1033"/>
              <a:gd name="T32" fmla="*/ 432 w 1273"/>
              <a:gd name="T33" fmla="*/ 952 h 1033"/>
              <a:gd name="T34" fmla="*/ 368 w 1273"/>
              <a:gd name="T35" fmla="*/ 960 h 1033"/>
              <a:gd name="T36" fmla="*/ 272 w 1273"/>
              <a:gd name="T37" fmla="*/ 928 h 1033"/>
              <a:gd name="T38" fmla="*/ 216 w 1273"/>
              <a:gd name="T39" fmla="*/ 984 h 1033"/>
              <a:gd name="T40" fmla="*/ 152 w 1273"/>
              <a:gd name="T41" fmla="*/ 944 h 1033"/>
              <a:gd name="T42" fmla="*/ 104 w 1273"/>
              <a:gd name="T43" fmla="*/ 864 h 1033"/>
              <a:gd name="T44" fmla="*/ 56 w 1273"/>
              <a:gd name="T45" fmla="*/ 800 h 1033"/>
              <a:gd name="T46" fmla="*/ 64 w 1273"/>
              <a:gd name="T47" fmla="*/ 776 h 1033"/>
              <a:gd name="T48" fmla="*/ 40 w 1273"/>
              <a:gd name="T49" fmla="*/ 712 h 1033"/>
              <a:gd name="T50" fmla="*/ 0 w 1273"/>
              <a:gd name="T51" fmla="*/ 688 h 1033"/>
              <a:gd name="T52" fmla="*/ 32 w 1273"/>
              <a:gd name="T53" fmla="*/ 688 h 1033"/>
              <a:gd name="T54" fmla="*/ 32 w 1273"/>
              <a:gd name="T55" fmla="*/ 616 h 1033"/>
              <a:gd name="T56" fmla="*/ 24 w 1273"/>
              <a:gd name="T57" fmla="*/ 568 h 1033"/>
              <a:gd name="T58" fmla="*/ 0 w 1273"/>
              <a:gd name="T59" fmla="*/ 520 h 1033"/>
              <a:gd name="T60" fmla="*/ 88 w 1273"/>
              <a:gd name="T61" fmla="*/ 464 h 1033"/>
              <a:gd name="T62" fmla="*/ 136 w 1273"/>
              <a:gd name="T63" fmla="*/ 456 h 1033"/>
              <a:gd name="T64" fmla="*/ 152 w 1273"/>
              <a:gd name="T65" fmla="*/ 480 h 1033"/>
              <a:gd name="T66" fmla="*/ 200 w 1273"/>
              <a:gd name="T67" fmla="*/ 480 h 1033"/>
              <a:gd name="T68" fmla="*/ 304 w 1273"/>
              <a:gd name="T69" fmla="*/ 456 h 1033"/>
              <a:gd name="T70" fmla="*/ 416 w 1273"/>
              <a:gd name="T71" fmla="*/ 424 h 1033"/>
              <a:gd name="T72" fmla="*/ 424 w 1273"/>
              <a:gd name="T73" fmla="*/ 376 h 1033"/>
              <a:gd name="T74" fmla="*/ 472 w 1273"/>
              <a:gd name="T75" fmla="*/ 232 h 1033"/>
              <a:gd name="T76" fmla="*/ 456 w 1273"/>
              <a:gd name="T77" fmla="*/ 200 h 1033"/>
              <a:gd name="T78" fmla="*/ 592 w 1273"/>
              <a:gd name="T79" fmla="*/ 224 h 1033"/>
              <a:gd name="T80" fmla="*/ 664 w 1273"/>
              <a:gd name="T81" fmla="*/ 96 h 1033"/>
              <a:gd name="T82" fmla="*/ 784 w 1273"/>
              <a:gd name="T83" fmla="*/ 128 h 1033"/>
              <a:gd name="T84" fmla="*/ 784 w 1273"/>
              <a:gd name="T85" fmla="*/ 80 h 1033"/>
              <a:gd name="T86" fmla="*/ 840 w 1273"/>
              <a:gd name="T87" fmla="*/ 40 h 1033"/>
              <a:gd name="T88" fmla="*/ 880 w 1273"/>
              <a:gd name="T89" fmla="*/ 0 h 1033"/>
              <a:gd name="T90" fmla="*/ 928 w 1273"/>
              <a:gd name="T91" fmla="*/ 16 h 1033"/>
              <a:gd name="T92" fmla="*/ 928 w 1273"/>
              <a:gd name="T93" fmla="*/ 48 h 1033"/>
              <a:gd name="T94" fmla="*/ 960 w 1273"/>
              <a:gd name="T95" fmla="*/ 112 h 1033"/>
              <a:gd name="T96" fmla="*/ 1024 w 1273"/>
              <a:gd name="T97" fmla="*/ 144 h 1033"/>
              <a:gd name="T98" fmla="*/ 1040 w 1273"/>
              <a:gd name="T99" fmla="*/ 248 h 1033"/>
              <a:gd name="T100" fmla="*/ 1016 w 1273"/>
              <a:gd name="T101" fmla="*/ 336 h 1033"/>
              <a:gd name="T102" fmla="*/ 1112 w 1273"/>
              <a:gd name="T103" fmla="*/ 368 h 1033"/>
              <a:gd name="T104" fmla="*/ 1208 w 1273"/>
              <a:gd name="T105" fmla="*/ 440 h 1033"/>
              <a:gd name="T106" fmla="*/ 1232 w 1273"/>
              <a:gd name="T107" fmla="*/ 480 h 1033"/>
              <a:gd name="T108" fmla="*/ 1272 w 1273"/>
              <a:gd name="T109" fmla="*/ 568 h 10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273" h="1033">
                <a:moveTo>
                  <a:pt x="1272" y="568"/>
                </a:moveTo>
                <a:lnTo>
                  <a:pt x="1256" y="576"/>
                </a:lnTo>
                <a:lnTo>
                  <a:pt x="1256" y="600"/>
                </a:lnTo>
                <a:lnTo>
                  <a:pt x="1240" y="632"/>
                </a:lnTo>
                <a:lnTo>
                  <a:pt x="1208" y="632"/>
                </a:lnTo>
                <a:lnTo>
                  <a:pt x="1176" y="632"/>
                </a:lnTo>
                <a:lnTo>
                  <a:pt x="1176" y="648"/>
                </a:lnTo>
                <a:lnTo>
                  <a:pt x="1152" y="664"/>
                </a:lnTo>
                <a:lnTo>
                  <a:pt x="1112" y="680"/>
                </a:lnTo>
                <a:lnTo>
                  <a:pt x="1080" y="720"/>
                </a:lnTo>
                <a:lnTo>
                  <a:pt x="1064" y="712"/>
                </a:lnTo>
                <a:lnTo>
                  <a:pt x="1048" y="728"/>
                </a:lnTo>
                <a:lnTo>
                  <a:pt x="1040" y="816"/>
                </a:lnTo>
                <a:lnTo>
                  <a:pt x="936" y="824"/>
                </a:lnTo>
                <a:lnTo>
                  <a:pt x="888" y="840"/>
                </a:lnTo>
                <a:lnTo>
                  <a:pt x="880" y="880"/>
                </a:lnTo>
                <a:lnTo>
                  <a:pt x="920" y="928"/>
                </a:lnTo>
                <a:lnTo>
                  <a:pt x="920" y="944"/>
                </a:lnTo>
                <a:lnTo>
                  <a:pt x="888" y="968"/>
                </a:lnTo>
                <a:lnTo>
                  <a:pt x="888" y="992"/>
                </a:lnTo>
                <a:lnTo>
                  <a:pt x="896" y="1000"/>
                </a:lnTo>
                <a:lnTo>
                  <a:pt x="896" y="1032"/>
                </a:lnTo>
                <a:lnTo>
                  <a:pt x="840" y="1008"/>
                </a:lnTo>
                <a:lnTo>
                  <a:pt x="840" y="1016"/>
                </a:lnTo>
                <a:lnTo>
                  <a:pt x="816" y="1016"/>
                </a:lnTo>
                <a:lnTo>
                  <a:pt x="808" y="1000"/>
                </a:lnTo>
                <a:lnTo>
                  <a:pt x="760" y="976"/>
                </a:lnTo>
                <a:lnTo>
                  <a:pt x="736" y="960"/>
                </a:lnTo>
                <a:lnTo>
                  <a:pt x="624" y="968"/>
                </a:lnTo>
                <a:lnTo>
                  <a:pt x="600" y="984"/>
                </a:lnTo>
                <a:lnTo>
                  <a:pt x="528" y="984"/>
                </a:lnTo>
                <a:lnTo>
                  <a:pt x="512" y="992"/>
                </a:lnTo>
                <a:lnTo>
                  <a:pt x="440" y="984"/>
                </a:lnTo>
                <a:lnTo>
                  <a:pt x="432" y="952"/>
                </a:lnTo>
                <a:lnTo>
                  <a:pt x="384" y="944"/>
                </a:lnTo>
                <a:lnTo>
                  <a:pt x="368" y="960"/>
                </a:lnTo>
                <a:lnTo>
                  <a:pt x="296" y="928"/>
                </a:lnTo>
                <a:lnTo>
                  <a:pt x="272" y="928"/>
                </a:lnTo>
                <a:lnTo>
                  <a:pt x="248" y="968"/>
                </a:lnTo>
                <a:lnTo>
                  <a:pt x="216" y="984"/>
                </a:lnTo>
                <a:lnTo>
                  <a:pt x="176" y="976"/>
                </a:lnTo>
                <a:lnTo>
                  <a:pt x="152" y="944"/>
                </a:lnTo>
                <a:lnTo>
                  <a:pt x="152" y="872"/>
                </a:lnTo>
                <a:lnTo>
                  <a:pt x="104" y="864"/>
                </a:lnTo>
                <a:lnTo>
                  <a:pt x="72" y="816"/>
                </a:lnTo>
                <a:lnTo>
                  <a:pt x="56" y="800"/>
                </a:lnTo>
                <a:lnTo>
                  <a:pt x="48" y="784"/>
                </a:lnTo>
                <a:lnTo>
                  <a:pt x="64" y="776"/>
                </a:lnTo>
                <a:lnTo>
                  <a:pt x="64" y="752"/>
                </a:lnTo>
                <a:lnTo>
                  <a:pt x="40" y="712"/>
                </a:lnTo>
                <a:lnTo>
                  <a:pt x="16" y="704"/>
                </a:lnTo>
                <a:lnTo>
                  <a:pt x="0" y="688"/>
                </a:lnTo>
                <a:lnTo>
                  <a:pt x="16" y="680"/>
                </a:lnTo>
                <a:lnTo>
                  <a:pt x="32" y="688"/>
                </a:lnTo>
                <a:lnTo>
                  <a:pt x="40" y="672"/>
                </a:lnTo>
                <a:lnTo>
                  <a:pt x="32" y="616"/>
                </a:lnTo>
                <a:lnTo>
                  <a:pt x="48" y="592"/>
                </a:lnTo>
                <a:lnTo>
                  <a:pt x="24" y="568"/>
                </a:lnTo>
                <a:lnTo>
                  <a:pt x="0" y="568"/>
                </a:lnTo>
                <a:lnTo>
                  <a:pt x="0" y="520"/>
                </a:lnTo>
                <a:lnTo>
                  <a:pt x="48" y="464"/>
                </a:lnTo>
                <a:lnTo>
                  <a:pt x="88" y="464"/>
                </a:lnTo>
                <a:lnTo>
                  <a:pt x="112" y="448"/>
                </a:lnTo>
                <a:lnTo>
                  <a:pt x="136" y="456"/>
                </a:lnTo>
                <a:lnTo>
                  <a:pt x="144" y="448"/>
                </a:lnTo>
                <a:lnTo>
                  <a:pt x="152" y="480"/>
                </a:lnTo>
                <a:lnTo>
                  <a:pt x="168" y="472"/>
                </a:lnTo>
                <a:lnTo>
                  <a:pt x="200" y="480"/>
                </a:lnTo>
                <a:lnTo>
                  <a:pt x="208" y="456"/>
                </a:lnTo>
                <a:lnTo>
                  <a:pt x="304" y="456"/>
                </a:lnTo>
                <a:lnTo>
                  <a:pt x="320" y="432"/>
                </a:lnTo>
                <a:lnTo>
                  <a:pt x="416" y="424"/>
                </a:lnTo>
                <a:lnTo>
                  <a:pt x="424" y="408"/>
                </a:lnTo>
                <a:lnTo>
                  <a:pt x="424" y="376"/>
                </a:lnTo>
                <a:lnTo>
                  <a:pt x="464" y="352"/>
                </a:lnTo>
                <a:lnTo>
                  <a:pt x="472" y="232"/>
                </a:lnTo>
                <a:lnTo>
                  <a:pt x="456" y="224"/>
                </a:lnTo>
                <a:lnTo>
                  <a:pt x="456" y="200"/>
                </a:lnTo>
                <a:lnTo>
                  <a:pt x="576" y="208"/>
                </a:lnTo>
                <a:lnTo>
                  <a:pt x="592" y="224"/>
                </a:lnTo>
                <a:lnTo>
                  <a:pt x="608" y="176"/>
                </a:lnTo>
                <a:lnTo>
                  <a:pt x="664" y="96"/>
                </a:lnTo>
                <a:lnTo>
                  <a:pt x="744" y="136"/>
                </a:lnTo>
                <a:lnTo>
                  <a:pt x="784" y="128"/>
                </a:lnTo>
                <a:lnTo>
                  <a:pt x="792" y="104"/>
                </a:lnTo>
                <a:lnTo>
                  <a:pt x="784" y="80"/>
                </a:lnTo>
                <a:lnTo>
                  <a:pt x="816" y="48"/>
                </a:lnTo>
                <a:lnTo>
                  <a:pt x="840" y="40"/>
                </a:lnTo>
                <a:lnTo>
                  <a:pt x="872" y="24"/>
                </a:lnTo>
                <a:lnTo>
                  <a:pt x="880" y="0"/>
                </a:lnTo>
                <a:lnTo>
                  <a:pt x="928" y="8"/>
                </a:lnTo>
                <a:lnTo>
                  <a:pt x="928" y="16"/>
                </a:lnTo>
                <a:lnTo>
                  <a:pt x="912" y="32"/>
                </a:lnTo>
                <a:lnTo>
                  <a:pt x="928" y="48"/>
                </a:lnTo>
                <a:lnTo>
                  <a:pt x="936" y="72"/>
                </a:lnTo>
                <a:lnTo>
                  <a:pt x="960" y="112"/>
                </a:lnTo>
                <a:lnTo>
                  <a:pt x="984" y="120"/>
                </a:lnTo>
                <a:lnTo>
                  <a:pt x="1024" y="144"/>
                </a:lnTo>
                <a:lnTo>
                  <a:pt x="1024" y="200"/>
                </a:lnTo>
                <a:lnTo>
                  <a:pt x="1040" y="248"/>
                </a:lnTo>
                <a:lnTo>
                  <a:pt x="1008" y="304"/>
                </a:lnTo>
                <a:lnTo>
                  <a:pt x="1016" y="336"/>
                </a:lnTo>
                <a:lnTo>
                  <a:pt x="1048" y="360"/>
                </a:lnTo>
                <a:lnTo>
                  <a:pt x="1112" y="368"/>
                </a:lnTo>
                <a:lnTo>
                  <a:pt x="1160" y="392"/>
                </a:lnTo>
                <a:lnTo>
                  <a:pt x="1208" y="440"/>
                </a:lnTo>
                <a:lnTo>
                  <a:pt x="1232" y="440"/>
                </a:lnTo>
                <a:lnTo>
                  <a:pt x="1232" y="480"/>
                </a:lnTo>
                <a:lnTo>
                  <a:pt x="1248" y="520"/>
                </a:lnTo>
                <a:lnTo>
                  <a:pt x="1272" y="568"/>
                </a:ln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61" name="Freeform 37"/>
          <p:cNvSpPr/>
          <p:nvPr/>
        </p:nvSpPr>
        <p:spPr bwMode="invGray">
          <a:xfrm>
            <a:off x="6505820" y="5454500"/>
            <a:ext cx="253861" cy="521131"/>
          </a:xfrm>
          <a:custGeom>
            <a:avLst/>
            <a:gdLst>
              <a:gd name="T0" fmla="*/ 24 w 129"/>
              <a:gd name="T1" fmla="*/ 232 h 257"/>
              <a:gd name="T2" fmla="*/ 32 w 129"/>
              <a:gd name="T3" fmla="*/ 248 h 257"/>
              <a:gd name="T4" fmla="*/ 56 w 129"/>
              <a:gd name="T5" fmla="*/ 256 h 257"/>
              <a:gd name="T6" fmla="*/ 64 w 129"/>
              <a:gd name="T7" fmla="*/ 224 h 257"/>
              <a:gd name="T8" fmla="*/ 104 w 129"/>
              <a:gd name="T9" fmla="*/ 184 h 257"/>
              <a:gd name="T10" fmla="*/ 104 w 129"/>
              <a:gd name="T11" fmla="*/ 128 h 257"/>
              <a:gd name="T12" fmla="*/ 120 w 129"/>
              <a:gd name="T13" fmla="*/ 96 h 257"/>
              <a:gd name="T14" fmla="*/ 128 w 129"/>
              <a:gd name="T15" fmla="*/ 72 h 257"/>
              <a:gd name="T16" fmla="*/ 112 w 129"/>
              <a:gd name="T17" fmla="*/ 56 h 257"/>
              <a:gd name="T18" fmla="*/ 104 w 129"/>
              <a:gd name="T19" fmla="*/ 0 h 257"/>
              <a:gd name="T20" fmla="*/ 64 w 129"/>
              <a:gd name="T21" fmla="*/ 24 h 257"/>
              <a:gd name="T22" fmla="*/ 48 w 129"/>
              <a:gd name="T23" fmla="*/ 24 h 257"/>
              <a:gd name="T24" fmla="*/ 56 w 129"/>
              <a:gd name="T25" fmla="*/ 40 h 257"/>
              <a:gd name="T26" fmla="*/ 24 w 129"/>
              <a:gd name="T27" fmla="*/ 72 h 257"/>
              <a:gd name="T28" fmla="*/ 24 w 129"/>
              <a:gd name="T29" fmla="*/ 112 h 257"/>
              <a:gd name="T30" fmla="*/ 0 w 129"/>
              <a:gd name="T31" fmla="*/ 136 h 257"/>
              <a:gd name="T32" fmla="*/ 8 w 129"/>
              <a:gd name="T33" fmla="*/ 168 h 257"/>
              <a:gd name="T34" fmla="*/ 16 w 129"/>
              <a:gd name="T35" fmla="*/ 224 h 257"/>
              <a:gd name="T36" fmla="*/ 24 w 129"/>
              <a:gd name="T37" fmla="*/ 232 h 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9" h="257">
                <a:moveTo>
                  <a:pt x="24" y="232"/>
                </a:moveTo>
                <a:lnTo>
                  <a:pt x="32" y="248"/>
                </a:lnTo>
                <a:lnTo>
                  <a:pt x="56" y="256"/>
                </a:lnTo>
                <a:lnTo>
                  <a:pt x="64" y="224"/>
                </a:lnTo>
                <a:lnTo>
                  <a:pt x="104" y="184"/>
                </a:lnTo>
                <a:lnTo>
                  <a:pt x="104" y="128"/>
                </a:lnTo>
                <a:lnTo>
                  <a:pt x="120" y="96"/>
                </a:lnTo>
                <a:lnTo>
                  <a:pt x="128" y="72"/>
                </a:lnTo>
                <a:lnTo>
                  <a:pt x="112" y="56"/>
                </a:lnTo>
                <a:lnTo>
                  <a:pt x="104" y="0"/>
                </a:lnTo>
                <a:lnTo>
                  <a:pt x="64" y="24"/>
                </a:lnTo>
                <a:lnTo>
                  <a:pt x="48" y="24"/>
                </a:lnTo>
                <a:lnTo>
                  <a:pt x="56" y="40"/>
                </a:lnTo>
                <a:lnTo>
                  <a:pt x="24" y="72"/>
                </a:lnTo>
                <a:lnTo>
                  <a:pt x="24" y="112"/>
                </a:lnTo>
                <a:lnTo>
                  <a:pt x="0" y="136"/>
                </a:lnTo>
                <a:lnTo>
                  <a:pt x="8" y="168"/>
                </a:lnTo>
                <a:lnTo>
                  <a:pt x="16" y="224"/>
                </a:lnTo>
                <a:lnTo>
                  <a:pt x="24" y="232"/>
                </a:ln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mj-ea"/>
              <a:ea typeface="+mj-ea"/>
            </a:endParaRPr>
          </a:p>
        </p:txBody>
      </p:sp>
      <p:sp>
        <p:nvSpPr>
          <p:cNvPr id="66" name="TextBox 77"/>
          <p:cNvSpPr txBox="1"/>
          <p:nvPr/>
        </p:nvSpPr>
        <p:spPr>
          <a:xfrm>
            <a:off x="8065140" y="3298305"/>
            <a:ext cx="3081832" cy="666977"/>
          </a:xfrm>
          <a:prstGeom prst="rect">
            <a:avLst/>
          </a:prstGeom>
          <a:noFill/>
          <a:ln w="3175">
            <a:noFill/>
          </a:ln>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600" dirty="0">
                <a:solidFill>
                  <a:schemeClr val="bg1"/>
                </a:solidFill>
                <a:latin typeface="+mj-ea"/>
              </a:rPr>
              <a:t>标题文字</a:t>
            </a:r>
            <a:endParaRPr lang="en-US" altLang="zh-CN" sz="1600" dirty="0">
              <a:solidFill>
                <a:schemeClr val="bg1"/>
              </a:solidFill>
              <a:latin typeface="+mj-ea"/>
            </a:endParaRPr>
          </a:p>
          <a:p>
            <a:r>
              <a:rPr lang="zh-CN" altLang="en-US" sz="1065" dirty="0">
                <a:solidFill>
                  <a:schemeClr val="bg1"/>
                </a:solidFill>
                <a:latin typeface="+mj-ea"/>
              </a:rPr>
              <a:t>单击此处添加文本单击此处添加文本</a:t>
            </a:r>
            <a:endParaRPr lang="en-US" altLang="zh-CN" sz="1065" dirty="0">
              <a:solidFill>
                <a:schemeClr val="bg1"/>
              </a:solidFill>
              <a:latin typeface="+mj-ea"/>
            </a:endParaRPr>
          </a:p>
          <a:p>
            <a:r>
              <a:rPr lang="zh-CN" altLang="en-US" sz="1065" dirty="0">
                <a:solidFill>
                  <a:schemeClr val="bg1"/>
                </a:solidFill>
                <a:latin typeface="+mj-ea"/>
              </a:rPr>
              <a:t>单击此处添加文本单击此处添加文本</a:t>
            </a:r>
            <a:endParaRPr lang="en-US" altLang="zh-CN" sz="1065" dirty="0">
              <a:solidFill>
                <a:schemeClr val="bg1"/>
              </a:solidFill>
              <a:latin typeface="+mj-ea"/>
            </a:endParaRPr>
          </a:p>
        </p:txBody>
      </p:sp>
      <p:sp>
        <p:nvSpPr>
          <p:cNvPr id="67" name="TextBox 77"/>
          <p:cNvSpPr txBox="1"/>
          <p:nvPr/>
        </p:nvSpPr>
        <p:spPr>
          <a:xfrm>
            <a:off x="8065140" y="4415497"/>
            <a:ext cx="3081832" cy="666977"/>
          </a:xfrm>
          <a:prstGeom prst="rect">
            <a:avLst/>
          </a:prstGeom>
          <a:noFill/>
          <a:ln w="3175">
            <a:noFill/>
          </a:ln>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600" dirty="0">
                <a:solidFill>
                  <a:schemeClr val="bg1"/>
                </a:solidFill>
                <a:latin typeface="+mj-ea"/>
              </a:rPr>
              <a:t>标题文字</a:t>
            </a:r>
            <a:endParaRPr lang="en-US" altLang="zh-CN" sz="1600" dirty="0">
              <a:solidFill>
                <a:schemeClr val="bg1"/>
              </a:solidFill>
              <a:latin typeface="+mj-ea"/>
            </a:endParaRPr>
          </a:p>
          <a:p>
            <a:r>
              <a:rPr lang="zh-CN" altLang="en-US" sz="1065" dirty="0">
                <a:solidFill>
                  <a:schemeClr val="bg1"/>
                </a:solidFill>
                <a:latin typeface="+mj-ea"/>
              </a:rPr>
              <a:t>单击此处添加文本单击此处添加文本</a:t>
            </a:r>
            <a:endParaRPr lang="en-US" altLang="zh-CN" sz="1065" dirty="0">
              <a:solidFill>
                <a:schemeClr val="bg1"/>
              </a:solidFill>
              <a:latin typeface="+mj-ea"/>
            </a:endParaRPr>
          </a:p>
          <a:p>
            <a:r>
              <a:rPr lang="zh-CN" altLang="en-US" sz="1065" dirty="0">
                <a:solidFill>
                  <a:schemeClr val="bg1"/>
                </a:solidFill>
                <a:latin typeface="+mj-ea"/>
              </a:rPr>
              <a:t>单击此处添加文本单击此处添加文本</a:t>
            </a:r>
            <a:endParaRPr lang="en-US" altLang="zh-CN" sz="1065" dirty="0">
              <a:solidFill>
                <a:schemeClr val="bg1"/>
              </a:solidFill>
              <a:latin typeface="+mj-ea"/>
            </a:endParaRPr>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50"/>
                                        </p:tgtEl>
                                        <p:attrNameLst>
                                          <p:attrName>style.visibility</p:attrName>
                                        </p:attrNameLst>
                                      </p:cBhvr>
                                      <p:to>
                                        <p:strVal val="visible"/>
                                      </p:to>
                                    </p:set>
                                    <p:anim calcmode="lin" valueType="num">
                                      <p:cBhvr additive="base">
                                        <p:cTn id="7" dur="500" fill="hold"/>
                                        <p:tgtEl>
                                          <p:spTgt spid="150"/>
                                        </p:tgtEl>
                                        <p:attrNameLst>
                                          <p:attrName>ppt_x</p:attrName>
                                        </p:attrNameLst>
                                      </p:cBhvr>
                                      <p:tavLst>
                                        <p:tav tm="0">
                                          <p:val>
                                            <p:strVal val="0-#ppt_w/2"/>
                                          </p:val>
                                        </p:tav>
                                        <p:tav tm="100000">
                                          <p:val>
                                            <p:strVal val="#ppt_x"/>
                                          </p:val>
                                        </p:tav>
                                      </p:tavLst>
                                    </p:anim>
                                    <p:anim calcmode="lin" valueType="num">
                                      <p:cBhvr additive="base">
                                        <p:cTn id="8" dur="500" fill="hold"/>
                                        <p:tgtEl>
                                          <p:spTgt spid="15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6" fill="hold" grpId="0" nodeType="clickEffect">
                                  <p:stCondLst>
                                    <p:cond delay="0"/>
                                  </p:stCondLst>
                                  <p:childTnLst>
                                    <p:set>
                                      <p:cBhvr>
                                        <p:cTn id="12" dur="1" fill="hold">
                                          <p:stCondLst>
                                            <p:cond delay="0"/>
                                          </p:stCondLst>
                                        </p:cTn>
                                        <p:tgtEl>
                                          <p:spTgt spid="30"/>
                                        </p:tgtEl>
                                        <p:attrNameLst>
                                          <p:attrName>style.visibility</p:attrName>
                                        </p:attrNameLst>
                                      </p:cBhvr>
                                      <p:to>
                                        <p:strVal val="visible"/>
                                      </p:to>
                                    </p:set>
                                    <p:anim calcmode="lin" valueType="num">
                                      <p:cBhvr additive="base">
                                        <p:cTn id="13" dur="500" fill="hold"/>
                                        <p:tgtEl>
                                          <p:spTgt spid="30"/>
                                        </p:tgtEl>
                                        <p:attrNameLst>
                                          <p:attrName>ppt_x</p:attrName>
                                        </p:attrNameLst>
                                      </p:cBhvr>
                                      <p:tavLst>
                                        <p:tav tm="0">
                                          <p:val>
                                            <p:strVal val="1+#ppt_w/2"/>
                                          </p:val>
                                        </p:tav>
                                        <p:tav tm="100000">
                                          <p:val>
                                            <p:strVal val="#ppt_x"/>
                                          </p:val>
                                        </p:tav>
                                      </p:tavLst>
                                    </p:anim>
                                    <p:anim calcmode="lin" valueType="num">
                                      <p:cBhvr additive="base">
                                        <p:cTn id="14" dur="500" fill="hold"/>
                                        <p:tgtEl>
                                          <p:spTgt spid="30"/>
                                        </p:tgtEl>
                                        <p:attrNameLst>
                                          <p:attrName>ppt_y</p:attrName>
                                        </p:attrNameLst>
                                      </p:cBhvr>
                                      <p:tavLst>
                                        <p:tav tm="0">
                                          <p:val>
                                            <p:strVal val="1+#ppt_h/2"/>
                                          </p:val>
                                        </p:tav>
                                        <p:tav tm="100000">
                                          <p:val>
                                            <p:strVal val="#ppt_y"/>
                                          </p:val>
                                        </p:tav>
                                      </p:tavLst>
                                    </p:anim>
                                  </p:childTnLst>
                                </p:cTn>
                              </p:par>
                              <p:par>
                                <p:cTn id="15" presetID="2" presetClass="entr" presetSubtype="6" fill="hold" grpId="0" nodeType="withEffect">
                                  <p:stCondLst>
                                    <p:cond delay="0"/>
                                  </p:stCondLst>
                                  <p:childTnLst>
                                    <p:set>
                                      <p:cBhvr>
                                        <p:cTn id="16" dur="1" fill="hold">
                                          <p:stCondLst>
                                            <p:cond delay="0"/>
                                          </p:stCondLst>
                                        </p:cTn>
                                        <p:tgtEl>
                                          <p:spTgt spid="31"/>
                                        </p:tgtEl>
                                        <p:attrNameLst>
                                          <p:attrName>style.visibility</p:attrName>
                                        </p:attrNameLst>
                                      </p:cBhvr>
                                      <p:to>
                                        <p:strVal val="visible"/>
                                      </p:to>
                                    </p:set>
                                    <p:anim calcmode="lin" valueType="num">
                                      <p:cBhvr additive="base">
                                        <p:cTn id="17" dur="500" fill="hold"/>
                                        <p:tgtEl>
                                          <p:spTgt spid="31"/>
                                        </p:tgtEl>
                                        <p:attrNameLst>
                                          <p:attrName>ppt_x</p:attrName>
                                        </p:attrNameLst>
                                      </p:cBhvr>
                                      <p:tavLst>
                                        <p:tav tm="0">
                                          <p:val>
                                            <p:strVal val="1+#ppt_w/2"/>
                                          </p:val>
                                        </p:tav>
                                        <p:tav tm="100000">
                                          <p:val>
                                            <p:strVal val="#ppt_x"/>
                                          </p:val>
                                        </p:tav>
                                      </p:tavLst>
                                    </p:anim>
                                    <p:anim calcmode="lin" valueType="num">
                                      <p:cBhvr additive="base">
                                        <p:cTn id="18" dur="500" fill="hold"/>
                                        <p:tgtEl>
                                          <p:spTgt spid="31"/>
                                        </p:tgtEl>
                                        <p:attrNameLst>
                                          <p:attrName>ppt_y</p:attrName>
                                        </p:attrNameLst>
                                      </p:cBhvr>
                                      <p:tavLst>
                                        <p:tav tm="0">
                                          <p:val>
                                            <p:strVal val="1+#ppt_h/2"/>
                                          </p:val>
                                        </p:tav>
                                        <p:tav tm="100000">
                                          <p:val>
                                            <p:strVal val="#ppt_y"/>
                                          </p:val>
                                        </p:tav>
                                      </p:tavLst>
                                    </p:anim>
                                  </p:childTnLst>
                                </p:cTn>
                              </p:par>
                              <p:par>
                                <p:cTn id="19" presetID="2" presetClass="entr" presetSubtype="6" fill="hold" grpId="0" nodeType="withEffect">
                                  <p:stCondLst>
                                    <p:cond delay="0"/>
                                  </p:stCondLst>
                                  <p:childTnLst>
                                    <p:set>
                                      <p:cBhvr>
                                        <p:cTn id="20" dur="1" fill="hold">
                                          <p:stCondLst>
                                            <p:cond delay="0"/>
                                          </p:stCondLst>
                                        </p:cTn>
                                        <p:tgtEl>
                                          <p:spTgt spid="32"/>
                                        </p:tgtEl>
                                        <p:attrNameLst>
                                          <p:attrName>style.visibility</p:attrName>
                                        </p:attrNameLst>
                                      </p:cBhvr>
                                      <p:to>
                                        <p:strVal val="visible"/>
                                      </p:to>
                                    </p:set>
                                    <p:anim calcmode="lin" valueType="num">
                                      <p:cBhvr additive="base">
                                        <p:cTn id="21" dur="500" fill="hold"/>
                                        <p:tgtEl>
                                          <p:spTgt spid="32"/>
                                        </p:tgtEl>
                                        <p:attrNameLst>
                                          <p:attrName>ppt_x</p:attrName>
                                        </p:attrNameLst>
                                      </p:cBhvr>
                                      <p:tavLst>
                                        <p:tav tm="0">
                                          <p:val>
                                            <p:strVal val="1+#ppt_w/2"/>
                                          </p:val>
                                        </p:tav>
                                        <p:tav tm="100000">
                                          <p:val>
                                            <p:strVal val="#ppt_x"/>
                                          </p:val>
                                        </p:tav>
                                      </p:tavLst>
                                    </p:anim>
                                    <p:anim calcmode="lin" valueType="num">
                                      <p:cBhvr additive="base">
                                        <p:cTn id="22" dur="500" fill="hold"/>
                                        <p:tgtEl>
                                          <p:spTgt spid="32"/>
                                        </p:tgtEl>
                                        <p:attrNameLst>
                                          <p:attrName>ppt_y</p:attrName>
                                        </p:attrNameLst>
                                      </p:cBhvr>
                                      <p:tavLst>
                                        <p:tav tm="0">
                                          <p:val>
                                            <p:strVal val="1+#ppt_h/2"/>
                                          </p:val>
                                        </p:tav>
                                        <p:tav tm="100000">
                                          <p:val>
                                            <p:strVal val="#ppt_y"/>
                                          </p:val>
                                        </p:tav>
                                      </p:tavLst>
                                    </p:anim>
                                  </p:childTnLst>
                                </p:cTn>
                              </p:par>
                              <p:par>
                                <p:cTn id="23" presetID="2" presetClass="entr" presetSubtype="6" fill="hold" grpId="0" nodeType="withEffect">
                                  <p:stCondLst>
                                    <p:cond delay="0"/>
                                  </p:stCondLst>
                                  <p:childTnLst>
                                    <p:set>
                                      <p:cBhvr>
                                        <p:cTn id="24" dur="1" fill="hold">
                                          <p:stCondLst>
                                            <p:cond delay="0"/>
                                          </p:stCondLst>
                                        </p:cTn>
                                        <p:tgtEl>
                                          <p:spTgt spid="33"/>
                                        </p:tgtEl>
                                        <p:attrNameLst>
                                          <p:attrName>style.visibility</p:attrName>
                                        </p:attrNameLst>
                                      </p:cBhvr>
                                      <p:to>
                                        <p:strVal val="visible"/>
                                      </p:to>
                                    </p:set>
                                    <p:anim calcmode="lin" valueType="num">
                                      <p:cBhvr additive="base">
                                        <p:cTn id="25" dur="500" fill="hold"/>
                                        <p:tgtEl>
                                          <p:spTgt spid="33"/>
                                        </p:tgtEl>
                                        <p:attrNameLst>
                                          <p:attrName>ppt_x</p:attrName>
                                        </p:attrNameLst>
                                      </p:cBhvr>
                                      <p:tavLst>
                                        <p:tav tm="0">
                                          <p:val>
                                            <p:strVal val="1+#ppt_w/2"/>
                                          </p:val>
                                        </p:tav>
                                        <p:tav tm="100000">
                                          <p:val>
                                            <p:strVal val="#ppt_x"/>
                                          </p:val>
                                        </p:tav>
                                      </p:tavLst>
                                    </p:anim>
                                    <p:anim calcmode="lin" valueType="num">
                                      <p:cBhvr additive="base">
                                        <p:cTn id="26" dur="500" fill="hold"/>
                                        <p:tgtEl>
                                          <p:spTgt spid="33"/>
                                        </p:tgtEl>
                                        <p:attrNameLst>
                                          <p:attrName>ppt_y</p:attrName>
                                        </p:attrNameLst>
                                      </p:cBhvr>
                                      <p:tavLst>
                                        <p:tav tm="0">
                                          <p:val>
                                            <p:strVal val="1+#ppt_h/2"/>
                                          </p:val>
                                        </p:tav>
                                        <p:tav tm="100000">
                                          <p:val>
                                            <p:strVal val="#ppt_y"/>
                                          </p:val>
                                        </p:tav>
                                      </p:tavLst>
                                    </p:anim>
                                  </p:childTnLst>
                                </p:cTn>
                              </p:par>
                              <p:par>
                                <p:cTn id="27" presetID="2" presetClass="entr" presetSubtype="6" fill="hold" grpId="0" nodeType="withEffect">
                                  <p:stCondLst>
                                    <p:cond delay="0"/>
                                  </p:stCondLst>
                                  <p:childTnLst>
                                    <p:set>
                                      <p:cBhvr>
                                        <p:cTn id="28" dur="1" fill="hold">
                                          <p:stCondLst>
                                            <p:cond delay="0"/>
                                          </p:stCondLst>
                                        </p:cTn>
                                        <p:tgtEl>
                                          <p:spTgt spid="34"/>
                                        </p:tgtEl>
                                        <p:attrNameLst>
                                          <p:attrName>style.visibility</p:attrName>
                                        </p:attrNameLst>
                                      </p:cBhvr>
                                      <p:to>
                                        <p:strVal val="visible"/>
                                      </p:to>
                                    </p:set>
                                    <p:anim calcmode="lin" valueType="num">
                                      <p:cBhvr additive="base">
                                        <p:cTn id="29" dur="500" fill="hold"/>
                                        <p:tgtEl>
                                          <p:spTgt spid="34"/>
                                        </p:tgtEl>
                                        <p:attrNameLst>
                                          <p:attrName>ppt_x</p:attrName>
                                        </p:attrNameLst>
                                      </p:cBhvr>
                                      <p:tavLst>
                                        <p:tav tm="0">
                                          <p:val>
                                            <p:strVal val="1+#ppt_w/2"/>
                                          </p:val>
                                        </p:tav>
                                        <p:tav tm="100000">
                                          <p:val>
                                            <p:strVal val="#ppt_x"/>
                                          </p:val>
                                        </p:tav>
                                      </p:tavLst>
                                    </p:anim>
                                    <p:anim calcmode="lin" valueType="num">
                                      <p:cBhvr additive="base">
                                        <p:cTn id="30" dur="500" fill="hold"/>
                                        <p:tgtEl>
                                          <p:spTgt spid="34"/>
                                        </p:tgtEl>
                                        <p:attrNameLst>
                                          <p:attrName>ppt_y</p:attrName>
                                        </p:attrNameLst>
                                      </p:cBhvr>
                                      <p:tavLst>
                                        <p:tav tm="0">
                                          <p:val>
                                            <p:strVal val="1+#ppt_h/2"/>
                                          </p:val>
                                        </p:tav>
                                        <p:tav tm="100000">
                                          <p:val>
                                            <p:strVal val="#ppt_y"/>
                                          </p:val>
                                        </p:tav>
                                      </p:tavLst>
                                    </p:anim>
                                  </p:childTnLst>
                                </p:cTn>
                              </p:par>
                              <p:par>
                                <p:cTn id="31" presetID="2" presetClass="entr" presetSubtype="6" fill="hold" grpId="0" nodeType="withEffect">
                                  <p:stCondLst>
                                    <p:cond delay="0"/>
                                  </p:stCondLst>
                                  <p:childTnLst>
                                    <p:set>
                                      <p:cBhvr>
                                        <p:cTn id="32" dur="1" fill="hold">
                                          <p:stCondLst>
                                            <p:cond delay="0"/>
                                          </p:stCondLst>
                                        </p:cTn>
                                        <p:tgtEl>
                                          <p:spTgt spid="35"/>
                                        </p:tgtEl>
                                        <p:attrNameLst>
                                          <p:attrName>style.visibility</p:attrName>
                                        </p:attrNameLst>
                                      </p:cBhvr>
                                      <p:to>
                                        <p:strVal val="visible"/>
                                      </p:to>
                                    </p:set>
                                    <p:anim calcmode="lin" valueType="num">
                                      <p:cBhvr additive="base">
                                        <p:cTn id="33" dur="500" fill="hold"/>
                                        <p:tgtEl>
                                          <p:spTgt spid="35"/>
                                        </p:tgtEl>
                                        <p:attrNameLst>
                                          <p:attrName>ppt_x</p:attrName>
                                        </p:attrNameLst>
                                      </p:cBhvr>
                                      <p:tavLst>
                                        <p:tav tm="0">
                                          <p:val>
                                            <p:strVal val="1+#ppt_w/2"/>
                                          </p:val>
                                        </p:tav>
                                        <p:tav tm="100000">
                                          <p:val>
                                            <p:strVal val="#ppt_x"/>
                                          </p:val>
                                        </p:tav>
                                      </p:tavLst>
                                    </p:anim>
                                    <p:anim calcmode="lin" valueType="num">
                                      <p:cBhvr additive="base">
                                        <p:cTn id="34" dur="500" fill="hold"/>
                                        <p:tgtEl>
                                          <p:spTgt spid="35"/>
                                        </p:tgtEl>
                                        <p:attrNameLst>
                                          <p:attrName>ppt_y</p:attrName>
                                        </p:attrNameLst>
                                      </p:cBhvr>
                                      <p:tavLst>
                                        <p:tav tm="0">
                                          <p:val>
                                            <p:strVal val="1+#ppt_h/2"/>
                                          </p:val>
                                        </p:tav>
                                        <p:tav tm="100000">
                                          <p:val>
                                            <p:strVal val="#ppt_y"/>
                                          </p:val>
                                        </p:tav>
                                      </p:tavLst>
                                    </p:anim>
                                  </p:childTnLst>
                                </p:cTn>
                              </p:par>
                              <p:par>
                                <p:cTn id="35" presetID="2" presetClass="entr" presetSubtype="6" fill="hold" grpId="0" nodeType="withEffect">
                                  <p:stCondLst>
                                    <p:cond delay="0"/>
                                  </p:stCondLst>
                                  <p:childTnLst>
                                    <p:set>
                                      <p:cBhvr>
                                        <p:cTn id="36" dur="1" fill="hold">
                                          <p:stCondLst>
                                            <p:cond delay="0"/>
                                          </p:stCondLst>
                                        </p:cTn>
                                        <p:tgtEl>
                                          <p:spTgt spid="36"/>
                                        </p:tgtEl>
                                        <p:attrNameLst>
                                          <p:attrName>style.visibility</p:attrName>
                                        </p:attrNameLst>
                                      </p:cBhvr>
                                      <p:to>
                                        <p:strVal val="visible"/>
                                      </p:to>
                                    </p:set>
                                    <p:anim calcmode="lin" valueType="num">
                                      <p:cBhvr additive="base">
                                        <p:cTn id="37" dur="500" fill="hold"/>
                                        <p:tgtEl>
                                          <p:spTgt spid="36"/>
                                        </p:tgtEl>
                                        <p:attrNameLst>
                                          <p:attrName>ppt_x</p:attrName>
                                        </p:attrNameLst>
                                      </p:cBhvr>
                                      <p:tavLst>
                                        <p:tav tm="0">
                                          <p:val>
                                            <p:strVal val="1+#ppt_w/2"/>
                                          </p:val>
                                        </p:tav>
                                        <p:tav tm="100000">
                                          <p:val>
                                            <p:strVal val="#ppt_x"/>
                                          </p:val>
                                        </p:tav>
                                      </p:tavLst>
                                    </p:anim>
                                    <p:anim calcmode="lin" valueType="num">
                                      <p:cBhvr additive="base">
                                        <p:cTn id="38" dur="500" fill="hold"/>
                                        <p:tgtEl>
                                          <p:spTgt spid="36"/>
                                        </p:tgtEl>
                                        <p:attrNameLst>
                                          <p:attrName>ppt_y</p:attrName>
                                        </p:attrNameLst>
                                      </p:cBhvr>
                                      <p:tavLst>
                                        <p:tav tm="0">
                                          <p:val>
                                            <p:strVal val="1+#ppt_h/2"/>
                                          </p:val>
                                        </p:tav>
                                        <p:tav tm="100000">
                                          <p:val>
                                            <p:strVal val="#ppt_y"/>
                                          </p:val>
                                        </p:tav>
                                      </p:tavLst>
                                    </p:anim>
                                  </p:childTnLst>
                                </p:cTn>
                              </p:par>
                              <p:par>
                                <p:cTn id="39" presetID="2" presetClass="entr" presetSubtype="6" fill="hold" grpId="0" nodeType="withEffect">
                                  <p:stCondLst>
                                    <p:cond delay="0"/>
                                  </p:stCondLst>
                                  <p:childTnLst>
                                    <p:set>
                                      <p:cBhvr>
                                        <p:cTn id="40" dur="1" fill="hold">
                                          <p:stCondLst>
                                            <p:cond delay="0"/>
                                          </p:stCondLst>
                                        </p:cTn>
                                        <p:tgtEl>
                                          <p:spTgt spid="37"/>
                                        </p:tgtEl>
                                        <p:attrNameLst>
                                          <p:attrName>style.visibility</p:attrName>
                                        </p:attrNameLst>
                                      </p:cBhvr>
                                      <p:to>
                                        <p:strVal val="visible"/>
                                      </p:to>
                                    </p:set>
                                    <p:anim calcmode="lin" valueType="num">
                                      <p:cBhvr additive="base">
                                        <p:cTn id="41" dur="500" fill="hold"/>
                                        <p:tgtEl>
                                          <p:spTgt spid="37"/>
                                        </p:tgtEl>
                                        <p:attrNameLst>
                                          <p:attrName>ppt_x</p:attrName>
                                        </p:attrNameLst>
                                      </p:cBhvr>
                                      <p:tavLst>
                                        <p:tav tm="0">
                                          <p:val>
                                            <p:strVal val="1+#ppt_w/2"/>
                                          </p:val>
                                        </p:tav>
                                        <p:tav tm="100000">
                                          <p:val>
                                            <p:strVal val="#ppt_x"/>
                                          </p:val>
                                        </p:tav>
                                      </p:tavLst>
                                    </p:anim>
                                    <p:anim calcmode="lin" valueType="num">
                                      <p:cBhvr additive="base">
                                        <p:cTn id="42" dur="500" fill="hold"/>
                                        <p:tgtEl>
                                          <p:spTgt spid="37"/>
                                        </p:tgtEl>
                                        <p:attrNameLst>
                                          <p:attrName>ppt_y</p:attrName>
                                        </p:attrNameLst>
                                      </p:cBhvr>
                                      <p:tavLst>
                                        <p:tav tm="0">
                                          <p:val>
                                            <p:strVal val="1+#ppt_h/2"/>
                                          </p:val>
                                        </p:tav>
                                        <p:tav tm="100000">
                                          <p:val>
                                            <p:strVal val="#ppt_y"/>
                                          </p:val>
                                        </p:tav>
                                      </p:tavLst>
                                    </p:anim>
                                  </p:childTnLst>
                                </p:cTn>
                              </p:par>
                              <p:par>
                                <p:cTn id="43" presetID="2" presetClass="entr" presetSubtype="6" fill="hold" grpId="0" nodeType="withEffect">
                                  <p:stCondLst>
                                    <p:cond delay="0"/>
                                  </p:stCondLst>
                                  <p:childTnLst>
                                    <p:set>
                                      <p:cBhvr>
                                        <p:cTn id="44" dur="1" fill="hold">
                                          <p:stCondLst>
                                            <p:cond delay="0"/>
                                          </p:stCondLst>
                                        </p:cTn>
                                        <p:tgtEl>
                                          <p:spTgt spid="38"/>
                                        </p:tgtEl>
                                        <p:attrNameLst>
                                          <p:attrName>style.visibility</p:attrName>
                                        </p:attrNameLst>
                                      </p:cBhvr>
                                      <p:to>
                                        <p:strVal val="visible"/>
                                      </p:to>
                                    </p:set>
                                    <p:anim calcmode="lin" valueType="num">
                                      <p:cBhvr additive="base">
                                        <p:cTn id="45" dur="500" fill="hold"/>
                                        <p:tgtEl>
                                          <p:spTgt spid="38"/>
                                        </p:tgtEl>
                                        <p:attrNameLst>
                                          <p:attrName>ppt_x</p:attrName>
                                        </p:attrNameLst>
                                      </p:cBhvr>
                                      <p:tavLst>
                                        <p:tav tm="0">
                                          <p:val>
                                            <p:strVal val="1+#ppt_w/2"/>
                                          </p:val>
                                        </p:tav>
                                        <p:tav tm="100000">
                                          <p:val>
                                            <p:strVal val="#ppt_x"/>
                                          </p:val>
                                        </p:tav>
                                      </p:tavLst>
                                    </p:anim>
                                    <p:anim calcmode="lin" valueType="num">
                                      <p:cBhvr additive="base">
                                        <p:cTn id="46" dur="500" fill="hold"/>
                                        <p:tgtEl>
                                          <p:spTgt spid="38"/>
                                        </p:tgtEl>
                                        <p:attrNameLst>
                                          <p:attrName>ppt_y</p:attrName>
                                        </p:attrNameLst>
                                      </p:cBhvr>
                                      <p:tavLst>
                                        <p:tav tm="0">
                                          <p:val>
                                            <p:strVal val="1+#ppt_h/2"/>
                                          </p:val>
                                        </p:tav>
                                        <p:tav tm="100000">
                                          <p:val>
                                            <p:strVal val="#ppt_y"/>
                                          </p:val>
                                        </p:tav>
                                      </p:tavLst>
                                    </p:anim>
                                  </p:childTnLst>
                                </p:cTn>
                              </p:par>
                              <p:par>
                                <p:cTn id="47" presetID="2" presetClass="entr" presetSubtype="6" fill="hold" grpId="0" nodeType="withEffect">
                                  <p:stCondLst>
                                    <p:cond delay="0"/>
                                  </p:stCondLst>
                                  <p:childTnLst>
                                    <p:set>
                                      <p:cBhvr>
                                        <p:cTn id="48" dur="1" fill="hold">
                                          <p:stCondLst>
                                            <p:cond delay="0"/>
                                          </p:stCondLst>
                                        </p:cTn>
                                        <p:tgtEl>
                                          <p:spTgt spid="39"/>
                                        </p:tgtEl>
                                        <p:attrNameLst>
                                          <p:attrName>style.visibility</p:attrName>
                                        </p:attrNameLst>
                                      </p:cBhvr>
                                      <p:to>
                                        <p:strVal val="visible"/>
                                      </p:to>
                                    </p:set>
                                    <p:anim calcmode="lin" valueType="num">
                                      <p:cBhvr additive="base">
                                        <p:cTn id="49" dur="500" fill="hold"/>
                                        <p:tgtEl>
                                          <p:spTgt spid="39"/>
                                        </p:tgtEl>
                                        <p:attrNameLst>
                                          <p:attrName>ppt_x</p:attrName>
                                        </p:attrNameLst>
                                      </p:cBhvr>
                                      <p:tavLst>
                                        <p:tav tm="0">
                                          <p:val>
                                            <p:strVal val="1+#ppt_w/2"/>
                                          </p:val>
                                        </p:tav>
                                        <p:tav tm="100000">
                                          <p:val>
                                            <p:strVal val="#ppt_x"/>
                                          </p:val>
                                        </p:tav>
                                      </p:tavLst>
                                    </p:anim>
                                    <p:anim calcmode="lin" valueType="num">
                                      <p:cBhvr additive="base">
                                        <p:cTn id="50" dur="500" fill="hold"/>
                                        <p:tgtEl>
                                          <p:spTgt spid="39"/>
                                        </p:tgtEl>
                                        <p:attrNameLst>
                                          <p:attrName>ppt_y</p:attrName>
                                        </p:attrNameLst>
                                      </p:cBhvr>
                                      <p:tavLst>
                                        <p:tav tm="0">
                                          <p:val>
                                            <p:strVal val="1+#ppt_h/2"/>
                                          </p:val>
                                        </p:tav>
                                        <p:tav tm="100000">
                                          <p:val>
                                            <p:strVal val="#ppt_y"/>
                                          </p:val>
                                        </p:tav>
                                      </p:tavLst>
                                    </p:anim>
                                  </p:childTnLst>
                                </p:cTn>
                              </p:par>
                              <p:par>
                                <p:cTn id="51" presetID="2" presetClass="entr" presetSubtype="6" fill="hold" grpId="0" nodeType="withEffect">
                                  <p:stCondLst>
                                    <p:cond delay="0"/>
                                  </p:stCondLst>
                                  <p:childTnLst>
                                    <p:set>
                                      <p:cBhvr>
                                        <p:cTn id="52" dur="1" fill="hold">
                                          <p:stCondLst>
                                            <p:cond delay="0"/>
                                          </p:stCondLst>
                                        </p:cTn>
                                        <p:tgtEl>
                                          <p:spTgt spid="40"/>
                                        </p:tgtEl>
                                        <p:attrNameLst>
                                          <p:attrName>style.visibility</p:attrName>
                                        </p:attrNameLst>
                                      </p:cBhvr>
                                      <p:to>
                                        <p:strVal val="visible"/>
                                      </p:to>
                                    </p:set>
                                    <p:anim calcmode="lin" valueType="num">
                                      <p:cBhvr additive="base">
                                        <p:cTn id="53" dur="500" fill="hold"/>
                                        <p:tgtEl>
                                          <p:spTgt spid="40"/>
                                        </p:tgtEl>
                                        <p:attrNameLst>
                                          <p:attrName>ppt_x</p:attrName>
                                        </p:attrNameLst>
                                      </p:cBhvr>
                                      <p:tavLst>
                                        <p:tav tm="0">
                                          <p:val>
                                            <p:strVal val="1+#ppt_w/2"/>
                                          </p:val>
                                        </p:tav>
                                        <p:tav tm="100000">
                                          <p:val>
                                            <p:strVal val="#ppt_x"/>
                                          </p:val>
                                        </p:tav>
                                      </p:tavLst>
                                    </p:anim>
                                    <p:anim calcmode="lin" valueType="num">
                                      <p:cBhvr additive="base">
                                        <p:cTn id="54" dur="500" fill="hold"/>
                                        <p:tgtEl>
                                          <p:spTgt spid="40"/>
                                        </p:tgtEl>
                                        <p:attrNameLst>
                                          <p:attrName>ppt_y</p:attrName>
                                        </p:attrNameLst>
                                      </p:cBhvr>
                                      <p:tavLst>
                                        <p:tav tm="0">
                                          <p:val>
                                            <p:strVal val="1+#ppt_h/2"/>
                                          </p:val>
                                        </p:tav>
                                        <p:tav tm="100000">
                                          <p:val>
                                            <p:strVal val="#ppt_y"/>
                                          </p:val>
                                        </p:tav>
                                      </p:tavLst>
                                    </p:anim>
                                  </p:childTnLst>
                                </p:cTn>
                              </p:par>
                              <p:par>
                                <p:cTn id="55" presetID="2" presetClass="entr" presetSubtype="6" fill="hold" grpId="0" nodeType="withEffect">
                                  <p:stCondLst>
                                    <p:cond delay="0"/>
                                  </p:stCondLst>
                                  <p:childTnLst>
                                    <p:set>
                                      <p:cBhvr>
                                        <p:cTn id="56" dur="1" fill="hold">
                                          <p:stCondLst>
                                            <p:cond delay="0"/>
                                          </p:stCondLst>
                                        </p:cTn>
                                        <p:tgtEl>
                                          <p:spTgt spid="41"/>
                                        </p:tgtEl>
                                        <p:attrNameLst>
                                          <p:attrName>style.visibility</p:attrName>
                                        </p:attrNameLst>
                                      </p:cBhvr>
                                      <p:to>
                                        <p:strVal val="visible"/>
                                      </p:to>
                                    </p:set>
                                    <p:anim calcmode="lin" valueType="num">
                                      <p:cBhvr additive="base">
                                        <p:cTn id="57" dur="500" fill="hold"/>
                                        <p:tgtEl>
                                          <p:spTgt spid="41"/>
                                        </p:tgtEl>
                                        <p:attrNameLst>
                                          <p:attrName>ppt_x</p:attrName>
                                        </p:attrNameLst>
                                      </p:cBhvr>
                                      <p:tavLst>
                                        <p:tav tm="0">
                                          <p:val>
                                            <p:strVal val="1+#ppt_w/2"/>
                                          </p:val>
                                        </p:tav>
                                        <p:tav tm="100000">
                                          <p:val>
                                            <p:strVal val="#ppt_x"/>
                                          </p:val>
                                        </p:tav>
                                      </p:tavLst>
                                    </p:anim>
                                    <p:anim calcmode="lin" valueType="num">
                                      <p:cBhvr additive="base">
                                        <p:cTn id="58" dur="500" fill="hold"/>
                                        <p:tgtEl>
                                          <p:spTgt spid="41"/>
                                        </p:tgtEl>
                                        <p:attrNameLst>
                                          <p:attrName>ppt_y</p:attrName>
                                        </p:attrNameLst>
                                      </p:cBhvr>
                                      <p:tavLst>
                                        <p:tav tm="0">
                                          <p:val>
                                            <p:strVal val="1+#ppt_h/2"/>
                                          </p:val>
                                        </p:tav>
                                        <p:tav tm="100000">
                                          <p:val>
                                            <p:strVal val="#ppt_y"/>
                                          </p:val>
                                        </p:tav>
                                      </p:tavLst>
                                    </p:anim>
                                  </p:childTnLst>
                                </p:cTn>
                              </p:par>
                              <p:par>
                                <p:cTn id="59" presetID="2" presetClass="entr" presetSubtype="6" fill="hold" grpId="0" nodeType="withEffect">
                                  <p:stCondLst>
                                    <p:cond delay="0"/>
                                  </p:stCondLst>
                                  <p:childTnLst>
                                    <p:set>
                                      <p:cBhvr>
                                        <p:cTn id="60" dur="1" fill="hold">
                                          <p:stCondLst>
                                            <p:cond delay="0"/>
                                          </p:stCondLst>
                                        </p:cTn>
                                        <p:tgtEl>
                                          <p:spTgt spid="42"/>
                                        </p:tgtEl>
                                        <p:attrNameLst>
                                          <p:attrName>style.visibility</p:attrName>
                                        </p:attrNameLst>
                                      </p:cBhvr>
                                      <p:to>
                                        <p:strVal val="visible"/>
                                      </p:to>
                                    </p:set>
                                    <p:anim calcmode="lin" valueType="num">
                                      <p:cBhvr additive="base">
                                        <p:cTn id="61" dur="500" fill="hold"/>
                                        <p:tgtEl>
                                          <p:spTgt spid="42"/>
                                        </p:tgtEl>
                                        <p:attrNameLst>
                                          <p:attrName>ppt_x</p:attrName>
                                        </p:attrNameLst>
                                      </p:cBhvr>
                                      <p:tavLst>
                                        <p:tav tm="0">
                                          <p:val>
                                            <p:strVal val="1+#ppt_w/2"/>
                                          </p:val>
                                        </p:tav>
                                        <p:tav tm="100000">
                                          <p:val>
                                            <p:strVal val="#ppt_x"/>
                                          </p:val>
                                        </p:tav>
                                      </p:tavLst>
                                    </p:anim>
                                    <p:anim calcmode="lin" valueType="num">
                                      <p:cBhvr additive="base">
                                        <p:cTn id="62" dur="500" fill="hold"/>
                                        <p:tgtEl>
                                          <p:spTgt spid="42"/>
                                        </p:tgtEl>
                                        <p:attrNameLst>
                                          <p:attrName>ppt_y</p:attrName>
                                        </p:attrNameLst>
                                      </p:cBhvr>
                                      <p:tavLst>
                                        <p:tav tm="0">
                                          <p:val>
                                            <p:strVal val="1+#ppt_h/2"/>
                                          </p:val>
                                        </p:tav>
                                        <p:tav tm="100000">
                                          <p:val>
                                            <p:strVal val="#ppt_y"/>
                                          </p:val>
                                        </p:tav>
                                      </p:tavLst>
                                    </p:anim>
                                  </p:childTnLst>
                                </p:cTn>
                              </p:par>
                              <p:par>
                                <p:cTn id="63" presetID="2" presetClass="entr" presetSubtype="6" fill="hold" grpId="0" nodeType="withEffect">
                                  <p:stCondLst>
                                    <p:cond delay="0"/>
                                  </p:stCondLst>
                                  <p:childTnLst>
                                    <p:set>
                                      <p:cBhvr>
                                        <p:cTn id="64" dur="1" fill="hold">
                                          <p:stCondLst>
                                            <p:cond delay="0"/>
                                          </p:stCondLst>
                                        </p:cTn>
                                        <p:tgtEl>
                                          <p:spTgt spid="43"/>
                                        </p:tgtEl>
                                        <p:attrNameLst>
                                          <p:attrName>style.visibility</p:attrName>
                                        </p:attrNameLst>
                                      </p:cBhvr>
                                      <p:to>
                                        <p:strVal val="visible"/>
                                      </p:to>
                                    </p:set>
                                    <p:anim calcmode="lin" valueType="num">
                                      <p:cBhvr additive="base">
                                        <p:cTn id="65" dur="500" fill="hold"/>
                                        <p:tgtEl>
                                          <p:spTgt spid="43"/>
                                        </p:tgtEl>
                                        <p:attrNameLst>
                                          <p:attrName>ppt_x</p:attrName>
                                        </p:attrNameLst>
                                      </p:cBhvr>
                                      <p:tavLst>
                                        <p:tav tm="0">
                                          <p:val>
                                            <p:strVal val="1+#ppt_w/2"/>
                                          </p:val>
                                        </p:tav>
                                        <p:tav tm="100000">
                                          <p:val>
                                            <p:strVal val="#ppt_x"/>
                                          </p:val>
                                        </p:tav>
                                      </p:tavLst>
                                    </p:anim>
                                    <p:anim calcmode="lin" valueType="num">
                                      <p:cBhvr additive="base">
                                        <p:cTn id="66" dur="500" fill="hold"/>
                                        <p:tgtEl>
                                          <p:spTgt spid="43"/>
                                        </p:tgtEl>
                                        <p:attrNameLst>
                                          <p:attrName>ppt_y</p:attrName>
                                        </p:attrNameLst>
                                      </p:cBhvr>
                                      <p:tavLst>
                                        <p:tav tm="0">
                                          <p:val>
                                            <p:strVal val="1+#ppt_h/2"/>
                                          </p:val>
                                        </p:tav>
                                        <p:tav tm="100000">
                                          <p:val>
                                            <p:strVal val="#ppt_y"/>
                                          </p:val>
                                        </p:tav>
                                      </p:tavLst>
                                    </p:anim>
                                  </p:childTnLst>
                                </p:cTn>
                              </p:par>
                              <p:par>
                                <p:cTn id="67" presetID="2" presetClass="entr" presetSubtype="6" fill="hold" grpId="0" nodeType="withEffect">
                                  <p:stCondLst>
                                    <p:cond delay="0"/>
                                  </p:stCondLst>
                                  <p:childTnLst>
                                    <p:set>
                                      <p:cBhvr>
                                        <p:cTn id="68" dur="1" fill="hold">
                                          <p:stCondLst>
                                            <p:cond delay="0"/>
                                          </p:stCondLst>
                                        </p:cTn>
                                        <p:tgtEl>
                                          <p:spTgt spid="44"/>
                                        </p:tgtEl>
                                        <p:attrNameLst>
                                          <p:attrName>style.visibility</p:attrName>
                                        </p:attrNameLst>
                                      </p:cBhvr>
                                      <p:to>
                                        <p:strVal val="visible"/>
                                      </p:to>
                                    </p:set>
                                    <p:anim calcmode="lin" valueType="num">
                                      <p:cBhvr additive="base">
                                        <p:cTn id="69" dur="500" fill="hold"/>
                                        <p:tgtEl>
                                          <p:spTgt spid="44"/>
                                        </p:tgtEl>
                                        <p:attrNameLst>
                                          <p:attrName>ppt_x</p:attrName>
                                        </p:attrNameLst>
                                      </p:cBhvr>
                                      <p:tavLst>
                                        <p:tav tm="0">
                                          <p:val>
                                            <p:strVal val="1+#ppt_w/2"/>
                                          </p:val>
                                        </p:tav>
                                        <p:tav tm="100000">
                                          <p:val>
                                            <p:strVal val="#ppt_x"/>
                                          </p:val>
                                        </p:tav>
                                      </p:tavLst>
                                    </p:anim>
                                    <p:anim calcmode="lin" valueType="num">
                                      <p:cBhvr additive="base">
                                        <p:cTn id="70" dur="500" fill="hold"/>
                                        <p:tgtEl>
                                          <p:spTgt spid="44"/>
                                        </p:tgtEl>
                                        <p:attrNameLst>
                                          <p:attrName>ppt_y</p:attrName>
                                        </p:attrNameLst>
                                      </p:cBhvr>
                                      <p:tavLst>
                                        <p:tav tm="0">
                                          <p:val>
                                            <p:strVal val="1+#ppt_h/2"/>
                                          </p:val>
                                        </p:tav>
                                        <p:tav tm="100000">
                                          <p:val>
                                            <p:strVal val="#ppt_y"/>
                                          </p:val>
                                        </p:tav>
                                      </p:tavLst>
                                    </p:anim>
                                  </p:childTnLst>
                                </p:cTn>
                              </p:par>
                              <p:par>
                                <p:cTn id="71" presetID="2" presetClass="entr" presetSubtype="6" fill="hold" grpId="0" nodeType="withEffect">
                                  <p:stCondLst>
                                    <p:cond delay="0"/>
                                  </p:stCondLst>
                                  <p:childTnLst>
                                    <p:set>
                                      <p:cBhvr>
                                        <p:cTn id="72" dur="1" fill="hold">
                                          <p:stCondLst>
                                            <p:cond delay="0"/>
                                          </p:stCondLst>
                                        </p:cTn>
                                        <p:tgtEl>
                                          <p:spTgt spid="45"/>
                                        </p:tgtEl>
                                        <p:attrNameLst>
                                          <p:attrName>style.visibility</p:attrName>
                                        </p:attrNameLst>
                                      </p:cBhvr>
                                      <p:to>
                                        <p:strVal val="visible"/>
                                      </p:to>
                                    </p:set>
                                    <p:anim calcmode="lin" valueType="num">
                                      <p:cBhvr additive="base">
                                        <p:cTn id="73" dur="500" fill="hold"/>
                                        <p:tgtEl>
                                          <p:spTgt spid="45"/>
                                        </p:tgtEl>
                                        <p:attrNameLst>
                                          <p:attrName>ppt_x</p:attrName>
                                        </p:attrNameLst>
                                      </p:cBhvr>
                                      <p:tavLst>
                                        <p:tav tm="0">
                                          <p:val>
                                            <p:strVal val="1+#ppt_w/2"/>
                                          </p:val>
                                        </p:tav>
                                        <p:tav tm="100000">
                                          <p:val>
                                            <p:strVal val="#ppt_x"/>
                                          </p:val>
                                        </p:tav>
                                      </p:tavLst>
                                    </p:anim>
                                    <p:anim calcmode="lin" valueType="num">
                                      <p:cBhvr additive="base">
                                        <p:cTn id="74" dur="500" fill="hold"/>
                                        <p:tgtEl>
                                          <p:spTgt spid="45"/>
                                        </p:tgtEl>
                                        <p:attrNameLst>
                                          <p:attrName>ppt_y</p:attrName>
                                        </p:attrNameLst>
                                      </p:cBhvr>
                                      <p:tavLst>
                                        <p:tav tm="0">
                                          <p:val>
                                            <p:strVal val="1+#ppt_h/2"/>
                                          </p:val>
                                        </p:tav>
                                        <p:tav tm="100000">
                                          <p:val>
                                            <p:strVal val="#ppt_y"/>
                                          </p:val>
                                        </p:tav>
                                      </p:tavLst>
                                    </p:anim>
                                  </p:childTnLst>
                                </p:cTn>
                              </p:par>
                              <p:par>
                                <p:cTn id="75" presetID="2" presetClass="entr" presetSubtype="6" fill="hold" grpId="0" nodeType="withEffect">
                                  <p:stCondLst>
                                    <p:cond delay="0"/>
                                  </p:stCondLst>
                                  <p:childTnLst>
                                    <p:set>
                                      <p:cBhvr>
                                        <p:cTn id="76" dur="1" fill="hold">
                                          <p:stCondLst>
                                            <p:cond delay="0"/>
                                          </p:stCondLst>
                                        </p:cTn>
                                        <p:tgtEl>
                                          <p:spTgt spid="46"/>
                                        </p:tgtEl>
                                        <p:attrNameLst>
                                          <p:attrName>style.visibility</p:attrName>
                                        </p:attrNameLst>
                                      </p:cBhvr>
                                      <p:to>
                                        <p:strVal val="visible"/>
                                      </p:to>
                                    </p:set>
                                    <p:anim calcmode="lin" valueType="num">
                                      <p:cBhvr additive="base">
                                        <p:cTn id="77" dur="500" fill="hold"/>
                                        <p:tgtEl>
                                          <p:spTgt spid="46"/>
                                        </p:tgtEl>
                                        <p:attrNameLst>
                                          <p:attrName>ppt_x</p:attrName>
                                        </p:attrNameLst>
                                      </p:cBhvr>
                                      <p:tavLst>
                                        <p:tav tm="0">
                                          <p:val>
                                            <p:strVal val="1+#ppt_w/2"/>
                                          </p:val>
                                        </p:tav>
                                        <p:tav tm="100000">
                                          <p:val>
                                            <p:strVal val="#ppt_x"/>
                                          </p:val>
                                        </p:tav>
                                      </p:tavLst>
                                    </p:anim>
                                    <p:anim calcmode="lin" valueType="num">
                                      <p:cBhvr additive="base">
                                        <p:cTn id="78" dur="500" fill="hold"/>
                                        <p:tgtEl>
                                          <p:spTgt spid="46"/>
                                        </p:tgtEl>
                                        <p:attrNameLst>
                                          <p:attrName>ppt_y</p:attrName>
                                        </p:attrNameLst>
                                      </p:cBhvr>
                                      <p:tavLst>
                                        <p:tav tm="0">
                                          <p:val>
                                            <p:strVal val="1+#ppt_h/2"/>
                                          </p:val>
                                        </p:tav>
                                        <p:tav tm="100000">
                                          <p:val>
                                            <p:strVal val="#ppt_y"/>
                                          </p:val>
                                        </p:tav>
                                      </p:tavLst>
                                    </p:anim>
                                  </p:childTnLst>
                                </p:cTn>
                              </p:par>
                              <p:par>
                                <p:cTn id="79" presetID="2" presetClass="entr" presetSubtype="6" fill="hold" grpId="0" nodeType="withEffect">
                                  <p:stCondLst>
                                    <p:cond delay="0"/>
                                  </p:stCondLst>
                                  <p:childTnLst>
                                    <p:set>
                                      <p:cBhvr>
                                        <p:cTn id="80" dur="1" fill="hold">
                                          <p:stCondLst>
                                            <p:cond delay="0"/>
                                          </p:stCondLst>
                                        </p:cTn>
                                        <p:tgtEl>
                                          <p:spTgt spid="47"/>
                                        </p:tgtEl>
                                        <p:attrNameLst>
                                          <p:attrName>style.visibility</p:attrName>
                                        </p:attrNameLst>
                                      </p:cBhvr>
                                      <p:to>
                                        <p:strVal val="visible"/>
                                      </p:to>
                                    </p:set>
                                    <p:anim calcmode="lin" valueType="num">
                                      <p:cBhvr additive="base">
                                        <p:cTn id="81" dur="500" fill="hold"/>
                                        <p:tgtEl>
                                          <p:spTgt spid="47"/>
                                        </p:tgtEl>
                                        <p:attrNameLst>
                                          <p:attrName>ppt_x</p:attrName>
                                        </p:attrNameLst>
                                      </p:cBhvr>
                                      <p:tavLst>
                                        <p:tav tm="0">
                                          <p:val>
                                            <p:strVal val="1+#ppt_w/2"/>
                                          </p:val>
                                        </p:tav>
                                        <p:tav tm="100000">
                                          <p:val>
                                            <p:strVal val="#ppt_x"/>
                                          </p:val>
                                        </p:tav>
                                      </p:tavLst>
                                    </p:anim>
                                    <p:anim calcmode="lin" valueType="num">
                                      <p:cBhvr additive="base">
                                        <p:cTn id="82" dur="500" fill="hold"/>
                                        <p:tgtEl>
                                          <p:spTgt spid="47"/>
                                        </p:tgtEl>
                                        <p:attrNameLst>
                                          <p:attrName>ppt_y</p:attrName>
                                        </p:attrNameLst>
                                      </p:cBhvr>
                                      <p:tavLst>
                                        <p:tav tm="0">
                                          <p:val>
                                            <p:strVal val="1+#ppt_h/2"/>
                                          </p:val>
                                        </p:tav>
                                        <p:tav tm="100000">
                                          <p:val>
                                            <p:strVal val="#ppt_y"/>
                                          </p:val>
                                        </p:tav>
                                      </p:tavLst>
                                    </p:anim>
                                  </p:childTnLst>
                                </p:cTn>
                              </p:par>
                              <p:par>
                                <p:cTn id="83" presetID="2" presetClass="entr" presetSubtype="6" fill="hold" grpId="0" nodeType="withEffect">
                                  <p:stCondLst>
                                    <p:cond delay="0"/>
                                  </p:stCondLst>
                                  <p:childTnLst>
                                    <p:set>
                                      <p:cBhvr>
                                        <p:cTn id="84" dur="1" fill="hold">
                                          <p:stCondLst>
                                            <p:cond delay="0"/>
                                          </p:stCondLst>
                                        </p:cTn>
                                        <p:tgtEl>
                                          <p:spTgt spid="48"/>
                                        </p:tgtEl>
                                        <p:attrNameLst>
                                          <p:attrName>style.visibility</p:attrName>
                                        </p:attrNameLst>
                                      </p:cBhvr>
                                      <p:to>
                                        <p:strVal val="visible"/>
                                      </p:to>
                                    </p:set>
                                    <p:anim calcmode="lin" valueType="num">
                                      <p:cBhvr additive="base">
                                        <p:cTn id="85" dur="500" fill="hold"/>
                                        <p:tgtEl>
                                          <p:spTgt spid="48"/>
                                        </p:tgtEl>
                                        <p:attrNameLst>
                                          <p:attrName>ppt_x</p:attrName>
                                        </p:attrNameLst>
                                      </p:cBhvr>
                                      <p:tavLst>
                                        <p:tav tm="0">
                                          <p:val>
                                            <p:strVal val="1+#ppt_w/2"/>
                                          </p:val>
                                        </p:tav>
                                        <p:tav tm="100000">
                                          <p:val>
                                            <p:strVal val="#ppt_x"/>
                                          </p:val>
                                        </p:tav>
                                      </p:tavLst>
                                    </p:anim>
                                    <p:anim calcmode="lin" valueType="num">
                                      <p:cBhvr additive="base">
                                        <p:cTn id="86" dur="500" fill="hold"/>
                                        <p:tgtEl>
                                          <p:spTgt spid="48"/>
                                        </p:tgtEl>
                                        <p:attrNameLst>
                                          <p:attrName>ppt_y</p:attrName>
                                        </p:attrNameLst>
                                      </p:cBhvr>
                                      <p:tavLst>
                                        <p:tav tm="0">
                                          <p:val>
                                            <p:strVal val="1+#ppt_h/2"/>
                                          </p:val>
                                        </p:tav>
                                        <p:tav tm="100000">
                                          <p:val>
                                            <p:strVal val="#ppt_y"/>
                                          </p:val>
                                        </p:tav>
                                      </p:tavLst>
                                    </p:anim>
                                  </p:childTnLst>
                                </p:cTn>
                              </p:par>
                              <p:par>
                                <p:cTn id="87" presetID="2" presetClass="entr" presetSubtype="6" fill="hold" grpId="0" nodeType="withEffect">
                                  <p:stCondLst>
                                    <p:cond delay="0"/>
                                  </p:stCondLst>
                                  <p:childTnLst>
                                    <p:set>
                                      <p:cBhvr>
                                        <p:cTn id="88" dur="1" fill="hold">
                                          <p:stCondLst>
                                            <p:cond delay="0"/>
                                          </p:stCondLst>
                                        </p:cTn>
                                        <p:tgtEl>
                                          <p:spTgt spid="49"/>
                                        </p:tgtEl>
                                        <p:attrNameLst>
                                          <p:attrName>style.visibility</p:attrName>
                                        </p:attrNameLst>
                                      </p:cBhvr>
                                      <p:to>
                                        <p:strVal val="visible"/>
                                      </p:to>
                                    </p:set>
                                    <p:anim calcmode="lin" valueType="num">
                                      <p:cBhvr additive="base">
                                        <p:cTn id="89" dur="500" fill="hold"/>
                                        <p:tgtEl>
                                          <p:spTgt spid="49"/>
                                        </p:tgtEl>
                                        <p:attrNameLst>
                                          <p:attrName>ppt_x</p:attrName>
                                        </p:attrNameLst>
                                      </p:cBhvr>
                                      <p:tavLst>
                                        <p:tav tm="0">
                                          <p:val>
                                            <p:strVal val="1+#ppt_w/2"/>
                                          </p:val>
                                        </p:tav>
                                        <p:tav tm="100000">
                                          <p:val>
                                            <p:strVal val="#ppt_x"/>
                                          </p:val>
                                        </p:tav>
                                      </p:tavLst>
                                    </p:anim>
                                    <p:anim calcmode="lin" valueType="num">
                                      <p:cBhvr additive="base">
                                        <p:cTn id="90" dur="500" fill="hold"/>
                                        <p:tgtEl>
                                          <p:spTgt spid="49"/>
                                        </p:tgtEl>
                                        <p:attrNameLst>
                                          <p:attrName>ppt_y</p:attrName>
                                        </p:attrNameLst>
                                      </p:cBhvr>
                                      <p:tavLst>
                                        <p:tav tm="0">
                                          <p:val>
                                            <p:strVal val="1+#ppt_h/2"/>
                                          </p:val>
                                        </p:tav>
                                        <p:tav tm="100000">
                                          <p:val>
                                            <p:strVal val="#ppt_y"/>
                                          </p:val>
                                        </p:tav>
                                      </p:tavLst>
                                    </p:anim>
                                  </p:childTnLst>
                                </p:cTn>
                              </p:par>
                              <p:par>
                                <p:cTn id="91" presetID="2" presetClass="entr" presetSubtype="6" fill="hold" grpId="0" nodeType="withEffect">
                                  <p:stCondLst>
                                    <p:cond delay="0"/>
                                  </p:stCondLst>
                                  <p:childTnLst>
                                    <p:set>
                                      <p:cBhvr>
                                        <p:cTn id="92" dur="1" fill="hold">
                                          <p:stCondLst>
                                            <p:cond delay="0"/>
                                          </p:stCondLst>
                                        </p:cTn>
                                        <p:tgtEl>
                                          <p:spTgt spid="50"/>
                                        </p:tgtEl>
                                        <p:attrNameLst>
                                          <p:attrName>style.visibility</p:attrName>
                                        </p:attrNameLst>
                                      </p:cBhvr>
                                      <p:to>
                                        <p:strVal val="visible"/>
                                      </p:to>
                                    </p:set>
                                    <p:anim calcmode="lin" valueType="num">
                                      <p:cBhvr additive="base">
                                        <p:cTn id="93" dur="500" fill="hold"/>
                                        <p:tgtEl>
                                          <p:spTgt spid="50"/>
                                        </p:tgtEl>
                                        <p:attrNameLst>
                                          <p:attrName>ppt_x</p:attrName>
                                        </p:attrNameLst>
                                      </p:cBhvr>
                                      <p:tavLst>
                                        <p:tav tm="0">
                                          <p:val>
                                            <p:strVal val="1+#ppt_w/2"/>
                                          </p:val>
                                        </p:tav>
                                        <p:tav tm="100000">
                                          <p:val>
                                            <p:strVal val="#ppt_x"/>
                                          </p:val>
                                        </p:tav>
                                      </p:tavLst>
                                    </p:anim>
                                    <p:anim calcmode="lin" valueType="num">
                                      <p:cBhvr additive="base">
                                        <p:cTn id="94" dur="500" fill="hold"/>
                                        <p:tgtEl>
                                          <p:spTgt spid="50"/>
                                        </p:tgtEl>
                                        <p:attrNameLst>
                                          <p:attrName>ppt_y</p:attrName>
                                        </p:attrNameLst>
                                      </p:cBhvr>
                                      <p:tavLst>
                                        <p:tav tm="0">
                                          <p:val>
                                            <p:strVal val="1+#ppt_h/2"/>
                                          </p:val>
                                        </p:tav>
                                        <p:tav tm="100000">
                                          <p:val>
                                            <p:strVal val="#ppt_y"/>
                                          </p:val>
                                        </p:tav>
                                      </p:tavLst>
                                    </p:anim>
                                  </p:childTnLst>
                                </p:cTn>
                              </p:par>
                              <p:par>
                                <p:cTn id="95" presetID="2" presetClass="entr" presetSubtype="6" fill="hold" grpId="0" nodeType="withEffect">
                                  <p:stCondLst>
                                    <p:cond delay="0"/>
                                  </p:stCondLst>
                                  <p:childTnLst>
                                    <p:set>
                                      <p:cBhvr>
                                        <p:cTn id="96" dur="1" fill="hold">
                                          <p:stCondLst>
                                            <p:cond delay="0"/>
                                          </p:stCondLst>
                                        </p:cTn>
                                        <p:tgtEl>
                                          <p:spTgt spid="51"/>
                                        </p:tgtEl>
                                        <p:attrNameLst>
                                          <p:attrName>style.visibility</p:attrName>
                                        </p:attrNameLst>
                                      </p:cBhvr>
                                      <p:to>
                                        <p:strVal val="visible"/>
                                      </p:to>
                                    </p:set>
                                    <p:anim calcmode="lin" valueType="num">
                                      <p:cBhvr additive="base">
                                        <p:cTn id="97" dur="500" fill="hold"/>
                                        <p:tgtEl>
                                          <p:spTgt spid="51"/>
                                        </p:tgtEl>
                                        <p:attrNameLst>
                                          <p:attrName>ppt_x</p:attrName>
                                        </p:attrNameLst>
                                      </p:cBhvr>
                                      <p:tavLst>
                                        <p:tav tm="0">
                                          <p:val>
                                            <p:strVal val="1+#ppt_w/2"/>
                                          </p:val>
                                        </p:tav>
                                        <p:tav tm="100000">
                                          <p:val>
                                            <p:strVal val="#ppt_x"/>
                                          </p:val>
                                        </p:tav>
                                      </p:tavLst>
                                    </p:anim>
                                    <p:anim calcmode="lin" valueType="num">
                                      <p:cBhvr additive="base">
                                        <p:cTn id="98" dur="500" fill="hold"/>
                                        <p:tgtEl>
                                          <p:spTgt spid="51"/>
                                        </p:tgtEl>
                                        <p:attrNameLst>
                                          <p:attrName>ppt_y</p:attrName>
                                        </p:attrNameLst>
                                      </p:cBhvr>
                                      <p:tavLst>
                                        <p:tav tm="0">
                                          <p:val>
                                            <p:strVal val="1+#ppt_h/2"/>
                                          </p:val>
                                        </p:tav>
                                        <p:tav tm="100000">
                                          <p:val>
                                            <p:strVal val="#ppt_y"/>
                                          </p:val>
                                        </p:tav>
                                      </p:tavLst>
                                    </p:anim>
                                  </p:childTnLst>
                                </p:cTn>
                              </p:par>
                              <p:par>
                                <p:cTn id="99" presetID="2" presetClass="entr" presetSubtype="6" fill="hold" grpId="0" nodeType="withEffect">
                                  <p:stCondLst>
                                    <p:cond delay="0"/>
                                  </p:stCondLst>
                                  <p:childTnLst>
                                    <p:set>
                                      <p:cBhvr>
                                        <p:cTn id="100" dur="1" fill="hold">
                                          <p:stCondLst>
                                            <p:cond delay="0"/>
                                          </p:stCondLst>
                                        </p:cTn>
                                        <p:tgtEl>
                                          <p:spTgt spid="52"/>
                                        </p:tgtEl>
                                        <p:attrNameLst>
                                          <p:attrName>style.visibility</p:attrName>
                                        </p:attrNameLst>
                                      </p:cBhvr>
                                      <p:to>
                                        <p:strVal val="visible"/>
                                      </p:to>
                                    </p:set>
                                    <p:anim calcmode="lin" valueType="num">
                                      <p:cBhvr additive="base">
                                        <p:cTn id="101" dur="500" fill="hold"/>
                                        <p:tgtEl>
                                          <p:spTgt spid="52"/>
                                        </p:tgtEl>
                                        <p:attrNameLst>
                                          <p:attrName>ppt_x</p:attrName>
                                        </p:attrNameLst>
                                      </p:cBhvr>
                                      <p:tavLst>
                                        <p:tav tm="0">
                                          <p:val>
                                            <p:strVal val="1+#ppt_w/2"/>
                                          </p:val>
                                        </p:tav>
                                        <p:tav tm="100000">
                                          <p:val>
                                            <p:strVal val="#ppt_x"/>
                                          </p:val>
                                        </p:tav>
                                      </p:tavLst>
                                    </p:anim>
                                    <p:anim calcmode="lin" valueType="num">
                                      <p:cBhvr additive="base">
                                        <p:cTn id="102" dur="500" fill="hold"/>
                                        <p:tgtEl>
                                          <p:spTgt spid="52"/>
                                        </p:tgtEl>
                                        <p:attrNameLst>
                                          <p:attrName>ppt_y</p:attrName>
                                        </p:attrNameLst>
                                      </p:cBhvr>
                                      <p:tavLst>
                                        <p:tav tm="0">
                                          <p:val>
                                            <p:strVal val="1+#ppt_h/2"/>
                                          </p:val>
                                        </p:tav>
                                        <p:tav tm="100000">
                                          <p:val>
                                            <p:strVal val="#ppt_y"/>
                                          </p:val>
                                        </p:tav>
                                      </p:tavLst>
                                    </p:anim>
                                  </p:childTnLst>
                                </p:cTn>
                              </p:par>
                              <p:par>
                                <p:cTn id="103" presetID="2" presetClass="entr" presetSubtype="6" fill="hold" grpId="0" nodeType="withEffect">
                                  <p:stCondLst>
                                    <p:cond delay="0"/>
                                  </p:stCondLst>
                                  <p:childTnLst>
                                    <p:set>
                                      <p:cBhvr>
                                        <p:cTn id="104" dur="1" fill="hold">
                                          <p:stCondLst>
                                            <p:cond delay="0"/>
                                          </p:stCondLst>
                                        </p:cTn>
                                        <p:tgtEl>
                                          <p:spTgt spid="53"/>
                                        </p:tgtEl>
                                        <p:attrNameLst>
                                          <p:attrName>style.visibility</p:attrName>
                                        </p:attrNameLst>
                                      </p:cBhvr>
                                      <p:to>
                                        <p:strVal val="visible"/>
                                      </p:to>
                                    </p:set>
                                    <p:anim calcmode="lin" valueType="num">
                                      <p:cBhvr additive="base">
                                        <p:cTn id="105" dur="500" fill="hold"/>
                                        <p:tgtEl>
                                          <p:spTgt spid="53"/>
                                        </p:tgtEl>
                                        <p:attrNameLst>
                                          <p:attrName>ppt_x</p:attrName>
                                        </p:attrNameLst>
                                      </p:cBhvr>
                                      <p:tavLst>
                                        <p:tav tm="0">
                                          <p:val>
                                            <p:strVal val="1+#ppt_w/2"/>
                                          </p:val>
                                        </p:tav>
                                        <p:tav tm="100000">
                                          <p:val>
                                            <p:strVal val="#ppt_x"/>
                                          </p:val>
                                        </p:tav>
                                      </p:tavLst>
                                    </p:anim>
                                    <p:anim calcmode="lin" valueType="num">
                                      <p:cBhvr additive="base">
                                        <p:cTn id="106" dur="500" fill="hold"/>
                                        <p:tgtEl>
                                          <p:spTgt spid="53"/>
                                        </p:tgtEl>
                                        <p:attrNameLst>
                                          <p:attrName>ppt_y</p:attrName>
                                        </p:attrNameLst>
                                      </p:cBhvr>
                                      <p:tavLst>
                                        <p:tav tm="0">
                                          <p:val>
                                            <p:strVal val="1+#ppt_h/2"/>
                                          </p:val>
                                        </p:tav>
                                        <p:tav tm="100000">
                                          <p:val>
                                            <p:strVal val="#ppt_y"/>
                                          </p:val>
                                        </p:tav>
                                      </p:tavLst>
                                    </p:anim>
                                  </p:childTnLst>
                                </p:cTn>
                              </p:par>
                              <p:par>
                                <p:cTn id="107" presetID="2" presetClass="entr" presetSubtype="6" fill="hold" grpId="0" nodeType="withEffect">
                                  <p:stCondLst>
                                    <p:cond delay="0"/>
                                  </p:stCondLst>
                                  <p:childTnLst>
                                    <p:set>
                                      <p:cBhvr>
                                        <p:cTn id="108" dur="1" fill="hold">
                                          <p:stCondLst>
                                            <p:cond delay="0"/>
                                          </p:stCondLst>
                                        </p:cTn>
                                        <p:tgtEl>
                                          <p:spTgt spid="54"/>
                                        </p:tgtEl>
                                        <p:attrNameLst>
                                          <p:attrName>style.visibility</p:attrName>
                                        </p:attrNameLst>
                                      </p:cBhvr>
                                      <p:to>
                                        <p:strVal val="visible"/>
                                      </p:to>
                                    </p:set>
                                    <p:anim calcmode="lin" valueType="num">
                                      <p:cBhvr additive="base">
                                        <p:cTn id="109" dur="500" fill="hold"/>
                                        <p:tgtEl>
                                          <p:spTgt spid="54"/>
                                        </p:tgtEl>
                                        <p:attrNameLst>
                                          <p:attrName>ppt_x</p:attrName>
                                        </p:attrNameLst>
                                      </p:cBhvr>
                                      <p:tavLst>
                                        <p:tav tm="0">
                                          <p:val>
                                            <p:strVal val="1+#ppt_w/2"/>
                                          </p:val>
                                        </p:tav>
                                        <p:tav tm="100000">
                                          <p:val>
                                            <p:strVal val="#ppt_x"/>
                                          </p:val>
                                        </p:tav>
                                      </p:tavLst>
                                    </p:anim>
                                    <p:anim calcmode="lin" valueType="num">
                                      <p:cBhvr additive="base">
                                        <p:cTn id="110" dur="500" fill="hold"/>
                                        <p:tgtEl>
                                          <p:spTgt spid="54"/>
                                        </p:tgtEl>
                                        <p:attrNameLst>
                                          <p:attrName>ppt_y</p:attrName>
                                        </p:attrNameLst>
                                      </p:cBhvr>
                                      <p:tavLst>
                                        <p:tav tm="0">
                                          <p:val>
                                            <p:strVal val="1+#ppt_h/2"/>
                                          </p:val>
                                        </p:tav>
                                        <p:tav tm="100000">
                                          <p:val>
                                            <p:strVal val="#ppt_y"/>
                                          </p:val>
                                        </p:tav>
                                      </p:tavLst>
                                    </p:anim>
                                  </p:childTnLst>
                                </p:cTn>
                              </p:par>
                              <p:par>
                                <p:cTn id="111" presetID="2" presetClass="entr" presetSubtype="6" fill="hold" grpId="0" nodeType="withEffect">
                                  <p:stCondLst>
                                    <p:cond delay="0"/>
                                  </p:stCondLst>
                                  <p:childTnLst>
                                    <p:set>
                                      <p:cBhvr>
                                        <p:cTn id="112" dur="1" fill="hold">
                                          <p:stCondLst>
                                            <p:cond delay="0"/>
                                          </p:stCondLst>
                                        </p:cTn>
                                        <p:tgtEl>
                                          <p:spTgt spid="55"/>
                                        </p:tgtEl>
                                        <p:attrNameLst>
                                          <p:attrName>style.visibility</p:attrName>
                                        </p:attrNameLst>
                                      </p:cBhvr>
                                      <p:to>
                                        <p:strVal val="visible"/>
                                      </p:to>
                                    </p:set>
                                    <p:anim calcmode="lin" valueType="num">
                                      <p:cBhvr additive="base">
                                        <p:cTn id="113" dur="500" fill="hold"/>
                                        <p:tgtEl>
                                          <p:spTgt spid="55"/>
                                        </p:tgtEl>
                                        <p:attrNameLst>
                                          <p:attrName>ppt_x</p:attrName>
                                        </p:attrNameLst>
                                      </p:cBhvr>
                                      <p:tavLst>
                                        <p:tav tm="0">
                                          <p:val>
                                            <p:strVal val="1+#ppt_w/2"/>
                                          </p:val>
                                        </p:tav>
                                        <p:tav tm="100000">
                                          <p:val>
                                            <p:strVal val="#ppt_x"/>
                                          </p:val>
                                        </p:tav>
                                      </p:tavLst>
                                    </p:anim>
                                    <p:anim calcmode="lin" valueType="num">
                                      <p:cBhvr additive="base">
                                        <p:cTn id="114" dur="500" fill="hold"/>
                                        <p:tgtEl>
                                          <p:spTgt spid="55"/>
                                        </p:tgtEl>
                                        <p:attrNameLst>
                                          <p:attrName>ppt_y</p:attrName>
                                        </p:attrNameLst>
                                      </p:cBhvr>
                                      <p:tavLst>
                                        <p:tav tm="0">
                                          <p:val>
                                            <p:strVal val="1+#ppt_h/2"/>
                                          </p:val>
                                        </p:tav>
                                        <p:tav tm="100000">
                                          <p:val>
                                            <p:strVal val="#ppt_y"/>
                                          </p:val>
                                        </p:tav>
                                      </p:tavLst>
                                    </p:anim>
                                  </p:childTnLst>
                                </p:cTn>
                              </p:par>
                              <p:par>
                                <p:cTn id="115" presetID="2" presetClass="entr" presetSubtype="6" fill="hold" grpId="0" nodeType="withEffect">
                                  <p:stCondLst>
                                    <p:cond delay="0"/>
                                  </p:stCondLst>
                                  <p:childTnLst>
                                    <p:set>
                                      <p:cBhvr>
                                        <p:cTn id="116" dur="1" fill="hold">
                                          <p:stCondLst>
                                            <p:cond delay="0"/>
                                          </p:stCondLst>
                                        </p:cTn>
                                        <p:tgtEl>
                                          <p:spTgt spid="56"/>
                                        </p:tgtEl>
                                        <p:attrNameLst>
                                          <p:attrName>style.visibility</p:attrName>
                                        </p:attrNameLst>
                                      </p:cBhvr>
                                      <p:to>
                                        <p:strVal val="visible"/>
                                      </p:to>
                                    </p:set>
                                    <p:anim calcmode="lin" valueType="num">
                                      <p:cBhvr additive="base">
                                        <p:cTn id="117" dur="500" fill="hold"/>
                                        <p:tgtEl>
                                          <p:spTgt spid="56"/>
                                        </p:tgtEl>
                                        <p:attrNameLst>
                                          <p:attrName>ppt_x</p:attrName>
                                        </p:attrNameLst>
                                      </p:cBhvr>
                                      <p:tavLst>
                                        <p:tav tm="0">
                                          <p:val>
                                            <p:strVal val="1+#ppt_w/2"/>
                                          </p:val>
                                        </p:tav>
                                        <p:tav tm="100000">
                                          <p:val>
                                            <p:strVal val="#ppt_x"/>
                                          </p:val>
                                        </p:tav>
                                      </p:tavLst>
                                    </p:anim>
                                    <p:anim calcmode="lin" valueType="num">
                                      <p:cBhvr additive="base">
                                        <p:cTn id="118" dur="500" fill="hold"/>
                                        <p:tgtEl>
                                          <p:spTgt spid="56"/>
                                        </p:tgtEl>
                                        <p:attrNameLst>
                                          <p:attrName>ppt_y</p:attrName>
                                        </p:attrNameLst>
                                      </p:cBhvr>
                                      <p:tavLst>
                                        <p:tav tm="0">
                                          <p:val>
                                            <p:strVal val="1+#ppt_h/2"/>
                                          </p:val>
                                        </p:tav>
                                        <p:tav tm="100000">
                                          <p:val>
                                            <p:strVal val="#ppt_y"/>
                                          </p:val>
                                        </p:tav>
                                      </p:tavLst>
                                    </p:anim>
                                  </p:childTnLst>
                                </p:cTn>
                              </p:par>
                              <p:par>
                                <p:cTn id="119" presetID="2" presetClass="entr" presetSubtype="6" fill="hold" grpId="0" nodeType="withEffect">
                                  <p:stCondLst>
                                    <p:cond delay="0"/>
                                  </p:stCondLst>
                                  <p:childTnLst>
                                    <p:set>
                                      <p:cBhvr>
                                        <p:cTn id="120" dur="1" fill="hold">
                                          <p:stCondLst>
                                            <p:cond delay="0"/>
                                          </p:stCondLst>
                                        </p:cTn>
                                        <p:tgtEl>
                                          <p:spTgt spid="57"/>
                                        </p:tgtEl>
                                        <p:attrNameLst>
                                          <p:attrName>style.visibility</p:attrName>
                                        </p:attrNameLst>
                                      </p:cBhvr>
                                      <p:to>
                                        <p:strVal val="visible"/>
                                      </p:to>
                                    </p:set>
                                    <p:anim calcmode="lin" valueType="num">
                                      <p:cBhvr additive="base">
                                        <p:cTn id="121" dur="500" fill="hold"/>
                                        <p:tgtEl>
                                          <p:spTgt spid="57"/>
                                        </p:tgtEl>
                                        <p:attrNameLst>
                                          <p:attrName>ppt_x</p:attrName>
                                        </p:attrNameLst>
                                      </p:cBhvr>
                                      <p:tavLst>
                                        <p:tav tm="0">
                                          <p:val>
                                            <p:strVal val="1+#ppt_w/2"/>
                                          </p:val>
                                        </p:tav>
                                        <p:tav tm="100000">
                                          <p:val>
                                            <p:strVal val="#ppt_x"/>
                                          </p:val>
                                        </p:tav>
                                      </p:tavLst>
                                    </p:anim>
                                    <p:anim calcmode="lin" valueType="num">
                                      <p:cBhvr additive="base">
                                        <p:cTn id="122" dur="500" fill="hold"/>
                                        <p:tgtEl>
                                          <p:spTgt spid="57"/>
                                        </p:tgtEl>
                                        <p:attrNameLst>
                                          <p:attrName>ppt_y</p:attrName>
                                        </p:attrNameLst>
                                      </p:cBhvr>
                                      <p:tavLst>
                                        <p:tav tm="0">
                                          <p:val>
                                            <p:strVal val="1+#ppt_h/2"/>
                                          </p:val>
                                        </p:tav>
                                        <p:tav tm="100000">
                                          <p:val>
                                            <p:strVal val="#ppt_y"/>
                                          </p:val>
                                        </p:tav>
                                      </p:tavLst>
                                    </p:anim>
                                  </p:childTnLst>
                                </p:cTn>
                              </p:par>
                              <p:par>
                                <p:cTn id="123" presetID="2" presetClass="entr" presetSubtype="6" fill="hold" grpId="0" nodeType="withEffect">
                                  <p:stCondLst>
                                    <p:cond delay="0"/>
                                  </p:stCondLst>
                                  <p:childTnLst>
                                    <p:set>
                                      <p:cBhvr>
                                        <p:cTn id="124" dur="1" fill="hold">
                                          <p:stCondLst>
                                            <p:cond delay="0"/>
                                          </p:stCondLst>
                                        </p:cTn>
                                        <p:tgtEl>
                                          <p:spTgt spid="58"/>
                                        </p:tgtEl>
                                        <p:attrNameLst>
                                          <p:attrName>style.visibility</p:attrName>
                                        </p:attrNameLst>
                                      </p:cBhvr>
                                      <p:to>
                                        <p:strVal val="visible"/>
                                      </p:to>
                                    </p:set>
                                    <p:anim calcmode="lin" valueType="num">
                                      <p:cBhvr additive="base">
                                        <p:cTn id="125" dur="500" fill="hold"/>
                                        <p:tgtEl>
                                          <p:spTgt spid="58"/>
                                        </p:tgtEl>
                                        <p:attrNameLst>
                                          <p:attrName>ppt_x</p:attrName>
                                        </p:attrNameLst>
                                      </p:cBhvr>
                                      <p:tavLst>
                                        <p:tav tm="0">
                                          <p:val>
                                            <p:strVal val="1+#ppt_w/2"/>
                                          </p:val>
                                        </p:tav>
                                        <p:tav tm="100000">
                                          <p:val>
                                            <p:strVal val="#ppt_x"/>
                                          </p:val>
                                        </p:tav>
                                      </p:tavLst>
                                    </p:anim>
                                    <p:anim calcmode="lin" valueType="num">
                                      <p:cBhvr additive="base">
                                        <p:cTn id="126" dur="500" fill="hold"/>
                                        <p:tgtEl>
                                          <p:spTgt spid="58"/>
                                        </p:tgtEl>
                                        <p:attrNameLst>
                                          <p:attrName>ppt_y</p:attrName>
                                        </p:attrNameLst>
                                      </p:cBhvr>
                                      <p:tavLst>
                                        <p:tav tm="0">
                                          <p:val>
                                            <p:strVal val="1+#ppt_h/2"/>
                                          </p:val>
                                        </p:tav>
                                        <p:tav tm="100000">
                                          <p:val>
                                            <p:strVal val="#ppt_y"/>
                                          </p:val>
                                        </p:tav>
                                      </p:tavLst>
                                    </p:anim>
                                  </p:childTnLst>
                                </p:cTn>
                              </p:par>
                              <p:par>
                                <p:cTn id="127" presetID="2" presetClass="entr" presetSubtype="6" fill="hold" grpId="0" nodeType="withEffect">
                                  <p:stCondLst>
                                    <p:cond delay="0"/>
                                  </p:stCondLst>
                                  <p:childTnLst>
                                    <p:set>
                                      <p:cBhvr>
                                        <p:cTn id="128" dur="1" fill="hold">
                                          <p:stCondLst>
                                            <p:cond delay="0"/>
                                          </p:stCondLst>
                                        </p:cTn>
                                        <p:tgtEl>
                                          <p:spTgt spid="59"/>
                                        </p:tgtEl>
                                        <p:attrNameLst>
                                          <p:attrName>style.visibility</p:attrName>
                                        </p:attrNameLst>
                                      </p:cBhvr>
                                      <p:to>
                                        <p:strVal val="visible"/>
                                      </p:to>
                                    </p:set>
                                    <p:anim calcmode="lin" valueType="num">
                                      <p:cBhvr additive="base">
                                        <p:cTn id="129" dur="500" fill="hold"/>
                                        <p:tgtEl>
                                          <p:spTgt spid="59"/>
                                        </p:tgtEl>
                                        <p:attrNameLst>
                                          <p:attrName>ppt_x</p:attrName>
                                        </p:attrNameLst>
                                      </p:cBhvr>
                                      <p:tavLst>
                                        <p:tav tm="0">
                                          <p:val>
                                            <p:strVal val="1+#ppt_w/2"/>
                                          </p:val>
                                        </p:tav>
                                        <p:tav tm="100000">
                                          <p:val>
                                            <p:strVal val="#ppt_x"/>
                                          </p:val>
                                        </p:tav>
                                      </p:tavLst>
                                    </p:anim>
                                    <p:anim calcmode="lin" valueType="num">
                                      <p:cBhvr additive="base">
                                        <p:cTn id="130" dur="500" fill="hold"/>
                                        <p:tgtEl>
                                          <p:spTgt spid="59"/>
                                        </p:tgtEl>
                                        <p:attrNameLst>
                                          <p:attrName>ppt_y</p:attrName>
                                        </p:attrNameLst>
                                      </p:cBhvr>
                                      <p:tavLst>
                                        <p:tav tm="0">
                                          <p:val>
                                            <p:strVal val="1+#ppt_h/2"/>
                                          </p:val>
                                        </p:tav>
                                        <p:tav tm="100000">
                                          <p:val>
                                            <p:strVal val="#ppt_y"/>
                                          </p:val>
                                        </p:tav>
                                      </p:tavLst>
                                    </p:anim>
                                  </p:childTnLst>
                                </p:cTn>
                              </p:par>
                              <p:par>
                                <p:cTn id="131" presetID="2" presetClass="entr" presetSubtype="6" fill="hold" grpId="0" nodeType="withEffect">
                                  <p:stCondLst>
                                    <p:cond delay="0"/>
                                  </p:stCondLst>
                                  <p:childTnLst>
                                    <p:set>
                                      <p:cBhvr>
                                        <p:cTn id="132" dur="1" fill="hold">
                                          <p:stCondLst>
                                            <p:cond delay="0"/>
                                          </p:stCondLst>
                                        </p:cTn>
                                        <p:tgtEl>
                                          <p:spTgt spid="60"/>
                                        </p:tgtEl>
                                        <p:attrNameLst>
                                          <p:attrName>style.visibility</p:attrName>
                                        </p:attrNameLst>
                                      </p:cBhvr>
                                      <p:to>
                                        <p:strVal val="visible"/>
                                      </p:to>
                                    </p:set>
                                    <p:anim calcmode="lin" valueType="num">
                                      <p:cBhvr additive="base">
                                        <p:cTn id="133" dur="500" fill="hold"/>
                                        <p:tgtEl>
                                          <p:spTgt spid="60"/>
                                        </p:tgtEl>
                                        <p:attrNameLst>
                                          <p:attrName>ppt_x</p:attrName>
                                        </p:attrNameLst>
                                      </p:cBhvr>
                                      <p:tavLst>
                                        <p:tav tm="0">
                                          <p:val>
                                            <p:strVal val="1+#ppt_w/2"/>
                                          </p:val>
                                        </p:tav>
                                        <p:tav tm="100000">
                                          <p:val>
                                            <p:strVal val="#ppt_x"/>
                                          </p:val>
                                        </p:tav>
                                      </p:tavLst>
                                    </p:anim>
                                    <p:anim calcmode="lin" valueType="num">
                                      <p:cBhvr additive="base">
                                        <p:cTn id="134" dur="500" fill="hold"/>
                                        <p:tgtEl>
                                          <p:spTgt spid="60"/>
                                        </p:tgtEl>
                                        <p:attrNameLst>
                                          <p:attrName>ppt_y</p:attrName>
                                        </p:attrNameLst>
                                      </p:cBhvr>
                                      <p:tavLst>
                                        <p:tav tm="0">
                                          <p:val>
                                            <p:strVal val="1+#ppt_h/2"/>
                                          </p:val>
                                        </p:tav>
                                        <p:tav tm="100000">
                                          <p:val>
                                            <p:strVal val="#ppt_y"/>
                                          </p:val>
                                        </p:tav>
                                      </p:tavLst>
                                    </p:anim>
                                  </p:childTnLst>
                                </p:cTn>
                              </p:par>
                              <p:par>
                                <p:cTn id="135" presetID="2" presetClass="entr" presetSubtype="6" fill="hold" grpId="0" nodeType="withEffect">
                                  <p:stCondLst>
                                    <p:cond delay="0"/>
                                  </p:stCondLst>
                                  <p:childTnLst>
                                    <p:set>
                                      <p:cBhvr>
                                        <p:cTn id="136" dur="1" fill="hold">
                                          <p:stCondLst>
                                            <p:cond delay="0"/>
                                          </p:stCondLst>
                                        </p:cTn>
                                        <p:tgtEl>
                                          <p:spTgt spid="61"/>
                                        </p:tgtEl>
                                        <p:attrNameLst>
                                          <p:attrName>style.visibility</p:attrName>
                                        </p:attrNameLst>
                                      </p:cBhvr>
                                      <p:to>
                                        <p:strVal val="visible"/>
                                      </p:to>
                                    </p:set>
                                    <p:anim calcmode="lin" valueType="num">
                                      <p:cBhvr additive="base">
                                        <p:cTn id="137" dur="500" fill="hold"/>
                                        <p:tgtEl>
                                          <p:spTgt spid="61"/>
                                        </p:tgtEl>
                                        <p:attrNameLst>
                                          <p:attrName>ppt_x</p:attrName>
                                        </p:attrNameLst>
                                      </p:cBhvr>
                                      <p:tavLst>
                                        <p:tav tm="0">
                                          <p:val>
                                            <p:strVal val="1+#ppt_w/2"/>
                                          </p:val>
                                        </p:tav>
                                        <p:tav tm="100000">
                                          <p:val>
                                            <p:strVal val="#ppt_x"/>
                                          </p:val>
                                        </p:tav>
                                      </p:tavLst>
                                    </p:anim>
                                    <p:anim calcmode="lin" valueType="num">
                                      <p:cBhvr additive="base">
                                        <p:cTn id="138" dur="500" fill="hold"/>
                                        <p:tgtEl>
                                          <p:spTgt spid="61"/>
                                        </p:tgtEl>
                                        <p:attrNameLst>
                                          <p:attrName>ppt_y</p:attrName>
                                        </p:attrNameLst>
                                      </p:cBhvr>
                                      <p:tavLst>
                                        <p:tav tm="0">
                                          <p:val>
                                            <p:strVal val="1+#ppt_h/2"/>
                                          </p:val>
                                        </p:tav>
                                        <p:tav tm="100000">
                                          <p:val>
                                            <p:strVal val="#ppt_y"/>
                                          </p:val>
                                        </p:tav>
                                      </p:tavLst>
                                    </p:anim>
                                  </p:childTnLst>
                                </p:cTn>
                              </p:par>
                              <p:par>
                                <p:cTn id="139" presetID="2" presetClass="entr" presetSubtype="2" fill="hold" grpId="0" nodeType="withEffect">
                                  <p:stCondLst>
                                    <p:cond delay="0"/>
                                  </p:stCondLst>
                                  <p:childTnLst>
                                    <p:set>
                                      <p:cBhvr>
                                        <p:cTn id="140" dur="1" fill="hold">
                                          <p:stCondLst>
                                            <p:cond delay="0"/>
                                          </p:stCondLst>
                                        </p:cTn>
                                        <p:tgtEl>
                                          <p:spTgt spid="66"/>
                                        </p:tgtEl>
                                        <p:attrNameLst>
                                          <p:attrName>style.visibility</p:attrName>
                                        </p:attrNameLst>
                                      </p:cBhvr>
                                      <p:to>
                                        <p:strVal val="visible"/>
                                      </p:to>
                                    </p:set>
                                    <p:anim calcmode="lin" valueType="num">
                                      <p:cBhvr additive="base">
                                        <p:cTn id="141" dur="500" fill="hold"/>
                                        <p:tgtEl>
                                          <p:spTgt spid="66"/>
                                        </p:tgtEl>
                                        <p:attrNameLst>
                                          <p:attrName>ppt_x</p:attrName>
                                        </p:attrNameLst>
                                      </p:cBhvr>
                                      <p:tavLst>
                                        <p:tav tm="0">
                                          <p:val>
                                            <p:strVal val="1+#ppt_w/2"/>
                                          </p:val>
                                        </p:tav>
                                        <p:tav tm="100000">
                                          <p:val>
                                            <p:strVal val="#ppt_x"/>
                                          </p:val>
                                        </p:tav>
                                      </p:tavLst>
                                    </p:anim>
                                    <p:anim calcmode="lin" valueType="num">
                                      <p:cBhvr additive="base">
                                        <p:cTn id="142" dur="500" fill="hold"/>
                                        <p:tgtEl>
                                          <p:spTgt spid="66"/>
                                        </p:tgtEl>
                                        <p:attrNameLst>
                                          <p:attrName>ppt_y</p:attrName>
                                        </p:attrNameLst>
                                      </p:cBhvr>
                                      <p:tavLst>
                                        <p:tav tm="0">
                                          <p:val>
                                            <p:strVal val="#ppt_y"/>
                                          </p:val>
                                        </p:tav>
                                        <p:tav tm="100000">
                                          <p:val>
                                            <p:strVal val="#ppt_y"/>
                                          </p:val>
                                        </p:tav>
                                      </p:tavLst>
                                    </p:anim>
                                  </p:childTnLst>
                                </p:cTn>
                              </p:par>
                              <p:par>
                                <p:cTn id="143" presetID="2" presetClass="entr" presetSubtype="2" fill="hold" grpId="0" nodeType="withEffect">
                                  <p:stCondLst>
                                    <p:cond delay="0"/>
                                  </p:stCondLst>
                                  <p:childTnLst>
                                    <p:set>
                                      <p:cBhvr>
                                        <p:cTn id="144" dur="1" fill="hold">
                                          <p:stCondLst>
                                            <p:cond delay="0"/>
                                          </p:stCondLst>
                                        </p:cTn>
                                        <p:tgtEl>
                                          <p:spTgt spid="67"/>
                                        </p:tgtEl>
                                        <p:attrNameLst>
                                          <p:attrName>style.visibility</p:attrName>
                                        </p:attrNameLst>
                                      </p:cBhvr>
                                      <p:to>
                                        <p:strVal val="visible"/>
                                      </p:to>
                                    </p:set>
                                    <p:anim calcmode="lin" valueType="num">
                                      <p:cBhvr additive="base">
                                        <p:cTn id="145" dur="500" fill="hold"/>
                                        <p:tgtEl>
                                          <p:spTgt spid="67"/>
                                        </p:tgtEl>
                                        <p:attrNameLst>
                                          <p:attrName>ppt_x</p:attrName>
                                        </p:attrNameLst>
                                      </p:cBhvr>
                                      <p:tavLst>
                                        <p:tav tm="0">
                                          <p:val>
                                            <p:strVal val="1+#ppt_w/2"/>
                                          </p:val>
                                        </p:tav>
                                        <p:tav tm="100000">
                                          <p:val>
                                            <p:strVal val="#ppt_x"/>
                                          </p:val>
                                        </p:tav>
                                      </p:tavLst>
                                    </p:anim>
                                    <p:anim calcmode="lin" valueType="num">
                                      <p:cBhvr additive="base">
                                        <p:cTn id="146" dur="500" fill="hold"/>
                                        <p:tgtEl>
                                          <p:spTgt spid="6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42" grpId="0" animBg="1"/>
      <p:bldP spid="43" grpId="0" animBg="1"/>
      <p:bldP spid="44" grpId="0" animBg="1"/>
      <p:bldP spid="45" grpId="0" animBg="1"/>
      <p:bldP spid="46" grpId="0" animBg="1"/>
      <p:bldP spid="47" grpId="0" animBg="1"/>
      <p:bldP spid="48" grpId="0" animBg="1"/>
      <p:bldP spid="49" grpId="0" animBg="1"/>
      <p:bldP spid="50" grpId="0" animBg="1"/>
      <p:bldP spid="51" grpId="0" animBg="1"/>
      <p:bldP spid="52" grpId="0" animBg="1"/>
      <p:bldP spid="53" grpId="0" animBg="1"/>
      <p:bldP spid="54" grpId="0" animBg="1"/>
      <p:bldP spid="55" grpId="0" animBg="1"/>
      <p:bldP spid="56" grpId="0" animBg="1"/>
      <p:bldP spid="57" grpId="0" animBg="1"/>
      <p:bldP spid="58" grpId="0" animBg="1"/>
      <p:bldP spid="59" grpId="0" animBg="1"/>
      <p:bldP spid="60" grpId="0" animBg="1"/>
      <p:bldP spid="61" grpId="0" animBg="1"/>
      <p:bldP spid="66" grpId="0"/>
      <p:bldP spid="67"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0" name="组合 149"/>
          <p:cNvGrpSpPr/>
          <p:nvPr/>
        </p:nvGrpSpPr>
        <p:grpSpPr>
          <a:xfrm>
            <a:off x="568443" y="319365"/>
            <a:ext cx="3809921" cy="420564"/>
            <a:chOff x="568442" y="319364"/>
            <a:chExt cx="3809924" cy="420565"/>
          </a:xfrm>
        </p:grpSpPr>
        <p:sp>
          <p:nvSpPr>
            <p:cNvPr id="151" name="文本框 23"/>
            <p:cNvSpPr txBox="1"/>
            <p:nvPr/>
          </p:nvSpPr>
          <p:spPr>
            <a:xfrm>
              <a:off x="665958" y="319364"/>
              <a:ext cx="1909498" cy="420565"/>
            </a:xfrm>
            <a:prstGeom prst="rect">
              <a:avLst/>
            </a:prstGeom>
            <a:noFill/>
          </p:spPr>
          <p:txBody>
            <a:bodyPr wrap="none" rtlCol="0">
              <a:spAutoFit/>
            </a:bodyPr>
            <a:lstStyle/>
            <a:p>
              <a:r>
                <a:rPr lang="zh-CN" altLang="en-US" sz="2135" dirty="0">
                  <a:solidFill>
                    <a:schemeClr val="bg1"/>
                  </a:solidFill>
                  <a:latin typeface="+mj-ea"/>
                  <a:ea typeface="+mj-ea"/>
                </a:rPr>
                <a:t>标题文字内容 </a:t>
              </a:r>
              <a:endParaRPr lang="zh-CN" altLang="en-US" sz="2135" dirty="0">
                <a:solidFill>
                  <a:schemeClr val="bg1"/>
                </a:solidFill>
                <a:latin typeface="+mj-ea"/>
                <a:ea typeface="+mj-ea"/>
              </a:endParaRPr>
            </a:p>
          </p:txBody>
        </p:sp>
        <p:sp>
          <p:nvSpPr>
            <p:cNvPr id="152" name="等腰三角形 151"/>
            <p:cNvSpPr/>
            <p:nvPr/>
          </p:nvSpPr>
          <p:spPr>
            <a:xfrm rot="16200000" flipH="1" flipV="1">
              <a:off x="492508" y="454911"/>
              <a:ext cx="304323" cy="152455"/>
            </a:xfrm>
            <a:prstGeom prst="triangle">
              <a:avLst/>
            </a:prstGeom>
            <a:solidFill>
              <a:schemeClr val="tx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mj-ea"/>
                <a:ea typeface="+mj-ea"/>
              </a:endParaRPr>
            </a:p>
          </p:txBody>
        </p:sp>
        <p:sp>
          <p:nvSpPr>
            <p:cNvPr id="153" name="文本框 23"/>
            <p:cNvSpPr txBox="1"/>
            <p:nvPr/>
          </p:nvSpPr>
          <p:spPr>
            <a:xfrm>
              <a:off x="2306003" y="429775"/>
              <a:ext cx="2072363" cy="297455"/>
            </a:xfrm>
            <a:prstGeom prst="rect">
              <a:avLst/>
            </a:prstGeom>
            <a:noFill/>
          </p:spPr>
          <p:txBody>
            <a:bodyPr wrap="none" rtlCol="0">
              <a:spAutoFit/>
            </a:bodyPr>
            <a:lstStyle/>
            <a:p>
              <a:r>
                <a:rPr lang="en-US" altLang="zh-CN" sz="1335" dirty="0">
                  <a:solidFill>
                    <a:schemeClr val="bg1"/>
                  </a:solidFill>
                  <a:latin typeface="+mj-ea"/>
                  <a:ea typeface="+mj-ea"/>
                </a:rPr>
                <a:t>  Click here to add Title</a:t>
              </a:r>
              <a:endParaRPr lang="zh-CN" altLang="en-US" sz="1335" dirty="0">
                <a:solidFill>
                  <a:schemeClr val="bg1"/>
                </a:solidFill>
                <a:latin typeface="+mj-ea"/>
                <a:ea typeface="+mj-ea"/>
              </a:endParaRPr>
            </a:p>
          </p:txBody>
        </p:sp>
      </p:grpSp>
      <p:grpSp>
        <p:nvGrpSpPr>
          <p:cNvPr id="9" name="组合 8"/>
          <p:cNvGrpSpPr/>
          <p:nvPr/>
        </p:nvGrpSpPr>
        <p:grpSpPr>
          <a:xfrm>
            <a:off x="3765093" y="1904143"/>
            <a:ext cx="4329040" cy="3896247"/>
            <a:chOff x="2740422" y="1159995"/>
            <a:chExt cx="3812778" cy="3431598"/>
          </a:xfrm>
        </p:grpSpPr>
        <p:sp>
          <p:nvSpPr>
            <p:cNvPr id="80" name="Freeform 5"/>
            <p:cNvSpPr/>
            <p:nvPr/>
          </p:nvSpPr>
          <p:spPr bwMode="auto">
            <a:xfrm>
              <a:off x="2740422" y="1975975"/>
              <a:ext cx="1579315" cy="2020938"/>
            </a:xfrm>
            <a:custGeom>
              <a:avLst/>
              <a:gdLst>
                <a:gd name="T0" fmla="*/ 821 w 821"/>
                <a:gd name="T1" fmla="*/ 0 h 1051"/>
                <a:gd name="T2" fmla="*/ 387 w 821"/>
                <a:gd name="T3" fmla="*/ 66 h 1051"/>
                <a:gd name="T4" fmla="*/ 101 w 821"/>
                <a:gd name="T5" fmla="*/ 248 h 1051"/>
                <a:gd name="T6" fmla="*/ 25 w 821"/>
                <a:gd name="T7" fmla="*/ 371 h 1051"/>
                <a:gd name="T8" fmla="*/ 45 w 821"/>
                <a:gd name="T9" fmla="*/ 613 h 1051"/>
                <a:gd name="T10" fmla="*/ 298 w 821"/>
                <a:gd name="T11" fmla="*/ 1051 h 1051"/>
                <a:gd name="T12" fmla="*/ 306 w 821"/>
                <a:gd name="T13" fmla="*/ 783 h 1051"/>
                <a:gd name="T14" fmla="*/ 585 w 821"/>
                <a:gd name="T15" fmla="*/ 179 h 1051"/>
                <a:gd name="T16" fmla="*/ 821 w 821"/>
                <a:gd name="T17" fmla="*/ 0 h 10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21" h="1051">
                  <a:moveTo>
                    <a:pt x="821" y="0"/>
                  </a:moveTo>
                  <a:cubicBezTo>
                    <a:pt x="701" y="2"/>
                    <a:pt x="539" y="17"/>
                    <a:pt x="387" y="66"/>
                  </a:cubicBezTo>
                  <a:cubicBezTo>
                    <a:pt x="269" y="104"/>
                    <a:pt x="173" y="165"/>
                    <a:pt x="101" y="248"/>
                  </a:cubicBezTo>
                  <a:cubicBezTo>
                    <a:pt x="48" y="310"/>
                    <a:pt x="27" y="363"/>
                    <a:pt x="25" y="371"/>
                  </a:cubicBezTo>
                  <a:cubicBezTo>
                    <a:pt x="0" y="450"/>
                    <a:pt x="9" y="550"/>
                    <a:pt x="45" y="613"/>
                  </a:cubicBezTo>
                  <a:cubicBezTo>
                    <a:pt x="298" y="1051"/>
                    <a:pt x="298" y="1051"/>
                    <a:pt x="298" y="1051"/>
                  </a:cubicBezTo>
                  <a:cubicBezTo>
                    <a:pt x="285" y="978"/>
                    <a:pt x="283" y="889"/>
                    <a:pt x="306" y="783"/>
                  </a:cubicBezTo>
                  <a:cubicBezTo>
                    <a:pt x="371" y="478"/>
                    <a:pt x="564" y="209"/>
                    <a:pt x="585" y="179"/>
                  </a:cubicBezTo>
                  <a:cubicBezTo>
                    <a:pt x="644" y="96"/>
                    <a:pt x="727" y="34"/>
                    <a:pt x="821" y="0"/>
                  </a:cubicBez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mj-ea"/>
                <a:ea typeface="+mj-ea"/>
              </a:endParaRPr>
            </a:p>
          </p:txBody>
        </p:sp>
        <p:sp>
          <p:nvSpPr>
            <p:cNvPr id="81" name="Freeform 6"/>
            <p:cNvSpPr/>
            <p:nvPr/>
          </p:nvSpPr>
          <p:spPr bwMode="auto">
            <a:xfrm>
              <a:off x="3007540" y="1163894"/>
              <a:ext cx="2254910" cy="1119169"/>
            </a:xfrm>
            <a:custGeom>
              <a:avLst/>
              <a:gdLst>
                <a:gd name="T0" fmla="*/ 507 w 1172"/>
                <a:gd name="T1" fmla="*/ 0 h 582"/>
                <a:gd name="T2" fmla="*/ 453 w 1172"/>
                <a:gd name="T3" fmla="*/ 4 h 582"/>
                <a:gd name="T4" fmla="*/ 254 w 1172"/>
                <a:gd name="T5" fmla="*/ 143 h 582"/>
                <a:gd name="T6" fmla="*/ 0 w 1172"/>
                <a:gd name="T7" fmla="*/ 582 h 582"/>
                <a:gd name="T8" fmla="*/ 237 w 1172"/>
                <a:gd name="T9" fmla="*/ 454 h 582"/>
                <a:gd name="T10" fmla="*/ 721 w 1172"/>
                <a:gd name="T11" fmla="*/ 386 h 582"/>
                <a:gd name="T12" fmla="*/ 898 w 1172"/>
                <a:gd name="T13" fmla="*/ 394 h 582"/>
                <a:gd name="T14" fmla="*/ 1172 w 1172"/>
                <a:gd name="T15" fmla="*/ 508 h 582"/>
                <a:gd name="T16" fmla="*/ 898 w 1172"/>
                <a:gd name="T17" fmla="*/ 166 h 582"/>
                <a:gd name="T18" fmla="*/ 507 w 1172"/>
                <a:gd name="T19" fmla="*/ 0 h 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72" h="582">
                  <a:moveTo>
                    <a:pt x="507" y="0"/>
                  </a:moveTo>
                  <a:cubicBezTo>
                    <a:pt x="477" y="0"/>
                    <a:pt x="457" y="4"/>
                    <a:pt x="453" y="4"/>
                  </a:cubicBezTo>
                  <a:cubicBezTo>
                    <a:pt x="372" y="23"/>
                    <a:pt x="290" y="80"/>
                    <a:pt x="254" y="143"/>
                  </a:cubicBezTo>
                  <a:cubicBezTo>
                    <a:pt x="0" y="582"/>
                    <a:pt x="0" y="582"/>
                    <a:pt x="0" y="582"/>
                  </a:cubicBezTo>
                  <a:cubicBezTo>
                    <a:pt x="57" y="534"/>
                    <a:pt x="134" y="487"/>
                    <a:pt x="237" y="454"/>
                  </a:cubicBezTo>
                  <a:cubicBezTo>
                    <a:pt x="411" y="397"/>
                    <a:pt x="596" y="386"/>
                    <a:pt x="721" y="386"/>
                  </a:cubicBezTo>
                  <a:cubicBezTo>
                    <a:pt x="812" y="386"/>
                    <a:pt x="879" y="392"/>
                    <a:pt x="898" y="394"/>
                  </a:cubicBezTo>
                  <a:cubicBezTo>
                    <a:pt x="1000" y="403"/>
                    <a:pt x="1095" y="444"/>
                    <a:pt x="1172" y="508"/>
                  </a:cubicBezTo>
                  <a:cubicBezTo>
                    <a:pt x="1108" y="403"/>
                    <a:pt x="1015" y="272"/>
                    <a:pt x="898" y="166"/>
                  </a:cubicBezTo>
                  <a:cubicBezTo>
                    <a:pt x="739" y="22"/>
                    <a:pt x="585" y="0"/>
                    <a:pt x="507" y="0"/>
                  </a:cubicBez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mj-ea"/>
                <a:ea typeface="+mj-ea"/>
              </a:endParaRPr>
            </a:p>
          </p:txBody>
        </p:sp>
        <p:sp>
          <p:nvSpPr>
            <p:cNvPr id="82" name="Freeform 7"/>
            <p:cNvSpPr/>
            <p:nvPr/>
          </p:nvSpPr>
          <p:spPr bwMode="auto">
            <a:xfrm>
              <a:off x="4339235" y="1159995"/>
              <a:ext cx="1607587" cy="1879580"/>
            </a:xfrm>
            <a:custGeom>
              <a:avLst/>
              <a:gdLst>
                <a:gd name="T0" fmla="*/ 508 w 836"/>
                <a:gd name="T1" fmla="*/ 0 h 977"/>
                <a:gd name="T2" fmla="*/ 0 w 836"/>
                <a:gd name="T3" fmla="*/ 0 h 977"/>
                <a:gd name="T4" fmla="*/ 230 w 836"/>
                <a:gd name="T5" fmla="*/ 141 h 977"/>
                <a:gd name="T6" fmla="*/ 609 w 836"/>
                <a:gd name="T7" fmla="*/ 675 h 977"/>
                <a:gd name="T8" fmla="*/ 658 w 836"/>
                <a:gd name="T9" fmla="*/ 892 h 977"/>
                <a:gd name="T10" fmla="*/ 651 w 836"/>
                <a:gd name="T11" fmla="*/ 977 h 977"/>
                <a:gd name="T12" fmla="*/ 810 w 836"/>
                <a:gd name="T13" fmla="*/ 570 h 977"/>
                <a:gd name="T14" fmla="*/ 796 w 836"/>
                <a:gd name="T15" fmla="*/ 231 h 977"/>
                <a:gd name="T16" fmla="*/ 728 w 836"/>
                <a:gd name="T17" fmla="*/ 104 h 977"/>
                <a:gd name="T18" fmla="*/ 508 w 836"/>
                <a:gd name="T19" fmla="*/ 0 h 9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36" h="977">
                  <a:moveTo>
                    <a:pt x="508" y="0"/>
                  </a:moveTo>
                  <a:cubicBezTo>
                    <a:pt x="0" y="0"/>
                    <a:pt x="0" y="0"/>
                    <a:pt x="0" y="0"/>
                  </a:cubicBezTo>
                  <a:cubicBezTo>
                    <a:pt x="70" y="25"/>
                    <a:pt x="150" y="68"/>
                    <a:pt x="230" y="141"/>
                  </a:cubicBezTo>
                  <a:cubicBezTo>
                    <a:pt x="443" y="333"/>
                    <a:pt x="574" y="598"/>
                    <a:pt x="609" y="675"/>
                  </a:cubicBezTo>
                  <a:cubicBezTo>
                    <a:pt x="642" y="743"/>
                    <a:pt x="658" y="816"/>
                    <a:pt x="658" y="892"/>
                  </a:cubicBezTo>
                  <a:cubicBezTo>
                    <a:pt x="658" y="921"/>
                    <a:pt x="656" y="949"/>
                    <a:pt x="651" y="977"/>
                  </a:cubicBezTo>
                  <a:cubicBezTo>
                    <a:pt x="711" y="869"/>
                    <a:pt x="777" y="724"/>
                    <a:pt x="810" y="570"/>
                  </a:cubicBezTo>
                  <a:cubicBezTo>
                    <a:pt x="836" y="448"/>
                    <a:pt x="831" y="334"/>
                    <a:pt x="796" y="231"/>
                  </a:cubicBezTo>
                  <a:cubicBezTo>
                    <a:pt x="769" y="154"/>
                    <a:pt x="733" y="110"/>
                    <a:pt x="728" y="104"/>
                  </a:cubicBezTo>
                  <a:cubicBezTo>
                    <a:pt x="671" y="43"/>
                    <a:pt x="581" y="0"/>
                    <a:pt x="508" y="0"/>
                  </a:cubicBez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mj-ea"/>
                <a:ea typeface="+mj-ea"/>
              </a:endParaRPr>
            </a:p>
          </p:txBody>
        </p:sp>
        <p:sp>
          <p:nvSpPr>
            <p:cNvPr id="83" name="Freeform 8"/>
            <p:cNvSpPr/>
            <p:nvPr/>
          </p:nvSpPr>
          <p:spPr bwMode="auto">
            <a:xfrm>
              <a:off x="4975835" y="1752726"/>
              <a:ext cx="1577365" cy="2022888"/>
            </a:xfrm>
            <a:custGeom>
              <a:avLst/>
              <a:gdLst>
                <a:gd name="T0" fmla="*/ 522 w 820"/>
                <a:gd name="T1" fmla="*/ 0 h 1052"/>
                <a:gd name="T2" fmla="*/ 515 w 820"/>
                <a:gd name="T3" fmla="*/ 269 h 1052"/>
                <a:gd name="T4" fmla="*/ 235 w 820"/>
                <a:gd name="T5" fmla="*/ 873 h 1052"/>
                <a:gd name="T6" fmla="*/ 0 w 820"/>
                <a:gd name="T7" fmla="*/ 1052 h 1052"/>
                <a:gd name="T8" fmla="*/ 433 w 820"/>
                <a:gd name="T9" fmla="*/ 986 h 1052"/>
                <a:gd name="T10" fmla="*/ 796 w 820"/>
                <a:gd name="T11" fmla="*/ 681 h 1052"/>
                <a:gd name="T12" fmla="*/ 775 w 820"/>
                <a:gd name="T13" fmla="*/ 439 h 1052"/>
                <a:gd name="T14" fmla="*/ 522 w 820"/>
                <a:gd name="T15" fmla="*/ 0 h 10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20" h="1052">
                  <a:moveTo>
                    <a:pt x="522" y="0"/>
                  </a:moveTo>
                  <a:cubicBezTo>
                    <a:pt x="535" y="74"/>
                    <a:pt x="537" y="163"/>
                    <a:pt x="515" y="269"/>
                  </a:cubicBezTo>
                  <a:cubicBezTo>
                    <a:pt x="449" y="574"/>
                    <a:pt x="257" y="843"/>
                    <a:pt x="235" y="873"/>
                  </a:cubicBezTo>
                  <a:cubicBezTo>
                    <a:pt x="176" y="956"/>
                    <a:pt x="93" y="1018"/>
                    <a:pt x="0" y="1052"/>
                  </a:cubicBezTo>
                  <a:cubicBezTo>
                    <a:pt x="119" y="1050"/>
                    <a:pt x="281" y="1035"/>
                    <a:pt x="433" y="986"/>
                  </a:cubicBezTo>
                  <a:cubicBezTo>
                    <a:pt x="715" y="895"/>
                    <a:pt x="791" y="694"/>
                    <a:pt x="796" y="681"/>
                  </a:cubicBezTo>
                  <a:cubicBezTo>
                    <a:pt x="820" y="602"/>
                    <a:pt x="812" y="502"/>
                    <a:pt x="775" y="439"/>
                  </a:cubicBezTo>
                  <a:cubicBezTo>
                    <a:pt x="522" y="0"/>
                    <a:pt x="522" y="0"/>
                    <a:pt x="522" y="0"/>
                  </a:cubicBez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mj-ea"/>
                <a:ea typeface="+mj-ea"/>
              </a:endParaRPr>
            </a:p>
          </p:txBody>
        </p:sp>
        <p:sp>
          <p:nvSpPr>
            <p:cNvPr id="84" name="Freeform 9"/>
            <p:cNvSpPr/>
            <p:nvPr/>
          </p:nvSpPr>
          <p:spPr bwMode="auto">
            <a:xfrm>
              <a:off x="3277584" y="2712013"/>
              <a:ext cx="1676804" cy="1879580"/>
            </a:xfrm>
            <a:custGeom>
              <a:avLst/>
              <a:gdLst>
                <a:gd name="T0" fmla="*/ 221 w 872"/>
                <a:gd name="T1" fmla="*/ 0 h 977"/>
                <a:gd name="T2" fmla="*/ 62 w 872"/>
                <a:gd name="T3" fmla="*/ 407 h 977"/>
                <a:gd name="T4" fmla="*/ 145 w 872"/>
                <a:gd name="T5" fmla="*/ 873 h 977"/>
                <a:gd name="T6" fmla="*/ 365 w 872"/>
                <a:gd name="T7" fmla="*/ 977 h 977"/>
                <a:gd name="T8" fmla="*/ 872 w 872"/>
                <a:gd name="T9" fmla="*/ 977 h 977"/>
                <a:gd name="T10" fmla="*/ 642 w 872"/>
                <a:gd name="T11" fmla="*/ 836 h 977"/>
                <a:gd name="T12" fmla="*/ 263 w 872"/>
                <a:gd name="T13" fmla="*/ 302 h 977"/>
                <a:gd name="T14" fmla="*/ 214 w 872"/>
                <a:gd name="T15" fmla="*/ 85 h 977"/>
                <a:gd name="T16" fmla="*/ 221 w 872"/>
                <a:gd name="T17" fmla="*/ 0 h 9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72" h="977">
                  <a:moveTo>
                    <a:pt x="221" y="0"/>
                  </a:moveTo>
                  <a:cubicBezTo>
                    <a:pt x="162" y="108"/>
                    <a:pt x="95" y="253"/>
                    <a:pt x="62" y="407"/>
                  </a:cubicBezTo>
                  <a:cubicBezTo>
                    <a:pt x="0" y="697"/>
                    <a:pt x="136" y="863"/>
                    <a:pt x="145" y="873"/>
                  </a:cubicBezTo>
                  <a:cubicBezTo>
                    <a:pt x="201" y="934"/>
                    <a:pt x="292" y="977"/>
                    <a:pt x="365" y="977"/>
                  </a:cubicBezTo>
                  <a:cubicBezTo>
                    <a:pt x="872" y="977"/>
                    <a:pt x="872" y="977"/>
                    <a:pt x="872" y="977"/>
                  </a:cubicBezTo>
                  <a:cubicBezTo>
                    <a:pt x="802" y="952"/>
                    <a:pt x="723" y="909"/>
                    <a:pt x="642" y="836"/>
                  </a:cubicBezTo>
                  <a:cubicBezTo>
                    <a:pt x="429" y="644"/>
                    <a:pt x="298" y="379"/>
                    <a:pt x="263" y="302"/>
                  </a:cubicBezTo>
                  <a:cubicBezTo>
                    <a:pt x="230" y="234"/>
                    <a:pt x="214" y="161"/>
                    <a:pt x="214" y="85"/>
                  </a:cubicBezTo>
                  <a:cubicBezTo>
                    <a:pt x="214" y="56"/>
                    <a:pt x="216" y="28"/>
                    <a:pt x="221" y="0"/>
                  </a:cubicBez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mj-ea"/>
                <a:ea typeface="+mj-ea"/>
              </a:endParaRPr>
            </a:p>
          </p:txBody>
        </p:sp>
        <p:sp>
          <p:nvSpPr>
            <p:cNvPr id="85" name="Freeform 10"/>
            <p:cNvSpPr/>
            <p:nvPr/>
          </p:nvSpPr>
          <p:spPr bwMode="auto">
            <a:xfrm>
              <a:off x="4031171" y="3468525"/>
              <a:ext cx="2253936" cy="1119169"/>
            </a:xfrm>
            <a:custGeom>
              <a:avLst/>
              <a:gdLst>
                <a:gd name="T0" fmla="*/ 1172 w 1172"/>
                <a:gd name="T1" fmla="*/ 0 h 582"/>
                <a:gd name="T2" fmla="*/ 936 w 1172"/>
                <a:gd name="T3" fmla="*/ 128 h 582"/>
                <a:gd name="T4" fmla="*/ 451 w 1172"/>
                <a:gd name="T5" fmla="*/ 196 h 582"/>
                <a:gd name="T6" fmla="*/ 275 w 1172"/>
                <a:gd name="T7" fmla="*/ 188 h 582"/>
                <a:gd name="T8" fmla="*/ 0 w 1172"/>
                <a:gd name="T9" fmla="*/ 74 h 582"/>
                <a:gd name="T10" fmla="*/ 274 w 1172"/>
                <a:gd name="T11" fmla="*/ 416 h 582"/>
                <a:gd name="T12" fmla="*/ 665 w 1172"/>
                <a:gd name="T13" fmla="*/ 582 h 582"/>
                <a:gd name="T14" fmla="*/ 719 w 1172"/>
                <a:gd name="T15" fmla="*/ 578 h 582"/>
                <a:gd name="T16" fmla="*/ 919 w 1172"/>
                <a:gd name="T17" fmla="*/ 439 h 582"/>
                <a:gd name="T18" fmla="*/ 1172 w 1172"/>
                <a:gd name="T19" fmla="*/ 0 h 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72" h="582">
                  <a:moveTo>
                    <a:pt x="1172" y="0"/>
                  </a:moveTo>
                  <a:cubicBezTo>
                    <a:pt x="1115" y="48"/>
                    <a:pt x="1038" y="95"/>
                    <a:pt x="936" y="128"/>
                  </a:cubicBezTo>
                  <a:cubicBezTo>
                    <a:pt x="761" y="185"/>
                    <a:pt x="576" y="196"/>
                    <a:pt x="451" y="196"/>
                  </a:cubicBezTo>
                  <a:cubicBezTo>
                    <a:pt x="360" y="196"/>
                    <a:pt x="293" y="190"/>
                    <a:pt x="275" y="188"/>
                  </a:cubicBezTo>
                  <a:cubicBezTo>
                    <a:pt x="173" y="179"/>
                    <a:pt x="77" y="138"/>
                    <a:pt x="0" y="74"/>
                  </a:cubicBezTo>
                  <a:cubicBezTo>
                    <a:pt x="64" y="179"/>
                    <a:pt x="157" y="310"/>
                    <a:pt x="274" y="416"/>
                  </a:cubicBezTo>
                  <a:cubicBezTo>
                    <a:pt x="434" y="560"/>
                    <a:pt x="588" y="582"/>
                    <a:pt x="665" y="582"/>
                  </a:cubicBezTo>
                  <a:cubicBezTo>
                    <a:pt x="695" y="582"/>
                    <a:pt x="715" y="578"/>
                    <a:pt x="719" y="578"/>
                  </a:cubicBezTo>
                  <a:cubicBezTo>
                    <a:pt x="800" y="559"/>
                    <a:pt x="882" y="502"/>
                    <a:pt x="919" y="439"/>
                  </a:cubicBezTo>
                  <a:cubicBezTo>
                    <a:pt x="1172" y="0"/>
                    <a:pt x="1172" y="0"/>
                    <a:pt x="1172" y="0"/>
                  </a:cubicBez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mj-ea"/>
                <a:ea typeface="+mj-ea"/>
              </a:endParaRPr>
            </a:p>
          </p:txBody>
        </p:sp>
        <p:grpSp>
          <p:nvGrpSpPr>
            <p:cNvPr id="86" name="Group 121"/>
            <p:cNvGrpSpPr/>
            <p:nvPr/>
          </p:nvGrpSpPr>
          <p:grpSpPr>
            <a:xfrm>
              <a:off x="5262450" y="1408206"/>
              <a:ext cx="417494" cy="418208"/>
              <a:chOff x="9145588" y="4435475"/>
              <a:chExt cx="464344" cy="465138"/>
            </a:xfrm>
            <a:solidFill>
              <a:schemeClr val="bg2"/>
            </a:solidFill>
          </p:grpSpPr>
          <p:sp>
            <p:nvSpPr>
              <p:cNvPr id="99" name="AutoShape 7"/>
              <p:cNvSpPr/>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schemeClr val="bg1"/>
                  </a:solidFill>
                  <a:sym typeface="Gill Sans" panose="020B0502020104020203" charset="0"/>
                </a:endParaRPr>
              </a:p>
            </p:txBody>
          </p:sp>
          <p:sp>
            <p:nvSpPr>
              <p:cNvPr id="100" name="AutoShape 8"/>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schemeClr val="bg1"/>
                  </a:solidFill>
                  <a:sym typeface="Gill Sans" panose="020B0502020104020203" charset="0"/>
                </a:endParaRPr>
              </a:p>
            </p:txBody>
          </p:sp>
          <p:sp>
            <p:nvSpPr>
              <p:cNvPr id="102" name="AutoShape 9"/>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schemeClr val="bg1"/>
                  </a:solidFill>
                  <a:sym typeface="Gill Sans" panose="020B0502020104020203" charset="0"/>
                </a:endParaRPr>
              </a:p>
            </p:txBody>
          </p:sp>
          <p:sp>
            <p:nvSpPr>
              <p:cNvPr id="104" name="AutoShape 10"/>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schemeClr val="bg1"/>
                  </a:solidFill>
                  <a:sym typeface="Gill Sans" panose="020B0502020104020203" charset="0"/>
                </a:endParaRPr>
              </a:p>
            </p:txBody>
          </p:sp>
          <p:sp>
            <p:nvSpPr>
              <p:cNvPr id="105" name="AutoShape 11"/>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schemeClr val="bg1"/>
                  </a:solidFill>
                  <a:sym typeface="Gill Sans" panose="020B0502020104020203" charset="0"/>
                </a:endParaRPr>
              </a:p>
            </p:txBody>
          </p:sp>
          <p:sp>
            <p:nvSpPr>
              <p:cNvPr id="106" name="AutoShape 12"/>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schemeClr val="bg1"/>
                  </a:solidFill>
                  <a:sym typeface="Gill Sans" panose="020B0502020104020203" charset="0"/>
                </a:endParaRPr>
              </a:p>
            </p:txBody>
          </p:sp>
          <p:sp>
            <p:nvSpPr>
              <p:cNvPr id="107" name="AutoShape 13"/>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schemeClr val="bg1"/>
                  </a:solidFill>
                  <a:sym typeface="Gill Sans" panose="020B0502020104020203" charset="0"/>
                </a:endParaRPr>
              </a:p>
            </p:txBody>
          </p:sp>
          <p:sp>
            <p:nvSpPr>
              <p:cNvPr id="108" name="AutoShape 14"/>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schemeClr val="bg1"/>
                  </a:solidFill>
                  <a:sym typeface="Gill Sans" panose="020B0502020104020203" charset="0"/>
                </a:endParaRPr>
              </a:p>
            </p:txBody>
          </p:sp>
          <p:sp>
            <p:nvSpPr>
              <p:cNvPr id="109" name="AutoShape 15"/>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schemeClr val="bg1"/>
                  </a:solidFill>
                  <a:sym typeface="Gill Sans" panose="020B0502020104020203" charset="0"/>
                </a:endParaRPr>
              </a:p>
            </p:txBody>
          </p:sp>
        </p:grpSp>
        <p:grpSp>
          <p:nvGrpSpPr>
            <p:cNvPr id="110" name="Group 131"/>
            <p:cNvGrpSpPr/>
            <p:nvPr/>
          </p:nvGrpSpPr>
          <p:grpSpPr>
            <a:xfrm>
              <a:off x="5971868" y="2724050"/>
              <a:ext cx="417494" cy="405362"/>
              <a:chOff x="8216107" y="4449763"/>
              <a:chExt cx="464344" cy="450850"/>
            </a:xfrm>
            <a:solidFill>
              <a:schemeClr val="tx2"/>
            </a:solidFill>
          </p:grpSpPr>
          <p:sp>
            <p:nvSpPr>
              <p:cNvPr id="111" name="AutoShape 16"/>
              <p:cNvSpPr/>
              <p:nvPr/>
            </p:nvSpPr>
            <p:spPr bwMode="auto">
              <a:xfrm>
                <a:off x="8448675" y="4696619"/>
                <a:ext cx="57944" cy="587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4841"/>
                      <a:pt x="0" y="10800"/>
                    </a:cubicBezTo>
                    <a:cubicBezTo>
                      <a:pt x="0" y="16758"/>
                      <a:pt x="4838" y="21599"/>
                      <a:pt x="10800" y="21599"/>
                    </a:cubicBezTo>
                    <a:cubicBezTo>
                      <a:pt x="16761" y="21599"/>
                      <a:pt x="21600" y="16758"/>
                      <a:pt x="21600" y="10800"/>
                    </a:cubicBezTo>
                    <a:cubicBezTo>
                      <a:pt x="21600" y="4841"/>
                      <a:pt x="16761"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chemeClr val="bg1"/>
                  </a:solidFill>
                  <a:effectLst>
                    <a:outerShdw blurRad="38100" dist="38100" dir="2700000" algn="tl">
                      <a:srgbClr val="000000"/>
                    </a:outerShdw>
                  </a:effectLst>
                  <a:latin typeface="Gill Sans" panose="020B0502020104020203" charset="0"/>
                  <a:sym typeface="Gill Sans" panose="020B0502020104020203" charset="0"/>
                </a:endParaRPr>
              </a:p>
            </p:txBody>
          </p:sp>
          <p:sp>
            <p:nvSpPr>
              <p:cNvPr id="112" name="AutoShape 17"/>
              <p:cNvSpPr/>
              <p:nvPr/>
            </p:nvSpPr>
            <p:spPr bwMode="auto">
              <a:xfrm>
                <a:off x="8216107" y="4449763"/>
                <a:ext cx="464344" cy="450850"/>
              </a:xfrm>
              <a:custGeom>
                <a:avLst/>
                <a:gdLst>
                  <a:gd name="T0" fmla="*/ 10473 w 20946"/>
                  <a:gd name="T1" fmla="*/ 10800 h 21600"/>
                  <a:gd name="T2" fmla="*/ 10473 w 20946"/>
                  <a:gd name="T3" fmla="*/ 10800 h 21600"/>
                  <a:gd name="T4" fmla="*/ 10473 w 20946"/>
                  <a:gd name="T5" fmla="*/ 10800 h 21600"/>
                  <a:gd name="T6" fmla="*/ 10473 w 20946"/>
                  <a:gd name="T7" fmla="*/ 10800 h 21600"/>
                </a:gdLst>
                <a:ahLst/>
                <a:cxnLst>
                  <a:cxn ang="0">
                    <a:pos x="T0" y="T1"/>
                  </a:cxn>
                  <a:cxn ang="0">
                    <a:pos x="T2" y="T3"/>
                  </a:cxn>
                  <a:cxn ang="0">
                    <a:pos x="T4" y="T5"/>
                  </a:cxn>
                  <a:cxn ang="0">
                    <a:pos x="T6" y="T7"/>
                  </a:cxn>
                </a:cxnLst>
                <a:rect l="0" t="0" r="r" b="b"/>
                <a:pathLst>
                  <a:path w="20946" h="21600">
                    <a:moveTo>
                      <a:pt x="18509" y="15329"/>
                    </a:moveTo>
                    <a:lnTo>
                      <a:pt x="11782" y="15329"/>
                    </a:lnTo>
                    <a:cubicBezTo>
                      <a:pt x="10699" y="15329"/>
                      <a:pt x="9818" y="14391"/>
                      <a:pt x="9818" y="13238"/>
                    </a:cubicBezTo>
                    <a:cubicBezTo>
                      <a:pt x="9818" y="12086"/>
                      <a:pt x="10699" y="11148"/>
                      <a:pt x="11782" y="11148"/>
                    </a:cubicBezTo>
                    <a:lnTo>
                      <a:pt x="17673" y="11148"/>
                    </a:lnTo>
                    <a:cubicBezTo>
                      <a:pt x="18077" y="11142"/>
                      <a:pt x="18477" y="10934"/>
                      <a:pt x="18721" y="10588"/>
                    </a:cubicBezTo>
                    <a:cubicBezTo>
                      <a:pt x="18789" y="10491"/>
                      <a:pt x="18842" y="10381"/>
                      <a:pt x="18885" y="10267"/>
                    </a:cubicBezTo>
                    <a:cubicBezTo>
                      <a:pt x="18890" y="10251"/>
                      <a:pt x="18901" y="10239"/>
                      <a:pt x="18906" y="10224"/>
                    </a:cubicBezTo>
                    <a:cubicBezTo>
                      <a:pt x="19377" y="10880"/>
                      <a:pt x="19636" y="11686"/>
                      <a:pt x="19636" y="12541"/>
                    </a:cubicBezTo>
                    <a:cubicBezTo>
                      <a:pt x="19636" y="13613"/>
                      <a:pt x="19230" y="14607"/>
                      <a:pt x="18509" y="15329"/>
                    </a:cubicBezTo>
                    <a:moveTo>
                      <a:pt x="17673" y="17767"/>
                    </a:moveTo>
                    <a:cubicBezTo>
                      <a:pt x="17673" y="19114"/>
                      <a:pt x="16647" y="20206"/>
                      <a:pt x="15382" y="20206"/>
                    </a:cubicBezTo>
                    <a:lnTo>
                      <a:pt x="3600" y="20206"/>
                    </a:lnTo>
                    <a:cubicBezTo>
                      <a:pt x="2334" y="20206"/>
                      <a:pt x="1309" y="19114"/>
                      <a:pt x="1309" y="17767"/>
                    </a:cubicBezTo>
                    <a:lnTo>
                      <a:pt x="1309" y="6786"/>
                    </a:lnTo>
                    <a:cubicBezTo>
                      <a:pt x="1931" y="7334"/>
                      <a:pt x="2730" y="7664"/>
                      <a:pt x="3600" y="7664"/>
                    </a:cubicBezTo>
                    <a:lnTo>
                      <a:pt x="14400" y="7664"/>
                    </a:lnTo>
                    <a:lnTo>
                      <a:pt x="17018" y="7664"/>
                    </a:lnTo>
                    <a:cubicBezTo>
                      <a:pt x="17379" y="7664"/>
                      <a:pt x="17673" y="7976"/>
                      <a:pt x="17673" y="8361"/>
                    </a:cubicBezTo>
                    <a:lnTo>
                      <a:pt x="17673" y="9754"/>
                    </a:lnTo>
                    <a:lnTo>
                      <a:pt x="11782" y="9754"/>
                    </a:lnTo>
                    <a:cubicBezTo>
                      <a:pt x="9974" y="9754"/>
                      <a:pt x="8509" y="11314"/>
                      <a:pt x="8509" y="13238"/>
                    </a:cubicBezTo>
                    <a:cubicBezTo>
                      <a:pt x="8509" y="15163"/>
                      <a:pt x="9974" y="16722"/>
                      <a:pt x="11782" y="16722"/>
                    </a:cubicBezTo>
                    <a:lnTo>
                      <a:pt x="17673" y="16722"/>
                    </a:lnTo>
                    <a:cubicBezTo>
                      <a:pt x="17673" y="16722"/>
                      <a:pt x="17673" y="17767"/>
                      <a:pt x="17673" y="17767"/>
                    </a:cubicBezTo>
                    <a:close/>
                    <a:moveTo>
                      <a:pt x="16363" y="5574"/>
                    </a:moveTo>
                    <a:lnTo>
                      <a:pt x="16363" y="6270"/>
                    </a:lnTo>
                    <a:lnTo>
                      <a:pt x="14400" y="6270"/>
                    </a:lnTo>
                    <a:lnTo>
                      <a:pt x="3600" y="6270"/>
                    </a:lnTo>
                    <a:cubicBezTo>
                      <a:pt x="3246" y="6270"/>
                      <a:pt x="2916" y="6179"/>
                      <a:pt x="2617" y="6027"/>
                    </a:cubicBezTo>
                    <a:lnTo>
                      <a:pt x="2617" y="5574"/>
                    </a:lnTo>
                    <a:cubicBezTo>
                      <a:pt x="2617" y="5574"/>
                      <a:pt x="16363" y="5574"/>
                      <a:pt x="16363" y="5574"/>
                    </a:cubicBezTo>
                    <a:close/>
                    <a:moveTo>
                      <a:pt x="16363" y="4877"/>
                    </a:moveTo>
                    <a:lnTo>
                      <a:pt x="2617" y="4877"/>
                    </a:lnTo>
                    <a:lnTo>
                      <a:pt x="2617" y="4180"/>
                    </a:lnTo>
                    <a:lnTo>
                      <a:pt x="16363" y="4180"/>
                    </a:lnTo>
                    <a:cubicBezTo>
                      <a:pt x="16363" y="4180"/>
                      <a:pt x="16363" y="4877"/>
                      <a:pt x="16363" y="4877"/>
                    </a:cubicBezTo>
                    <a:close/>
                    <a:moveTo>
                      <a:pt x="16363" y="3483"/>
                    </a:moveTo>
                    <a:lnTo>
                      <a:pt x="2617" y="3483"/>
                    </a:lnTo>
                    <a:lnTo>
                      <a:pt x="2617" y="2787"/>
                    </a:lnTo>
                    <a:lnTo>
                      <a:pt x="16363" y="2787"/>
                    </a:lnTo>
                    <a:cubicBezTo>
                      <a:pt x="16363" y="2787"/>
                      <a:pt x="16363" y="3483"/>
                      <a:pt x="16363" y="3483"/>
                    </a:cubicBezTo>
                    <a:close/>
                    <a:moveTo>
                      <a:pt x="3600" y="1393"/>
                    </a:moveTo>
                    <a:lnTo>
                      <a:pt x="14400" y="1393"/>
                    </a:lnTo>
                    <a:lnTo>
                      <a:pt x="17018" y="1393"/>
                    </a:lnTo>
                    <a:cubicBezTo>
                      <a:pt x="17379" y="1393"/>
                      <a:pt x="17673" y="1705"/>
                      <a:pt x="17673" y="2090"/>
                    </a:cubicBezTo>
                    <a:lnTo>
                      <a:pt x="17673" y="3832"/>
                    </a:lnTo>
                    <a:lnTo>
                      <a:pt x="17673" y="4180"/>
                    </a:lnTo>
                    <a:lnTo>
                      <a:pt x="17673" y="6398"/>
                    </a:lnTo>
                    <a:cubicBezTo>
                      <a:pt x="17466" y="6321"/>
                      <a:pt x="17249" y="6270"/>
                      <a:pt x="17018" y="6270"/>
                    </a:cubicBezTo>
                    <a:lnTo>
                      <a:pt x="17018" y="5574"/>
                    </a:lnTo>
                    <a:lnTo>
                      <a:pt x="17018" y="4180"/>
                    </a:lnTo>
                    <a:lnTo>
                      <a:pt x="17018" y="2787"/>
                    </a:lnTo>
                    <a:cubicBezTo>
                      <a:pt x="17018" y="2401"/>
                      <a:pt x="16724" y="2090"/>
                      <a:pt x="16363" y="2090"/>
                    </a:cubicBezTo>
                    <a:lnTo>
                      <a:pt x="2617" y="2090"/>
                    </a:lnTo>
                    <a:cubicBezTo>
                      <a:pt x="2256" y="2090"/>
                      <a:pt x="1963" y="2401"/>
                      <a:pt x="1963" y="2787"/>
                    </a:cubicBezTo>
                    <a:lnTo>
                      <a:pt x="1963" y="4180"/>
                    </a:lnTo>
                    <a:lnTo>
                      <a:pt x="1963" y="5534"/>
                    </a:lnTo>
                    <a:cubicBezTo>
                      <a:pt x="1559" y="5094"/>
                      <a:pt x="1309" y="4495"/>
                      <a:pt x="1309" y="3832"/>
                    </a:cubicBezTo>
                    <a:cubicBezTo>
                      <a:pt x="1309" y="2485"/>
                      <a:pt x="2334" y="1393"/>
                      <a:pt x="3600" y="1393"/>
                    </a:cubicBezTo>
                    <a:moveTo>
                      <a:pt x="18983" y="8361"/>
                    </a:moveTo>
                    <a:lnTo>
                      <a:pt x="18982" y="8361"/>
                    </a:lnTo>
                    <a:lnTo>
                      <a:pt x="18982" y="4180"/>
                    </a:lnTo>
                    <a:lnTo>
                      <a:pt x="18982" y="3832"/>
                    </a:lnTo>
                    <a:lnTo>
                      <a:pt x="18982" y="2090"/>
                    </a:lnTo>
                    <a:cubicBezTo>
                      <a:pt x="18982" y="935"/>
                      <a:pt x="18102" y="0"/>
                      <a:pt x="17018" y="0"/>
                    </a:cubicBezTo>
                    <a:lnTo>
                      <a:pt x="14400" y="0"/>
                    </a:lnTo>
                    <a:lnTo>
                      <a:pt x="3600" y="0"/>
                    </a:lnTo>
                    <a:cubicBezTo>
                      <a:pt x="1614" y="0"/>
                      <a:pt x="0" y="1719"/>
                      <a:pt x="0" y="3832"/>
                    </a:cubicBezTo>
                    <a:lnTo>
                      <a:pt x="0" y="17767"/>
                    </a:lnTo>
                    <a:cubicBezTo>
                      <a:pt x="0" y="19880"/>
                      <a:pt x="1614" y="21600"/>
                      <a:pt x="3600" y="21600"/>
                    </a:cubicBezTo>
                    <a:lnTo>
                      <a:pt x="15382" y="21600"/>
                    </a:lnTo>
                    <a:cubicBezTo>
                      <a:pt x="17366" y="21600"/>
                      <a:pt x="18982" y="19880"/>
                      <a:pt x="18982" y="17767"/>
                    </a:cubicBezTo>
                    <a:lnTo>
                      <a:pt x="18982" y="16722"/>
                    </a:lnTo>
                    <a:lnTo>
                      <a:pt x="18983" y="16722"/>
                    </a:lnTo>
                    <a:cubicBezTo>
                      <a:pt x="21600" y="14631"/>
                      <a:pt x="21600" y="10452"/>
                      <a:pt x="18983" y="8361"/>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chemeClr val="bg1"/>
                  </a:solidFill>
                  <a:effectLst>
                    <a:outerShdw blurRad="38100" dist="38100" dir="2700000" algn="tl">
                      <a:srgbClr val="000000"/>
                    </a:outerShdw>
                  </a:effectLst>
                  <a:latin typeface="Gill Sans" panose="020B0502020104020203" charset="0"/>
                  <a:sym typeface="Gill Sans" panose="020B0502020104020203" charset="0"/>
                </a:endParaRPr>
              </a:p>
            </p:txBody>
          </p:sp>
        </p:grpSp>
        <p:grpSp>
          <p:nvGrpSpPr>
            <p:cNvPr id="113" name="Group 134"/>
            <p:cNvGrpSpPr/>
            <p:nvPr/>
          </p:nvGrpSpPr>
          <p:grpSpPr>
            <a:xfrm>
              <a:off x="5104730" y="4072266"/>
              <a:ext cx="418208" cy="351837"/>
              <a:chOff x="5368132" y="2625725"/>
              <a:chExt cx="465138" cy="391319"/>
            </a:xfrm>
            <a:solidFill>
              <a:schemeClr val="bg2"/>
            </a:solidFill>
          </p:grpSpPr>
          <p:sp>
            <p:nvSpPr>
              <p:cNvPr id="114" name="AutoShape 120"/>
              <p:cNvSpPr/>
              <p:nvPr/>
            </p:nvSpPr>
            <p:spPr bwMode="auto">
              <a:xfrm>
                <a:off x="5484813" y="2727325"/>
                <a:ext cx="231775" cy="231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chemeClr val="bg1"/>
                  </a:solidFill>
                  <a:effectLst>
                    <a:outerShdw blurRad="38100" dist="38100" dir="2700000" algn="tl">
                      <a:srgbClr val="000000"/>
                    </a:outerShdw>
                  </a:effectLst>
                  <a:latin typeface="Gill Sans" panose="020B0502020104020203" charset="0"/>
                  <a:sym typeface="Gill Sans" panose="020B0502020104020203" charset="0"/>
                </a:endParaRPr>
              </a:p>
            </p:txBody>
          </p:sp>
          <p:sp>
            <p:nvSpPr>
              <p:cNvPr id="115" name="AutoShape 121"/>
              <p:cNvSpPr/>
              <p:nvPr/>
            </p:nvSpPr>
            <p:spPr bwMode="auto">
              <a:xfrm>
                <a:off x="5542757" y="2785269"/>
                <a:ext cx="65088" cy="65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chemeClr val="bg1"/>
                  </a:solidFill>
                  <a:effectLst>
                    <a:outerShdw blurRad="38100" dist="38100" dir="2700000" algn="tl">
                      <a:srgbClr val="000000"/>
                    </a:outerShdw>
                  </a:effectLst>
                  <a:latin typeface="Gill Sans" panose="020B0502020104020203" charset="0"/>
                  <a:sym typeface="Gill Sans" panose="020B0502020104020203" charset="0"/>
                </a:endParaRPr>
              </a:p>
            </p:txBody>
          </p:sp>
          <p:sp>
            <p:nvSpPr>
              <p:cNvPr id="116" name="AutoShape 122"/>
              <p:cNvSpPr/>
              <p:nvPr/>
            </p:nvSpPr>
            <p:spPr bwMode="auto">
              <a:xfrm>
                <a:off x="5368132" y="2625725"/>
                <a:ext cx="465138" cy="3913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chemeClr val="bg1"/>
                  </a:solidFill>
                  <a:effectLst>
                    <a:outerShdw blurRad="38100" dist="38100" dir="2700000" algn="tl">
                      <a:srgbClr val="000000"/>
                    </a:outerShdw>
                  </a:effectLst>
                  <a:latin typeface="Gill Sans" panose="020B0502020104020203" charset="0"/>
                  <a:sym typeface="Gill Sans" panose="020B0502020104020203" charset="0"/>
                </a:endParaRPr>
              </a:p>
            </p:txBody>
          </p:sp>
        </p:grpSp>
        <p:grpSp>
          <p:nvGrpSpPr>
            <p:cNvPr id="117" name="Group 138"/>
            <p:cNvGrpSpPr/>
            <p:nvPr/>
          </p:nvGrpSpPr>
          <p:grpSpPr>
            <a:xfrm>
              <a:off x="3613677" y="3918874"/>
              <a:ext cx="417494" cy="417494"/>
              <a:chOff x="4439444" y="2582069"/>
              <a:chExt cx="464344" cy="464344"/>
            </a:xfrm>
            <a:solidFill>
              <a:schemeClr val="tx2"/>
            </a:solidFill>
          </p:grpSpPr>
          <p:sp>
            <p:nvSpPr>
              <p:cNvPr id="118" name="AutoShape 123"/>
              <p:cNvSpPr/>
              <p:nvPr/>
            </p:nvSpPr>
            <p:spPr bwMode="auto">
              <a:xfrm>
                <a:off x="4439444" y="2582069"/>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180" y="12132"/>
                    </a:moveTo>
                    <a:cubicBezTo>
                      <a:pt x="17710" y="12226"/>
                      <a:pt x="17327" y="12561"/>
                      <a:pt x="17170" y="13012"/>
                    </a:cubicBezTo>
                    <a:cubicBezTo>
                      <a:pt x="17083" y="13261"/>
                      <a:pt x="16981" y="13503"/>
                      <a:pt x="16868" y="13738"/>
                    </a:cubicBezTo>
                    <a:cubicBezTo>
                      <a:pt x="16658" y="14169"/>
                      <a:pt x="16694" y="14677"/>
                      <a:pt x="16959" y="15075"/>
                    </a:cubicBezTo>
                    <a:lnTo>
                      <a:pt x="18131" y="16833"/>
                    </a:lnTo>
                    <a:lnTo>
                      <a:pt x="16832" y="18132"/>
                    </a:lnTo>
                    <a:lnTo>
                      <a:pt x="15075" y="16960"/>
                    </a:lnTo>
                    <a:cubicBezTo>
                      <a:pt x="14850" y="16810"/>
                      <a:pt x="14589" y="16733"/>
                      <a:pt x="14326" y="16733"/>
                    </a:cubicBezTo>
                    <a:cubicBezTo>
                      <a:pt x="14126" y="16733"/>
                      <a:pt x="13924" y="16778"/>
                      <a:pt x="13738" y="16868"/>
                    </a:cubicBezTo>
                    <a:cubicBezTo>
                      <a:pt x="13504" y="16981"/>
                      <a:pt x="13262" y="17083"/>
                      <a:pt x="13012" y="17170"/>
                    </a:cubicBezTo>
                    <a:cubicBezTo>
                      <a:pt x="12561" y="17327"/>
                      <a:pt x="12226" y="17712"/>
                      <a:pt x="12133" y="18180"/>
                    </a:cubicBezTo>
                    <a:lnTo>
                      <a:pt x="11717" y="20249"/>
                    </a:lnTo>
                    <a:lnTo>
                      <a:pt x="9881" y="20249"/>
                    </a:lnTo>
                    <a:lnTo>
                      <a:pt x="9467" y="18180"/>
                    </a:lnTo>
                    <a:cubicBezTo>
                      <a:pt x="9373" y="17712"/>
                      <a:pt x="9039" y="17327"/>
                      <a:pt x="8588" y="17170"/>
                    </a:cubicBezTo>
                    <a:cubicBezTo>
                      <a:pt x="8339" y="17083"/>
                      <a:pt x="8096" y="16983"/>
                      <a:pt x="7861" y="16869"/>
                    </a:cubicBezTo>
                    <a:cubicBezTo>
                      <a:pt x="7675" y="16778"/>
                      <a:pt x="7474" y="16733"/>
                      <a:pt x="7273" y="16733"/>
                    </a:cubicBezTo>
                    <a:cubicBezTo>
                      <a:pt x="7011" y="16733"/>
                      <a:pt x="6750" y="16810"/>
                      <a:pt x="6525" y="16960"/>
                    </a:cubicBezTo>
                    <a:lnTo>
                      <a:pt x="4767" y="18132"/>
                    </a:lnTo>
                    <a:lnTo>
                      <a:pt x="3468" y="16833"/>
                    </a:lnTo>
                    <a:lnTo>
                      <a:pt x="4639" y="15075"/>
                    </a:lnTo>
                    <a:cubicBezTo>
                      <a:pt x="4904" y="14677"/>
                      <a:pt x="4939" y="14169"/>
                      <a:pt x="4732" y="13738"/>
                    </a:cubicBezTo>
                    <a:cubicBezTo>
                      <a:pt x="4618" y="13504"/>
                      <a:pt x="4516" y="13263"/>
                      <a:pt x="4429" y="13013"/>
                    </a:cubicBezTo>
                    <a:cubicBezTo>
                      <a:pt x="4273" y="12561"/>
                      <a:pt x="3888" y="12227"/>
                      <a:pt x="3419" y="12133"/>
                    </a:cubicBezTo>
                    <a:lnTo>
                      <a:pt x="1350" y="11718"/>
                    </a:lnTo>
                    <a:lnTo>
                      <a:pt x="1349" y="9882"/>
                    </a:lnTo>
                    <a:lnTo>
                      <a:pt x="3419" y="9468"/>
                    </a:lnTo>
                    <a:cubicBezTo>
                      <a:pt x="3888" y="9374"/>
                      <a:pt x="4273" y="9039"/>
                      <a:pt x="4429" y="8588"/>
                    </a:cubicBezTo>
                    <a:cubicBezTo>
                      <a:pt x="4516" y="8338"/>
                      <a:pt x="4617" y="8096"/>
                      <a:pt x="4731" y="7862"/>
                    </a:cubicBezTo>
                    <a:cubicBezTo>
                      <a:pt x="4940" y="7431"/>
                      <a:pt x="4905" y="6923"/>
                      <a:pt x="4639" y="6524"/>
                    </a:cubicBezTo>
                    <a:lnTo>
                      <a:pt x="3468" y="4767"/>
                    </a:lnTo>
                    <a:lnTo>
                      <a:pt x="4767" y="3468"/>
                    </a:lnTo>
                    <a:lnTo>
                      <a:pt x="6525" y="4639"/>
                    </a:lnTo>
                    <a:cubicBezTo>
                      <a:pt x="6750" y="4790"/>
                      <a:pt x="7011" y="4866"/>
                      <a:pt x="7273" y="4866"/>
                    </a:cubicBezTo>
                    <a:cubicBezTo>
                      <a:pt x="7474" y="4866"/>
                      <a:pt x="7674" y="4822"/>
                      <a:pt x="7861" y="4732"/>
                    </a:cubicBezTo>
                    <a:cubicBezTo>
                      <a:pt x="8095" y="4619"/>
                      <a:pt x="8337" y="4517"/>
                      <a:pt x="8586" y="4430"/>
                    </a:cubicBezTo>
                    <a:cubicBezTo>
                      <a:pt x="9039" y="4272"/>
                      <a:pt x="9373" y="3888"/>
                      <a:pt x="9467" y="3420"/>
                    </a:cubicBezTo>
                    <a:lnTo>
                      <a:pt x="9881" y="1350"/>
                    </a:lnTo>
                    <a:lnTo>
                      <a:pt x="11717" y="1350"/>
                    </a:lnTo>
                    <a:lnTo>
                      <a:pt x="12131" y="3420"/>
                    </a:lnTo>
                    <a:cubicBezTo>
                      <a:pt x="12225" y="3888"/>
                      <a:pt x="12560" y="4272"/>
                      <a:pt x="13012" y="4430"/>
                    </a:cubicBezTo>
                    <a:cubicBezTo>
                      <a:pt x="13261" y="4517"/>
                      <a:pt x="13502" y="4617"/>
                      <a:pt x="13737" y="4731"/>
                    </a:cubicBezTo>
                    <a:cubicBezTo>
                      <a:pt x="13924" y="4822"/>
                      <a:pt x="14125" y="4866"/>
                      <a:pt x="14326" y="4866"/>
                    </a:cubicBezTo>
                    <a:cubicBezTo>
                      <a:pt x="14589" y="4866"/>
                      <a:pt x="14850" y="4790"/>
                      <a:pt x="15075" y="4639"/>
                    </a:cubicBezTo>
                    <a:lnTo>
                      <a:pt x="16832" y="3468"/>
                    </a:lnTo>
                    <a:lnTo>
                      <a:pt x="18131" y="4767"/>
                    </a:lnTo>
                    <a:lnTo>
                      <a:pt x="16959" y="6524"/>
                    </a:lnTo>
                    <a:cubicBezTo>
                      <a:pt x="16694" y="6923"/>
                      <a:pt x="16660" y="7431"/>
                      <a:pt x="16867" y="7861"/>
                    </a:cubicBezTo>
                    <a:cubicBezTo>
                      <a:pt x="16980" y="8096"/>
                      <a:pt x="17083" y="8337"/>
                      <a:pt x="17170" y="8587"/>
                    </a:cubicBezTo>
                    <a:cubicBezTo>
                      <a:pt x="17327" y="9039"/>
                      <a:pt x="17710" y="9373"/>
                      <a:pt x="18180" y="9467"/>
                    </a:cubicBezTo>
                    <a:lnTo>
                      <a:pt x="20248" y="9882"/>
                    </a:lnTo>
                    <a:lnTo>
                      <a:pt x="20250" y="11718"/>
                    </a:lnTo>
                    <a:cubicBezTo>
                      <a:pt x="20250" y="11718"/>
                      <a:pt x="18180" y="12132"/>
                      <a:pt x="18180" y="12132"/>
                    </a:cubicBezTo>
                    <a:close/>
                    <a:moveTo>
                      <a:pt x="20513" y="8558"/>
                    </a:moveTo>
                    <a:lnTo>
                      <a:pt x="18445" y="8143"/>
                    </a:lnTo>
                    <a:cubicBezTo>
                      <a:pt x="18341" y="7844"/>
                      <a:pt x="18218" y="7554"/>
                      <a:pt x="18082" y="7273"/>
                    </a:cubicBezTo>
                    <a:lnTo>
                      <a:pt x="19254" y="5516"/>
                    </a:lnTo>
                    <a:cubicBezTo>
                      <a:pt x="19611" y="4980"/>
                      <a:pt x="19540" y="4268"/>
                      <a:pt x="19085" y="3813"/>
                    </a:cubicBezTo>
                    <a:lnTo>
                      <a:pt x="17787" y="2514"/>
                    </a:lnTo>
                    <a:cubicBezTo>
                      <a:pt x="17526" y="2253"/>
                      <a:pt x="17181" y="2118"/>
                      <a:pt x="16831" y="2118"/>
                    </a:cubicBezTo>
                    <a:cubicBezTo>
                      <a:pt x="16573" y="2118"/>
                      <a:pt x="16312" y="2193"/>
                      <a:pt x="16084" y="2345"/>
                    </a:cubicBezTo>
                    <a:lnTo>
                      <a:pt x="14326" y="3516"/>
                    </a:lnTo>
                    <a:cubicBezTo>
                      <a:pt x="14044" y="3380"/>
                      <a:pt x="13754" y="3258"/>
                      <a:pt x="13455" y="3155"/>
                    </a:cubicBezTo>
                    <a:lnTo>
                      <a:pt x="13041" y="1085"/>
                    </a:lnTo>
                    <a:cubicBezTo>
                      <a:pt x="12916" y="454"/>
                      <a:pt x="12361" y="0"/>
                      <a:pt x="11717" y="0"/>
                    </a:cubicBezTo>
                    <a:lnTo>
                      <a:pt x="9881" y="0"/>
                    </a:lnTo>
                    <a:cubicBezTo>
                      <a:pt x="9238" y="0"/>
                      <a:pt x="8684" y="454"/>
                      <a:pt x="8557" y="1085"/>
                    </a:cubicBezTo>
                    <a:lnTo>
                      <a:pt x="8143" y="3155"/>
                    </a:lnTo>
                    <a:cubicBezTo>
                      <a:pt x="7843" y="3258"/>
                      <a:pt x="7554" y="3381"/>
                      <a:pt x="7273" y="3516"/>
                    </a:cubicBezTo>
                    <a:lnTo>
                      <a:pt x="5516" y="2345"/>
                    </a:lnTo>
                    <a:cubicBezTo>
                      <a:pt x="5287" y="2193"/>
                      <a:pt x="5026" y="2118"/>
                      <a:pt x="4767" y="2118"/>
                    </a:cubicBezTo>
                    <a:cubicBezTo>
                      <a:pt x="4419" y="2118"/>
                      <a:pt x="4073" y="2253"/>
                      <a:pt x="3812" y="2514"/>
                    </a:cubicBezTo>
                    <a:lnTo>
                      <a:pt x="2514" y="3813"/>
                    </a:lnTo>
                    <a:cubicBezTo>
                      <a:pt x="2059" y="4268"/>
                      <a:pt x="1988" y="4980"/>
                      <a:pt x="2345" y="5516"/>
                    </a:cubicBezTo>
                    <a:lnTo>
                      <a:pt x="3516" y="7273"/>
                    </a:lnTo>
                    <a:cubicBezTo>
                      <a:pt x="3380" y="7555"/>
                      <a:pt x="3258" y="7844"/>
                      <a:pt x="3154" y="8144"/>
                    </a:cubicBezTo>
                    <a:lnTo>
                      <a:pt x="1085" y="8558"/>
                    </a:lnTo>
                    <a:cubicBezTo>
                      <a:pt x="454" y="8684"/>
                      <a:pt x="0" y="9238"/>
                      <a:pt x="0" y="9882"/>
                    </a:cubicBezTo>
                    <a:lnTo>
                      <a:pt x="0" y="11718"/>
                    </a:lnTo>
                    <a:cubicBezTo>
                      <a:pt x="0" y="12361"/>
                      <a:pt x="454" y="12916"/>
                      <a:pt x="1085" y="13042"/>
                    </a:cubicBezTo>
                    <a:lnTo>
                      <a:pt x="3154" y="13456"/>
                    </a:lnTo>
                    <a:cubicBezTo>
                      <a:pt x="3258" y="13755"/>
                      <a:pt x="3380" y="14046"/>
                      <a:pt x="3516" y="14326"/>
                    </a:cubicBezTo>
                    <a:lnTo>
                      <a:pt x="2345" y="16083"/>
                    </a:lnTo>
                    <a:cubicBezTo>
                      <a:pt x="1988" y="16619"/>
                      <a:pt x="2059" y="17332"/>
                      <a:pt x="2514" y="17787"/>
                    </a:cubicBezTo>
                    <a:lnTo>
                      <a:pt x="3812" y="19086"/>
                    </a:lnTo>
                    <a:cubicBezTo>
                      <a:pt x="4073" y="19346"/>
                      <a:pt x="4419" y="19482"/>
                      <a:pt x="4767" y="19482"/>
                    </a:cubicBezTo>
                    <a:cubicBezTo>
                      <a:pt x="5026" y="19482"/>
                      <a:pt x="5287" y="19406"/>
                      <a:pt x="5516" y="19254"/>
                    </a:cubicBezTo>
                    <a:lnTo>
                      <a:pt x="7273" y="18083"/>
                    </a:lnTo>
                    <a:cubicBezTo>
                      <a:pt x="7554" y="18220"/>
                      <a:pt x="7843" y="18341"/>
                      <a:pt x="8143" y="18445"/>
                    </a:cubicBezTo>
                    <a:lnTo>
                      <a:pt x="8557" y="20514"/>
                    </a:lnTo>
                    <a:cubicBezTo>
                      <a:pt x="8684" y="21146"/>
                      <a:pt x="9238" y="21599"/>
                      <a:pt x="9881" y="21599"/>
                    </a:cubicBezTo>
                    <a:lnTo>
                      <a:pt x="11717" y="21599"/>
                    </a:lnTo>
                    <a:cubicBezTo>
                      <a:pt x="12361" y="21599"/>
                      <a:pt x="12916" y="21146"/>
                      <a:pt x="13041" y="20514"/>
                    </a:cubicBezTo>
                    <a:lnTo>
                      <a:pt x="13456" y="18445"/>
                    </a:lnTo>
                    <a:cubicBezTo>
                      <a:pt x="13755" y="18341"/>
                      <a:pt x="14046" y="18219"/>
                      <a:pt x="14326" y="18083"/>
                    </a:cubicBezTo>
                    <a:lnTo>
                      <a:pt x="16084" y="19254"/>
                    </a:lnTo>
                    <a:cubicBezTo>
                      <a:pt x="16312" y="19406"/>
                      <a:pt x="16573" y="19482"/>
                      <a:pt x="16831" y="19482"/>
                    </a:cubicBezTo>
                    <a:cubicBezTo>
                      <a:pt x="17181" y="19482"/>
                      <a:pt x="17526" y="19346"/>
                      <a:pt x="17787" y="19086"/>
                    </a:cubicBezTo>
                    <a:lnTo>
                      <a:pt x="19085" y="17787"/>
                    </a:lnTo>
                    <a:cubicBezTo>
                      <a:pt x="19540" y="17332"/>
                      <a:pt x="19611" y="16619"/>
                      <a:pt x="19254" y="16083"/>
                    </a:cubicBezTo>
                    <a:lnTo>
                      <a:pt x="18082" y="14326"/>
                    </a:lnTo>
                    <a:cubicBezTo>
                      <a:pt x="18219" y="14045"/>
                      <a:pt x="18341" y="13755"/>
                      <a:pt x="18445" y="13456"/>
                    </a:cubicBezTo>
                    <a:lnTo>
                      <a:pt x="20513" y="13042"/>
                    </a:lnTo>
                    <a:cubicBezTo>
                      <a:pt x="21145" y="12916"/>
                      <a:pt x="21599" y="12361"/>
                      <a:pt x="21599" y="11718"/>
                    </a:cubicBezTo>
                    <a:lnTo>
                      <a:pt x="21599" y="9882"/>
                    </a:lnTo>
                    <a:cubicBezTo>
                      <a:pt x="21599" y="9238"/>
                      <a:pt x="21145" y="8684"/>
                      <a:pt x="20513" y="8558"/>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schemeClr val="bg1"/>
                  </a:solidFill>
                  <a:sym typeface="Gill Sans" panose="020B0502020104020203" charset="0"/>
                </a:endParaRPr>
              </a:p>
            </p:txBody>
          </p:sp>
          <p:sp>
            <p:nvSpPr>
              <p:cNvPr id="119" name="AutoShape 124"/>
              <p:cNvSpPr/>
              <p:nvPr/>
            </p:nvSpPr>
            <p:spPr bwMode="auto">
              <a:xfrm>
                <a:off x="4570413" y="2712244"/>
                <a:ext cx="203200" cy="203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250"/>
                    </a:moveTo>
                    <a:cubicBezTo>
                      <a:pt x="5580" y="20250"/>
                      <a:pt x="1350" y="16017"/>
                      <a:pt x="1350" y="10800"/>
                    </a:cubicBezTo>
                    <a:cubicBezTo>
                      <a:pt x="1350" y="5582"/>
                      <a:pt x="5580" y="1349"/>
                      <a:pt x="10800" y="1349"/>
                    </a:cubicBezTo>
                    <a:cubicBezTo>
                      <a:pt x="16016" y="1349"/>
                      <a:pt x="20250" y="5582"/>
                      <a:pt x="20250" y="10800"/>
                    </a:cubicBezTo>
                    <a:cubicBezTo>
                      <a:pt x="20250" y="16017"/>
                      <a:pt x="16016" y="20250"/>
                      <a:pt x="10800" y="20250"/>
                    </a:cubicBezTo>
                    <a:moveTo>
                      <a:pt x="10800" y="0"/>
                    </a:moveTo>
                    <a:cubicBezTo>
                      <a:pt x="4836" y="0"/>
                      <a:pt x="0" y="4836"/>
                      <a:pt x="0" y="10800"/>
                    </a:cubicBezTo>
                    <a:cubicBezTo>
                      <a:pt x="0" y="16763"/>
                      <a:pt x="4836" y="21600"/>
                      <a:pt x="10800" y="21600"/>
                    </a:cubicBezTo>
                    <a:cubicBezTo>
                      <a:pt x="16763" y="21600"/>
                      <a:pt x="21599" y="16763"/>
                      <a:pt x="21599" y="10800"/>
                    </a:cubicBezTo>
                    <a:cubicBezTo>
                      <a:pt x="21599" y="4836"/>
                      <a:pt x="16763"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schemeClr val="bg1"/>
                  </a:solidFill>
                  <a:sym typeface="Gill Sans" panose="020B0502020104020203" charset="0"/>
                </a:endParaRPr>
              </a:p>
            </p:txBody>
          </p:sp>
          <p:sp>
            <p:nvSpPr>
              <p:cNvPr id="120" name="AutoShape 125"/>
              <p:cNvSpPr/>
              <p:nvPr/>
            </p:nvSpPr>
            <p:spPr bwMode="auto">
              <a:xfrm>
                <a:off x="4613275" y="2755900"/>
                <a:ext cx="116682" cy="1166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900"/>
                    </a:moveTo>
                    <a:cubicBezTo>
                      <a:pt x="6328" y="18900"/>
                      <a:pt x="2699" y="15271"/>
                      <a:pt x="2699" y="10800"/>
                    </a:cubicBezTo>
                    <a:cubicBezTo>
                      <a:pt x="2699" y="6329"/>
                      <a:pt x="6328" y="2700"/>
                      <a:pt x="10800" y="2700"/>
                    </a:cubicBezTo>
                    <a:cubicBezTo>
                      <a:pt x="15271" y="2700"/>
                      <a:pt x="18899" y="6329"/>
                      <a:pt x="18899" y="10800"/>
                    </a:cubicBezTo>
                    <a:cubicBezTo>
                      <a:pt x="18899" y="15271"/>
                      <a:pt x="15271" y="18900"/>
                      <a:pt x="10800" y="18900"/>
                    </a:cubicBezTo>
                    <a:moveTo>
                      <a:pt x="10800" y="0"/>
                    </a:moveTo>
                    <a:cubicBezTo>
                      <a:pt x="4830" y="0"/>
                      <a:pt x="0" y="4833"/>
                      <a:pt x="0" y="10800"/>
                    </a:cubicBezTo>
                    <a:cubicBezTo>
                      <a:pt x="0" y="16766"/>
                      <a:pt x="4830" y="21599"/>
                      <a:pt x="10800" y="21599"/>
                    </a:cubicBezTo>
                    <a:cubicBezTo>
                      <a:pt x="16764" y="21599"/>
                      <a:pt x="21600" y="16766"/>
                      <a:pt x="21600" y="10800"/>
                    </a:cubicBezTo>
                    <a:cubicBezTo>
                      <a:pt x="21600" y="4833"/>
                      <a:pt x="16764"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schemeClr val="bg1"/>
                  </a:solidFill>
                  <a:sym typeface="Gill Sans" panose="020B0502020104020203" charset="0"/>
                </a:endParaRPr>
              </a:p>
            </p:txBody>
          </p:sp>
        </p:grpSp>
        <p:grpSp>
          <p:nvGrpSpPr>
            <p:cNvPr id="121" name="Group 142"/>
            <p:cNvGrpSpPr/>
            <p:nvPr/>
          </p:nvGrpSpPr>
          <p:grpSpPr>
            <a:xfrm>
              <a:off x="2918494" y="2646273"/>
              <a:ext cx="417494" cy="417494"/>
              <a:chOff x="4439444" y="1652588"/>
              <a:chExt cx="464344" cy="464344"/>
            </a:xfrm>
            <a:solidFill>
              <a:schemeClr val="bg2"/>
            </a:solidFill>
          </p:grpSpPr>
          <p:sp>
            <p:nvSpPr>
              <p:cNvPr id="122" name="AutoShape 136"/>
              <p:cNvSpPr/>
              <p:nvPr/>
            </p:nvSpPr>
            <p:spPr bwMode="auto">
              <a:xfrm>
                <a:off x="4686300" y="1710532"/>
                <a:ext cx="152400" cy="152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538" y="20579"/>
                    </a:moveTo>
                    <a:lnTo>
                      <a:pt x="19542" y="20579"/>
                    </a:lnTo>
                    <a:cubicBezTo>
                      <a:pt x="19546" y="21142"/>
                      <a:pt x="20004" y="21600"/>
                      <a:pt x="20571" y="21600"/>
                    </a:cubicBezTo>
                    <a:cubicBezTo>
                      <a:pt x="21137" y="21600"/>
                      <a:pt x="21599" y="21138"/>
                      <a:pt x="21599" y="20571"/>
                    </a:cubicBezTo>
                    <a:cubicBezTo>
                      <a:pt x="21599" y="20565"/>
                      <a:pt x="21595" y="20561"/>
                      <a:pt x="21595" y="20555"/>
                    </a:cubicBezTo>
                    <a:cubicBezTo>
                      <a:pt x="21583" y="9221"/>
                      <a:pt x="12411" y="41"/>
                      <a:pt x="1080" y="12"/>
                    </a:cubicBezTo>
                    <a:cubicBezTo>
                      <a:pt x="1064" y="10"/>
                      <a:pt x="1048" y="0"/>
                      <a:pt x="1028" y="0"/>
                    </a:cubicBezTo>
                    <a:cubicBezTo>
                      <a:pt x="458" y="0"/>
                      <a:pt x="0" y="461"/>
                      <a:pt x="0" y="1028"/>
                    </a:cubicBezTo>
                    <a:cubicBezTo>
                      <a:pt x="0" y="1594"/>
                      <a:pt x="458" y="2055"/>
                      <a:pt x="1024" y="2057"/>
                    </a:cubicBezTo>
                    <a:lnTo>
                      <a:pt x="1024" y="2065"/>
                    </a:lnTo>
                    <a:cubicBezTo>
                      <a:pt x="11233" y="2065"/>
                      <a:pt x="19538" y="10370"/>
                      <a:pt x="19538" y="20579"/>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schemeClr val="bg1"/>
                  </a:solidFill>
                  <a:sym typeface="Gill Sans" panose="020B0502020104020203" charset="0"/>
                </a:endParaRPr>
              </a:p>
            </p:txBody>
          </p:sp>
          <p:sp>
            <p:nvSpPr>
              <p:cNvPr id="123" name="AutoShape 137"/>
              <p:cNvSpPr/>
              <p:nvPr/>
            </p:nvSpPr>
            <p:spPr bwMode="auto">
              <a:xfrm>
                <a:off x="4439444" y="1652588"/>
                <a:ext cx="464344" cy="464344"/>
              </a:xfrm>
              <a:custGeom>
                <a:avLst/>
                <a:gdLst>
                  <a:gd name="T0" fmla="+- 0 10819 195"/>
                  <a:gd name="T1" fmla="*/ T0 w 21248"/>
                  <a:gd name="T2" fmla="*/ 10800 h 21600"/>
                  <a:gd name="T3" fmla="+- 0 10819 195"/>
                  <a:gd name="T4" fmla="*/ T3 w 21248"/>
                  <a:gd name="T5" fmla="*/ 10800 h 21600"/>
                  <a:gd name="T6" fmla="+- 0 10819 195"/>
                  <a:gd name="T7" fmla="*/ T6 w 21248"/>
                  <a:gd name="T8" fmla="*/ 10800 h 21600"/>
                  <a:gd name="T9" fmla="+- 0 10819 195"/>
                  <a:gd name="T10" fmla="*/ T9 w 21248"/>
                  <a:gd name="T11" fmla="*/ 10800 h 21600"/>
                </a:gdLst>
                <a:ahLst/>
                <a:cxnLst>
                  <a:cxn ang="0">
                    <a:pos x="T1" y="T2"/>
                  </a:cxn>
                  <a:cxn ang="0">
                    <a:pos x="T4" y="T5"/>
                  </a:cxn>
                  <a:cxn ang="0">
                    <a:pos x="T7" y="T8"/>
                  </a:cxn>
                  <a:cxn ang="0">
                    <a:pos x="T10" y="T11"/>
                  </a:cxn>
                </a:cxnLst>
                <a:rect l="0" t="0" r="r" b="b"/>
                <a:pathLst>
                  <a:path w="21248" h="21600">
                    <a:moveTo>
                      <a:pt x="19868" y="17133"/>
                    </a:moveTo>
                    <a:cubicBezTo>
                      <a:pt x="19766" y="17386"/>
                      <a:pt x="19525" y="17549"/>
                      <a:pt x="19255" y="17549"/>
                    </a:cubicBezTo>
                    <a:lnTo>
                      <a:pt x="19058" y="17549"/>
                    </a:lnTo>
                    <a:lnTo>
                      <a:pt x="3983" y="2226"/>
                    </a:lnTo>
                    <a:lnTo>
                      <a:pt x="3983" y="2025"/>
                    </a:lnTo>
                    <a:cubicBezTo>
                      <a:pt x="3983" y="1750"/>
                      <a:pt x="4144" y="1506"/>
                      <a:pt x="4393" y="1401"/>
                    </a:cubicBezTo>
                    <a:cubicBezTo>
                      <a:pt x="4475" y="1367"/>
                      <a:pt x="4560" y="1350"/>
                      <a:pt x="4647" y="1350"/>
                    </a:cubicBezTo>
                    <a:cubicBezTo>
                      <a:pt x="4824" y="1350"/>
                      <a:pt x="4991" y="1420"/>
                      <a:pt x="5116" y="1547"/>
                    </a:cubicBezTo>
                    <a:lnTo>
                      <a:pt x="19724" y="16397"/>
                    </a:lnTo>
                    <a:cubicBezTo>
                      <a:pt x="19915" y="16591"/>
                      <a:pt x="19972" y="16880"/>
                      <a:pt x="19868" y="17133"/>
                    </a:cubicBezTo>
                    <a:moveTo>
                      <a:pt x="10121" y="17549"/>
                    </a:moveTo>
                    <a:cubicBezTo>
                      <a:pt x="10017" y="17549"/>
                      <a:pt x="9922" y="17586"/>
                      <a:pt x="9824" y="17609"/>
                    </a:cubicBezTo>
                    <a:lnTo>
                      <a:pt x="3923" y="11612"/>
                    </a:lnTo>
                    <a:cubicBezTo>
                      <a:pt x="3946" y="11512"/>
                      <a:pt x="3982" y="11415"/>
                      <a:pt x="3982" y="11311"/>
                    </a:cubicBezTo>
                    <a:lnTo>
                      <a:pt x="3983" y="3180"/>
                    </a:lnTo>
                    <a:lnTo>
                      <a:pt x="18119" y="17549"/>
                    </a:lnTo>
                    <a:cubicBezTo>
                      <a:pt x="18119" y="17549"/>
                      <a:pt x="10121" y="17549"/>
                      <a:pt x="10121" y="17549"/>
                    </a:cubicBezTo>
                    <a:close/>
                    <a:moveTo>
                      <a:pt x="9182" y="17945"/>
                    </a:moveTo>
                    <a:lnTo>
                      <a:pt x="7109" y="20052"/>
                    </a:lnTo>
                    <a:cubicBezTo>
                      <a:pt x="6939" y="20224"/>
                      <a:pt x="6742" y="20249"/>
                      <a:pt x="6640" y="20249"/>
                    </a:cubicBezTo>
                    <a:cubicBezTo>
                      <a:pt x="6537" y="20249"/>
                      <a:pt x="6339" y="20224"/>
                      <a:pt x="6170" y="20052"/>
                    </a:cubicBezTo>
                    <a:lnTo>
                      <a:pt x="1522" y="15327"/>
                    </a:lnTo>
                    <a:cubicBezTo>
                      <a:pt x="1352" y="15154"/>
                      <a:pt x="1327" y="14953"/>
                      <a:pt x="1327" y="14850"/>
                    </a:cubicBezTo>
                    <a:cubicBezTo>
                      <a:pt x="1327" y="14745"/>
                      <a:pt x="1352" y="14544"/>
                      <a:pt x="1522" y="14373"/>
                    </a:cubicBezTo>
                    <a:lnTo>
                      <a:pt x="3593" y="12266"/>
                    </a:lnTo>
                    <a:cubicBezTo>
                      <a:pt x="3599" y="12260"/>
                      <a:pt x="3601" y="12251"/>
                      <a:pt x="3607" y="12245"/>
                    </a:cubicBezTo>
                    <a:lnTo>
                      <a:pt x="9202" y="17932"/>
                    </a:lnTo>
                    <a:cubicBezTo>
                      <a:pt x="9196" y="17937"/>
                      <a:pt x="9187" y="17939"/>
                      <a:pt x="9182" y="17945"/>
                    </a:cubicBezTo>
                    <a:moveTo>
                      <a:pt x="6056" y="593"/>
                    </a:moveTo>
                    <a:cubicBezTo>
                      <a:pt x="5675" y="205"/>
                      <a:pt x="5165" y="0"/>
                      <a:pt x="4647" y="0"/>
                    </a:cubicBezTo>
                    <a:cubicBezTo>
                      <a:pt x="4390" y="0"/>
                      <a:pt x="4132" y="49"/>
                      <a:pt x="3885" y="154"/>
                    </a:cubicBezTo>
                    <a:cubicBezTo>
                      <a:pt x="3141" y="467"/>
                      <a:pt x="2655" y="1205"/>
                      <a:pt x="2655" y="2025"/>
                    </a:cubicBezTo>
                    <a:lnTo>
                      <a:pt x="2654" y="11311"/>
                    </a:lnTo>
                    <a:lnTo>
                      <a:pt x="583" y="13418"/>
                    </a:lnTo>
                    <a:cubicBezTo>
                      <a:pt x="-195" y="14208"/>
                      <a:pt x="-195" y="15491"/>
                      <a:pt x="583" y="16281"/>
                    </a:cubicBezTo>
                    <a:lnTo>
                      <a:pt x="5231" y="21006"/>
                    </a:lnTo>
                    <a:cubicBezTo>
                      <a:pt x="5620" y="21402"/>
                      <a:pt x="6131" y="21599"/>
                      <a:pt x="6640" y="21599"/>
                    </a:cubicBezTo>
                    <a:cubicBezTo>
                      <a:pt x="7150" y="21599"/>
                      <a:pt x="7659" y="21402"/>
                      <a:pt x="8048" y="21006"/>
                    </a:cubicBezTo>
                    <a:lnTo>
                      <a:pt x="10121" y="18900"/>
                    </a:lnTo>
                    <a:lnTo>
                      <a:pt x="19255" y="18900"/>
                    </a:lnTo>
                    <a:cubicBezTo>
                      <a:pt x="20062" y="18900"/>
                      <a:pt x="20788" y="18407"/>
                      <a:pt x="21095" y="17650"/>
                    </a:cubicBezTo>
                    <a:cubicBezTo>
                      <a:pt x="21405" y="16893"/>
                      <a:pt x="21234" y="16022"/>
                      <a:pt x="20663" y="15443"/>
                    </a:cubicBezTo>
                    <a:cubicBezTo>
                      <a:pt x="20663" y="15443"/>
                      <a:pt x="6056" y="593"/>
                      <a:pt x="6056" y="593"/>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schemeClr val="bg1"/>
                  </a:solidFill>
                  <a:sym typeface="Gill Sans" panose="020B0502020104020203" charset="0"/>
                </a:endParaRPr>
              </a:p>
            </p:txBody>
          </p:sp>
          <p:sp>
            <p:nvSpPr>
              <p:cNvPr id="124" name="AutoShape 138"/>
              <p:cNvSpPr/>
              <p:nvPr/>
            </p:nvSpPr>
            <p:spPr bwMode="auto">
              <a:xfrm>
                <a:off x="4686300" y="1652588"/>
                <a:ext cx="217488" cy="2174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37" y="2880"/>
                    </a:moveTo>
                    <a:lnTo>
                      <a:pt x="1437" y="2885"/>
                    </a:lnTo>
                    <a:cubicBezTo>
                      <a:pt x="10965" y="2885"/>
                      <a:pt x="18717" y="10637"/>
                      <a:pt x="18717" y="20165"/>
                    </a:cubicBezTo>
                    <a:lnTo>
                      <a:pt x="18720" y="20165"/>
                    </a:lnTo>
                    <a:cubicBezTo>
                      <a:pt x="18722" y="20959"/>
                      <a:pt x="19366" y="21600"/>
                      <a:pt x="20160" y="21600"/>
                    </a:cubicBezTo>
                    <a:cubicBezTo>
                      <a:pt x="20955" y="21600"/>
                      <a:pt x="21599" y="20956"/>
                      <a:pt x="21599" y="20160"/>
                    </a:cubicBezTo>
                    <a:cubicBezTo>
                      <a:pt x="21599" y="20155"/>
                      <a:pt x="21597" y="20152"/>
                      <a:pt x="21597" y="20148"/>
                    </a:cubicBezTo>
                    <a:cubicBezTo>
                      <a:pt x="21588" y="9034"/>
                      <a:pt x="12588" y="28"/>
                      <a:pt x="1476" y="8"/>
                    </a:cubicBezTo>
                    <a:cubicBezTo>
                      <a:pt x="1465" y="7"/>
                      <a:pt x="1454" y="0"/>
                      <a:pt x="1440" y="0"/>
                    </a:cubicBezTo>
                    <a:cubicBezTo>
                      <a:pt x="644" y="0"/>
                      <a:pt x="0" y="644"/>
                      <a:pt x="0" y="1440"/>
                    </a:cubicBezTo>
                    <a:cubicBezTo>
                      <a:pt x="0" y="2234"/>
                      <a:pt x="644" y="2878"/>
                      <a:pt x="1437" y="288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schemeClr val="bg1"/>
                  </a:solidFill>
                  <a:sym typeface="Gill Sans" panose="020B0502020104020203" charset="0"/>
                </a:endParaRPr>
              </a:p>
            </p:txBody>
          </p:sp>
        </p:grpSp>
        <p:grpSp>
          <p:nvGrpSpPr>
            <p:cNvPr id="125" name="Group 146"/>
            <p:cNvGrpSpPr/>
            <p:nvPr/>
          </p:nvGrpSpPr>
          <p:grpSpPr>
            <a:xfrm>
              <a:off x="3768545" y="1369668"/>
              <a:ext cx="417494" cy="326145"/>
              <a:chOff x="2581275" y="1710532"/>
              <a:chExt cx="464344" cy="362744"/>
            </a:xfrm>
            <a:solidFill>
              <a:schemeClr val="tx2"/>
            </a:solidFill>
          </p:grpSpPr>
          <p:sp>
            <p:nvSpPr>
              <p:cNvPr id="126" name="AutoShape 140"/>
              <p:cNvSpPr/>
              <p:nvPr/>
            </p:nvSpPr>
            <p:spPr bwMode="auto">
              <a:xfrm>
                <a:off x="2639219" y="1768475"/>
                <a:ext cx="290513" cy="235744"/>
              </a:xfrm>
              <a:custGeom>
                <a:avLst/>
                <a:gdLst>
                  <a:gd name="T0" fmla="+- 0 10800 376"/>
                  <a:gd name="T1" fmla="*/ T0 w 20848"/>
                  <a:gd name="T2" fmla="*/ 10800 h 21600"/>
                  <a:gd name="T3" fmla="+- 0 10800 376"/>
                  <a:gd name="T4" fmla="*/ T3 w 20848"/>
                  <a:gd name="T5" fmla="*/ 10800 h 21600"/>
                  <a:gd name="T6" fmla="+- 0 10800 376"/>
                  <a:gd name="T7" fmla="*/ T6 w 20848"/>
                  <a:gd name="T8" fmla="*/ 10800 h 21600"/>
                  <a:gd name="T9" fmla="+- 0 10800 376"/>
                  <a:gd name="T10" fmla="*/ T9 w 20848"/>
                  <a:gd name="T11" fmla="*/ 10800 h 21600"/>
                </a:gdLst>
                <a:ahLst/>
                <a:cxnLst>
                  <a:cxn ang="0">
                    <a:pos x="T1" y="T2"/>
                  </a:cxn>
                  <a:cxn ang="0">
                    <a:pos x="T4" y="T5"/>
                  </a:cxn>
                  <a:cxn ang="0">
                    <a:pos x="T7" y="T8"/>
                  </a:cxn>
                  <a:cxn ang="0">
                    <a:pos x="T10" y="T11"/>
                  </a:cxn>
                </a:cxnLst>
                <a:rect l="0" t="0" r="r" b="b"/>
                <a:pathLst>
                  <a:path w="20848" h="21600">
                    <a:moveTo>
                      <a:pt x="18728" y="19178"/>
                    </a:moveTo>
                    <a:cubicBezTo>
                      <a:pt x="13191" y="20631"/>
                      <a:pt x="7654" y="20631"/>
                      <a:pt x="2118" y="19178"/>
                    </a:cubicBezTo>
                    <a:cubicBezTo>
                      <a:pt x="678" y="13592"/>
                      <a:pt x="678" y="8008"/>
                      <a:pt x="2118" y="2421"/>
                    </a:cubicBezTo>
                    <a:cubicBezTo>
                      <a:pt x="7654" y="968"/>
                      <a:pt x="13191" y="968"/>
                      <a:pt x="18728" y="2421"/>
                    </a:cubicBezTo>
                    <a:cubicBezTo>
                      <a:pt x="20168" y="8008"/>
                      <a:pt x="20168" y="13592"/>
                      <a:pt x="18728" y="19178"/>
                    </a:cubicBezTo>
                    <a:moveTo>
                      <a:pt x="18938" y="1116"/>
                    </a:moveTo>
                    <a:cubicBezTo>
                      <a:pt x="16114" y="375"/>
                      <a:pt x="13249" y="0"/>
                      <a:pt x="10423" y="0"/>
                    </a:cubicBezTo>
                    <a:cubicBezTo>
                      <a:pt x="7597" y="0"/>
                      <a:pt x="4732" y="375"/>
                      <a:pt x="1908" y="1116"/>
                    </a:cubicBezTo>
                    <a:cubicBezTo>
                      <a:pt x="1543" y="1213"/>
                      <a:pt x="1244" y="1552"/>
                      <a:pt x="1127" y="2004"/>
                    </a:cubicBezTo>
                    <a:cubicBezTo>
                      <a:pt x="-376" y="7841"/>
                      <a:pt x="-376" y="13759"/>
                      <a:pt x="1127" y="19593"/>
                    </a:cubicBezTo>
                    <a:cubicBezTo>
                      <a:pt x="1244" y="20047"/>
                      <a:pt x="1543" y="20386"/>
                      <a:pt x="1908" y="20482"/>
                    </a:cubicBezTo>
                    <a:cubicBezTo>
                      <a:pt x="4732" y="21224"/>
                      <a:pt x="7597" y="21600"/>
                      <a:pt x="10423" y="21600"/>
                    </a:cubicBezTo>
                    <a:cubicBezTo>
                      <a:pt x="13249" y="21600"/>
                      <a:pt x="16114" y="21224"/>
                      <a:pt x="18938" y="20482"/>
                    </a:cubicBezTo>
                    <a:cubicBezTo>
                      <a:pt x="19303" y="20386"/>
                      <a:pt x="19602" y="20047"/>
                      <a:pt x="19719" y="19593"/>
                    </a:cubicBezTo>
                    <a:cubicBezTo>
                      <a:pt x="21223" y="13759"/>
                      <a:pt x="21223" y="7841"/>
                      <a:pt x="19719" y="2004"/>
                    </a:cubicBezTo>
                    <a:cubicBezTo>
                      <a:pt x="19602" y="1552"/>
                      <a:pt x="19303" y="1213"/>
                      <a:pt x="18938" y="1116"/>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chemeClr val="bg1"/>
                  </a:solidFill>
                  <a:effectLst>
                    <a:outerShdw blurRad="38100" dist="38100" dir="2700000" algn="tl">
                      <a:srgbClr val="000000"/>
                    </a:outerShdw>
                  </a:effectLst>
                  <a:latin typeface="Gill Sans" panose="020B0502020104020203" charset="0"/>
                  <a:sym typeface="Gill Sans" panose="020B0502020104020203" charset="0"/>
                </a:endParaRPr>
              </a:p>
            </p:txBody>
          </p:sp>
          <p:sp>
            <p:nvSpPr>
              <p:cNvPr id="127" name="AutoShape 141"/>
              <p:cNvSpPr/>
              <p:nvPr/>
            </p:nvSpPr>
            <p:spPr bwMode="auto">
              <a:xfrm>
                <a:off x="2581275" y="1710532"/>
                <a:ext cx="464344" cy="362744"/>
              </a:xfrm>
              <a:custGeom>
                <a:avLst/>
                <a:gdLst>
                  <a:gd name="T0" fmla="+- 0 10800 252"/>
                  <a:gd name="T1" fmla="*/ T0 w 21096"/>
                  <a:gd name="T2" fmla="*/ 10800 h 21600"/>
                  <a:gd name="T3" fmla="+- 0 10800 252"/>
                  <a:gd name="T4" fmla="*/ T3 w 21096"/>
                  <a:gd name="T5" fmla="*/ 10800 h 21600"/>
                  <a:gd name="T6" fmla="+- 0 10800 252"/>
                  <a:gd name="T7" fmla="*/ T6 w 21096"/>
                  <a:gd name="T8" fmla="*/ 10800 h 21600"/>
                  <a:gd name="T9" fmla="+- 0 10800 252"/>
                  <a:gd name="T10" fmla="*/ T9 w 21096"/>
                  <a:gd name="T11" fmla="*/ 10800 h 21600"/>
                </a:gdLst>
                <a:ahLst/>
                <a:cxnLst>
                  <a:cxn ang="0">
                    <a:pos x="T1" y="T2"/>
                  </a:cxn>
                  <a:cxn ang="0">
                    <a:pos x="T4" y="T5"/>
                  </a:cxn>
                  <a:cxn ang="0">
                    <a:pos x="T7" y="T8"/>
                  </a:cxn>
                  <a:cxn ang="0">
                    <a:pos x="T10" y="T11"/>
                  </a:cxn>
                </a:cxnLst>
                <a:rect l="0" t="0" r="r" b="b"/>
                <a:pathLst>
                  <a:path w="21096" h="21600">
                    <a:moveTo>
                      <a:pt x="19056" y="18331"/>
                    </a:moveTo>
                    <a:cubicBezTo>
                      <a:pt x="13383" y="19233"/>
                      <a:pt x="7711" y="19233"/>
                      <a:pt x="2038" y="18331"/>
                    </a:cubicBezTo>
                    <a:cubicBezTo>
                      <a:pt x="1074" y="13022"/>
                      <a:pt x="1074" y="7713"/>
                      <a:pt x="2038" y="2404"/>
                    </a:cubicBezTo>
                    <a:cubicBezTo>
                      <a:pt x="7711" y="1502"/>
                      <a:pt x="13383" y="1502"/>
                      <a:pt x="19056" y="2404"/>
                    </a:cubicBezTo>
                    <a:cubicBezTo>
                      <a:pt x="20021" y="7713"/>
                      <a:pt x="20021" y="13022"/>
                      <a:pt x="19056" y="18331"/>
                    </a:cubicBezTo>
                    <a:moveTo>
                      <a:pt x="20338" y="2005"/>
                    </a:moveTo>
                    <a:cubicBezTo>
                      <a:pt x="20211" y="1301"/>
                      <a:pt x="19762" y="776"/>
                      <a:pt x="19215" y="689"/>
                    </a:cubicBezTo>
                    <a:cubicBezTo>
                      <a:pt x="16339" y="232"/>
                      <a:pt x="13423" y="0"/>
                      <a:pt x="10547" y="0"/>
                    </a:cubicBezTo>
                    <a:cubicBezTo>
                      <a:pt x="7671" y="0"/>
                      <a:pt x="4755" y="232"/>
                      <a:pt x="1879" y="689"/>
                    </a:cubicBezTo>
                    <a:cubicBezTo>
                      <a:pt x="1332" y="776"/>
                      <a:pt x="883" y="1301"/>
                      <a:pt x="756" y="2005"/>
                    </a:cubicBezTo>
                    <a:cubicBezTo>
                      <a:pt x="-252" y="7553"/>
                      <a:pt x="-252" y="13181"/>
                      <a:pt x="756" y="18731"/>
                    </a:cubicBezTo>
                    <a:cubicBezTo>
                      <a:pt x="883" y="19434"/>
                      <a:pt x="1332" y="19959"/>
                      <a:pt x="1879" y="20046"/>
                    </a:cubicBezTo>
                    <a:cubicBezTo>
                      <a:pt x="3265" y="20266"/>
                      <a:pt x="4660" y="20429"/>
                      <a:pt x="6055" y="20544"/>
                    </a:cubicBezTo>
                    <a:cubicBezTo>
                      <a:pt x="5979" y="20606"/>
                      <a:pt x="5931" y="20670"/>
                      <a:pt x="5931" y="20735"/>
                    </a:cubicBezTo>
                    <a:cubicBezTo>
                      <a:pt x="5931" y="21213"/>
                      <a:pt x="7997" y="21599"/>
                      <a:pt x="10547" y="21599"/>
                    </a:cubicBezTo>
                    <a:cubicBezTo>
                      <a:pt x="13097" y="21599"/>
                      <a:pt x="15164" y="21213"/>
                      <a:pt x="15164" y="20735"/>
                    </a:cubicBezTo>
                    <a:cubicBezTo>
                      <a:pt x="15164" y="20670"/>
                      <a:pt x="15115" y="20606"/>
                      <a:pt x="15040" y="20544"/>
                    </a:cubicBezTo>
                    <a:cubicBezTo>
                      <a:pt x="16434" y="20429"/>
                      <a:pt x="17830" y="20266"/>
                      <a:pt x="19215" y="20046"/>
                    </a:cubicBezTo>
                    <a:cubicBezTo>
                      <a:pt x="19762" y="19959"/>
                      <a:pt x="20211" y="19434"/>
                      <a:pt x="20338" y="18731"/>
                    </a:cubicBezTo>
                    <a:cubicBezTo>
                      <a:pt x="21347" y="13181"/>
                      <a:pt x="21347" y="7553"/>
                      <a:pt x="20338" y="200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chemeClr val="bg1"/>
                  </a:solidFill>
                  <a:effectLst>
                    <a:outerShdw blurRad="38100" dist="38100" dir="2700000" algn="tl">
                      <a:srgbClr val="000000"/>
                    </a:outerShdw>
                  </a:effectLst>
                  <a:latin typeface="Gill Sans" panose="020B0502020104020203" charset="0"/>
                  <a:sym typeface="Gill Sans" panose="020B0502020104020203" charset="0"/>
                </a:endParaRPr>
              </a:p>
            </p:txBody>
          </p:sp>
          <p:sp>
            <p:nvSpPr>
              <p:cNvPr id="128" name="AutoShape 142"/>
              <p:cNvSpPr/>
              <p:nvPr/>
            </p:nvSpPr>
            <p:spPr bwMode="auto">
              <a:xfrm>
                <a:off x="2944019" y="1783557"/>
                <a:ext cx="43656" cy="428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200"/>
                    </a:moveTo>
                    <a:cubicBezTo>
                      <a:pt x="12779" y="7200"/>
                      <a:pt x="14399" y="8820"/>
                      <a:pt x="14399" y="10800"/>
                    </a:cubicBezTo>
                    <a:cubicBezTo>
                      <a:pt x="14399" y="12779"/>
                      <a:pt x="12779" y="14400"/>
                      <a:pt x="10800" y="14400"/>
                    </a:cubicBezTo>
                    <a:cubicBezTo>
                      <a:pt x="8820" y="14400"/>
                      <a:pt x="7199" y="12779"/>
                      <a:pt x="7199" y="10800"/>
                    </a:cubicBezTo>
                    <a:cubicBezTo>
                      <a:pt x="7199" y="8820"/>
                      <a:pt x="8820" y="7200"/>
                      <a:pt x="10800" y="7200"/>
                    </a:cubicBezTo>
                    <a:moveTo>
                      <a:pt x="10800" y="21599"/>
                    </a:moveTo>
                    <a:cubicBezTo>
                      <a:pt x="16762" y="21599"/>
                      <a:pt x="21600" y="16762"/>
                      <a:pt x="21600" y="10800"/>
                    </a:cubicBezTo>
                    <a:cubicBezTo>
                      <a:pt x="21600" y="4837"/>
                      <a:pt x="16762" y="0"/>
                      <a:pt x="10800" y="0"/>
                    </a:cubicBezTo>
                    <a:cubicBezTo>
                      <a:pt x="4837" y="0"/>
                      <a:pt x="0" y="4837"/>
                      <a:pt x="0" y="10800"/>
                    </a:cubicBezTo>
                    <a:cubicBezTo>
                      <a:pt x="0" y="16762"/>
                      <a:pt x="4837" y="21599"/>
                      <a:pt x="10800" y="21599"/>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chemeClr val="bg1"/>
                  </a:solidFill>
                  <a:effectLst>
                    <a:outerShdw blurRad="38100" dist="38100" dir="2700000" algn="tl">
                      <a:srgbClr val="000000"/>
                    </a:outerShdw>
                  </a:effectLst>
                  <a:latin typeface="Gill Sans" panose="020B0502020104020203" charset="0"/>
                  <a:sym typeface="Gill Sans" panose="020B0502020104020203" charset="0"/>
                </a:endParaRPr>
              </a:p>
            </p:txBody>
          </p:sp>
          <p:sp>
            <p:nvSpPr>
              <p:cNvPr id="129" name="AutoShape 143"/>
              <p:cNvSpPr/>
              <p:nvPr/>
            </p:nvSpPr>
            <p:spPr bwMode="auto">
              <a:xfrm>
                <a:off x="2929732" y="1971675"/>
                <a:ext cx="57944" cy="150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chemeClr val="bg1"/>
                  </a:solidFill>
                  <a:effectLst>
                    <a:outerShdw blurRad="38100" dist="38100" dir="2700000" algn="tl">
                      <a:srgbClr val="000000"/>
                    </a:outerShdw>
                  </a:effectLst>
                  <a:latin typeface="Gill Sans" panose="020B0502020104020203" charset="0"/>
                  <a:sym typeface="Gill Sans" panose="020B0502020104020203" charset="0"/>
                </a:endParaRPr>
              </a:p>
            </p:txBody>
          </p:sp>
          <p:sp>
            <p:nvSpPr>
              <p:cNvPr id="130" name="AutoShape 144"/>
              <p:cNvSpPr/>
              <p:nvPr/>
            </p:nvSpPr>
            <p:spPr bwMode="auto">
              <a:xfrm>
                <a:off x="2944019" y="1928019"/>
                <a:ext cx="58738"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chemeClr val="bg1"/>
                  </a:solidFill>
                  <a:effectLst>
                    <a:outerShdw blurRad="38100" dist="38100" dir="2700000" algn="tl">
                      <a:srgbClr val="000000"/>
                    </a:outerShdw>
                  </a:effectLst>
                  <a:latin typeface="Gill Sans" panose="020B0502020104020203" charset="0"/>
                  <a:sym typeface="Gill Sans" panose="020B0502020104020203" charset="0"/>
                </a:endParaRPr>
              </a:p>
            </p:txBody>
          </p:sp>
          <p:sp>
            <p:nvSpPr>
              <p:cNvPr id="144" name="AutoShape 145"/>
              <p:cNvSpPr/>
              <p:nvPr/>
            </p:nvSpPr>
            <p:spPr bwMode="auto">
              <a:xfrm>
                <a:off x="2944019" y="1885157"/>
                <a:ext cx="58738"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chemeClr val="bg1"/>
                  </a:solidFill>
                  <a:effectLst>
                    <a:outerShdw blurRad="38100" dist="38100" dir="2700000" algn="tl">
                      <a:srgbClr val="000000"/>
                    </a:outerShdw>
                  </a:effectLst>
                  <a:latin typeface="Gill Sans" panose="020B0502020104020203" charset="0"/>
                  <a:sym typeface="Gill Sans" panose="020B0502020104020203" charset="0"/>
                </a:endParaRPr>
              </a:p>
            </p:txBody>
          </p:sp>
          <p:sp>
            <p:nvSpPr>
              <p:cNvPr id="155" name="AutoShape 146"/>
              <p:cNvSpPr/>
              <p:nvPr/>
            </p:nvSpPr>
            <p:spPr bwMode="auto">
              <a:xfrm>
                <a:off x="2697957" y="1826419"/>
                <a:ext cx="86519" cy="61119"/>
              </a:xfrm>
              <a:custGeom>
                <a:avLst/>
                <a:gdLst>
                  <a:gd name="T0" fmla="+- 0 10822 44"/>
                  <a:gd name="T1" fmla="*/ T0 w 21556"/>
                  <a:gd name="T2" fmla="+- 0 10826 53"/>
                  <a:gd name="T3" fmla="*/ 10826 h 21547"/>
                  <a:gd name="T4" fmla="+- 0 10822 44"/>
                  <a:gd name="T5" fmla="*/ T4 w 21556"/>
                  <a:gd name="T6" fmla="+- 0 10826 53"/>
                  <a:gd name="T7" fmla="*/ 10826 h 21547"/>
                  <a:gd name="T8" fmla="+- 0 10822 44"/>
                  <a:gd name="T9" fmla="*/ T8 w 21556"/>
                  <a:gd name="T10" fmla="+- 0 10826 53"/>
                  <a:gd name="T11" fmla="*/ 10826 h 21547"/>
                  <a:gd name="T12" fmla="+- 0 10822 44"/>
                  <a:gd name="T13" fmla="*/ T12 w 21556"/>
                  <a:gd name="T14" fmla="+- 0 10826 53"/>
                  <a:gd name="T15" fmla="*/ 10826 h 21547"/>
                </a:gdLst>
                <a:ahLst/>
                <a:cxnLst>
                  <a:cxn ang="0">
                    <a:pos x="T1" y="T3"/>
                  </a:cxn>
                  <a:cxn ang="0">
                    <a:pos x="T5" y="T7"/>
                  </a:cxn>
                  <a:cxn ang="0">
                    <a:pos x="T9" y="T11"/>
                  </a:cxn>
                  <a:cxn ang="0">
                    <a:pos x="T13" y="T15"/>
                  </a:cxn>
                </a:cxnLst>
                <a:rect l="0" t="0" r="r" b="b"/>
                <a:pathLst>
                  <a:path w="21556" h="21547">
                    <a:moveTo>
                      <a:pt x="19751" y="2"/>
                    </a:moveTo>
                    <a:lnTo>
                      <a:pt x="3200" y="1845"/>
                    </a:lnTo>
                    <a:cubicBezTo>
                      <a:pt x="2215" y="2010"/>
                      <a:pt x="1272" y="3284"/>
                      <a:pt x="1106" y="4676"/>
                    </a:cubicBezTo>
                    <a:lnTo>
                      <a:pt x="1" y="18986"/>
                    </a:lnTo>
                    <a:cubicBezTo>
                      <a:pt x="-44" y="20398"/>
                      <a:pt x="724" y="21547"/>
                      <a:pt x="1712" y="21547"/>
                    </a:cubicBezTo>
                    <a:cubicBezTo>
                      <a:pt x="2698" y="21547"/>
                      <a:pt x="3542" y="20398"/>
                      <a:pt x="3582" y="18978"/>
                    </a:cubicBezTo>
                    <a:lnTo>
                      <a:pt x="4185" y="9251"/>
                    </a:lnTo>
                    <a:cubicBezTo>
                      <a:pt x="4319" y="7849"/>
                      <a:pt x="5235" y="6592"/>
                      <a:pt x="6220" y="6447"/>
                    </a:cubicBezTo>
                    <a:lnTo>
                      <a:pt x="19751" y="5128"/>
                    </a:lnTo>
                    <a:cubicBezTo>
                      <a:pt x="20743" y="5078"/>
                      <a:pt x="21556" y="3884"/>
                      <a:pt x="21556" y="2467"/>
                    </a:cubicBezTo>
                    <a:cubicBezTo>
                      <a:pt x="21556" y="1055"/>
                      <a:pt x="20743" y="-53"/>
                      <a:pt x="19751" y="2"/>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chemeClr val="bg1"/>
                  </a:solidFill>
                  <a:effectLst>
                    <a:outerShdw blurRad="38100" dist="38100" dir="2700000" algn="tl">
                      <a:srgbClr val="000000"/>
                    </a:outerShdw>
                  </a:effectLst>
                  <a:latin typeface="Gill Sans" panose="020B0502020104020203" charset="0"/>
                  <a:sym typeface="Gill Sans" panose="020B0502020104020203" charset="0"/>
                </a:endParaRPr>
              </a:p>
            </p:txBody>
          </p:sp>
        </p:grpSp>
        <p:sp>
          <p:nvSpPr>
            <p:cNvPr id="156" name="TextBox 155"/>
            <p:cNvSpPr txBox="1"/>
            <p:nvPr/>
          </p:nvSpPr>
          <p:spPr>
            <a:xfrm>
              <a:off x="4265280" y="3188878"/>
              <a:ext cx="764085" cy="442808"/>
            </a:xfrm>
            <a:prstGeom prst="rect">
              <a:avLst/>
            </a:prstGeom>
            <a:noFill/>
          </p:spPr>
          <p:txBody>
            <a:bodyPr wrap="none" rtlCol="0">
              <a:spAutoFit/>
            </a:bodyPr>
            <a:lstStyle/>
            <a:p>
              <a:pPr algn="ctr"/>
              <a:r>
                <a:rPr lang="zh-CN" altLang="en-US" sz="2665" dirty="0">
                  <a:solidFill>
                    <a:schemeClr val="bg1"/>
                  </a:solidFill>
                  <a:latin typeface="Source Sans Pro" panose="020B0503030403020204" pitchFamily="34" charset="0"/>
                </a:rPr>
                <a:t>标题</a:t>
              </a:r>
              <a:endParaRPr lang="en-GB" sz="2665" dirty="0">
                <a:solidFill>
                  <a:schemeClr val="bg1"/>
                </a:solidFill>
                <a:latin typeface="Source Sans Pro" panose="020B0503030403020204" pitchFamily="34" charset="0"/>
              </a:endParaRPr>
            </a:p>
          </p:txBody>
        </p:sp>
        <p:sp>
          <p:nvSpPr>
            <p:cNvPr id="158" name="Oval 2"/>
            <p:cNvSpPr>
              <a:spLocks noChangeAspect="1"/>
            </p:cNvSpPr>
            <p:nvPr/>
          </p:nvSpPr>
          <p:spPr bwMode="auto">
            <a:xfrm>
              <a:off x="4215758" y="2340044"/>
              <a:ext cx="862107" cy="879847"/>
            </a:xfrm>
            <a:custGeom>
              <a:avLst/>
              <a:gdLst/>
              <a:ahLst/>
              <a:cxnLst/>
              <a:rect l="l" t="t" r="r" b="b"/>
              <a:pathLst>
                <a:path w="6400801" h="6400800">
                  <a:moveTo>
                    <a:pt x="2938779" y="4069139"/>
                  </a:moveTo>
                  <a:cubicBezTo>
                    <a:pt x="2956231" y="4067140"/>
                    <a:pt x="2974014" y="4067638"/>
                    <a:pt x="2991556" y="4070755"/>
                  </a:cubicBezTo>
                  <a:cubicBezTo>
                    <a:pt x="3014946" y="4074909"/>
                    <a:pt x="3037908" y="4083720"/>
                    <a:pt x="3059084" y="4097472"/>
                  </a:cubicBezTo>
                  <a:cubicBezTo>
                    <a:pt x="3143792" y="4152481"/>
                    <a:pt x="3167866" y="4265744"/>
                    <a:pt x="3112857" y="4350451"/>
                  </a:cubicBezTo>
                  <a:lnTo>
                    <a:pt x="2988352" y="4542172"/>
                  </a:lnTo>
                  <a:cubicBezTo>
                    <a:pt x="2933343" y="4626878"/>
                    <a:pt x="2820081" y="4650954"/>
                    <a:pt x="2735373" y="4595945"/>
                  </a:cubicBezTo>
                  <a:cubicBezTo>
                    <a:pt x="2650665" y="4540935"/>
                    <a:pt x="2626590" y="4427672"/>
                    <a:pt x="2681600" y="4342965"/>
                  </a:cubicBezTo>
                  <a:lnTo>
                    <a:pt x="2806105" y="4151244"/>
                  </a:lnTo>
                  <a:cubicBezTo>
                    <a:pt x="2837048" y="4103596"/>
                    <a:pt x="2886422" y="4075134"/>
                    <a:pt x="2938779" y="4069139"/>
                  </a:cubicBezTo>
                  <a:close/>
                  <a:moveTo>
                    <a:pt x="5599195" y="3955694"/>
                  </a:moveTo>
                  <a:lnTo>
                    <a:pt x="6310324" y="3955694"/>
                  </a:lnTo>
                  <a:cubicBezTo>
                    <a:pt x="5971594" y="5358821"/>
                    <a:pt x="4707682" y="6400800"/>
                    <a:pt x="3200402" y="6400800"/>
                  </a:cubicBezTo>
                  <a:cubicBezTo>
                    <a:pt x="1795855" y="6400800"/>
                    <a:pt x="602631" y="5496018"/>
                    <a:pt x="174768" y="4236478"/>
                  </a:cubicBezTo>
                  <a:lnTo>
                    <a:pt x="911006" y="4236478"/>
                  </a:lnTo>
                  <a:cubicBezTo>
                    <a:pt x="1303909" y="5108844"/>
                    <a:pt x="2181368" y="5715000"/>
                    <a:pt x="3200402" y="5715000"/>
                  </a:cubicBezTo>
                  <a:cubicBezTo>
                    <a:pt x="4325971" y="5715000"/>
                    <a:pt x="5278816" y="4975478"/>
                    <a:pt x="5599195" y="3955694"/>
                  </a:cubicBezTo>
                  <a:close/>
                  <a:moveTo>
                    <a:pt x="1486918" y="3748003"/>
                  </a:moveTo>
                  <a:cubicBezTo>
                    <a:pt x="1504370" y="3746005"/>
                    <a:pt x="1522154" y="3746503"/>
                    <a:pt x="1539696" y="3749619"/>
                  </a:cubicBezTo>
                  <a:cubicBezTo>
                    <a:pt x="1563086" y="3753774"/>
                    <a:pt x="1586048" y="3762584"/>
                    <a:pt x="1607224" y="3776337"/>
                  </a:cubicBezTo>
                  <a:cubicBezTo>
                    <a:pt x="1691932" y="3831346"/>
                    <a:pt x="1716006" y="3944609"/>
                    <a:pt x="1660997" y="4029316"/>
                  </a:cubicBezTo>
                  <a:lnTo>
                    <a:pt x="1536492" y="4221036"/>
                  </a:lnTo>
                  <a:cubicBezTo>
                    <a:pt x="1481483" y="4305744"/>
                    <a:pt x="1368220" y="4329819"/>
                    <a:pt x="1283513" y="4274809"/>
                  </a:cubicBezTo>
                  <a:cubicBezTo>
                    <a:pt x="1198805" y="4219799"/>
                    <a:pt x="1174730" y="4106537"/>
                    <a:pt x="1229740" y="4021829"/>
                  </a:cubicBezTo>
                  <a:lnTo>
                    <a:pt x="1354245" y="3830109"/>
                  </a:lnTo>
                  <a:cubicBezTo>
                    <a:pt x="1385188" y="3782461"/>
                    <a:pt x="1434563" y="3753997"/>
                    <a:pt x="1486918" y="3748003"/>
                  </a:cubicBezTo>
                  <a:close/>
                  <a:moveTo>
                    <a:pt x="2583225" y="3741166"/>
                  </a:moveTo>
                  <a:cubicBezTo>
                    <a:pt x="2600677" y="3739167"/>
                    <a:pt x="2618461" y="3739666"/>
                    <a:pt x="2636003" y="3742783"/>
                  </a:cubicBezTo>
                  <a:cubicBezTo>
                    <a:pt x="2659393" y="3746937"/>
                    <a:pt x="2682355" y="3755747"/>
                    <a:pt x="2703532" y="3769499"/>
                  </a:cubicBezTo>
                  <a:cubicBezTo>
                    <a:pt x="2788239" y="3824509"/>
                    <a:pt x="2812314" y="3937772"/>
                    <a:pt x="2757304" y="4022479"/>
                  </a:cubicBezTo>
                  <a:lnTo>
                    <a:pt x="2458493" y="4482607"/>
                  </a:lnTo>
                  <a:cubicBezTo>
                    <a:pt x="2403484" y="4567315"/>
                    <a:pt x="2290221" y="4591390"/>
                    <a:pt x="2205514" y="4536380"/>
                  </a:cubicBezTo>
                  <a:cubicBezTo>
                    <a:pt x="2120806" y="4481370"/>
                    <a:pt x="2096732" y="4368108"/>
                    <a:pt x="2151741" y="4283400"/>
                  </a:cubicBezTo>
                  <a:lnTo>
                    <a:pt x="2450552" y="3823272"/>
                  </a:lnTo>
                  <a:cubicBezTo>
                    <a:pt x="2481495" y="3775625"/>
                    <a:pt x="2530870" y="3747161"/>
                    <a:pt x="2583225" y="3741166"/>
                  </a:cubicBezTo>
                  <a:close/>
                  <a:moveTo>
                    <a:pt x="2180840" y="3483954"/>
                  </a:moveTo>
                  <a:cubicBezTo>
                    <a:pt x="2198293" y="3481957"/>
                    <a:pt x="2216075" y="3482455"/>
                    <a:pt x="2233618" y="3485571"/>
                  </a:cubicBezTo>
                  <a:cubicBezTo>
                    <a:pt x="2257008" y="3489726"/>
                    <a:pt x="2279970" y="3498537"/>
                    <a:pt x="2301147" y="3512288"/>
                  </a:cubicBezTo>
                  <a:cubicBezTo>
                    <a:pt x="2385854" y="3567298"/>
                    <a:pt x="2409929" y="3680560"/>
                    <a:pt x="2354918" y="3765268"/>
                  </a:cubicBezTo>
                  <a:lnTo>
                    <a:pt x="1956504" y="4378773"/>
                  </a:lnTo>
                  <a:cubicBezTo>
                    <a:pt x="1901495" y="4463479"/>
                    <a:pt x="1788232" y="4487555"/>
                    <a:pt x="1703524" y="4432545"/>
                  </a:cubicBezTo>
                  <a:cubicBezTo>
                    <a:pt x="1618818" y="4377535"/>
                    <a:pt x="1594743" y="4264272"/>
                    <a:pt x="1649752" y="4179565"/>
                  </a:cubicBezTo>
                  <a:lnTo>
                    <a:pt x="2048167" y="3566060"/>
                  </a:lnTo>
                  <a:cubicBezTo>
                    <a:pt x="2079109" y="3518413"/>
                    <a:pt x="2128484" y="3489950"/>
                    <a:pt x="2180840" y="3483954"/>
                  </a:cubicBezTo>
                  <a:close/>
                  <a:moveTo>
                    <a:pt x="1956920" y="2161748"/>
                  </a:moveTo>
                  <a:cubicBezTo>
                    <a:pt x="1979525" y="2163726"/>
                    <a:pt x="2001374" y="2174326"/>
                    <a:pt x="2017112" y="2193079"/>
                  </a:cubicBezTo>
                  <a:cubicBezTo>
                    <a:pt x="2046159" y="2227697"/>
                    <a:pt x="2044230" y="2277999"/>
                    <a:pt x="2013153" y="2309251"/>
                  </a:cubicBezTo>
                  <a:lnTo>
                    <a:pt x="2014245" y="2310464"/>
                  </a:lnTo>
                  <a:lnTo>
                    <a:pt x="2008427" y="2315176"/>
                  </a:lnTo>
                  <a:cubicBezTo>
                    <a:pt x="2007986" y="2316444"/>
                    <a:pt x="2007094" y="2317222"/>
                    <a:pt x="2006184" y="2317986"/>
                  </a:cubicBezTo>
                  <a:lnTo>
                    <a:pt x="1806882" y="2485219"/>
                  </a:lnTo>
                  <a:cubicBezTo>
                    <a:pt x="1704191" y="2599553"/>
                    <a:pt x="1697282" y="2774681"/>
                    <a:pt x="1797185" y="2898050"/>
                  </a:cubicBezTo>
                  <a:cubicBezTo>
                    <a:pt x="1908420" y="3035413"/>
                    <a:pt x="2109946" y="3056594"/>
                    <a:pt x="2247309" y="2945360"/>
                  </a:cubicBezTo>
                  <a:lnTo>
                    <a:pt x="2338616" y="2871422"/>
                  </a:lnTo>
                  <a:lnTo>
                    <a:pt x="2338630" y="2871437"/>
                  </a:lnTo>
                  <a:lnTo>
                    <a:pt x="2338945" y="2871156"/>
                  </a:lnTo>
                  <a:lnTo>
                    <a:pt x="2602621" y="2657635"/>
                  </a:lnTo>
                  <a:cubicBezTo>
                    <a:pt x="2608606" y="2652788"/>
                    <a:pt x="2614369" y="2647772"/>
                    <a:pt x="2618891" y="2641505"/>
                  </a:cubicBezTo>
                  <a:cubicBezTo>
                    <a:pt x="2716015" y="2580063"/>
                    <a:pt x="2827312" y="2544504"/>
                    <a:pt x="2944280" y="2540144"/>
                  </a:cubicBezTo>
                  <a:cubicBezTo>
                    <a:pt x="2997945" y="2538144"/>
                    <a:pt x="3049962" y="2542817"/>
                    <a:pt x="3099337" y="2555009"/>
                  </a:cubicBezTo>
                  <a:cubicBezTo>
                    <a:pt x="3099582" y="2554669"/>
                    <a:pt x="3099830" y="2554330"/>
                    <a:pt x="3099955" y="2553895"/>
                  </a:cubicBezTo>
                  <a:lnTo>
                    <a:pt x="3507123" y="2641827"/>
                  </a:lnTo>
                  <a:lnTo>
                    <a:pt x="3840287" y="2720589"/>
                  </a:lnTo>
                  <a:lnTo>
                    <a:pt x="3839574" y="2722689"/>
                  </a:lnTo>
                  <a:cubicBezTo>
                    <a:pt x="3918505" y="2742806"/>
                    <a:pt x="3992686" y="2774673"/>
                    <a:pt x="4059647" y="2818014"/>
                  </a:cubicBezTo>
                  <a:lnTo>
                    <a:pt x="4436081" y="3181533"/>
                  </a:lnTo>
                  <a:lnTo>
                    <a:pt x="4492118" y="3242741"/>
                  </a:lnTo>
                  <a:cubicBezTo>
                    <a:pt x="4502616" y="3245767"/>
                    <a:pt x="4510658" y="3252516"/>
                    <a:pt x="4518205" y="3260063"/>
                  </a:cubicBezTo>
                  <a:lnTo>
                    <a:pt x="5035468" y="3777326"/>
                  </a:lnTo>
                  <a:cubicBezTo>
                    <a:pt x="5106887" y="3848745"/>
                    <a:pt x="5106887" y="3964538"/>
                    <a:pt x="5035467" y="4035957"/>
                  </a:cubicBezTo>
                  <a:cubicBezTo>
                    <a:pt x="4964049" y="4107377"/>
                    <a:pt x="4848256" y="4107377"/>
                    <a:pt x="4776836" y="4035958"/>
                  </a:cubicBezTo>
                  <a:lnTo>
                    <a:pt x="4355415" y="3614535"/>
                  </a:lnTo>
                  <a:lnTo>
                    <a:pt x="4354368" y="3615620"/>
                  </a:lnTo>
                  <a:cubicBezTo>
                    <a:pt x="4331787" y="3604156"/>
                    <a:pt x="4303602" y="3608170"/>
                    <a:pt x="4284681" y="3627089"/>
                  </a:cubicBezTo>
                  <a:cubicBezTo>
                    <a:pt x="4267674" y="3644096"/>
                    <a:pt x="4262713" y="3668585"/>
                    <a:pt x="4272546" y="3688883"/>
                  </a:cubicBezTo>
                  <a:cubicBezTo>
                    <a:pt x="4293541" y="3697118"/>
                    <a:pt x="4312939" y="3710026"/>
                    <a:pt x="4329850" y="3726936"/>
                  </a:cubicBezTo>
                  <a:lnTo>
                    <a:pt x="4847114" y="4244199"/>
                  </a:lnTo>
                  <a:cubicBezTo>
                    <a:pt x="4918533" y="4315619"/>
                    <a:pt x="4918535" y="4431412"/>
                    <a:pt x="4847114" y="4502830"/>
                  </a:cubicBezTo>
                  <a:cubicBezTo>
                    <a:pt x="4775693" y="4574249"/>
                    <a:pt x="4659901" y="4574249"/>
                    <a:pt x="4588482" y="4502831"/>
                  </a:cubicBezTo>
                  <a:lnTo>
                    <a:pt x="4071219" y="3985568"/>
                  </a:lnTo>
                  <a:lnTo>
                    <a:pt x="4041024" y="3940095"/>
                  </a:lnTo>
                  <a:lnTo>
                    <a:pt x="4040360" y="3940782"/>
                  </a:lnTo>
                  <a:cubicBezTo>
                    <a:pt x="4017254" y="3924832"/>
                    <a:pt x="3985516" y="3927706"/>
                    <a:pt x="3964843" y="3948379"/>
                  </a:cubicBezTo>
                  <a:cubicBezTo>
                    <a:pt x="3944472" y="3968751"/>
                    <a:pt x="3941381" y="3999857"/>
                    <a:pt x="3957437" y="4022240"/>
                  </a:cubicBezTo>
                  <a:lnTo>
                    <a:pt x="4411220" y="4476023"/>
                  </a:lnTo>
                  <a:cubicBezTo>
                    <a:pt x="4482639" y="4547442"/>
                    <a:pt x="4482640" y="4663235"/>
                    <a:pt x="4411220" y="4734654"/>
                  </a:cubicBezTo>
                  <a:cubicBezTo>
                    <a:pt x="4339801" y="4806074"/>
                    <a:pt x="4224009" y="4806074"/>
                    <a:pt x="4152588" y="4734654"/>
                  </a:cubicBezTo>
                  <a:lnTo>
                    <a:pt x="3693759" y="4275824"/>
                  </a:lnTo>
                  <a:cubicBezTo>
                    <a:pt x="3674507" y="4266207"/>
                    <a:pt x="3651523" y="4271480"/>
                    <a:pt x="3635327" y="4287674"/>
                  </a:cubicBezTo>
                  <a:cubicBezTo>
                    <a:pt x="3616352" y="4306648"/>
                    <a:pt x="3612370" y="4334938"/>
                    <a:pt x="3624934" y="4356886"/>
                  </a:cubicBezTo>
                  <a:cubicBezTo>
                    <a:pt x="3635049" y="4359778"/>
                    <a:pt x="3642739" y="4366280"/>
                    <a:pt x="3649973" y="4373515"/>
                  </a:cubicBezTo>
                  <a:lnTo>
                    <a:pt x="3908605" y="4632146"/>
                  </a:lnTo>
                  <a:cubicBezTo>
                    <a:pt x="3980025" y="4703566"/>
                    <a:pt x="3980024" y="4819358"/>
                    <a:pt x="3908605" y="4890778"/>
                  </a:cubicBezTo>
                  <a:cubicBezTo>
                    <a:pt x="3837186" y="4962196"/>
                    <a:pt x="3721393" y="4962197"/>
                    <a:pt x="3649973" y="4890777"/>
                  </a:cubicBezTo>
                  <a:lnTo>
                    <a:pt x="3391342" y="4632145"/>
                  </a:lnTo>
                  <a:lnTo>
                    <a:pt x="3383755" y="4620718"/>
                  </a:lnTo>
                  <a:lnTo>
                    <a:pt x="3380889" y="4623684"/>
                  </a:lnTo>
                  <a:lnTo>
                    <a:pt x="3174745" y="4424613"/>
                  </a:lnTo>
                  <a:lnTo>
                    <a:pt x="3205723" y="4376911"/>
                  </a:lnTo>
                  <a:cubicBezTo>
                    <a:pt x="3288238" y="4249850"/>
                    <a:pt x="3252126" y="4079956"/>
                    <a:pt x="3125065" y="3997443"/>
                  </a:cubicBezTo>
                  <a:cubicBezTo>
                    <a:pt x="3050998" y="3949342"/>
                    <a:pt x="2962377" y="3941552"/>
                    <a:pt x="2885364" y="3969651"/>
                  </a:cubicBezTo>
                  <a:cubicBezTo>
                    <a:pt x="2904562" y="3864147"/>
                    <a:pt x="2860444" y="3752656"/>
                    <a:pt x="2764879" y="3690594"/>
                  </a:cubicBezTo>
                  <a:cubicBezTo>
                    <a:pt x="2675680" y="3632668"/>
                    <a:pt x="2565374" y="3633204"/>
                    <a:pt x="2479613" y="3683683"/>
                  </a:cubicBezTo>
                  <a:cubicBezTo>
                    <a:pt x="2491746" y="3584340"/>
                    <a:pt x="2447375" y="3482413"/>
                    <a:pt x="2357597" y="3424112"/>
                  </a:cubicBezTo>
                  <a:cubicBezTo>
                    <a:pt x="2230536" y="3341596"/>
                    <a:pt x="2060642" y="3377708"/>
                    <a:pt x="1978127" y="3504770"/>
                  </a:cubicBezTo>
                  <a:lnTo>
                    <a:pt x="1773143" y="3820415"/>
                  </a:lnTo>
                  <a:cubicBezTo>
                    <a:pt x="1771585" y="3822815"/>
                    <a:pt x="1770069" y="3825230"/>
                    <a:pt x="1769218" y="3828038"/>
                  </a:cubicBezTo>
                  <a:cubicBezTo>
                    <a:pt x="1752743" y="3768112"/>
                    <a:pt x="1714307" y="3714419"/>
                    <a:pt x="1658027" y="3677872"/>
                  </a:cubicBezTo>
                  <a:cubicBezTo>
                    <a:pt x="1530967" y="3595356"/>
                    <a:pt x="1361072" y="3631468"/>
                    <a:pt x="1278558" y="3758529"/>
                  </a:cubicBezTo>
                  <a:lnTo>
                    <a:pt x="1214041" y="3857878"/>
                  </a:lnTo>
                  <a:cubicBezTo>
                    <a:pt x="1129847" y="4012173"/>
                    <a:pt x="965736" y="4115631"/>
                    <a:pt x="777460" y="4115631"/>
                  </a:cubicBezTo>
                  <a:lnTo>
                    <a:pt x="770030" y="4114882"/>
                  </a:lnTo>
                  <a:lnTo>
                    <a:pt x="133314" y="4114882"/>
                  </a:lnTo>
                  <a:cubicBezTo>
                    <a:pt x="46334" y="3825273"/>
                    <a:pt x="0" y="3518249"/>
                    <a:pt x="0" y="3200402"/>
                  </a:cubicBezTo>
                  <a:cubicBezTo>
                    <a:pt x="-1" y="2981216"/>
                    <a:pt x="22034" y="2767175"/>
                    <a:pt x="64130" y="2560401"/>
                  </a:cubicBezTo>
                  <a:lnTo>
                    <a:pt x="1002249" y="2560400"/>
                  </a:lnTo>
                  <a:lnTo>
                    <a:pt x="1891037" y="2183134"/>
                  </a:lnTo>
                  <a:lnTo>
                    <a:pt x="1892205" y="2182154"/>
                  </a:lnTo>
                  <a:cubicBezTo>
                    <a:pt x="1910959" y="2166416"/>
                    <a:pt x="1934318" y="2159770"/>
                    <a:pt x="1956920" y="2161748"/>
                  </a:cubicBezTo>
                  <a:close/>
                  <a:moveTo>
                    <a:pt x="3656858" y="1633115"/>
                  </a:moveTo>
                  <a:cubicBezTo>
                    <a:pt x="3684170" y="1634110"/>
                    <a:pt x="3710479" y="1635996"/>
                    <a:pt x="3735468" y="1640302"/>
                  </a:cubicBezTo>
                  <a:cubicBezTo>
                    <a:pt x="3736801" y="1640168"/>
                    <a:pt x="3738134" y="1640167"/>
                    <a:pt x="3739468" y="1640167"/>
                  </a:cubicBezTo>
                  <a:cubicBezTo>
                    <a:pt x="4305222" y="1640169"/>
                    <a:pt x="4816641" y="1846440"/>
                    <a:pt x="5181704" y="2180522"/>
                  </a:cubicBezTo>
                  <a:lnTo>
                    <a:pt x="5182750" y="2177646"/>
                  </a:lnTo>
                  <a:cubicBezTo>
                    <a:pt x="5259259" y="2244293"/>
                    <a:pt x="5359072" y="2283923"/>
                    <a:pt x="5468110" y="2284801"/>
                  </a:cubicBezTo>
                  <a:lnTo>
                    <a:pt x="5467703" y="2285921"/>
                  </a:lnTo>
                  <a:lnTo>
                    <a:pt x="6267485" y="2285921"/>
                  </a:lnTo>
                  <a:cubicBezTo>
                    <a:pt x="6354465" y="2575530"/>
                    <a:pt x="6400801" y="2882555"/>
                    <a:pt x="6400801" y="3200402"/>
                  </a:cubicBezTo>
                  <a:cubicBezTo>
                    <a:pt x="6400800" y="3419588"/>
                    <a:pt x="6378766" y="3633626"/>
                    <a:pt x="6336672" y="3840401"/>
                  </a:cubicBezTo>
                  <a:lnTo>
                    <a:pt x="5704421" y="3840400"/>
                  </a:lnTo>
                  <a:lnTo>
                    <a:pt x="5517569" y="3840400"/>
                  </a:lnTo>
                  <a:cubicBezTo>
                    <a:pt x="5516068" y="3840851"/>
                    <a:pt x="5514564" y="3840855"/>
                    <a:pt x="5513058" y="3840856"/>
                  </a:cubicBezTo>
                  <a:cubicBezTo>
                    <a:pt x="5346942" y="3840856"/>
                    <a:pt x="5196620" y="3773228"/>
                    <a:pt x="5088259" y="3663870"/>
                  </a:cubicBezTo>
                  <a:lnTo>
                    <a:pt x="5088088" y="3664207"/>
                  </a:lnTo>
                  <a:lnTo>
                    <a:pt x="4240840" y="2816960"/>
                  </a:lnTo>
                  <a:cubicBezTo>
                    <a:pt x="4240396" y="2817661"/>
                    <a:pt x="4239784" y="2818172"/>
                    <a:pt x="4239171" y="2818678"/>
                  </a:cubicBezTo>
                  <a:cubicBezTo>
                    <a:pt x="4135954" y="2720312"/>
                    <a:pt x="4008137" y="2648478"/>
                    <a:pt x="3866360" y="2610767"/>
                  </a:cubicBezTo>
                  <a:lnTo>
                    <a:pt x="3866992" y="2608888"/>
                  </a:lnTo>
                  <a:lnTo>
                    <a:pt x="3535264" y="2526178"/>
                  </a:lnTo>
                  <a:lnTo>
                    <a:pt x="3130135" y="2432647"/>
                  </a:lnTo>
                  <a:cubicBezTo>
                    <a:pt x="3130024" y="2433039"/>
                    <a:pt x="3129793" y="2433339"/>
                    <a:pt x="3129562" y="2433637"/>
                  </a:cubicBezTo>
                  <a:cubicBezTo>
                    <a:pt x="3080383" y="2420910"/>
                    <a:pt x="3028848" y="2414912"/>
                    <a:pt x="2975908" y="2414912"/>
                  </a:cubicBezTo>
                  <a:cubicBezTo>
                    <a:pt x="2811943" y="2414912"/>
                    <a:pt x="2661415" y="2472455"/>
                    <a:pt x="2545396" y="2570876"/>
                  </a:cubicBezTo>
                  <a:lnTo>
                    <a:pt x="2543573" y="2569717"/>
                  </a:lnTo>
                  <a:lnTo>
                    <a:pt x="2193720" y="2853022"/>
                  </a:lnTo>
                  <a:cubicBezTo>
                    <a:pt x="2105416" y="2924529"/>
                    <a:pt x="1975860" y="2910914"/>
                    <a:pt x="1904353" y="2822609"/>
                  </a:cubicBezTo>
                  <a:cubicBezTo>
                    <a:pt x="1832844" y="2734303"/>
                    <a:pt x="1846461" y="2604750"/>
                    <a:pt x="1934767" y="2533243"/>
                  </a:cubicBezTo>
                  <a:lnTo>
                    <a:pt x="2350832" y="2196320"/>
                  </a:lnTo>
                  <a:lnTo>
                    <a:pt x="2704088" y="1899903"/>
                  </a:lnTo>
                  <a:cubicBezTo>
                    <a:pt x="2709938" y="1893802"/>
                    <a:pt x="2716509" y="1888323"/>
                    <a:pt x="2723713" y="1883435"/>
                  </a:cubicBezTo>
                  <a:lnTo>
                    <a:pt x="2732397" y="1876148"/>
                  </a:lnTo>
                  <a:lnTo>
                    <a:pt x="2741152" y="1870710"/>
                  </a:lnTo>
                  <a:cubicBezTo>
                    <a:pt x="2794071" y="1830023"/>
                    <a:pt x="2859630" y="1794650"/>
                    <a:pt x="2933347" y="1767819"/>
                  </a:cubicBezTo>
                  <a:lnTo>
                    <a:pt x="3001298" y="1748265"/>
                  </a:lnTo>
                  <a:cubicBezTo>
                    <a:pt x="3071697" y="1720366"/>
                    <a:pt x="3148660" y="1697120"/>
                    <a:pt x="3229866" y="1678372"/>
                  </a:cubicBezTo>
                  <a:cubicBezTo>
                    <a:pt x="3383705" y="1642856"/>
                    <a:pt x="3530928" y="1628523"/>
                    <a:pt x="3656858" y="1633115"/>
                  </a:cubicBezTo>
                  <a:close/>
                  <a:moveTo>
                    <a:pt x="3200402" y="0"/>
                  </a:moveTo>
                  <a:cubicBezTo>
                    <a:pt x="4604889" y="0"/>
                    <a:pt x="5798071" y="904705"/>
                    <a:pt x="6225978" y="2164162"/>
                  </a:cubicBezTo>
                  <a:lnTo>
                    <a:pt x="5489721" y="2164162"/>
                  </a:lnTo>
                  <a:cubicBezTo>
                    <a:pt x="5096787" y="1291881"/>
                    <a:pt x="4219373" y="685800"/>
                    <a:pt x="3200402" y="685800"/>
                  </a:cubicBezTo>
                  <a:cubicBezTo>
                    <a:pt x="2074893" y="685800"/>
                    <a:pt x="1122090" y="1425244"/>
                    <a:pt x="801668" y="2444946"/>
                  </a:cubicBezTo>
                  <a:lnTo>
                    <a:pt x="90517" y="2444946"/>
                  </a:lnTo>
                  <a:cubicBezTo>
                    <a:pt x="429306" y="1041901"/>
                    <a:pt x="1693180" y="0"/>
                    <a:pt x="3200402" y="0"/>
                  </a:cubicBezTo>
                  <a:close/>
                </a:path>
              </a:pathLst>
            </a:custGeom>
            <a:solidFill>
              <a:schemeClr val="bg1"/>
            </a:solidFill>
            <a:ln w="9525" cap="flat" cmpd="sng" algn="ctr">
              <a:noFill/>
              <a:prstDash val="solid"/>
              <a:headEnd type="none" w="med" len="med"/>
              <a:tailEnd type="none" w="med" len="med"/>
            </a:ln>
            <a:effectLst/>
          </p:spPr>
          <p:txBody>
            <a:bodyPr vert="horz" wrap="square" lIns="124341" tIns="62171" rIns="124341" bIns="62171" numCol="1" rtlCol="0" anchor="ctr" anchorCtr="0" compatLnSpc="1"/>
            <a:lstStyle/>
            <a:p>
              <a:pPr algn="ctr" defTabSz="1242060" fontAlgn="base">
                <a:lnSpc>
                  <a:spcPct val="90000"/>
                </a:lnSpc>
                <a:spcBef>
                  <a:spcPct val="0"/>
                </a:spcBef>
                <a:spcAft>
                  <a:spcPct val="0"/>
                </a:spcAft>
                <a:defRPr/>
              </a:pPr>
              <a:endParaRPr lang="en-US" sz="2935" kern="0" dirty="0">
                <a:solidFill>
                  <a:schemeClr val="bg1"/>
                </a:solidFill>
              </a:endParaRPr>
            </a:p>
          </p:txBody>
        </p:sp>
      </p:grpSp>
      <p:grpSp>
        <p:nvGrpSpPr>
          <p:cNvPr id="171" name="组合 170"/>
          <p:cNvGrpSpPr/>
          <p:nvPr/>
        </p:nvGrpSpPr>
        <p:grpSpPr>
          <a:xfrm>
            <a:off x="886092" y="1939113"/>
            <a:ext cx="2565023" cy="1006341"/>
            <a:chOff x="1072034" y="1783252"/>
            <a:chExt cx="1923767" cy="754756"/>
          </a:xfrm>
        </p:grpSpPr>
        <p:sp>
          <p:nvSpPr>
            <p:cNvPr id="172" name="TextBox 171"/>
            <p:cNvSpPr txBox="1"/>
            <p:nvPr/>
          </p:nvSpPr>
          <p:spPr>
            <a:xfrm>
              <a:off x="1072034" y="2087885"/>
              <a:ext cx="1923767" cy="450123"/>
            </a:xfrm>
            <a:prstGeom prst="rect">
              <a:avLst/>
            </a:prstGeom>
            <a:noFill/>
          </p:spPr>
          <p:txBody>
            <a:bodyPr wrap="square" lIns="0" tIns="0" rtlCol="0" anchor="t">
              <a:spAutoFit/>
            </a:bodyPr>
            <a:lstStyle/>
            <a:p>
              <a:r>
                <a:rPr lang="zh-CN" altLang="en-US" sz="1200" dirty="0">
                  <a:solidFill>
                    <a:schemeClr val="bg1"/>
                  </a:solidFill>
                  <a:latin typeface="+mj-ea"/>
                </a:rPr>
                <a:t>单击此处添加文本单击此处添加文本</a:t>
              </a:r>
              <a:endParaRPr lang="en-US" altLang="zh-CN" sz="1200" dirty="0">
                <a:solidFill>
                  <a:schemeClr val="bg1"/>
                </a:solidFill>
                <a:latin typeface="+mj-ea"/>
              </a:endParaRPr>
            </a:p>
            <a:p>
              <a:r>
                <a:rPr lang="zh-CN" altLang="en-US" sz="1200" dirty="0">
                  <a:solidFill>
                    <a:schemeClr val="bg1"/>
                  </a:solidFill>
                  <a:latin typeface="+mj-ea"/>
                </a:rPr>
                <a:t>单击此处添加文本单击此处添加文本</a:t>
              </a:r>
              <a:endParaRPr lang="en-US" altLang="zh-CN" sz="1200" dirty="0">
                <a:solidFill>
                  <a:schemeClr val="bg1"/>
                </a:solidFill>
                <a:latin typeface="+mj-ea"/>
              </a:endParaRPr>
            </a:p>
            <a:p>
              <a:r>
                <a:rPr lang="zh-CN" altLang="en-US" sz="1200" dirty="0">
                  <a:solidFill>
                    <a:schemeClr val="bg1"/>
                  </a:solidFill>
                  <a:latin typeface="+mj-ea"/>
                </a:rPr>
                <a:t>单击此处添加文本单击此处添加文本</a:t>
              </a:r>
              <a:endParaRPr lang="en-US" altLang="zh-CN" sz="1200" dirty="0">
                <a:solidFill>
                  <a:schemeClr val="bg1"/>
                </a:solidFill>
                <a:latin typeface="+mj-ea"/>
              </a:endParaRPr>
            </a:p>
          </p:txBody>
        </p:sp>
        <p:sp>
          <p:nvSpPr>
            <p:cNvPr id="173" name="TextBox 172"/>
            <p:cNvSpPr txBox="1"/>
            <p:nvPr/>
          </p:nvSpPr>
          <p:spPr>
            <a:xfrm>
              <a:off x="2116288" y="1783252"/>
              <a:ext cx="822341" cy="246173"/>
            </a:xfrm>
            <a:prstGeom prst="rect">
              <a:avLst/>
            </a:prstGeom>
            <a:noFill/>
          </p:spPr>
          <p:txBody>
            <a:bodyPr wrap="none" lIns="0" tIns="0" rIns="0" bIns="0" rtlCol="0" anchor="t">
              <a:spAutoFit/>
            </a:bodyPr>
            <a:lstStyle/>
            <a:p>
              <a:pPr algn="ctr"/>
              <a:r>
                <a:rPr lang="zh-CN" altLang="en-US" sz="2135" dirty="0">
                  <a:solidFill>
                    <a:schemeClr val="bg1"/>
                  </a:solidFill>
                  <a:latin typeface="+mj-ea"/>
                  <a:ea typeface="+mj-ea"/>
                </a:rPr>
                <a:t>标题文字</a:t>
              </a:r>
              <a:endParaRPr lang="en-US" sz="2135" dirty="0">
                <a:solidFill>
                  <a:schemeClr val="bg1"/>
                </a:solidFill>
                <a:latin typeface="+mj-ea"/>
                <a:ea typeface="+mj-ea"/>
              </a:endParaRPr>
            </a:p>
          </p:txBody>
        </p:sp>
      </p:grpSp>
      <p:grpSp>
        <p:nvGrpSpPr>
          <p:cNvPr id="174" name="组合 173"/>
          <p:cNvGrpSpPr/>
          <p:nvPr/>
        </p:nvGrpSpPr>
        <p:grpSpPr>
          <a:xfrm>
            <a:off x="886093" y="3339730"/>
            <a:ext cx="2565023" cy="1006341"/>
            <a:chOff x="1072034" y="1783252"/>
            <a:chExt cx="1923767" cy="754756"/>
          </a:xfrm>
        </p:grpSpPr>
        <p:sp>
          <p:nvSpPr>
            <p:cNvPr id="175" name="TextBox 174"/>
            <p:cNvSpPr txBox="1"/>
            <p:nvPr/>
          </p:nvSpPr>
          <p:spPr>
            <a:xfrm>
              <a:off x="1072034" y="2087885"/>
              <a:ext cx="1923767" cy="450123"/>
            </a:xfrm>
            <a:prstGeom prst="rect">
              <a:avLst/>
            </a:prstGeom>
            <a:noFill/>
          </p:spPr>
          <p:txBody>
            <a:bodyPr wrap="square" lIns="0" tIns="0" rtlCol="0" anchor="t">
              <a:spAutoFit/>
            </a:bodyPr>
            <a:lstStyle/>
            <a:p>
              <a:r>
                <a:rPr lang="zh-CN" altLang="en-US" sz="1200" dirty="0">
                  <a:solidFill>
                    <a:schemeClr val="bg1"/>
                  </a:solidFill>
                  <a:latin typeface="+mj-ea"/>
                </a:rPr>
                <a:t>单击此处添加文本单击此处添加文本</a:t>
              </a:r>
              <a:endParaRPr lang="en-US" altLang="zh-CN" sz="1200" dirty="0">
                <a:solidFill>
                  <a:schemeClr val="bg1"/>
                </a:solidFill>
                <a:latin typeface="+mj-ea"/>
              </a:endParaRPr>
            </a:p>
            <a:p>
              <a:r>
                <a:rPr lang="zh-CN" altLang="en-US" sz="1200" dirty="0">
                  <a:solidFill>
                    <a:schemeClr val="bg1"/>
                  </a:solidFill>
                  <a:latin typeface="+mj-ea"/>
                </a:rPr>
                <a:t>单击此处添加文本单击此处添加文本</a:t>
              </a:r>
              <a:endParaRPr lang="en-US" altLang="zh-CN" sz="1200" dirty="0">
                <a:solidFill>
                  <a:schemeClr val="bg1"/>
                </a:solidFill>
                <a:latin typeface="+mj-ea"/>
              </a:endParaRPr>
            </a:p>
            <a:p>
              <a:r>
                <a:rPr lang="zh-CN" altLang="en-US" sz="1200" dirty="0">
                  <a:solidFill>
                    <a:schemeClr val="bg1"/>
                  </a:solidFill>
                  <a:latin typeface="+mj-ea"/>
                </a:rPr>
                <a:t>单击此处添加文本单击此处添加文本</a:t>
              </a:r>
              <a:endParaRPr lang="en-US" altLang="zh-CN" sz="1200" dirty="0">
                <a:solidFill>
                  <a:schemeClr val="bg1"/>
                </a:solidFill>
                <a:latin typeface="+mj-ea"/>
              </a:endParaRPr>
            </a:p>
          </p:txBody>
        </p:sp>
        <p:sp>
          <p:nvSpPr>
            <p:cNvPr id="176" name="TextBox 175"/>
            <p:cNvSpPr txBox="1"/>
            <p:nvPr/>
          </p:nvSpPr>
          <p:spPr>
            <a:xfrm>
              <a:off x="2033116" y="1783252"/>
              <a:ext cx="822340" cy="246173"/>
            </a:xfrm>
            <a:prstGeom prst="rect">
              <a:avLst/>
            </a:prstGeom>
            <a:noFill/>
          </p:spPr>
          <p:txBody>
            <a:bodyPr wrap="none" lIns="0" tIns="0" rIns="0" bIns="0" rtlCol="0" anchor="t">
              <a:spAutoFit/>
            </a:bodyPr>
            <a:lstStyle/>
            <a:p>
              <a:pPr algn="ctr"/>
              <a:r>
                <a:rPr lang="zh-CN" altLang="en-US" sz="2135" dirty="0">
                  <a:solidFill>
                    <a:schemeClr val="bg1"/>
                  </a:solidFill>
                  <a:latin typeface="+mj-ea"/>
                  <a:ea typeface="+mj-ea"/>
                </a:rPr>
                <a:t>标题文字</a:t>
              </a:r>
              <a:endParaRPr lang="en-US" sz="2135" dirty="0">
                <a:solidFill>
                  <a:schemeClr val="bg1"/>
                </a:solidFill>
                <a:latin typeface="+mj-ea"/>
                <a:ea typeface="+mj-ea"/>
              </a:endParaRPr>
            </a:p>
          </p:txBody>
        </p:sp>
      </p:grpSp>
      <p:grpSp>
        <p:nvGrpSpPr>
          <p:cNvPr id="177" name="组合 176"/>
          <p:cNvGrpSpPr/>
          <p:nvPr/>
        </p:nvGrpSpPr>
        <p:grpSpPr>
          <a:xfrm>
            <a:off x="886093" y="4797209"/>
            <a:ext cx="2565023" cy="1006341"/>
            <a:chOff x="1072034" y="1783252"/>
            <a:chExt cx="1923767" cy="754756"/>
          </a:xfrm>
        </p:grpSpPr>
        <p:sp>
          <p:nvSpPr>
            <p:cNvPr id="178" name="TextBox 177"/>
            <p:cNvSpPr txBox="1"/>
            <p:nvPr/>
          </p:nvSpPr>
          <p:spPr>
            <a:xfrm>
              <a:off x="1072034" y="2087885"/>
              <a:ext cx="1923767" cy="450123"/>
            </a:xfrm>
            <a:prstGeom prst="rect">
              <a:avLst/>
            </a:prstGeom>
            <a:noFill/>
          </p:spPr>
          <p:txBody>
            <a:bodyPr wrap="square" lIns="0" tIns="0" rtlCol="0" anchor="t">
              <a:spAutoFit/>
            </a:bodyPr>
            <a:lstStyle/>
            <a:p>
              <a:r>
                <a:rPr lang="zh-CN" altLang="en-US" sz="1200" dirty="0">
                  <a:solidFill>
                    <a:schemeClr val="bg1"/>
                  </a:solidFill>
                  <a:latin typeface="+mj-ea"/>
                </a:rPr>
                <a:t>单击此处添加文本单击此处添加文本</a:t>
              </a:r>
              <a:endParaRPr lang="en-US" altLang="zh-CN" sz="1200" dirty="0">
                <a:solidFill>
                  <a:schemeClr val="bg1"/>
                </a:solidFill>
                <a:latin typeface="+mj-ea"/>
              </a:endParaRPr>
            </a:p>
            <a:p>
              <a:r>
                <a:rPr lang="zh-CN" altLang="en-US" sz="1200" dirty="0">
                  <a:solidFill>
                    <a:schemeClr val="bg1"/>
                  </a:solidFill>
                  <a:latin typeface="+mj-ea"/>
                </a:rPr>
                <a:t>单击此处添加文本单击此处添加文本</a:t>
              </a:r>
              <a:endParaRPr lang="en-US" altLang="zh-CN" sz="1200" dirty="0">
                <a:solidFill>
                  <a:schemeClr val="bg1"/>
                </a:solidFill>
                <a:latin typeface="+mj-ea"/>
              </a:endParaRPr>
            </a:p>
            <a:p>
              <a:r>
                <a:rPr lang="zh-CN" altLang="en-US" sz="1200" dirty="0">
                  <a:solidFill>
                    <a:schemeClr val="bg1"/>
                  </a:solidFill>
                  <a:latin typeface="+mj-ea"/>
                </a:rPr>
                <a:t>单击此处添加文本单击此处添加文本</a:t>
              </a:r>
              <a:endParaRPr lang="en-US" altLang="zh-CN" sz="1200" dirty="0">
                <a:solidFill>
                  <a:schemeClr val="bg1"/>
                </a:solidFill>
                <a:latin typeface="+mj-ea"/>
              </a:endParaRPr>
            </a:p>
          </p:txBody>
        </p:sp>
        <p:sp>
          <p:nvSpPr>
            <p:cNvPr id="179" name="TextBox 178"/>
            <p:cNvSpPr txBox="1"/>
            <p:nvPr/>
          </p:nvSpPr>
          <p:spPr>
            <a:xfrm>
              <a:off x="2033116" y="1783252"/>
              <a:ext cx="822340" cy="246173"/>
            </a:xfrm>
            <a:prstGeom prst="rect">
              <a:avLst/>
            </a:prstGeom>
            <a:noFill/>
          </p:spPr>
          <p:txBody>
            <a:bodyPr wrap="none" lIns="0" tIns="0" rIns="0" bIns="0" rtlCol="0" anchor="t">
              <a:spAutoFit/>
            </a:bodyPr>
            <a:lstStyle/>
            <a:p>
              <a:pPr algn="ctr"/>
              <a:r>
                <a:rPr lang="zh-CN" altLang="en-US" sz="2135" dirty="0">
                  <a:solidFill>
                    <a:schemeClr val="bg1"/>
                  </a:solidFill>
                  <a:latin typeface="+mj-ea"/>
                  <a:ea typeface="+mj-ea"/>
                </a:rPr>
                <a:t>标题文字</a:t>
              </a:r>
              <a:endParaRPr lang="en-US" sz="2135" dirty="0">
                <a:solidFill>
                  <a:schemeClr val="bg1"/>
                </a:solidFill>
                <a:latin typeface="+mj-ea"/>
                <a:ea typeface="+mj-ea"/>
              </a:endParaRPr>
            </a:p>
          </p:txBody>
        </p:sp>
      </p:grpSp>
      <p:grpSp>
        <p:nvGrpSpPr>
          <p:cNvPr id="180" name="组合 179"/>
          <p:cNvGrpSpPr/>
          <p:nvPr/>
        </p:nvGrpSpPr>
        <p:grpSpPr>
          <a:xfrm>
            <a:off x="8617128" y="1943801"/>
            <a:ext cx="2566090" cy="1006341"/>
            <a:chOff x="1071233" y="1783252"/>
            <a:chExt cx="1924568" cy="754756"/>
          </a:xfrm>
        </p:grpSpPr>
        <p:sp>
          <p:nvSpPr>
            <p:cNvPr id="181" name="TextBox 180"/>
            <p:cNvSpPr txBox="1"/>
            <p:nvPr/>
          </p:nvSpPr>
          <p:spPr>
            <a:xfrm>
              <a:off x="1072034" y="2087885"/>
              <a:ext cx="1923767" cy="450123"/>
            </a:xfrm>
            <a:prstGeom prst="rect">
              <a:avLst/>
            </a:prstGeom>
            <a:noFill/>
          </p:spPr>
          <p:txBody>
            <a:bodyPr wrap="square" lIns="0" tIns="0" rtlCol="0" anchor="t">
              <a:spAutoFit/>
            </a:bodyPr>
            <a:lstStyle/>
            <a:p>
              <a:r>
                <a:rPr lang="zh-CN" altLang="en-US" sz="1200" dirty="0">
                  <a:solidFill>
                    <a:schemeClr val="bg1"/>
                  </a:solidFill>
                  <a:latin typeface="+mj-ea"/>
                </a:rPr>
                <a:t>单击此处添加文本单击此处添加文本</a:t>
              </a:r>
              <a:endParaRPr lang="en-US" altLang="zh-CN" sz="1200" dirty="0">
                <a:solidFill>
                  <a:schemeClr val="bg1"/>
                </a:solidFill>
                <a:latin typeface="+mj-ea"/>
              </a:endParaRPr>
            </a:p>
            <a:p>
              <a:r>
                <a:rPr lang="zh-CN" altLang="en-US" sz="1200" dirty="0">
                  <a:solidFill>
                    <a:schemeClr val="bg1"/>
                  </a:solidFill>
                  <a:latin typeface="+mj-ea"/>
                </a:rPr>
                <a:t>单击此处添加文本单击此处添加文本</a:t>
              </a:r>
              <a:endParaRPr lang="en-US" altLang="zh-CN" sz="1200" dirty="0">
                <a:solidFill>
                  <a:schemeClr val="bg1"/>
                </a:solidFill>
                <a:latin typeface="+mj-ea"/>
              </a:endParaRPr>
            </a:p>
            <a:p>
              <a:r>
                <a:rPr lang="zh-CN" altLang="en-US" sz="1200" dirty="0">
                  <a:solidFill>
                    <a:schemeClr val="bg1"/>
                  </a:solidFill>
                  <a:latin typeface="+mj-ea"/>
                </a:rPr>
                <a:t>单击此处添加文本单击此处添加文本</a:t>
              </a:r>
              <a:endParaRPr lang="en-US" altLang="zh-CN" sz="1200" dirty="0">
                <a:solidFill>
                  <a:schemeClr val="bg1"/>
                </a:solidFill>
                <a:latin typeface="+mj-ea"/>
              </a:endParaRPr>
            </a:p>
          </p:txBody>
        </p:sp>
        <p:sp>
          <p:nvSpPr>
            <p:cNvPr id="182" name="TextBox 181"/>
            <p:cNvSpPr txBox="1"/>
            <p:nvPr/>
          </p:nvSpPr>
          <p:spPr>
            <a:xfrm>
              <a:off x="1071233" y="1783252"/>
              <a:ext cx="822341" cy="246173"/>
            </a:xfrm>
            <a:prstGeom prst="rect">
              <a:avLst/>
            </a:prstGeom>
            <a:noFill/>
          </p:spPr>
          <p:txBody>
            <a:bodyPr wrap="none" lIns="0" tIns="0" rIns="0" bIns="0" rtlCol="0" anchor="t">
              <a:spAutoFit/>
            </a:bodyPr>
            <a:lstStyle/>
            <a:p>
              <a:pPr algn="ctr"/>
              <a:r>
                <a:rPr lang="zh-CN" altLang="en-US" sz="2135" dirty="0">
                  <a:solidFill>
                    <a:schemeClr val="bg1"/>
                  </a:solidFill>
                  <a:latin typeface="+mj-ea"/>
                  <a:ea typeface="+mj-ea"/>
                </a:rPr>
                <a:t>标题文字</a:t>
              </a:r>
              <a:endParaRPr lang="en-US" sz="2135" dirty="0">
                <a:solidFill>
                  <a:schemeClr val="bg1"/>
                </a:solidFill>
                <a:latin typeface="+mj-ea"/>
                <a:ea typeface="+mj-ea"/>
              </a:endParaRPr>
            </a:p>
          </p:txBody>
        </p:sp>
      </p:grpSp>
      <p:grpSp>
        <p:nvGrpSpPr>
          <p:cNvPr id="183" name="组合 182"/>
          <p:cNvGrpSpPr/>
          <p:nvPr/>
        </p:nvGrpSpPr>
        <p:grpSpPr>
          <a:xfrm>
            <a:off x="8617128" y="3401280"/>
            <a:ext cx="2566090" cy="1006341"/>
            <a:chOff x="1071233" y="1783252"/>
            <a:chExt cx="1924568" cy="754756"/>
          </a:xfrm>
        </p:grpSpPr>
        <p:sp>
          <p:nvSpPr>
            <p:cNvPr id="184" name="TextBox 183"/>
            <p:cNvSpPr txBox="1"/>
            <p:nvPr/>
          </p:nvSpPr>
          <p:spPr>
            <a:xfrm>
              <a:off x="1072034" y="2087885"/>
              <a:ext cx="1923767" cy="450123"/>
            </a:xfrm>
            <a:prstGeom prst="rect">
              <a:avLst/>
            </a:prstGeom>
            <a:noFill/>
          </p:spPr>
          <p:txBody>
            <a:bodyPr wrap="square" lIns="0" tIns="0" rtlCol="0" anchor="t">
              <a:spAutoFit/>
            </a:bodyPr>
            <a:lstStyle/>
            <a:p>
              <a:r>
                <a:rPr lang="zh-CN" altLang="en-US" sz="1200" dirty="0">
                  <a:solidFill>
                    <a:schemeClr val="bg1"/>
                  </a:solidFill>
                  <a:latin typeface="+mj-ea"/>
                </a:rPr>
                <a:t>单击此处添加文本单击此处添加文本</a:t>
              </a:r>
              <a:endParaRPr lang="en-US" altLang="zh-CN" sz="1200" dirty="0">
                <a:solidFill>
                  <a:schemeClr val="bg1"/>
                </a:solidFill>
                <a:latin typeface="+mj-ea"/>
              </a:endParaRPr>
            </a:p>
            <a:p>
              <a:r>
                <a:rPr lang="zh-CN" altLang="en-US" sz="1200" dirty="0">
                  <a:solidFill>
                    <a:schemeClr val="bg1"/>
                  </a:solidFill>
                  <a:latin typeface="+mj-ea"/>
                </a:rPr>
                <a:t>单击此处添加文本单击此处添加文本</a:t>
              </a:r>
              <a:endParaRPr lang="en-US" altLang="zh-CN" sz="1200" dirty="0">
                <a:solidFill>
                  <a:schemeClr val="bg1"/>
                </a:solidFill>
                <a:latin typeface="+mj-ea"/>
              </a:endParaRPr>
            </a:p>
            <a:p>
              <a:r>
                <a:rPr lang="zh-CN" altLang="en-US" sz="1200" dirty="0">
                  <a:solidFill>
                    <a:schemeClr val="bg1"/>
                  </a:solidFill>
                  <a:latin typeface="+mj-ea"/>
                </a:rPr>
                <a:t>单击此处添加文本单击此处添加文本</a:t>
              </a:r>
              <a:endParaRPr lang="en-US" altLang="zh-CN" sz="1200" dirty="0">
                <a:solidFill>
                  <a:schemeClr val="bg1"/>
                </a:solidFill>
                <a:latin typeface="+mj-ea"/>
              </a:endParaRPr>
            </a:p>
          </p:txBody>
        </p:sp>
        <p:sp>
          <p:nvSpPr>
            <p:cNvPr id="185" name="TextBox 184"/>
            <p:cNvSpPr txBox="1"/>
            <p:nvPr/>
          </p:nvSpPr>
          <p:spPr>
            <a:xfrm>
              <a:off x="1071233" y="1783252"/>
              <a:ext cx="822341" cy="246173"/>
            </a:xfrm>
            <a:prstGeom prst="rect">
              <a:avLst/>
            </a:prstGeom>
            <a:noFill/>
          </p:spPr>
          <p:txBody>
            <a:bodyPr wrap="none" lIns="0" tIns="0" rIns="0" bIns="0" rtlCol="0" anchor="t">
              <a:spAutoFit/>
            </a:bodyPr>
            <a:lstStyle/>
            <a:p>
              <a:pPr algn="ctr"/>
              <a:r>
                <a:rPr lang="zh-CN" altLang="en-US" sz="2135" dirty="0">
                  <a:solidFill>
                    <a:schemeClr val="bg1"/>
                  </a:solidFill>
                  <a:latin typeface="+mj-ea"/>
                  <a:ea typeface="+mj-ea"/>
                </a:rPr>
                <a:t>标题文字</a:t>
              </a:r>
              <a:endParaRPr lang="en-US" sz="2135" dirty="0">
                <a:solidFill>
                  <a:schemeClr val="bg1"/>
                </a:solidFill>
                <a:latin typeface="+mj-ea"/>
                <a:ea typeface="+mj-ea"/>
              </a:endParaRPr>
            </a:p>
          </p:txBody>
        </p:sp>
      </p:grpSp>
      <p:grpSp>
        <p:nvGrpSpPr>
          <p:cNvPr id="186" name="组合 185"/>
          <p:cNvGrpSpPr/>
          <p:nvPr/>
        </p:nvGrpSpPr>
        <p:grpSpPr>
          <a:xfrm>
            <a:off x="8617128" y="4692521"/>
            <a:ext cx="2566090" cy="1006341"/>
            <a:chOff x="1071233" y="1783252"/>
            <a:chExt cx="1924568" cy="754756"/>
          </a:xfrm>
        </p:grpSpPr>
        <p:sp>
          <p:nvSpPr>
            <p:cNvPr id="187" name="TextBox 186"/>
            <p:cNvSpPr txBox="1"/>
            <p:nvPr/>
          </p:nvSpPr>
          <p:spPr>
            <a:xfrm>
              <a:off x="1072034" y="2087885"/>
              <a:ext cx="1923767" cy="450123"/>
            </a:xfrm>
            <a:prstGeom prst="rect">
              <a:avLst/>
            </a:prstGeom>
            <a:noFill/>
          </p:spPr>
          <p:txBody>
            <a:bodyPr wrap="square" lIns="0" tIns="0" rtlCol="0" anchor="t">
              <a:spAutoFit/>
            </a:bodyPr>
            <a:lstStyle/>
            <a:p>
              <a:r>
                <a:rPr lang="zh-CN" altLang="en-US" sz="1200" dirty="0">
                  <a:solidFill>
                    <a:schemeClr val="bg1"/>
                  </a:solidFill>
                  <a:latin typeface="+mj-ea"/>
                </a:rPr>
                <a:t>单击此处添加文本单击此处添加文本</a:t>
              </a:r>
              <a:endParaRPr lang="en-US" altLang="zh-CN" sz="1200" dirty="0">
                <a:solidFill>
                  <a:schemeClr val="bg1"/>
                </a:solidFill>
                <a:latin typeface="+mj-ea"/>
              </a:endParaRPr>
            </a:p>
            <a:p>
              <a:r>
                <a:rPr lang="zh-CN" altLang="en-US" sz="1200" dirty="0">
                  <a:solidFill>
                    <a:schemeClr val="bg1"/>
                  </a:solidFill>
                  <a:latin typeface="+mj-ea"/>
                </a:rPr>
                <a:t>单击此处添加文本单击此处添加文本</a:t>
              </a:r>
              <a:endParaRPr lang="en-US" altLang="zh-CN" sz="1200" dirty="0">
                <a:solidFill>
                  <a:schemeClr val="bg1"/>
                </a:solidFill>
                <a:latin typeface="+mj-ea"/>
              </a:endParaRPr>
            </a:p>
            <a:p>
              <a:r>
                <a:rPr lang="zh-CN" altLang="en-US" sz="1200" dirty="0">
                  <a:solidFill>
                    <a:schemeClr val="bg1"/>
                  </a:solidFill>
                  <a:latin typeface="+mj-ea"/>
                </a:rPr>
                <a:t>单击此处添加文本单击此处添加文本</a:t>
              </a:r>
              <a:endParaRPr lang="en-US" altLang="zh-CN" sz="1200" dirty="0">
                <a:solidFill>
                  <a:schemeClr val="bg1"/>
                </a:solidFill>
                <a:latin typeface="+mj-ea"/>
              </a:endParaRPr>
            </a:p>
          </p:txBody>
        </p:sp>
        <p:sp>
          <p:nvSpPr>
            <p:cNvPr id="188" name="TextBox 187"/>
            <p:cNvSpPr txBox="1"/>
            <p:nvPr/>
          </p:nvSpPr>
          <p:spPr>
            <a:xfrm>
              <a:off x="1071233" y="1783252"/>
              <a:ext cx="822341" cy="246173"/>
            </a:xfrm>
            <a:prstGeom prst="rect">
              <a:avLst/>
            </a:prstGeom>
            <a:noFill/>
          </p:spPr>
          <p:txBody>
            <a:bodyPr wrap="none" lIns="0" tIns="0" rIns="0" bIns="0" rtlCol="0" anchor="t">
              <a:spAutoFit/>
            </a:bodyPr>
            <a:lstStyle/>
            <a:p>
              <a:pPr algn="ctr"/>
              <a:r>
                <a:rPr lang="zh-CN" altLang="en-US" sz="2135" dirty="0">
                  <a:solidFill>
                    <a:schemeClr val="bg1"/>
                  </a:solidFill>
                  <a:latin typeface="+mj-ea"/>
                  <a:ea typeface="+mj-ea"/>
                </a:rPr>
                <a:t>标题文字</a:t>
              </a:r>
              <a:endParaRPr lang="en-US" sz="2135" dirty="0">
                <a:solidFill>
                  <a:schemeClr val="bg1"/>
                </a:solidFill>
                <a:latin typeface="+mj-ea"/>
                <a:ea typeface="+mj-ea"/>
              </a:endParaRPr>
            </a:p>
          </p:txBody>
        </p:sp>
      </p:gr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50"/>
                                        </p:tgtEl>
                                        <p:attrNameLst>
                                          <p:attrName>style.visibility</p:attrName>
                                        </p:attrNameLst>
                                      </p:cBhvr>
                                      <p:to>
                                        <p:strVal val="visible"/>
                                      </p:to>
                                    </p:set>
                                    <p:anim calcmode="lin" valueType="num">
                                      <p:cBhvr additive="base">
                                        <p:cTn id="7" dur="500" fill="hold"/>
                                        <p:tgtEl>
                                          <p:spTgt spid="150"/>
                                        </p:tgtEl>
                                        <p:attrNameLst>
                                          <p:attrName>ppt_x</p:attrName>
                                        </p:attrNameLst>
                                      </p:cBhvr>
                                      <p:tavLst>
                                        <p:tav tm="0">
                                          <p:val>
                                            <p:strVal val="0-#ppt_w/2"/>
                                          </p:val>
                                        </p:tav>
                                        <p:tav tm="100000">
                                          <p:val>
                                            <p:strVal val="#ppt_x"/>
                                          </p:val>
                                        </p:tav>
                                      </p:tavLst>
                                    </p:anim>
                                    <p:anim calcmode="lin" valueType="num">
                                      <p:cBhvr additive="base">
                                        <p:cTn id="8" dur="500" fill="hold"/>
                                        <p:tgtEl>
                                          <p:spTgt spid="15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p:cTn id="13" dur="500" fill="hold"/>
                                        <p:tgtEl>
                                          <p:spTgt spid="9"/>
                                        </p:tgtEl>
                                        <p:attrNameLst>
                                          <p:attrName>ppt_w</p:attrName>
                                        </p:attrNameLst>
                                      </p:cBhvr>
                                      <p:tavLst>
                                        <p:tav tm="0">
                                          <p:val>
                                            <p:fltVal val="0"/>
                                          </p:val>
                                        </p:tav>
                                        <p:tav tm="100000">
                                          <p:val>
                                            <p:strVal val="#ppt_w"/>
                                          </p:val>
                                        </p:tav>
                                      </p:tavLst>
                                    </p:anim>
                                    <p:anim calcmode="lin" valueType="num">
                                      <p:cBhvr>
                                        <p:cTn id="14" dur="500" fill="hold"/>
                                        <p:tgtEl>
                                          <p:spTgt spid="9"/>
                                        </p:tgtEl>
                                        <p:attrNameLst>
                                          <p:attrName>ppt_h</p:attrName>
                                        </p:attrNameLst>
                                      </p:cBhvr>
                                      <p:tavLst>
                                        <p:tav tm="0">
                                          <p:val>
                                            <p:fltVal val="0"/>
                                          </p:val>
                                        </p:tav>
                                        <p:tav tm="100000">
                                          <p:val>
                                            <p:strVal val="#ppt_h"/>
                                          </p:val>
                                        </p:tav>
                                      </p:tavLst>
                                    </p:anim>
                                    <p:animEffect transition="in" filter="fade">
                                      <p:cBhvr>
                                        <p:cTn id="15" dur="500"/>
                                        <p:tgtEl>
                                          <p:spTgt spid="9"/>
                                        </p:tgtEl>
                                      </p:cBhvr>
                                    </p:animEffect>
                                  </p:childTnLst>
                                </p:cTn>
                              </p:par>
                            </p:childTnLst>
                          </p:cTn>
                        </p:par>
                      </p:childTnLst>
                    </p:cTn>
                  </p:par>
                  <p:par>
                    <p:cTn id="16" fill="hold">
                      <p:stCondLst>
                        <p:cond delay="indefinite"/>
                      </p:stCondLst>
                      <p:childTnLst>
                        <p:par>
                          <p:cTn id="17" fill="hold">
                            <p:stCondLst>
                              <p:cond delay="0"/>
                            </p:stCondLst>
                            <p:childTnLst>
                              <p:par>
                                <p:cTn id="18" presetID="2" presetClass="entr" presetSubtype="8" fill="hold" nodeType="clickEffect">
                                  <p:stCondLst>
                                    <p:cond delay="0"/>
                                  </p:stCondLst>
                                  <p:childTnLst>
                                    <p:set>
                                      <p:cBhvr>
                                        <p:cTn id="19" dur="1" fill="hold">
                                          <p:stCondLst>
                                            <p:cond delay="0"/>
                                          </p:stCondLst>
                                        </p:cTn>
                                        <p:tgtEl>
                                          <p:spTgt spid="171"/>
                                        </p:tgtEl>
                                        <p:attrNameLst>
                                          <p:attrName>style.visibility</p:attrName>
                                        </p:attrNameLst>
                                      </p:cBhvr>
                                      <p:to>
                                        <p:strVal val="visible"/>
                                      </p:to>
                                    </p:set>
                                    <p:anim calcmode="lin" valueType="num">
                                      <p:cBhvr additive="base">
                                        <p:cTn id="20" dur="500" fill="hold"/>
                                        <p:tgtEl>
                                          <p:spTgt spid="171"/>
                                        </p:tgtEl>
                                        <p:attrNameLst>
                                          <p:attrName>ppt_x</p:attrName>
                                        </p:attrNameLst>
                                      </p:cBhvr>
                                      <p:tavLst>
                                        <p:tav tm="0">
                                          <p:val>
                                            <p:strVal val="0-#ppt_w/2"/>
                                          </p:val>
                                        </p:tav>
                                        <p:tav tm="100000">
                                          <p:val>
                                            <p:strVal val="#ppt_x"/>
                                          </p:val>
                                        </p:tav>
                                      </p:tavLst>
                                    </p:anim>
                                    <p:anim calcmode="lin" valueType="num">
                                      <p:cBhvr additive="base">
                                        <p:cTn id="21" dur="500" fill="hold"/>
                                        <p:tgtEl>
                                          <p:spTgt spid="171"/>
                                        </p:tgtEl>
                                        <p:attrNameLst>
                                          <p:attrName>ppt_y</p:attrName>
                                        </p:attrNameLst>
                                      </p:cBhvr>
                                      <p:tavLst>
                                        <p:tav tm="0">
                                          <p:val>
                                            <p:strVal val="#ppt_y"/>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 presetClass="entr" presetSubtype="8" fill="hold" nodeType="clickEffect">
                                  <p:stCondLst>
                                    <p:cond delay="0"/>
                                  </p:stCondLst>
                                  <p:childTnLst>
                                    <p:set>
                                      <p:cBhvr>
                                        <p:cTn id="25" dur="1" fill="hold">
                                          <p:stCondLst>
                                            <p:cond delay="0"/>
                                          </p:stCondLst>
                                        </p:cTn>
                                        <p:tgtEl>
                                          <p:spTgt spid="174"/>
                                        </p:tgtEl>
                                        <p:attrNameLst>
                                          <p:attrName>style.visibility</p:attrName>
                                        </p:attrNameLst>
                                      </p:cBhvr>
                                      <p:to>
                                        <p:strVal val="visible"/>
                                      </p:to>
                                    </p:set>
                                    <p:anim calcmode="lin" valueType="num">
                                      <p:cBhvr additive="base">
                                        <p:cTn id="26" dur="500" fill="hold"/>
                                        <p:tgtEl>
                                          <p:spTgt spid="174"/>
                                        </p:tgtEl>
                                        <p:attrNameLst>
                                          <p:attrName>ppt_x</p:attrName>
                                        </p:attrNameLst>
                                      </p:cBhvr>
                                      <p:tavLst>
                                        <p:tav tm="0">
                                          <p:val>
                                            <p:strVal val="0-#ppt_w/2"/>
                                          </p:val>
                                        </p:tav>
                                        <p:tav tm="100000">
                                          <p:val>
                                            <p:strVal val="#ppt_x"/>
                                          </p:val>
                                        </p:tav>
                                      </p:tavLst>
                                    </p:anim>
                                    <p:anim calcmode="lin" valueType="num">
                                      <p:cBhvr additive="base">
                                        <p:cTn id="27" dur="500" fill="hold"/>
                                        <p:tgtEl>
                                          <p:spTgt spid="174"/>
                                        </p:tgtEl>
                                        <p:attrNameLst>
                                          <p:attrName>ppt_y</p:attrName>
                                        </p:attrNameLst>
                                      </p:cBhvr>
                                      <p:tavLst>
                                        <p:tav tm="0">
                                          <p:val>
                                            <p:strVal val="#ppt_y"/>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 presetClass="entr" presetSubtype="8" fill="hold" nodeType="clickEffect">
                                  <p:stCondLst>
                                    <p:cond delay="0"/>
                                  </p:stCondLst>
                                  <p:childTnLst>
                                    <p:set>
                                      <p:cBhvr>
                                        <p:cTn id="31" dur="1" fill="hold">
                                          <p:stCondLst>
                                            <p:cond delay="0"/>
                                          </p:stCondLst>
                                        </p:cTn>
                                        <p:tgtEl>
                                          <p:spTgt spid="177"/>
                                        </p:tgtEl>
                                        <p:attrNameLst>
                                          <p:attrName>style.visibility</p:attrName>
                                        </p:attrNameLst>
                                      </p:cBhvr>
                                      <p:to>
                                        <p:strVal val="visible"/>
                                      </p:to>
                                    </p:set>
                                    <p:anim calcmode="lin" valueType="num">
                                      <p:cBhvr additive="base">
                                        <p:cTn id="32" dur="500" fill="hold"/>
                                        <p:tgtEl>
                                          <p:spTgt spid="177"/>
                                        </p:tgtEl>
                                        <p:attrNameLst>
                                          <p:attrName>ppt_x</p:attrName>
                                        </p:attrNameLst>
                                      </p:cBhvr>
                                      <p:tavLst>
                                        <p:tav tm="0">
                                          <p:val>
                                            <p:strVal val="0-#ppt_w/2"/>
                                          </p:val>
                                        </p:tav>
                                        <p:tav tm="100000">
                                          <p:val>
                                            <p:strVal val="#ppt_x"/>
                                          </p:val>
                                        </p:tav>
                                      </p:tavLst>
                                    </p:anim>
                                    <p:anim calcmode="lin" valueType="num">
                                      <p:cBhvr additive="base">
                                        <p:cTn id="33" dur="500" fill="hold"/>
                                        <p:tgtEl>
                                          <p:spTgt spid="177"/>
                                        </p:tgtEl>
                                        <p:attrNameLst>
                                          <p:attrName>ppt_y</p:attrName>
                                        </p:attrNameLst>
                                      </p:cBhvr>
                                      <p:tavLst>
                                        <p:tav tm="0">
                                          <p:val>
                                            <p:strVal val="#ppt_y"/>
                                          </p:val>
                                        </p:tav>
                                        <p:tav tm="100000">
                                          <p:val>
                                            <p:strVal val="#ppt_y"/>
                                          </p:val>
                                        </p:tav>
                                      </p:tavLst>
                                    </p:anim>
                                  </p:childTnLst>
                                </p:cTn>
                              </p:par>
                              <p:par>
                                <p:cTn id="34" presetID="2" presetClass="entr" presetSubtype="2" fill="hold" nodeType="withEffect">
                                  <p:stCondLst>
                                    <p:cond delay="0"/>
                                  </p:stCondLst>
                                  <p:childTnLst>
                                    <p:set>
                                      <p:cBhvr>
                                        <p:cTn id="35" dur="1" fill="hold">
                                          <p:stCondLst>
                                            <p:cond delay="0"/>
                                          </p:stCondLst>
                                        </p:cTn>
                                        <p:tgtEl>
                                          <p:spTgt spid="180"/>
                                        </p:tgtEl>
                                        <p:attrNameLst>
                                          <p:attrName>style.visibility</p:attrName>
                                        </p:attrNameLst>
                                      </p:cBhvr>
                                      <p:to>
                                        <p:strVal val="visible"/>
                                      </p:to>
                                    </p:set>
                                    <p:anim calcmode="lin" valueType="num">
                                      <p:cBhvr additive="base">
                                        <p:cTn id="36" dur="500" fill="hold"/>
                                        <p:tgtEl>
                                          <p:spTgt spid="180"/>
                                        </p:tgtEl>
                                        <p:attrNameLst>
                                          <p:attrName>ppt_x</p:attrName>
                                        </p:attrNameLst>
                                      </p:cBhvr>
                                      <p:tavLst>
                                        <p:tav tm="0">
                                          <p:val>
                                            <p:strVal val="1+#ppt_w/2"/>
                                          </p:val>
                                        </p:tav>
                                        <p:tav tm="100000">
                                          <p:val>
                                            <p:strVal val="#ppt_x"/>
                                          </p:val>
                                        </p:tav>
                                      </p:tavLst>
                                    </p:anim>
                                    <p:anim calcmode="lin" valueType="num">
                                      <p:cBhvr additive="base">
                                        <p:cTn id="37" dur="500" fill="hold"/>
                                        <p:tgtEl>
                                          <p:spTgt spid="180"/>
                                        </p:tgtEl>
                                        <p:attrNameLst>
                                          <p:attrName>ppt_y</p:attrName>
                                        </p:attrNameLst>
                                      </p:cBhvr>
                                      <p:tavLst>
                                        <p:tav tm="0">
                                          <p:val>
                                            <p:strVal val="#ppt_y"/>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2" fill="hold" nodeType="clickEffect">
                                  <p:stCondLst>
                                    <p:cond delay="0"/>
                                  </p:stCondLst>
                                  <p:childTnLst>
                                    <p:set>
                                      <p:cBhvr>
                                        <p:cTn id="41" dur="1" fill="hold">
                                          <p:stCondLst>
                                            <p:cond delay="0"/>
                                          </p:stCondLst>
                                        </p:cTn>
                                        <p:tgtEl>
                                          <p:spTgt spid="183"/>
                                        </p:tgtEl>
                                        <p:attrNameLst>
                                          <p:attrName>style.visibility</p:attrName>
                                        </p:attrNameLst>
                                      </p:cBhvr>
                                      <p:to>
                                        <p:strVal val="visible"/>
                                      </p:to>
                                    </p:set>
                                    <p:anim calcmode="lin" valueType="num">
                                      <p:cBhvr additive="base">
                                        <p:cTn id="42" dur="500" fill="hold"/>
                                        <p:tgtEl>
                                          <p:spTgt spid="183"/>
                                        </p:tgtEl>
                                        <p:attrNameLst>
                                          <p:attrName>ppt_x</p:attrName>
                                        </p:attrNameLst>
                                      </p:cBhvr>
                                      <p:tavLst>
                                        <p:tav tm="0">
                                          <p:val>
                                            <p:strVal val="1+#ppt_w/2"/>
                                          </p:val>
                                        </p:tav>
                                        <p:tav tm="100000">
                                          <p:val>
                                            <p:strVal val="#ppt_x"/>
                                          </p:val>
                                        </p:tav>
                                      </p:tavLst>
                                    </p:anim>
                                    <p:anim calcmode="lin" valueType="num">
                                      <p:cBhvr additive="base">
                                        <p:cTn id="43" dur="500" fill="hold"/>
                                        <p:tgtEl>
                                          <p:spTgt spid="183"/>
                                        </p:tgtEl>
                                        <p:attrNameLst>
                                          <p:attrName>ppt_y</p:attrName>
                                        </p:attrNameLst>
                                      </p:cBhvr>
                                      <p:tavLst>
                                        <p:tav tm="0">
                                          <p:val>
                                            <p:strVal val="#ppt_y"/>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2" presetClass="entr" presetSubtype="2" fill="hold" nodeType="clickEffect">
                                  <p:stCondLst>
                                    <p:cond delay="0"/>
                                  </p:stCondLst>
                                  <p:childTnLst>
                                    <p:set>
                                      <p:cBhvr>
                                        <p:cTn id="47" dur="1" fill="hold">
                                          <p:stCondLst>
                                            <p:cond delay="0"/>
                                          </p:stCondLst>
                                        </p:cTn>
                                        <p:tgtEl>
                                          <p:spTgt spid="186"/>
                                        </p:tgtEl>
                                        <p:attrNameLst>
                                          <p:attrName>style.visibility</p:attrName>
                                        </p:attrNameLst>
                                      </p:cBhvr>
                                      <p:to>
                                        <p:strVal val="visible"/>
                                      </p:to>
                                    </p:set>
                                    <p:anim calcmode="lin" valueType="num">
                                      <p:cBhvr additive="base">
                                        <p:cTn id="48" dur="500" fill="hold"/>
                                        <p:tgtEl>
                                          <p:spTgt spid="186"/>
                                        </p:tgtEl>
                                        <p:attrNameLst>
                                          <p:attrName>ppt_x</p:attrName>
                                        </p:attrNameLst>
                                      </p:cBhvr>
                                      <p:tavLst>
                                        <p:tav tm="0">
                                          <p:val>
                                            <p:strVal val="1+#ppt_w/2"/>
                                          </p:val>
                                        </p:tav>
                                        <p:tav tm="100000">
                                          <p:val>
                                            <p:strVal val="#ppt_x"/>
                                          </p:val>
                                        </p:tav>
                                      </p:tavLst>
                                    </p:anim>
                                    <p:anim calcmode="lin" valueType="num">
                                      <p:cBhvr additive="base">
                                        <p:cTn id="49" dur="500" fill="hold"/>
                                        <p:tgtEl>
                                          <p:spTgt spid="18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2"/>
          <p:cNvSpPr/>
          <p:nvPr/>
        </p:nvSpPr>
        <p:spPr>
          <a:xfrm>
            <a:off x="0" y="2372884"/>
            <a:ext cx="12192000" cy="2784309"/>
          </a:xfrm>
          <a:custGeom>
            <a:avLst/>
            <a:gdLst/>
            <a:ahLst/>
            <a:cxnLst/>
            <a:rect l="l" t="t" r="r" b="b"/>
            <a:pathLst>
              <a:path w="9144000" h="2088232">
                <a:moveTo>
                  <a:pt x="0" y="0"/>
                </a:moveTo>
                <a:lnTo>
                  <a:pt x="3816349" y="0"/>
                </a:lnTo>
                <a:lnTo>
                  <a:pt x="3815397" y="194197"/>
                </a:lnTo>
                <a:cubicBezTo>
                  <a:pt x="3815639" y="203899"/>
                  <a:pt x="3815881" y="213599"/>
                  <a:pt x="3816123" y="223301"/>
                </a:cubicBezTo>
                <a:cubicBezTo>
                  <a:pt x="3815485" y="285565"/>
                  <a:pt x="3825627" y="323840"/>
                  <a:pt x="3858310" y="352306"/>
                </a:cubicBezTo>
                <a:cubicBezTo>
                  <a:pt x="3881863" y="374186"/>
                  <a:pt x="3885380" y="375377"/>
                  <a:pt x="3918032" y="397060"/>
                </a:cubicBezTo>
                <a:cubicBezTo>
                  <a:pt x="4077997" y="488212"/>
                  <a:pt x="4205762" y="552810"/>
                  <a:pt x="4362649" y="637807"/>
                </a:cubicBezTo>
                <a:cubicBezTo>
                  <a:pt x="4506032" y="713448"/>
                  <a:pt x="4580496" y="685782"/>
                  <a:pt x="4677699" y="644009"/>
                </a:cubicBezTo>
                <a:cubicBezTo>
                  <a:pt x="4888543" y="533160"/>
                  <a:pt x="5015771" y="470067"/>
                  <a:pt x="5093398" y="425358"/>
                </a:cubicBezTo>
                <a:cubicBezTo>
                  <a:pt x="5189998" y="369721"/>
                  <a:pt x="5153077" y="389285"/>
                  <a:pt x="5151235" y="389737"/>
                </a:cubicBezTo>
                <a:cubicBezTo>
                  <a:pt x="5229523" y="352156"/>
                  <a:pt x="5228181" y="330135"/>
                  <a:pt x="5233105" y="228248"/>
                </a:cubicBezTo>
                <a:cubicBezTo>
                  <a:pt x="5233287" y="209652"/>
                  <a:pt x="5231995" y="192531"/>
                  <a:pt x="5232177" y="173935"/>
                </a:cubicBezTo>
                <a:cubicBezTo>
                  <a:pt x="5232188" y="153706"/>
                  <a:pt x="5232933" y="81947"/>
                  <a:pt x="5233810" y="0"/>
                </a:cubicBezTo>
                <a:lnTo>
                  <a:pt x="9144000" y="0"/>
                </a:lnTo>
                <a:lnTo>
                  <a:pt x="9144000" y="2088232"/>
                </a:lnTo>
                <a:lnTo>
                  <a:pt x="0" y="2088232"/>
                </a:lnTo>
                <a:close/>
              </a:path>
            </a:pathLst>
          </a:custGeom>
          <a:gradFill flip="none" rotWithShape="1">
            <a:gsLst>
              <a:gs pos="50000">
                <a:schemeClr val="accent1"/>
              </a:gs>
              <a:gs pos="100000">
                <a:schemeClr val="accent1">
                  <a:lumMod val="75000"/>
                </a:schemeClr>
              </a:gs>
              <a:gs pos="0">
                <a:schemeClr val="accent1">
                  <a:lumMod val="60000"/>
                  <a:lumOff val="40000"/>
                </a:schemeClr>
              </a:gs>
            </a:gsLst>
            <a:lin ang="18900000" scaled="0"/>
            <a:tileRect/>
          </a:gradFill>
          <a:ln w="15875">
            <a:gradFill>
              <a:gsLst>
                <a:gs pos="50000">
                  <a:schemeClr val="accent1">
                    <a:lumMod val="60000"/>
                    <a:lumOff val="40000"/>
                  </a:schemeClr>
                </a:gs>
                <a:gs pos="100000">
                  <a:schemeClr val="accent1">
                    <a:lumMod val="75000"/>
                  </a:schemeClr>
                </a:gs>
                <a:gs pos="0">
                  <a:schemeClr val="accent1">
                    <a:lumMod val="60000"/>
                    <a:lumOff val="40000"/>
                  </a:schemeClr>
                </a:gs>
              </a:gsLst>
              <a:lin ang="81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665">
              <a:solidFill>
                <a:prstClr val="white"/>
              </a:solidFill>
              <a:latin typeface="Impact" panose="020B0806030902050204" pitchFamily="34" charset="0"/>
            </a:endParaRPr>
          </a:p>
        </p:txBody>
      </p:sp>
      <p:sp>
        <p:nvSpPr>
          <p:cNvPr id="8" name="矩形 10"/>
          <p:cNvSpPr>
            <a:spLocks noChangeAspect="1"/>
          </p:cNvSpPr>
          <p:nvPr/>
        </p:nvSpPr>
        <p:spPr>
          <a:xfrm>
            <a:off x="5207067" y="1316854"/>
            <a:ext cx="1676267" cy="1827457"/>
          </a:xfrm>
          <a:custGeom>
            <a:avLst/>
            <a:gdLst>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299728 w 1305333"/>
              <a:gd name="connsiteY4" fmla="*/ 452301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1" fmla="*/ 653528 w 1305333"/>
              <a:gd name="connsiteY0-2" fmla="*/ 0 h 1424419"/>
              <a:gd name="connsiteX1-3" fmla="*/ 757287 w 1305333"/>
              <a:gd name="connsiteY1-4" fmla="*/ 32444 h 1424419"/>
              <a:gd name="connsiteX2-5" fmla="*/ 1206876 w 1305333"/>
              <a:gd name="connsiteY2-6" fmla="*/ 284945 h 1424419"/>
              <a:gd name="connsiteX3-7" fmla="*/ 1233464 w 1305333"/>
              <a:gd name="connsiteY3-8" fmla="*/ 306775 h 1424419"/>
              <a:gd name="connsiteX4-9" fmla="*/ 1301712 w 1305333"/>
              <a:gd name="connsiteY4-10" fmla="*/ 442384 h 1424419"/>
              <a:gd name="connsiteX5-11" fmla="*/ 1303099 w 1305333"/>
              <a:gd name="connsiteY5-12" fmla="*/ 495558 h 1424419"/>
              <a:gd name="connsiteX6-13" fmla="*/ 1303099 w 1305333"/>
              <a:gd name="connsiteY6-14" fmla="*/ 952393 h 1424419"/>
              <a:gd name="connsiteX7-15" fmla="*/ 1299356 w 1305333"/>
              <a:gd name="connsiteY7-16" fmla="*/ 974248 h 1424419"/>
              <a:gd name="connsiteX8-17" fmla="*/ 1193590 w 1305333"/>
              <a:gd name="connsiteY8-18" fmla="*/ 1159518 h 1424419"/>
              <a:gd name="connsiteX9-19" fmla="*/ 1188747 w 1305333"/>
              <a:gd name="connsiteY9-20" fmla="*/ 1163476 h 1424419"/>
              <a:gd name="connsiteX10-21" fmla="*/ 792288 w 1305333"/>
              <a:gd name="connsiteY10-22" fmla="*/ 1385653 h 1424419"/>
              <a:gd name="connsiteX11-23" fmla="*/ 522686 w 1305333"/>
              <a:gd name="connsiteY11-24" fmla="*/ 1384922 h 1424419"/>
              <a:gd name="connsiteX12-25" fmla="*/ 80344 w 1305333"/>
              <a:gd name="connsiteY12-26" fmla="*/ 1139323 h 1424419"/>
              <a:gd name="connsiteX13-27" fmla="*/ 68397 w 1305333"/>
              <a:gd name="connsiteY13-28" fmla="*/ 1130059 h 1424419"/>
              <a:gd name="connsiteX14-29" fmla="*/ 667 w 1305333"/>
              <a:gd name="connsiteY14-30" fmla="*/ 999105 h 1424419"/>
              <a:gd name="connsiteX15-31" fmla="*/ 0 w 1305333"/>
              <a:gd name="connsiteY15-32" fmla="*/ 972364 h 1424419"/>
              <a:gd name="connsiteX16-33" fmla="*/ 2496 w 1305333"/>
              <a:gd name="connsiteY16-34" fmla="*/ 463106 h 1424419"/>
              <a:gd name="connsiteX17-35" fmla="*/ 2458 w 1305333"/>
              <a:gd name="connsiteY17-36" fmla="*/ 429563 h 1424419"/>
              <a:gd name="connsiteX18-37" fmla="*/ 75248 w 1305333"/>
              <a:gd name="connsiteY18-38" fmla="*/ 303202 h 1424419"/>
              <a:gd name="connsiteX19-39" fmla="*/ 103465 w 1305333"/>
              <a:gd name="connsiteY19-40" fmla="*/ 288252 h 1424419"/>
              <a:gd name="connsiteX20-41" fmla="*/ 541533 w 1305333"/>
              <a:gd name="connsiteY20-42" fmla="*/ 38110 h 1424419"/>
              <a:gd name="connsiteX21-43" fmla="*/ 653528 w 1305333"/>
              <a:gd name="connsiteY21-44" fmla="*/ 0 h 1424419"/>
              <a:gd name="connsiteX0-45" fmla="*/ 653528 w 1305333"/>
              <a:gd name="connsiteY0-46" fmla="*/ 0 h 1424419"/>
              <a:gd name="connsiteX1-47" fmla="*/ 757287 w 1305333"/>
              <a:gd name="connsiteY1-48" fmla="*/ 32444 h 1424419"/>
              <a:gd name="connsiteX2-49" fmla="*/ 1206876 w 1305333"/>
              <a:gd name="connsiteY2-50" fmla="*/ 284945 h 1424419"/>
              <a:gd name="connsiteX3-51" fmla="*/ 1233464 w 1305333"/>
              <a:gd name="connsiteY3-52" fmla="*/ 306775 h 1424419"/>
              <a:gd name="connsiteX4-53" fmla="*/ 1301712 w 1305333"/>
              <a:gd name="connsiteY4-54" fmla="*/ 442384 h 1424419"/>
              <a:gd name="connsiteX5-55" fmla="*/ 1303099 w 1305333"/>
              <a:gd name="connsiteY5-56" fmla="*/ 495558 h 1424419"/>
              <a:gd name="connsiteX6-57" fmla="*/ 1303099 w 1305333"/>
              <a:gd name="connsiteY6-58" fmla="*/ 952393 h 1424419"/>
              <a:gd name="connsiteX7-59" fmla="*/ 1299356 w 1305333"/>
              <a:gd name="connsiteY7-60" fmla="*/ 974248 h 1424419"/>
              <a:gd name="connsiteX8-61" fmla="*/ 1193590 w 1305333"/>
              <a:gd name="connsiteY8-62" fmla="*/ 1159518 h 1424419"/>
              <a:gd name="connsiteX9-63" fmla="*/ 1188747 w 1305333"/>
              <a:gd name="connsiteY9-64" fmla="*/ 1163476 h 1424419"/>
              <a:gd name="connsiteX10-65" fmla="*/ 792288 w 1305333"/>
              <a:gd name="connsiteY10-66" fmla="*/ 1385653 h 1424419"/>
              <a:gd name="connsiteX11-67" fmla="*/ 522686 w 1305333"/>
              <a:gd name="connsiteY11-68" fmla="*/ 1384922 h 1424419"/>
              <a:gd name="connsiteX12-69" fmla="*/ 80344 w 1305333"/>
              <a:gd name="connsiteY12-70" fmla="*/ 1139323 h 1424419"/>
              <a:gd name="connsiteX13-71" fmla="*/ 68397 w 1305333"/>
              <a:gd name="connsiteY13-72" fmla="*/ 1130059 h 1424419"/>
              <a:gd name="connsiteX14-73" fmla="*/ 667 w 1305333"/>
              <a:gd name="connsiteY14-74" fmla="*/ 999105 h 1424419"/>
              <a:gd name="connsiteX15-75" fmla="*/ 0 w 1305333"/>
              <a:gd name="connsiteY15-76" fmla="*/ 972364 h 1424419"/>
              <a:gd name="connsiteX16-77" fmla="*/ 2496 w 1305333"/>
              <a:gd name="connsiteY16-78" fmla="*/ 463106 h 1424419"/>
              <a:gd name="connsiteX17-79" fmla="*/ 2458 w 1305333"/>
              <a:gd name="connsiteY17-80" fmla="*/ 429563 h 1424419"/>
              <a:gd name="connsiteX18-81" fmla="*/ 75248 w 1305333"/>
              <a:gd name="connsiteY18-82" fmla="*/ 303202 h 1424419"/>
              <a:gd name="connsiteX19-83" fmla="*/ 103465 w 1305333"/>
              <a:gd name="connsiteY19-84" fmla="*/ 288252 h 1424419"/>
              <a:gd name="connsiteX20-85" fmla="*/ 541533 w 1305333"/>
              <a:gd name="connsiteY20-86" fmla="*/ 38110 h 1424419"/>
              <a:gd name="connsiteX21-87" fmla="*/ 653528 w 1305333"/>
              <a:gd name="connsiteY21-88" fmla="*/ 0 h 1424419"/>
              <a:gd name="connsiteX0-89" fmla="*/ 653528 w 1306046"/>
              <a:gd name="connsiteY0-90" fmla="*/ 0 h 1424419"/>
              <a:gd name="connsiteX1-91" fmla="*/ 757287 w 1306046"/>
              <a:gd name="connsiteY1-92" fmla="*/ 32444 h 1424419"/>
              <a:gd name="connsiteX2-93" fmla="*/ 1206876 w 1306046"/>
              <a:gd name="connsiteY2-94" fmla="*/ 284945 h 1424419"/>
              <a:gd name="connsiteX3-95" fmla="*/ 1233464 w 1306046"/>
              <a:gd name="connsiteY3-96" fmla="*/ 306775 h 1424419"/>
              <a:gd name="connsiteX4-97" fmla="*/ 1301712 w 1306046"/>
              <a:gd name="connsiteY4-98" fmla="*/ 442384 h 1424419"/>
              <a:gd name="connsiteX5-99" fmla="*/ 1303099 w 1306046"/>
              <a:gd name="connsiteY5-100" fmla="*/ 495558 h 1424419"/>
              <a:gd name="connsiteX6-101" fmla="*/ 1303099 w 1306046"/>
              <a:gd name="connsiteY6-102" fmla="*/ 952393 h 1424419"/>
              <a:gd name="connsiteX7-103" fmla="*/ 1305306 w 1306046"/>
              <a:gd name="connsiteY7-104" fmla="*/ 990115 h 1424419"/>
              <a:gd name="connsiteX8-105" fmla="*/ 1193590 w 1306046"/>
              <a:gd name="connsiteY8-106" fmla="*/ 1159518 h 1424419"/>
              <a:gd name="connsiteX9-107" fmla="*/ 1188747 w 1306046"/>
              <a:gd name="connsiteY9-108" fmla="*/ 1163476 h 1424419"/>
              <a:gd name="connsiteX10-109" fmla="*/ 792288 w 1306046"/>
              <a:gd name="connsiteY10-110" fmla="*/ 1385653 h 1424419"/>
              <a:gd name="connsiteX11-111" fmla="*/ 522686 w 1306046"/>
              <a:gd name="connsiteY11-112" fmla="*/ 1384922 h 1424419"/>
              <a:gd name="connsiteX12-113" fmla="*/ 80344 w 1306046"/>
              <a:gd name="connsiteY12-114" fmla="*/ 1139323 h 1424419"/>
              <a:gd name="connsiteX13-115" fmla="*/ 68397 w 1306046"/>
              <a:gd name="connsiteY13-116" fmla="*/ 1130059 h 1424419"/>
              <a:gd name="connsiteX14-117" fmla="*/ 667 w 1306046"/>
              <a:gd name="connsiteY14-118" fmla="*/ 999105 h 1424419"/>
              <a:gd name="connsiteX15-119" fmla="*/ 0 w 1306046"/>
              <a:gd name="connsiteY15-120" fmla="*/ 972364 h 1424419"/>
              <a:gd name="connsiteX16-121" fmla="*/ 2496 w 1306046"/>
              <a:gd name="connsiteY16-122" fmla="*/ 463106 h 1424419"/>
              <a:gd name="connsiteX17-123" fmla="*/ 2458 w 1306046"/>
              <a:gd name="connsiteY17-124" fmla="*/ 429563 h 1424419"/>
              <a:gd name="connsiteX18-125" fmla="*/ 75248 w 1306046"/>
              <a:gd name="connsiteY18-126" fmla="*/ 303202 h 1424419"/>
              <a:gd name="connsiteX19-127" fmla="*/ 103465 w 1306046"/>
              <a:gd name="connsiteY19-128" fmla="*/ 288252 h 1424419"/>
              <a:gd name="connsiteX20-129" fmla="*/ 541533 w 1306046"/>
              <a:gd name="connsiteY20-130" fmla="*/ 38110 h 1424419"/>
              <a:gd name="connsiteX21-131" fmla="*/ 653528 w 1306046"/>
              <a:gd name="connsiteY21-132" fmla="*/ 0 h 1424419"/>
              <a:gd name="connsiteX0-133" fmla="*/ 653528 w 1305333"/>
              <a:gd name="connsiteY0-134" fmla="*/ 0 h 1424419"/>
              <a:gd name="connsiteX1-135" fmla="*/ 757287 w 1305333"/>
              <a:gd name="connsiteY1-136" fmla="*/ 32444 h 1424419"/>
              <a:gd name="connsiteX2-137" fmla="*/ 1206876 w 1305333"/>
              <a:gd name="connsiteY2-138" fmla="*/ 284945 h 1424419"/>
              <a:gd name="connsiteX3-139" fmla="*/ 1233464 w 1305333"/>
              <a:gd name="connsiteY3-140" fmla="*/ 306775 h 1424419"/>
              <a:gd name="connsiteX4-141" fmla="*/ 1301712 w 1305333"/>
              <a:gd name="connsiteY4-142" fmla="*/ 442384 h 1424419"/>
              <a:gd name="connsiteX5-143" fmla="*/ 1303099 w 1305333"/>
              <a:gd name="connsiteY5-144" fmla="*/ 495558 h 1424419"/>
              <a:gd name="connsiteX6-145" fmla="*/ 1303099 w 1305333"/>
              <a:gd name="connsiteY6-146" fmla="*/ 952393 h 1424419"/>
              <a:gd name="connsiteX7-147" fmla="*/ 1305306 w 1305333"/>
              <a:gd name="connsiteY7-148" fmla="*/ 990115 h 1424419"/>
              <a:gd name="connsiteX8-149" fmla="*/ 1193590 w 1305333"/>
              <a:gd name="connsiteY8-150" fmla="*/ 1159518 h 1424419"/>
              <a:gd name="connsiteX9-151" fmla="*/ 1188747 w 1305333"/>
              <a:gd name="connsiteY9-152" fmla="*/ 1163476 h 1424419"/>
              <a:gd name="connsiteX10-153" fmla="*/ 792288 w 1305333"/>
              <a:gd name="connsiteY10-154" fmla="*/ 1385653 h 1424419"/>
              <a:gd name="connsiteX11-155" fmla="*/ 522686 w 1305333"/>
              <a:gd name="connsiteY11-156" fmla="*/ 1384922 h 1424419"/>
              <a:gd name="connsiteX12-157" fmla="*/ 80344 w 1305333"/>
              <a:gd name="connsiteY12-158" fmla="*/ 1139323 h 1424419"/>
              <a:gd name="connsiteX13-159" fmla="*/ 68397 w 1305333"/>
              <a:gd name="connsiteY13-160" fmla="*/ 1130059 h 1424419"/>
              <a:gd name="connsiteX14-161" fmla="*/ 667 w 1305333"/>
              <a:gd name="connsiteY14-162" fmla="*/ 999105 h 1424419"/>
              <a:gd name="connsiteX15-163" fmla="*/ 0 w 1305333"/>
              <a:gd name="connsiteY15-164" fmla="*/ 972364 h 1424419"/>
              <a:gd name="connsiteX16-165" fmla="*/ 2496 w 1305333"/>
              <a:gd name="connsiteY16-166" fmla="*/ 463106 h 1424419"/>
              <a:gd name="connsiteX17-167" fmla="*/ 2458 w 1305333"/>
              <a:gd name="connsiteY17-168" fmla="*/ 429563 h 1424419"/>
              <a:gd name="connsiteX18-169" fmla="*/ 75248 w 1305333"/>
              <a:gd name="connsiteY18-170" fmla="*/ 303202 h 1424419"/>
              <a:gd name="connsiteX19-171" fmla="*/ 103465 w 1305333"/>
              <a:gd name="connsiteY19-172" fmla="*/ 288252 h 1424419"/>
              <a:gd name="connsiteX20-173" fmla="*/ 541533 w 1305333"/>
              <a:gd name="connsiteY20-174" fmla="*/ 38110 h 1424419"/>
              <a:gd name="connsiteX21-175" fmla="*/ 653528 w 1305333"/>
              <a:gd name="connsiteY21-176" fmla="*/ 0 h 1424419"/>
              <a:gd name="connsiteX0-177" fmla="*/ 653528 w 1305333"/>
              <a:gd name="connsiteY0-178" fmla="*/ 0 h 1424419"/>
              <a:gd name="connsiteX1-179" fmla="*/ 757287 w 1305333"/>
              <a:gd name="connsiteY1-180" fmla="*/ 32444 h 1424419"/>
              <a:gd name="connsiteX2-181" fmla="*/ 1206876 w 1305333"/>
              <a:gd name="connsiteY2-182" fmla="*/ 284945 h 1424419"/>
              <a:gd name="connsiteX3-183" fmla="*/ 1233464 w 1305333"/>
              <a:gd name="connsiteY3-184" fmla="*/ 306775 h 1424419"/>
              <a:gd name="connsiteX4-185" fmla="*/ 1301712 w 1305333"/>
              <a:gd name="connsiteY4-186" fmla="*/ 442384 h 1424419"/>
              <a:gd name="connsiteX5-187" fmla="*/ 1303099 w 1305333"/>
              <a:gd name="connsiteY5-188" fmla="*/ 495558 h 1424419"/>
              <a:gd name="connsiteX6-189" fmla="*/ 1303099 w 1305333"/>
              <a:gd name="connsiteY6-190" fmla="*/ 952393 h 1424419"/>
              <a:gd name="connsiteX7-191" fmla="*/ 1305306 w 1305333"/>
              <a:gd name="connsiteY7-192" fmla="*/ 990115 h 1424419"/>
              <a:gd name="connsiteX8-193" fmla="*/ 1193590 w 1305333"/>
              <a:gd name="connsiteY8-194" fmla="*/ 1159518 h 1424419"/>
              <a:gd name="connsiteX9-195" fmla="*/ 1172881 w 1305333"/>
              <a:gd name="connsiteY9-196" fmla="*/ 1179342 h 1424419"/>
              <a:gd name="connsiteX10-197" fmla="*/ 792288 w 1305333"/>
              <a:gd name="connsiteY10-198" fmla="*/ 1385653 h 1424419"/>
              <a:gd name="connsiteX11-199" fmla="*/ 522686 w 1305333"/>
              <a:gd name="connsiteY11-200" fmla="*/ 1384922 h 1424419"/>
              <a:gd name="connsiteX12-201" fmla="*/ 80344 w 1305333"/>
              <a:gd name="connsiteY12-202" fmla="*/ 1139323 h 1424419"/>
              <a:gd name="connsiteX13-203" fmla="*/ 68397 w 1305333"/>
              <a:gd name="connsiteY13-204" fmla="*/ 1130059 h 1424419"/>
              <a:gd name="connsiteX14-205" fmla="*/ 667 w 1305333"/>
              <a:gd name="connsiteY14-206" fmla="*/ 999105 h 1424419"/>
              <a:gd name="connsiteX15-207" fmla="*/ 0 w 1305333"/>
              <a:gd name="connsiteY15-208" fmla="*/ 972364 h 1424419"/>
              <a:gd name="connsiteX16-209" fmla="*/ 2496 w 1305333"/>
              <a:gd name="connsiteY16-210" fmla="*/ 463106 h 1424419"/>
              <a:gd name="connsiteX17-211" fmla="*/ 2458 w 1305333"/>
              <a:gd name="connsiteY17-212" fmla="*/ 429563 h 1424419"/>
              <a:gd name="connsiteX18-213" fmla="*/ 75248 w 1305333"/>
              <a:gd name="connsiteY18-214" fmla="*/ 303202 h 1424419"/>
              <a:gd name="connsiteX19-215" fmla="*/ 103465 w 1305333"/>
              <a:gd name="connsiteY19-216" fmla="*/ 288252 h 1424419"/>
              <a:gd name="connsiteX20-217" fmla="*/ 541533 w 1305333"/>
              <a:gd name="connsiteY20-218" fmla="*/ 38110 h 1424419"/>
              <a:gd name="connsiteX21-219" fmla="*/ 653528 w 1305333"/>
              <a:gd name="connsiteY21-220" fmla="*/ 0 h 1424419"/>
              <a:gd name="connsiteX0-221" fmla="*/ 653528 w 1305333"/>
              <a:gd name="connsiteY0-222" fmla="*/ 0 h 1424419"/>
              <a:gd name="connsiteX1-223" fmla="*/ 757287 w 1305333"/>
              <a:gd name="connsiteY1-224" fmla="*/ 32444 h 1424419"/>
              <a:gd name="connsiteX2-225" fmla="*/ 1206876 w 1305333"/>
              <a:gd name="connsiteY2-226" fmla="*/ 284945 h 1424419"/>
              <a:gd name="connsiteX3-227" fmla="*/ 1233464 w 1305333"/>
              <a:gd name="connsiteY3-228" fmla="*/ 306775 h 1424419"/>
              <a:gd name="connsiteX4-229" fmla="*/ 1301712 w 1305333"/>
              <a:gd name="connsiteY4-230" fmla="*/ 442384 h 1424419"/>
              <a:gd name="connsiteX5-231" fmla="*/ 1303099 w 1305333"/>
              <a:gd name="connsiteY5-232" fmla="*/ 495558 h 1424419"/>
              <a:gd name="connsiteX6-233" fmla="*/ 1303099 w 1305333"/>
              <a:gd name="connsiteY6-234" fmla="*/ 952393 h 1424419"/>
              <a:gd name="connsiteX7-235" fmla="*/ 1305306 w 1305333"/>
              <a:gd name="connsiteY7-236" fmla="*/ 990115 h 1424419"/>
              <a:gd name="connsiteX8-237" fmla="*/ 1193590 w 1305333"/>
              <a:gd name="connsiteY8-238" fmla="*/ 1159518 h 1424419"/>
              <a:gd name="connsiteX9-239" fmla="*/ 1172881 w 1305333"/>
              <a:gd name="connsiteY9-240" fmla="*/ 1179342 h 1424419"/>
              <a:gd name="connsiteX10-241" fmla="*/ 792288 w 1305333"/>
              <a:gd name="connsiteY10-242" fmla="*/ 1385653 h 1424419"/>
              <a:gd name="connsiteX11-243" fmla="*/ 522686 w 1305333"/>
              <a:gd name="connsiteY11-244" fmla="*/ 1384922 h 1424419"/>
              <a:gd name="connsiteX12-245" fmla="*/ 80344 w 1305333"/>
              <a:gd name="connsiteY12-246" fmla="*/ 1139323 h 1424419"/>
              <a:gd name="connsiteX13-247" fmla="*/ 68397 w 1305333"/>
              <a:gd name="connsiteY13-248" fmla="*/ 1130059 h 1424419"/>
              <a:gd name="connsiteX14-249" fmla="*/ 667 w 1305333"/>
              <a:gd name="connsiteY14-250" fmla="*/ 999105 h 1424419"/>
              <a:gd name="connsiteX15-251" fmla="*/ 0 w 1305333"/>
              <a:gd name="connsiteY15-252" fmla="*/ 972364 h 1424419"/>
              <a:gd name="connsiteX16-253" fmla="*/ 2496 w 1305333"/>
              <a:gd name="connsiteY16-254" fmla="*/ 463106 h 1424419"/>
              <a:gd name="connsiteX17-255" fmla="*/ 2458 w 1305333"/>
              <a:gd name="connsiteY17-256" fmla="*/ 429563 h 1424419"/>
              <a:gd name="connsiteX18-257" fmla="*/ 75248 w 1305333"/>
              <a:gd name="connsiteY18-258" fmla="*/ 303202 h 1424419"/>
              <a:gd name="connsiteX19-259" fmla="*/ 103465 w 1305333"/>
              <a:gd name="connsiteY19-260" fmla="*/ 288252 h 1424419"/>
              <a:gd name="connsiteX20-261" fmla="*/ 541533 w 1305333"/>
              <a:gd name="connsiteY20-262" fmla="*/ 38110 h 1424419"/>
              <a:gd name="connsiteX21-263" fmla="*/ 653528 w 1305333"/>
              <a:gd name="connsiteY21-264" fmla="*/ 0 h 1424419"/>
              <a:gd name="connsiteX0-265" fmla="*/ 653528 w 1305333"/>
              <a:gd name="connsiteY0-266" fmla="*/ 0 h 1424419"/>
              <a:gd name="connsiteX1-267" fmla="*/ 757287 w 1305333"/>
              <a:gd name="connsiteY1-268" fmla="*/ 32444 h 1424419"/>
              <a:gd name="connsiteX2-269" fmla="*/ 1206876 w 1305333"/>
              <a:gd name="connsiteY2-270" fmla="*/ 284945 h 1424419"/>
              <a:gd name="connsiteX3-271" fmla="*/ 1233464 w 1305333"/>
              <a:gd name="connsiteY3-272" fmla="*/ 306775 h 1424419"/>
              <a:gd name="connsiteX4-273" fmla="*/ 1301712 w 1305333"/>
              <a:gd name="connsiteY4-274" fmla="*/ 442384 h 1424419"/>
              <a:gd name="connsiteX5-275" fmla="*/ 1303099 w 1305333"/>
              <a:gd name="connsiteY5-276" fmla="*/ 495558 h 1424419"/>
              <a:gd name="connsiteX6-277" fmla="*/ 1303099 w 1305333"/>
              <a:gd name="connsiteY6-278" fmla="*/ 952393 h 1424419"/>
              <a:gd name="connsiteX7-279" fmla="*/ 1305306 w 1305333"/>
              <a:gd name="connsiteY7-280" fmla="*/ 990115 h 1424419"/>
              <a:gd name="connsiteX8-281" fmla="*/ 1193590 w 1305333"/>
              <a:gd name="connsiteY8-282" fmla="*/ 1159518 h 1424419"/>
              <a:gd name="connsiteX9-283" fmla="*/ 1172881 w 1305333"/>
              <a:gd name="connsiteY9-284" fmla="*/ 1179342 h 1424419"/>
              <a:gd name="connsiteX10-285" fmla="*/ 792288 w 1305333"/>
              <a:gd name="connsiteY10-286" fmla="*/ 1385653 h 1424419"/>
              <a:gd name="connsiteX11-287" fmla="*/ 522686 w 1305333"/>
              <a:gd name="connsiteY11-288" fmla="*/ 1384922 h 1424419"/>
              <a:gd name="connsiteX12-289" fmla="*/ 80344 w 1305333"/>
              <a:gd name="connsiteY12-290" fmla="*/ 1139323 h 1424419"/>
              <a:gd name="connsiteX13-291" fmla="*/ 68397 w 1305333"/>
              <a:gd name="connsiteY13-292" fmla="*/ 1130059 h 1424419"/>
              <a:gd name="connsiteX14-293" fmla="*/ 667 w 1305333"/>
              <a:gd name="connsiteY14-294" fmla="*/ 999105 h 1424419"/>
              <a:gd name="connsiteX15-295" fmla="*/ 0 w 1305333"/>
              <a:gd name="connsiteY15-296" fmla="*/ 972364 h 1424419"/>
              <a:gd name="connsiteX16-297" fmla="*/ 2496 w 1305333"/>
              <a:gd name="connsiteY16-298" fmla="*/ 463106 h 1424419"/>
              <a:gd name="connsiteX17-299" fmla="*/ 2458 w 1305333"/>
              <a:gd name="connsiteY17-300" fmla="*/ 429563 h 1424419"/>
              <a:gd name="connsiteX18-301" fmla="*/ 75248 w 1305333"/>
              <a:gd name="connsiteY18-302" fmla="*/ 303202 h 1424419"/>
              <a:gd name="connsiteX19-303" fmla="*/ 103465 w 1305333"/>
              <a:gd name="connsiteY19-304" fmla="*/ 288252 h 1424419"/>
              <a:gd name="connsiteX20-305" fmla="*/ 541533 w 1305333"/>
              <a:gd name="connsiteY20-306" fmla="*/ 38110 h 1424419"/>
              <a:gd name="connsiteX21-307" fmla="*/ 653528 w 1305333"/>
              <a:gd name="connsiteY21-308" fmla="*/ 0 h 1424419"/>
              <a:gd name="connsiteX0-309" fmla="*/ 653528 w 1305333"/>
              <a:gd name="connsiteY0-310" fmla="*/ 0 h 1424419"/>
              <a:gd name="connsiteX1-311" fmla="*/ 757287 w 1305333"/>
              <a:gd name="connsiteY1-312" fmla="*/ 32444 h 1424419"/>
              <a:gd name="connsiteX2-313" fmla="*/ 1206876 w 1305333"/>
              <a:gd name="connsiteY2-314" fmla="*/ 284945 h 1424419"/>
              <a:gd name="connsiteX3-315" fmla="*/ 1233464 w 1305333"/>
              <a:gd name="connsiteY3-316" fmla="*/ 306775 h 1424419"/>
              <a:gd name="connsiteX4-317" fmla="*/ 1301712 w 1305333"/>
              <a:gd name="connsiteY4-318" fmla="*/ 442384 h 1424419"/>
              <a:gd name="connsiteX5-319" fmla="*/ 1303099 w 1305333"/>
              <a:gd name="connsiteY5-320" fmla="*/ 495558 h 1424419"/>
              <a:gd name="connsiteX6-321" fmla="*/ 1303099 w 1305333"/>
              <a:gd name="connsiteY6-322" fmla="*/ 952393 h 1424419"/>
              <a:gd name="connsiteX7-323" fmla="*/ 1305306 w 1305333"/>
              <a:gd name="connsiteY7-324" fmla="*/ 990115 h 1424419"/>
              <a:gd name="connsiteX8-325" fmla="*/ 1193590 w 1305333"/>
              <a:gd name="connsiteY8-326" fmla="*/ 1159518 h 1424419"/>
              <a:gd name="connsiteX9-327" fmla="*/ 1172881 w 1305333"/>
              <a:gd name="connsiteY9-328" fmla="*/ 1179342 h 1424419"/>
              <a:gd name="connsiteX10-329" fmla="*/ 792288 w 1305333"/>
              <a:gd name="connsiteY10-330" fmla="*/ 1385653 h 1424419"/>
              <a:gd name="connsiteX11-331" fmla="*/ 522686 w 1305333"/>
              <a:gd name="connsiteY11-332" fmla="*/ 1384922 h 1424419"/>
              <a:gd name="connsiteX12-333" fmla="*/ 80344 w 1305333"/>
              <a:gd name="connsiteY12-334" fmla="*/ 1139323 h 1424419"/>
              <a:gd name="connsiteX13-335" fmla="*/ 68397 w 1305333"/>
              <a:gd name="connsiteY13-336" fmla="*/ 1130059 h 1424419"/>
              <a:gd name="connsiteX14-337" fmla="*/ 667 w 1305333"/>
              <a:gd name="connsiteY14-338" fmla="*/ 999105 h 1424419"/>
              <a:gd name="connsiteX15-339" fmla="*/ 0 w 1305333"/>
              <a:gd name="connsiteY15-340" fmla="*/ 972364 h 1424419"/>
              <a:gd name="connsiteX16-341" fmla="*/ 2496 w 1305333"/>
              <a:gd name="connsiteY16-342" fmla="*/ 463106 h 1424419"/>
              <a:gd name="connsiteX17-343" fmla="*/ 2458 w 1305333"/>
              <a:gd name="connsiteY17-344" fmla="*/ 429563 h 1424419"/>
              <a:gd name="connsiteX18-345" fmla="*/ 75248 w 1305333"/>
              <a:gd name="connsiteY18-346" fmla="*/ 303202 h 1424419"/>
              <a:gd name="connsiteX19-347" fmla="*/ 103465 w 1305333"/>
              <a:gd name="connsiteY19-348" fmla="*/ 288252 h 1424419"/>
              <a:gd name="connsiteX20-349" fmla="*/ 541533 w 1305333"/>
              <a:gd name="connsiteY20-350" fmla="*/ 38110 h 1424419"/>
              <a:gd name="connsiteX21-351" fmla="*/ 653528 w 1305333"/>
              <a:gd name="connsiteY21-352" fmla="*/ 0 h 1424419"/>
              <a:gd name="connsiteX0-353" fmla="*/ 653528 w 1305333"/>
              <a:gd name="connsiteY0-354" fmla="*/ 0 h 1424419"/>
              <a:gd name="connsiteX1-355" fmla="*/ 757287 w 1305333"/>
              <a:gd name="connsiteY1-356" fmla="*/ 32444 h 1424419"/>
              <a:gd name="connsiteX2-357" fmla="*/ 1206876 w 1305333"/>
              <a:gd name="connsiteY2-358" fmla="*/ 284945 h 1424419"/>
              <a:gd name="connsiteX3-359" fmla="*/ 1233464 w 1305333"/>
              <a:gd name="connsiteY3-360" fmla="*/ 306775 h 1424419"/>
              <a:gd name="connsiteX4-361" fmla="*/ 1301712 w 1305333"/>
              <a:gd name="connsiteY4-362" fmla="*/ 442384 h 1424419"/>
              <a:gd name="connsiteX5-363" fmla="*/ 1303099 w 1305333"/>
              <a:gd name="connsiteY5-364" fmla="*/ 495558 h 1424419"/>
              <a:gd name="connsiteX6-365" fmla="*/ 1303099 w 1305333"/>
              <a:gd name="connsiteY6-366" fmla="*/ 952393 h 1424419"/>
              <a:gd name="connsiteX7-367" fmla="*/ 1305306 w 1305333"/>
              <a:gd name="connsiteY7-368" fmla="*/ 990115 h 1424419"/>
              <a:gd name="connsiteX8-369" fmla="*/ 1193590 w 1305333"/>
              <a:gd name="connsiteY8-370" fmla="*/ 1159518 h 1424419"/>
              <a:gd name="connsiteX9-371" fmla="*/ 1172881 w 1305333"/>
              <a:gd name="connsiteY9-372" fmla="*/ 1179342 h 1424419"/>
              <a:gd name="connsiteX10-373" fmla="*/ 792288 w 1305333"/>
              <a:gd name="connsiteY10-374" fmla="*/ 1385653 h 1424419"/>
              <a:gd name="connsiteX11-375" fmla="*/ 522686 w 1305333"/>
              <a:gd name="connsiteY11-376" fmla="*/ 1384922 h 1424419"/>
              <a:gd name="connsiteX12-377" fmla="*/ 80344 w 1305333"/>
              <a:gd name="connsiteY12-378" fmla="*/ 1139323 h 1424419"/>
              <a:gd name="connsiteX13-379" fmla="*/ 68397 w 1305333"/>
              <a:gd name="connsiteY13-380" fmla="*/ 1130059 h 1424419"/>
              <a:gd name="connsiteX14-381" fmla="*/ 667 w 1305333"/>
              <a:gd name="connsiteY14-382" fmla="*/ 999105 h 1424419"/>
              <a:gd name="connsiteX15-383" fmla="*/ 0 w 1305333"/>
              <a:gd name="connsiteY15-384" fmla="*/ 972364 h 1424419"/>
              <a:gd name="connsiteX16-385" fmla="*/ 2496 w 1305333"/>
              <a:gd name="connsiteY16-386" fmla="*/ 463106 h 1424419"/>
              <a:gd name="connsiteX17-387" fmla="*/ 2458 w 1305333"/>
              <a:gd name="connsiteY17-388" fmla="*/ 429563 h 1424419"/>
              <a:gd name="connsiteX18-389" fmla="*/ 75248 w 1305333"/>
              <a:gd name="connsiteY18-390" fmla="*/ 303202 h 1424419"/>
              <a:gd name="connsiteX19-391" fmla="*/ 106293 w 1305333"/>
              <a:gd name="connsiteY19-392" fmla="*/ 282597 h 1424419"/>
              <a:gd name="connsiteX20-393" fmla="*/ 541533 w 1305333"/>
              <a:gd name="connsiteY20-394" fmla="*/ 38110 h 1424419"/>
              <a:gd name="connsiteX21-395" fmla="*/ 653528 w 1305333"/>
              <a:gd name="connsiteY21-396" fmla="*/ 0 h 1424419"/>
              <a:gd name="connsiteX0-397" fmla="*/ 653528 w 1305333"/>
              <a:gd name="connsiteY0-398" fmla="*/ 0 h 1424419"/>
              <a:gd name="connsiteX1-399" fmla="*/ 757287 w 1305333"/>
              <a:gd name="connsiteY1-400" fmla="*/ 32444 h 1424419"/>
              <a:gd name="connsiteX2-401" fmla="*/ 1206876 w 1305333"/>
              <a:gd name="connsiteY2-402" fmla="*/ 284945 h 1424419"/>
              <a:gd name="connsiteX3-403" fmla="*/ 1237706 w 1305333"/>
              <a:gd name="connsiteY3-404" fmla="*/ 306775 h 1424419"/>
              <a:gd name="connsiteX4-405" fmla="*/ 1301712 w 1305333"/>
              <a:gd name="connsiteY4-406" fmla="*/ 442384 h 1424419"/>
              <a:gd name="connsiteX5-407" fmla="*/ 1303099 w 1305333"/>
              <a:gd name="connsiteY5-408" fmla="*/ 495558 h 1424419"/>
              <a:gd name="connsiteX6-409" fmla="*/ 1303099 w 1305333"/>
              <a:gd name="connsiteY6-410" fmla="*/ 952393 h 1424419"/>
              <a:gd name="connsiteX7-411" fmla="*/ 1305306 w 1305333"/>
              <a:gd name="connsiteY7-412" fmla="*/ 990115 h 1424419"/>
              <a:gd name="connsiteX8-413" fmla="*/ 1193590 w 1305333"/>
              <a:gd name="connsiteY8-414" fmla="*/ 1159518 h 1424419"/>
              <a:gd name="connsiteX9-415" fmla="*/ 1172881 w 1305333"/>
              <a:gd name="connsiteY9-416" fmla="*/ 1179342 h 1424419"/>
              <a:gd name="connsiteX10-417" fmla="*/ 792288 w 1305333"/>
              <a:gd name="connsiteY10-418" fmla="*/ 1385653 h 1424419"/>
              <a:gd name="connsiteX11-419" fmla="*/ 522686 w 1305333"/>
              <a:gd name="connsiteY11-420" fmla="*/ 1384922 h 1424419"/>
              <a:gd name="connsiteX12-421" fmla="*/ 80344 w 1305333"/>
              <a:gd name="connsiteY12-422" fmla="*/ 1139323 h 1424419"/>
              <a:gd name="connsiteX13-423" fmla="*/ 68397 w 1305333"/>
              <a:gd name="connsiteY13-424" fmla="*/ 1130059 h 1424419"/>
              <a:gd name="connsiteX14-425" fmla="*/ 667 w 1305333"/>
              <a:gd name="connsiteY14-426" fmla="*/ 999105 h 1424419"/>
              <a:gd name="connsiteX15-427" fmla="*/ 0 w 1305333"/>
              <a:gd name="connsiteY15-428" fmla="*/ 972364 h 1424419"/>
              <a:gd name="connsiteX16-429" fmla="*/ 2496 w 1305333"/>
              <a:gd name="connsiteY16-430" fmla="*/ 463106 h 1424419"/>
              <a:gd name="connsiteX17-431" fmla="*/ 2458 w 1305333"/>
              <a:gd name="connsiteY17-432" fmla="*/ 429563 h 1424419"/>
              <a:gd name="connsiteX18-433" fmla="*/ 75248 w 1305333"/>
              <a:gd name="connsiteY18-434" fmla="*/ 303202 h 1424419"/>
              <a:gd name="connsiteX19-435" fmla="*/ 106293 w 1305333"/>
              <a:gd name="connsiteY19-436" fmla="*/ 282597 h 1424419"/>
              <a:gd name="connsiteX20-437" fmla="*/ 541533 w 1305333"/>
              <a:gd name="connsiteY20-438" fmla="*/ 38110 h 1424419"/>
              <a:gd name="connsiteX21-439" fmla="*/ 653528 w 1305333"/>
              <a:gd name="connsiteY21-440" fmla="*/ 0 h 1424419"/>
              <a:gd name="connsiteX0-441" fmla="*/ 653528 w 1305333"/>
              <a:gd name="connsiteY0-442" fmla="*/ 0 h 1424419"/>
              <a:gd name="connsiteX1-443" fmla="*/ 757287 w 1305333"/>
              <a:gd name="connsiteY1-444" fmla="*/ 32444 h 1424419"/>
              <a:gd name="connsiteX2-445" fmla="*/ 1206876 w 1305333"/>
              <a:gd name="connsiteY2-446" fmla="*/ 284945 h 1424419"/>
              <a:gd name="connsiteX3-447" fmla="*/ 1237706 w 1305333"/>
              <a:gd name="connsiteY3-448" fmla="*/ 306775 h 1424419"/>
              <a:gd name="connsiteX4-449" fmla="*/ 1301712 w 1305333"/>
              <a:gd name="connsiteY4-450" fmla="*/ 442384 h 1424419"/>
              <a:gd name="connsiteX5-451" fmla="*/ 1303099 w 1305333"/>
              <a:gd name="connsiteY5-452" fmla="*/ 495558 h 1424419"/>
              <a:gd name="connsiteX6-453" fmla="*/ 1303099 w 1305333"/>
              <a:gd name="connsiteY6-454" fmla="*/ 952393 h 1424419"/>
              <a:gd name="connsiteX7-455" fmla="*/ 1305306 w 1305333"/>
              <a:gd name="connsiteY7-456" fmla="*/ 990115 h 1424419"/>
              <a:gd name="connsiteX8-457" fmla="*/ 1211970 w 1305333"/>
              <a:gd name="connsiteY8-458" fmla="*/ 1149621 h 1424419"/>
              <a:gd name="connsiteX9-459" fmla="*/ 1172881 w 1305333"/>
              <a:gd name="connsiteY9-460" fmla="*/ 1179342 h 1424419"/>
              <a:gd name="connsiteX10-461" fmla="*/ 792288 w 1305333"/>
              <a:gd name="connsiteY10-462" fmla="*/ 1385653 h 1424419"/>
              <a:gd name="connsiteX11-463" fmla="*/ 522686 w 1305333"/>
              <a:gd name="connsiteY11-464" fmla="*/ 1384922 h 1424419"/>
              <a:gd name="connsiteX12-465" fmla="*/ 80344 w 1305333"/>
              <a:gd name="connsiteY12-466" fmla="*/ 1139323 h 1424419"/>
              <a:gd name="connsiteX13-467" fmla="*/ 68397 w 1305333"/>
              <a:gd name="connsiteY13-468" fmla="*/ 1130059 h 1424419"/>
              <a:gd name="connsiteX14-469" fmla="*/ 667 w 1305333"/>
              <a:gd name="connsiteY14-470" fmla="*/ 999105 h 1424419"/>
              <a:gd name="connsiteX15-471" fmla="*/ 0 w 1305333"/>
              <a:gd name="connsiteY15-472" fmla="*/ 972364 h 1424419"/>
              <a:gd name="connsiteX16-473" fmla="*/ 2496 w 1305333"/>
              <a:gd name="connsiteY16-474" fmla="*/ 463106 h 1424419"/>
              <a:gd name="connsiteX17-475" fmla="*/ 2458 w 1305333"/>
              <a:gd name="connsiteY17-476" fmla="*/ 429563 h 1424419"/>
              <a:gd name="connsiteX18-477" fmla="*/ 75248 w 1305333"/>
              <a:gd name="connsiteY18-478" fmla="*/ 303202 h 1424419"/>
              <a:gd name="connsiteX19-479" fmla="*/ 106293 w 1305333"/>
              <a:gd name="connsiteY19-480" fmla="*/ 282597 h 1424419"/>
              <a:gd name="connsiteX20-481" fmla="*/ 541533 w 1305333"/>
              <a:gd name="connsiteY20-482" fmla="*/ 38110 h 1424419"/>
              <a:gd name="connsiteX21-483" fmla="*/ 653528 w 1305333"/>
              <a:gd name="connsiteY21-484" fmla="*/ 0 h 1424419"/>
              <a:gd name="connsiteX0-485" fmla="*/ 653528 w 1305333"/>
              <a:gd name="connsiteY0-486" fmla="*/ 0 h 1424419"/>
              <a:gd name="connsiteX1-487" fmla="*/ 757287 w 1305333"/>
              <a:gd name="connsiteY1-488" fmla="*/ 32444 h 1424419"/>
              <a:gd name="connsiteX2-489" fmla="*/ 1206876 w 1305333"/>
              <a:gd name="connsiteY2-490" fmla="*/ 284945 h 1424419"/>
              <a:gd name="connsiteX3-491" fmla="*/ 1237706 w 1305333"/>
              <a:gd name="connsiteY3-492" fmla="*/ 306775 h 1424419"/>
              <a:gd name="connsiteX4-493" fmla="*/ 1301712 w 1305333"/>
              <a:gd name="connsiteY4-494" fmla="*/ 442384 h 1424419"/>
              <a:gd name="connsiteX5-495" fmla="*/ 1303099 w 1305333"/>
              <a:gd name="connsiteY5-496" fmla="*/ 495558 h 1424419"/>
              <a:gd name="connsiteX6-497" fmla="*/ 1303099 w 1305333"/>
              <a:gd name="connsiteY6-498" fmla="*/ 952393 h 1424419"/>
              <a:gd name="connsiteX7-499" fmla="*/ 1305306 w 1305333"/>
              <a:gd name="connsiteY7-500" fmla="*/ 990115 h 1424419"/>
              <a:gd name="connsiteX8-501" fmla="*/ 1236006 w 1305333"/>
              <a:gd name="connsiteY8-502" fmla="*/ 1160932 h 1424419"/>
              <a:gd name="connsiteX9-503" fmla="*/ 1172881 w 1305333"/>
              <a:gd name="connsiteY9-504" fmla="*/ 1179342 h 1424419"/>
              <a:gd name="connsiteX10-505" fmla="*/ 792288 w 1305333"/>
              <a:gd name="connsiteY10-506" fmla="*/ 1385653 h 1424419"/>
              <a:gd name="connsiteX11-507" fmla="*/ 522686 w 1305333"/>
              <a:gd name="connsiteY11-508" fmla="*/ 1384922 h 1424419"/>
              <a:gd name="connsiteX12-509" fmla="*/ 80344 w 1305333"/>
              <a:gd name="connsiteY12-510" fmla="*/ 1139323 h 1424419"/>
              <a:gd name="connsiteX13-511" fmla="*/ 68397 w 1305333"/>
              <a:gd name="connsiteY13-512" fmla="*/ 1130059 h 1424419"/>
              <a:gd name="connsiteX14-513" fmla="*/ 667 w 1305333"/>
              <a:gd name="connsiteY14-514" fmla="*/ 999105 h 1424419"/>
              <a:gd name="connsiteX15-515" fmla="*/ 0 w 1305333"/>
              <a:gd name="connsiteY15-516" fmla="*/ 972364 h 1424419"/>
              <a:gd name="connsiteX16-517" fmla="*/ 2496 w 1305333"/>
              <a:gd name="connsiteY16-518" fmla="*/ 463106 h 1424419"/>
              <a:gd name="connsiteX17-519" fmla="*/ 2458 w 1305333"/>
              <a:gd name="connsiteY17-520" fmla="*/ 429563 h 1424419"/>
              <a:gd name="connsiteX18-521" fmla="*/ 75248 w 1305333"/>
              <a:gd name="connsiteY18-522" fmla="*/ 303202 h 1424419"/>
              <a:gd name="connsiteX19-523" fmla="*/ 106293 w 1305333"/>
              <a:gd name="connsiteY19-524" fmla="*/ 282597 h 1424419"/>
              <a:gd name="connsiteX20-525" fmla="*/ 541533 w 1305333"/>
              <a:gd name="connsiteY20-526" fmla="*/ 38110 h 1424419"/>
              <a:gd name="connsiteX21-527" fmla="*/ 653528 w 1305333"/>
              <a:gd name="connsiteY21-528" fmla="*/ 0 h 1424419"/>
              <a:gd name="connsiteX0-529" fmla="*/ 653528 w 1313169"/>
              <a:gd name="connsiteY0-530" fmla="*/ 0 h 1424419"/>
              <a:gd name="connsiteX1-531" fmla="*/ 757287 w 1313169"/>
              <a:gd name="connsiteY1-532" fmla="*/ 32444 h 1424419"/>
              <a:gd name="connsiteX2-533" fmla="*/ 1206876 w 1313169"/>
              <a:gd name="connsiteY2-534" fmla="*/ 284945 h 1424419"/>
              <a:gd name="connsiteX3-535" fmla="*/ 1237706 w 1313169"/>
              <a:gd name="connsiteY3-536" fmla="*/ 306775 h 1424419"/>
              <a:gd name="connsiteX4-537" fmla="*/ 1301712 w 1313169"/>
              <a:gd name="connsiteY4-538" fmla="*/ 442384 h 1424419"/>
              <a:gd name="connsiteX5-539" fmla="*/ 1303099 w 1313169"/>
              <a:gd name="connsiteY5-540" fmla="*/ 495558 h 1424419"/>
              <a:gd name="connsiteX6-541" fmla="*/ 1303099 w 1313169"/>
              <a:gd name="connsiteY6-542" fmla="*/ 952393 h 1424419"/>
              <a:gd name="connsiteX7-543" fmla="*/ 1305306 w 1313169"/>
              <a:gd name="connsiteY7-544" fmla="*/ 990115 h 1424419"/>
              <a:gd name="connsiteX8-545" fmla="*/ 1271352 w 1313169"/>
              <a:gd name="connsiteY8-546" fmla="*/ 1142552 h 1424419"/>
              <a:gd name="connsiteX9-547" fmla="*/ 1172881 w 1313169"/>
              <a:gd name="connsiteY9-548" fmla="*/ 1179342 h 1424419"/>
              <a:gd name="connsiteX10-549" fmla="*/ 792288 w 1313169"/>
              <a:gd name="connsiteY10-550" fmla="*/ 1385653 h 1424419"/>
              <a:gd name="connsiteX11-551" fmla="*/ 522686 w 1313169"/>
              <a:gd name="connsiteY11-552" fmla="*/ 1384922 h 1424419"/>
              <a:gd name="connsiteX12-553" fmla="*/ 80344 w 1313169"/>
              <a:gd name="connsiteY12-554" fmla="*/ 1139323 h 1424419"/>
              <a:gd name="connsiteX13-555" fmla="*/ 68397 w 1313169"/>
              <a:gd name="connsiteY13-556" fmla="*/ 1130059 h 1424419"/>
              <a:gd name="connsiteX14-557" fmla="*/ 667 w 1313169"/>
              <a:gd name="connsiteY14-558" fmla="*/ 999105 h 1424419"/>
              <a:gd name="connsiteX15-559" fmla="*/ 0 w 1313169"/>
              <a:gd name="connsiteY15-560" fmla="*/ 972364 h 1424419"/>
              <a:gd name="connsiteX16-561" fmla="*/ 2496 w 1313169"/>
              <a:gd name="connsiteY16-562" fmla="*/ 463106 h 1424419"/>
              <a:gd name="connsiteX17-563" fmla="*/ 2458 w 1313169"/>
              <a:gd name="connsiteY17-564" fmla="*/ 429563 h 1424419"/>
              <a:gd name="connsiteX18-565" fmla="*/ 75248 w 1313169"/>
              <a:gd name="connsiteY18-566" fmla="*/ 303202 h 1424419"/>
              <a:gd name="connsiteX19-567" fmla="*/ 106293 w 1313169"/>
              <a:gd name="connsiteY19-568" fmla="*/ 282597 h 1424419"/>
              <a:gd name="connsiteX20-569" fmla="*/ 541533 w 1313169"/>
              <a:gd name="connsiteY20-570" fmla="*/ 38110 h 1424419"/>
              <a:gd name="connsiteX21-571" fmla="*/ 653528 w 1313169"/>
              <a:gd name="connsiteY21-572" fmla="*/ 0 h 1424419"/>
              <a:gd name="connsiteX0-573" fmla="*/ 653528 w 1306267"/>
              <a:gd name="connsiteY0-574" fmla="*/ 0 h 1424419"/>
              <a:gd name="connsiteX1-575" fmla="*/ 757287 w 1306267"/>
              <a:gd name="connsiteY1-576" fmla="*/ 32444 h 1424419"/>
              <a:gd name="connsiteX2-577" fmla="*/ 1206876 w 1306267"/>
              <a:gd name="connsiteY2-578" fmla="*/ 284945 h 1424419"/>
              <a:gd name="connsiteX3-579" fmla="*/ 1237706 w 1306267"/>
              <a:gd name="connsiteY3-580" fmla="*/ 306775 h 1424419"/>
              <a:gd name="connsiteX4-581" fmla="*/ 1301712 w 1306267"/>
              <a:gd name="connsiteY4-582" fmla="*/ 442384 h 1424419"/>
              <a:gd name="connsiteX5-583" fmla="*/ 1303099 w 1306267"/>
              <a:gd name="connsiteY5-584" fmla="*/ 495558 h 1424419"/>
              <a:gd name="connsiteX6-585" fmla="*/ 1303099 w 1306267"/>
              <a:gd name="connsiteY6-586" fmla="*/ 952393 h 1424419"/>
              <a:gd name="connsiteX7-587" fmla="*/ 1305306 w 1306267"/>
              <a:gd name="connsiteY7-588" fmla="*/ 990115 h 1424419"/>
              <a:gd name="connsiteX8-589" fmla="*/ 1255800 w 1306267"/>
              <a:gd name="connsiteY8-590" fmla="*/ 1142552 h 1424419"/>
              <a:gd name="connsiteX9-591" fmla="*/ 1172881 w 1306267"/>
              <a:gd name="connsiteY9-592" fmla="*/ 1179342 h 1424419"/>
              <a:gd name="connsiteX10-593" fmla="*/ 792288 w 1306267"/>
              <a:gd name="connsiteY10-594" fmla="*/ 1385653 h 1424419"/>
              <a:gd name="connsiteX11-595" fmla="*/ 522686 w 1306267"/>
              <a:gd name="connsiteY11-596" fmla="*/ 1384922 h 1424419"/>
              <a:gd name="connsiteX12-597" fmla="*/ 80344 w 1306267"/>
              <a:gd name="connsiteY12-598" fmla="*/ 1139323 h 1424419"/>
              <a:gd name="connsiteX13-599" fmla="*/ 68397 w 1306267"/>
              <a:gd name="connsiteY13-600" fmla="*/ 1130059 h 1424419"/>
              <a:gd name="connsiteX14-601" fmla="*/ 667 w 1306267"/>
              <a:gd name="connsiteY14-602" fmla="*/ 999105 h 1424419"/>
              <a:gd name="connsiteX15-603" fmla="*/ 0 w 1306267"/>
              <a:gd name="connsiteY15-604" fmla="*/ 972364 h 1424419"/>
              <a:gd name="connsiteX16-605" fmla="*/ 2496 w 1306267"/>
              <a:gd name="connsiteY16-606" fmla="*/ 463106 h 1424419"/>
              <a:gd name="connsiteX17-607" fmla="*/ 2458 w 1306267"/>
              <a:gd name="connsiteY17-608" fmla="*/ 429563 h 1424419"/>
              <a:gd name="connsiteX18-609" fmla="*/ 75248 w 1306267"/>
              <a:gd name="connsiteY18-610" fmla="*/ 303202 h 1424419"/>
              <a:gd name="connsiteX19-611" fmla="*/ 106293 w 1306267"/>
              <a:gd name="connsiteY19-612" fmla="*/ 282597 h 1424419"/>
              <a:gd name="connsiteX20-613" fmla="*/ 541533 w 1306267"/>
              <a:gd name="connsiteY20-614" fmla="*/ 38110 h 1424419"/>
              <a:gd name="connsiteX21-615" fmla="*/ 653528 w 1306267"/>
              <a:gd name="connsiteY21-616" fmla="*/ 0 h 1424419"/>
              <a:gd name="connsiteX0-617" fmla="*/ 653528 w 1306267"/>
              <a:gd name="connsiteY0-618" fmla="*/ 0 h 1424419"/>
              <a:gd name="connsiteX1-619" fmla="*/ 757287 w 1306267"/>
              <a:gd name="connsiteY1-620" fmla="*/ 32444 h 1424419"/>
              <a:gd name="connsiteX2-621" fmla="*/ 1206876 w 1306267"/>
              <a:gd name="connsiteY2-622" fmla="*/ 284945 h 1424419"/>
              <a:gd name="connsiteX3-623" fmla="*/ 1237706 w 1306267"/>
              <a:gd name="connsiteY3-624" fmla="*/ 306775 h 1424419"/>
              <a:gd name="connsiteX4-625" fmla="*/ 1301712 w 1306267"/>
              <a:gd name="connsiteY4-626" fmla="*/ 442384 h 1424419"/>
              <a:gd name="connsiteX5-627" fmla="*/ 1303099 w 1306267"/>
              <a:gd name="connsiteY5-628" fmla="*/ 495558 h 1424419"/>
              <a:gd name="connsiteX6-629" fmla="*/ 1303099 w 1306267"/>
              <a:gd name="connsiteY6-630" fmla="*/ 952393 h 1424419"/>
              <a:gd name="connsiteX7-631" fmla="*/ 1305306 w 1306267"/>
              <a:gd name="connsiteY7-632" fmla="*/ 990115 h 1424419"/>
              <a:gd name="connsiteX8-633" fmla="*/ 1255800 w 1306267"/>
              <a:gd name="connsiteY8-634" fmla="*/ 1142552 h 1424419"/>
              <a:gd name="connsiteX9-635" fmla="*/ 1172881 w 1306267"/>
              <a:gd name="connsiteY9-636" fmla="*/ 1179342 h 1424419"/>
              <a:gd name="connsiteX10-637" fmla="*/ 792288 w 1306267"/>
              <a:gd name="connsiteY10-638" fmla="*/ 1385653 h 1424419"/>
              <a:gd name="connsiteX11-639" fmla="*/ 522686 w 1306267"/>
              <a:gd name="connsiteY11-640" fmla="*/ 1384922 h 1424419"/>
              <a:gd name="connsiteX12-641" fmla="*/ 80344 w 1306267"/>
              <a:gd name="connsiteY12-642" fmla="*/ 1139323 h 1424419"/>
              <a:gd name="connsiteX13-643" fmla="*/ 61328 w 1306267"/>
              <a:gd name="connsiteY13-644" fmla="*/ 1127231 h 1424419"/>
              <a:gd name="connsiteX14-645" fmla="*/ 667 w 1306267"/>
              <a:gd name="connsiteY14-646" fmla="*/ 999105 h 1424419"/>
              <a:gd name="connsiteX15-647" fmla="*/ 0 w 1306267"/>
              <a:gd name="connsiteY15-648" fmla="*/ 972364 h 1424419"/>
              <a:gd name="connsiteX16-649" fmla="*/ 2496 w 1306267"/>
              <a:gd name="connsiteY16-650" fmla="*/ 463106 h 1424419"/>
              <a:gd name="connsiteX17-651" fmla="*/ 2458 w 1306267"/>
              <a:gd name="connsiteY17-652" fmla="*/ 429563 h 1424419"/>
              <a:gd name="connsiteX18-653" fmla="*/ 75248 w 1306267"/>
              <a:gd name="connsiteY18-654" fmla="*/ 303202 h 1424419"/>
              <a:gd name="connsiteX19-655" fmla="*/ 106293 w 1306267"/>
              <a:gd name="connsiteY19-656" fmla="*/ 282597 h 1424419"/>
              <a:gd name="connsiteX20-657" fmla="*/ 541533 w 1306267"/>
              <a:gd name="connsiteY20-658" fmla="*/ 38110 h 1424419"/>
              <a:gd name="connsiteX21-659" fmla="*/ 653528 w 1306267"/>
              <a:gd name="connsiteY21-660" fmla="*/ 0 h 1424419"/>
              <a:gd name="connsiteX0-661" fmla="*/ 653528 w 1306267"/>
              <a:gd name="connsiteY0-662" fmla="*/ 0 h 1424419"/>
              <a:gd name="connsiteX1-663" fmla="*/ 757287 w 1306267"/>
              <a:gd name="connsiteY1-664" fmla="*/ 32444 h 1424419"/>
              <a:gd name="connsiteX2-665" fmla="*/ 1206876 w 1306267"/>
              <a:gd name="connsiteY2-666" fmla="*/ 284945 h 1424419"/>
              <a:gd name="connsiteX3-667" fmla="*/ 1237706 w 1306267"/>
              <a:gd name="connsiteY3-668" fmla="*/ 306775 h 1424419"/>
              <a:gd name="connsiteX4-669" fmla="*/ 1301712 w 1306267"/>
              <a:gd name="connsiteY4-670" fmla="*/ 442384 h 1424419"/>
              <a:gd name="connsiteX5-671" fmla="*/ 1303099 w 1306267"/>
              <a:gd name="connsiteY5-672" fmla="*/ 495558 h 1424419"/>
              <a:gd name="connsiteX6-673" fmla="*/ 1303099 w 1306267"/>
              <a:gd name="connsiteY6-674" fmla="*/ 952393 h 1424419"/>
              <a:gd name="connsiteX7-675" fmla="*/ 1305306 w 1306267"/>
              <a:gd name="connsiteY7-676" fmla="*/ 990115 h 1424419"/>
              <a:gd name="connsiteX8-677" fmla="*/ 1255800 w 1306267"/>
              <a:gd name="connsiteY8-678" fmla="*/ 1142552 h 1424419"/>
              <a:gd name="connsiteX9-679" fmla="*/ 1172881 w 1306267"/>
              <a:gd name="connsiteY9-680" fmla="*/ 1179342 h 1424419"/>
              <a:gd name="connsiteX10-681" fmla="*/ 792288 w 1306267"/>
              <a:gd name="connsiteY10-682" fmla="*/ 1385653 h 1424419"/>
              <a:gd name="connsiteX11-683" fmla="*/ 522686 w 1306267"/>
              <a:gd name="connsiteY11-684" fmla="*/ 1384922 h 1424419"/>
              <a:gd name="connsiteX12-685" fmla="*/ 80344 w 1306267"/>
              <a:gd name="connsiteY12-686" fmla="*/ 1139323 h 1424419"/>
              <a:gd name="connsiteX13-687" fmla="*/ 61328 w 1306267"/>
              <a:gd name="connsiteY13-688" fmla="*/ 1127231 h 1424419"/>
              <a:gd name="connsiteX14-689" fmla="*/ 667 w 1306267"/>
              <a:gd name="connsiteY14-690" fmla="*/ 999105 h 1424419"/>
              <a:gd name="connsiteX15-691" fmla="*/ 0 w 1306267"/>
              <a:gd name="connsiteY15-692" fmla="*/ 972364 h 1424419"/>
              <a:gd name="connsiteX16-693" fmla="*/ 2496 w 1306267"/>
              <a:gd name="connsiteY16-694" fmla="*/ 463106 h 1424419"/>
              <a:gd name="connsiteX17-695" fmla="*/ 2458 w 1306267"/>
              <a:gd name="connsiteY17-696" fmla="*/ 429563 h 1424419"/>
              <a:gd name="connsiteX18-697" fmla="*/ 75248 w 1306267"/>
              <a:gd name="connsiteY18-698" fmla="*/ 303202 h 1424419"/>
              <a:gd name="connsiteX19-699" fmla="*/ 106293 w 1306267"/>
              <a:gd name="connsiteY19-700" fmla="*/ 282597 h 1424419"/>
              <a:gd name="connsiteX20-701" fmla="*/ 541533 w 1306267"/>
              <a:gd name="connsiteY20-702" fmla="*/ 38110 h 1424419"/>
              <a:gd name="connsiteX21-703" fmla="*/ 653528 w 1306267"/>
              <a:gd name="connsiteY21-704" fmla="*/ 0 h 1424419"/>
              <a:gd name="connsiteX0-705" fmla="*/ 653528 w 1306267"/>
              <a:gd name="connsiteY0-706" fmla="*/ 0 h 1424419"/>
              <a:gd name="connsiteX1-707" fmla="*/ 757287 w 1306267"/>
              <a:gd name="connsiteY1-708" fmla="*/ 32444 h 1424419"/>
              <a:gd name="connsiteX2-709" fmla="*/ 1206876 w 1306267"/>
              <a:gd name="connsiteY2-710" fmla="*/ 284945 h 1424419"/>
              <a:gd name="connsiteX3-711" fmla="*/ 1237706 w 1306267"/>
              <a:gd name="connsiteY3-712" fmla="*/ 306775 h 1424419"/>
              <a:gd name="connsiteX4-713" fmla="*/ 1301712 w 1306267"/>
              <a:gd name="connsiteY4-714" fmla="*/ 442384 h 1424419"/>
              <a:gd name="connsiteX5-715" fmla="*/ 1303099 w 1306267"/>
              <a:gd name="connsiteY5-716" fmla="*/ 495558 h 1424419"/>
              <a:gd name="connsiteX6-717" fmla="*/ 1303099 w 1306267"/>
              <a:gd name="connsiteY6-718" fmla="*/ 952393 h 1424419"/>
              <a:gd name="connsiteX7-719" fmla="*/ 1305306 w 1306267"/>
              <a:gd name="connsiteY7-720" fmla="*/ 990115 h 1424419"/>
              <a:gd name="connsiteX8-721" fmla="*/ 1255800 w 1306267"/>
              <a:gd name="connsiteY8-722" fmla="*/ 1142552 h 1424419"/>
              <a:gd name="connsiteX9-723" fmla="*/ 1172881 w 1306267"/>
              <a:gd name="connsiteY9-724" fmla="*/ 1179342 h 1424419"/>
              <a:gd name="connsiteX10-725" fmla="*/ 792288 w 1306267"/>
              <a:gd name="connsiteY10-726" fmla="*/ 1385653 h 1424419"/>
              <a:gd name="connsiteX11-727" fmla="*/ 522686 w 1306267"/>
              <a:gd name="connsiteY11-728" fmla="*/ 1384922 h 1424419"/>
              <a:gd name="connsiteX12-729" fmla="*/ 90241 w 1306267"/>
              <a:gd name="connsiteY12-730" fmla="*/ 1150634 h 1424419"/>
              <a:gd name="connsiteX13-731" fmla="*/ 61328 w 1306267"/>
              <a:gd name="connsiteY13-732" fmla="*/ 1127231 h 1424419"/>
              <a:gd name="connsiteX14-733" fmla="*/ 667 w 1306267"/>
              <a:gd name="connsiteY14-734" fmla="*/ 999105 h 1424419"/>
              <a:gd name="connsiteX15-735" fmla="*/ 0 w 1306267"/>
              <a:gd name="connsiteY15-736" fmla="*/ 972364 h 1424419"/>
              <a:gd name="connsiteX16-737" fmla="*/ 2496 w 1306267"/>
              <a:gd name="connsiteY16-738" fmla="*/ 463106 h 1424419"/>
              <a:gd name="connsiteX17-739" fmla="*/ 2458 w 1306267"/>
              <a:gd name="connsiteY17-740" fmla="*/ 429563 h 1424419"/>
              <a:gd name="connsiteX18-741" fmla="*/ 75248 w 1306267"/>
              <a:gd name="connsiteY18-742" fmla="*/ 303202 h 1424419"/>
              <a:gd name="connsiteX19-743" fmla="*/ 106293 w 1306267"/>
              <a:gd name="connsiteY19-744" fmla="*/ 282597 h 1424419"/>
              <a:gd name="connsiteX20-745" fmla="*/ 541533 w 1306267"/>
              <a:gd name="connsiteY20-746" fmla="*/ 38110 h 1424419"/>
              <a:gd name="connsiteX21-747" fmla="*/ 653528 w 1306267"/>
              <a:gd name="connsiteY21-748" fmla="*/ 0 h 1424419"/>
              <a:gd name="connsiteX0-749" fmla="*/ 653528 w 1306267"/>
              <a:gd name="connsiteY0-750" fmla="*/ 0 h 1424419"/>
              <a:gd name="connsiteX1-751" fmla="*/ 757287 w 1306267"/>
              <a:gd name="connsiteY1-752" fmla="*/ 32444 h 1424419"/>
              <a:gd name="connsiteX2-753" fmla="*/ 1206876 w 1306267"/>
              <a:gd name="connsiteY2-754" fmla="*/ 284945 h 1424419"/>
              <a:gd name="connsiteX3-755" fmla="*/ 1237706 w 1306267"/>
              <a:gd name="connsiteY3-756" fmla="*/ 306775 h 1424419"/>
              <a:gd name="connsiteX4-757" fmla="*/ 1301712 w 1306267"/>
              <a:gd name="connsiteY4-758" fmla="*/ 442384 h 1424419"/>
              <a:gd name="connsiteX5-759" fmla="*/ 1303099 w 1306267"/>
              <a:gd name="connsiteY5-760" fmla="*/ 495558 h 1424419"/>
              <a:gd name="connsiteX6-761" fmla="*/ 1303099 w 1306267"/>
              <a:gd name="connsiteY6-762" fmla="*/ 952393 h 1424419"/>
              <a:gd name="connsiteX7-763" fmla="*/ 1305306 w 1306267"/>
              <a:gd name="connsiteY7-764" fmla="*/ 990115 h 1424419"/>
              <a:gd name="connsiteX8-765" fmla="*/ 1255800 w 1306267"/>
              <a:gd name="connsiteY8-766" fmla="*/ 1142552 h 1424419"/>
              <a:gd name="connsiteX9-767" fmla="*/ 1172881 w 1306267"/>
              <a:gd name="connsiteY9-768" fmla="*/ 1179342 h 1424419"/>
              <a:gd name="connsiteX10-769" fmla="*/ 792288 w 1306267"/>
              <a:gd name="connsiteY10-770" fmla="*/ 1385653 h 1424419"/>
              <a:gd name="connsiteX11-771" fmla="*/ 522686 w 1306267"/>
              <a:gd name="connsiteY11-772" fmla="*/ 1384922 h 1424419"/>
              <a:gd name="connsiteX12-773" fmla="*/ 90241 w 1306267"/>
              <a:gd name="connsiteY12-774" fmla="*/ 1150634 h 1424419"/>
              <a:gd name="connsiteX13-775" fmla="*/ 61328 w 1306267"/>
              <a:gd name="connsiteY13-776" fmla="*/ 1127231 h 1424419"/>
              <a:gd name="connsiteX14-777" fmla="*/ 667 w 1306267"/>
              <a:gd name="connsiteY14-778" fmla="*/ 999105 h 1424419"/>
              <a:gd name="connsiteX15-779" fmla="*/ 0 w 1306267"/>
              <a:gd name="connsiteY15-780" fmla="*/ 972364 h 1424419"/>
              <a:gd name="connsiteX16-781" fmla="*/ 2496 w 1306267"/>
              <a:gd name="connsiteY16-782" fmla="*/ 463106 h 1424419"/>
              <a:gd name="connsiteX17-783" fmla="*/ 2458 w 1306267"/>
              <a:gd name="connsiteY17-784" fmla="*/ 429563 h 1424419"/>
              <a:gd name="connsiteX18-785" fmla="*/ 75248 w 1306267"/>
              <a:gd name="connsiteY18-786" fmla="*/ 303202 h 1424419"/>
              <a:gd name="connsiteX19-787" fmla="*/ 106293 w 1306267"/>
              <a:gd name="connsiteY19-788" fmla="*/ 282597 h 1424419"/>
              <a:gd name="connsiteX20-789" fmla="*/ 541533 w 1306267"/>
              <a:gd name="connsiteY20-790" fmla="*/ 38110 h 1424419"/>
              <a:gd name="connsiteX21-791" fmla="*/ 653528 w 1306267"/>
              <a:gd name="connsiteY21-792" fmla="*/ 0 h 1424419"/>
              <a:gd name="connsiteX0-793" fmla="*/ 653528 w 1306267"/>
              <a:gd name="connsiteY0-794" fmla="*/ 0 h 1424419"/>
              <a:gd name="connsiteX1-795" fmla="*/ 757287 w 1306267"/>
              <a:gd name="connsiteY1-796" fmla="*/ 32444 h 1424419"/>
              <a:gd name="connsiteX2-797" fmla="*/ 1206876 w 1306267"/>
              <a:gd name="connsiteY2-798" fmla="*/ 284945 h 1424419"/>
              <a:gd name="connsiteX3-799" fmla="*/ 1237706 w 1306267"/>
              <a:gd name="connsiteY3-800" fmla="*/ 306775 h 1424419"/>
              <a:gd name="connsiteX4-801" fmla="*/ 1301712 w 1306267"/>
              <a:gd name="connsiteY4-802" fmla="*/ 442384 h 1424419"/>
              <a:gd name="connsiteX5-803" fmla="*/ 1303099 w 1306267"/>
              <a:gd name="connsiteY5-804" fmla="*/ 495558 h 1424419"/>
              <a:gd name="connsiteX6-805" fmla="*/ 1303099 w 1306267"/>
              <a:gd name="connsiteY6-806" fmla="*/ 952393 h 1424419"/>
              <a:gd name="connsiteX7-807" fmla="*/ 1305306 w 1306267"/>
              <a:gd name="connsiteY7-808" fmla="*/ 990115 h 1424419"/>
              <a:gd name="connsiteX8-809" fmla="*/ 1255800 w 1306267"/>
              <a:gd name="connsiteY8-810" fmla="*/ 1142552 h 1424419"/>
              <a:gd name="connsiteX9-811" fmla="*/ 1172881 w 1306267"/>
              <a:gd name="connsiteY9-812" fmla="*/ 1179342 h 1424419"/>
              <a:gd name="connsiteX10-813" fmla="*/ 792288 w 1306267"/>
              <a:gd name="connsiteY10-814" fmla="*/ 1385653 h 1424419"/>
              <a:gd name="connsiteX11-815" fmla="*/ 522686 w 1306267"/>
              <a:gd name="connsiteY11-816" fmla="*/ 1384922 h 1424419"/>
              <a:gd name="connsiteX12-817" fmla="*/ 90241 w 1306267"/>
              <a:gd name="connsiteY12-818" fmla="*/ 1150634 h 1424419"/>
              <a:gd name="connsiteX13-819" fmla="*/ 61328 w 1306267"/>
              <a:gd name="connsiteY13-820" fmla="*/ 1127231 h 1424419"/>
              <a:gd name="connsiteX14-821" fmla="*/ 667 w 1306267"/>
              <a:gd name="connsiteY14-822" fmla="*/ 999105 h 1424419"/>
              <a:gd name="connsiteX15-823" fmla="*/ 0 w 1306267"/>
              <a:gd name="connsiteY15-824" fmla="*/ 972364 h 1424419"/>
              <a:gd name="connsiteX16-825" fmla="*/ 2496 w 1306267"/>
              <a:gd name="connsiteY16-826" fmla="*/ 463106 h 1424419"/>
              <a:gd name="connsiteX17-827" fmla="*/ 2458 w 1306267"/>
              <a:gd name="connsiteY17-828" fmla="*/ 429563 h 1424419"/>
              <a:gd name="connsiteX18-829" fmla="*/ 75248 w 1306267"/>
              <a:gd name="connsiteY18-830" fmla="*/ 303202 h 1424419"/>
              <a:gd name="connsiteX19-831" fmla="*/ 106293 w 1306267"/>
              <a:gd name="connsiteY19-832" fmla="*/ 282597 h 1424419"/>
              <a:gd name="connsiteX20-833" fmla="*/ 541533 w 1306267"/>
              <a:gd name="connsiteY20-834" fmla="*/ 38110 h 1424419"/>
              <a:gd name="connsiteX21-835" fmla="*/ 653528 w 1306267"/>
              <a:gd name="connsiteY21-836" fmla="*/ 0 h 1424419"/>
              <a:gd name="connsiteX0-837" fmla="*/ 653528 w 1306267"/>
              <a:gd name="connsiteY0-838" fmla="*/ 0 h 1424419"/>
              <a:gd name="connsiteX1-839" fmla="*/ 757287 w 1306267"/>
              <a:gd name="connsiteY1-840" fmla="*/ 32444 h 1424419"/>
              <a:gd name="connsiteX2-841" fmla="*/ 1206876 w 1306267"/>
              <a:gd name="connsiteY2-842" fmla="*/ 284945 h 1424419"/>
              <a:gd name="connsiteX3-843" fmla="*/ 1237706 w 1306267"/>
              <a:gd name="connsiteY3-844" fmla="*/ 306775 h 1424419"/>
              <a:gd name="connsiteX4-845" fmla="*/ 1301712 w 1306267"/>
              <a:gd name="connsiteY4-846" fmla="*/ 442384 h 1424419"/>
              <a:gd name="connsiteX5-847" fmla="*/ 1303099 w 1306267"/>
              <a:gd name="connsiteY5-848" fmla="*/ 495558 h 1424419"/>
              <a:gd name="connsiteX6-849" fmla="*/ 1303099 w 1306267"/>
              <a:gd name="connsiteY6-850" fmla="*/ 952393 h 1424419"/>
              <a:gd name="connsiteX7-851" fmla="*/ 1305306 w 1306267"/>
              <a:gd name="connsiteY7-852" fmla="*/ 990115 h 1424419"/>
              <a:gd name="connsiteX8-853" fmla="*/ 1255800 w 1306267"/>
              <a:gd name="connsiteY8-854" fmla="*/ 1142552 h 1424419"/>
              <a:gd name="connsiteX9-855" fmla="*/ 1172881 w 1306267"/>
              <a:gd name="connsiteY9-856" fmla="*/ 1179342 h 1424419"/>
              <a:gd name="connsiteX10-857" fmla="*/ 792288 w 1306267"/>
              <a:gd name="connsiteY10-858" fmla="*/ 1385653 h 1424419"/>
              <a:gd name="connsiteX11-859" fmla="*/ 522686 w 1306267"/>
              <a:gd name="connsiteY11-860" fmla="*/ 1384922 h 1424419"/>
              <a:gd name="connsiteX12-861" fmla="*/ 90241 w 1306267"/>
              <a:gd name="connsiteY12-862" fmla="*/ 1150634 h 1424419"/>
              <a:gd name="connsiteX13-863" fmla="*/ 61328 w 1306267"/>
              <a:gd name="connsiteY13-864" fmla="*/ 1127231 h 1424419"/>
              <a:gd name="connsiteX14-865" fmla="*/ 667 w 1306267"/>
              <a:gd name="connsiteY14-866" fmla="*/ 999105 h 1424419"/>
              <a:gd name="connsiteX15-867" fmla="*/ 0 w 1306267"/>
              <a:gd name="connsiteY15-868" fmla="*/ 972364 h 1424419"/>
              <a:gd name="connsiteX16-869" fmla="*/ 2496 w 1306267"/>
              <a:gd name="connsiteY16-870" fmla="*/ 463106 h 1424419"/>
              <a:gd name="connsiteX17-871" fmla="*/ 2458 w 1306267"/>
              <a:gd name="connsiteY17-872" fmla="*/ 429563 h 1424419"/>
              <a:gd name="connsiteX18-873" fmla="*/ 75248 w 1306267"/>
              <a:gd name="connsiteY18-874" fmla="*/ 303202 h 1424419"/>
              <a:gd name="connsiteX19-875" fmla="*/ 106293 w 1306267"/>
              <a:gd name="connsiteY19-876" fmla="*/ 282597 h 1424419"/>
              <a:gd name="connsiteX20-877" fmla="*/ 541533 w 1306267"/>
              <a:gd name="connsiteY20-878" fmla="*/ 38110 h 1424419"/>
              <a:gd name="connsiteX21-879" fmla="*/ 653528 w 1306267"/>
              <a:gd name="connsiteY21-880" fmla="*/ 0 h 1424419"/>
              <a:gd name="connsiteX0-881" fmla="*/ 653528 w 1306267"/>
              <a:gd name="connsiteY0-882" fmla="*/ 0 h 1424419"/>
              <a:gd name="connsiteX1-883" fmla="*/ 757287 w 1306267"/>
              <a:gd name="connsiteY1-884" fmla="*/ 32444 h 1424419"/>
              <a:gd name="connsiteX2-885" fmla="*/ 1206876 w 1306267"/>
              <a:gd name="connsiteY2-886" fmla="*/ 284945 h 1424419"/>
              <a:gd name="connsiteX3-887" fmla="*/ 1237706 w 1306267"/>
              <a:gd name="connsiteY3-888" fmla="*/ 306775 h 1424419"/>
              <a:gd name="connsiteX4-889" fmla="*/ 1301712 w 1306267"/>
              <a:gd name="connsiteY4-890" fmla="*/ 442384 h 1424419"/>
              <a:gd name="connsiteX5-891" fmla="*/ 1303099 w 1306267"/>
              <a:gd name="connsiteY5-892" fmla="*/ 495558 h 1424419"/>
              <a:gd name="connsiteX6-893" fmla="*/ 1303099 w 1306267"/>
              <a:gd name="connsiteY6-894" fmla="*/ 952393 h 1424419"/>
              <a:gd name="connsiteX7-895" fmla="*/ 1305306 w 1306267"/>
              <a:gd name="connsiteY7-896" fmla="*/ 990115 h 1424419"/>
              <a:gd name="connsiteX8-897" fmla="*/ 1255800 w 1306267"/>
              <a:gd name="connsiteY8-898" fmla="*/ 1142552 h 1424419"/>
              <a:gd name="connsiteX9-899" fmla="*/ 1172881 w 1306267"/>
              <a:gd name="connsiteY9-900" fmla="*/ 1179342 h 1424419"/>
              <a:gd name="connsiteX10-901" fmla="*/ 792288 w 1306267"/>
              <a:gd name="connsiteY10-902" fmla="*/ 1385653 h 1424419"/>
              <a:gd name="connsiteX11-903" fmla="*/ 522686 w 1306267"/>
              <a:gd name="connsiteY11-904" fmla="*/ 1384922 h 1424419"/>
              <a:gd name="connsiteX12-905" fmla="*/ 90241 w 1306267"/>
              <a:gd name="connsiteY12-906" fmla="*/ 1150634 h 1424419"/>
              <a:gd name="connsiteX13-907" fmla="*/ 55672 w 1306267"/>
              <a:gd name="connsiteY13-908" fmla="*/ 1124403 h 1424419"/>
              <a:gd name="connsiteX14-909" fmla="*/ 667 w 1306267"/>
              <a:gd name="connsiteY14-910" fmla="*/ 999105 h 1424419"/>
              <a:gd name="connsiteX15-911" fmla="*/ 0 w 1306267"/>
              <a:gd name="connsiteY15-912" fmla="*/ 972364 h 1424419"/>
              <a:gd name="connsiteX16-913" fmla="*/ 2496 w 1306267"/>
              <a:gd name="connsiteY16-914" fmla="*/ 463106 h 1424419"/>
              <a:gd name="connsiteX17-915" fmla="*/ 2458 w 1306267"/>
              <a:gd name="connsiteY17-916" fmla="*/ 429563 h 1424419"/>
              <a:gd name="connsiteX18-917" fmla="*/ 75248 w 1306267"/>
              <a:gd name="connsiteY18-918" fmla="*/ 303202 h 1424419"/>
              <a:gd name="connsiteX19-919" fmla="*/ 106293 w 1306267"/>
              <a:gd name="connsiteY19-920" fmla="*/ 282597 h 1424419"/>
              <a:gd name="connsiteX20-921" fmla="*/ 541533 w 1306267"/>
              <a:gd name="connsiteY20-922" fmla="*/ 38110 h 1424419"/>
              <a:gd name="connsiteX21-923" fmla="*/ 653528 w 1306267"/>
              <a:gd name="connsiteY21-924" fmla="*/ 0 h 1424419"/>
              <a:gd name="connsiteX0-925" fmla="*/ 653528 w 1306267"/>
              <a:gd name="connsiteY0-926" fmla="*/ 0 h 1424419"/>
              <a:gd name="connsiteX1-927" fmla="*/ 757287 w 1306267"/>
              <a:gd name="connsiteY1-928" fmla="*/ 32444 h 1424419"/>
              <a:gd name="connsiteX2-929" fmla="*/ 1206876 w 1306267"/>
              <a:gd name="connsiteY2-930" fmla="*/ 284945 h 1424419"/>
              <a:gd name="connsiteX3-931" fmla="*/ 1237706 w 1306267"/>
              <a:gd name="connsiteY3-932" fmla="*/ 306775 h 1424419"/>
              <a:gd name="connsiteX4-933" fmla="*/ 1301712 w 1306267"/>
              <a:gd name="connsiteY4-934" fmla="*/ 442384 h 1424419"/>
              <a:gd name="connsiteX5-935" fmla="*/ 1303099 w 1306267"/>
              <a:gd name="connsiteY5-936" fmla="*/ 495558 h 1424419"/>
              <a:gd name="connsiteX6-937" fmla="*/ 1303099 w 1306267"/>
              <a:gd name="connsiteY6-938" fmla="*/ 952393 h 1424419"/>
              <a:gd name="connsiteX7-939" fmla="*/ 1305306 w 1306267"/>
              <a:gd name="connsiteY7-940" fmla="*/ 990115 h 1424419"/>
              <a:gd name="connsiteX8-941" fmla="*/ 1255800 w 1306267"/>
              <a:gd name="connsiteY8-942" fmla="*/ 1142552 h 1424419"/>
              <a:gd name="connsiteX9-943" fmla="*/ 1172881 w 1306267"/>
              <a:gd name="connsiteY9-944" fmla="*/ 1179342 h 1424419"/>
              <a:gd name="connsiteX10-945" fmla="*/ 792288 w 1306267"/>
              <a:gd name="connsiteY10-946" fmla="*/ 1385653 h 1424419"/>
              <a:gd name="connsiteX11-947" fmla="*/ 522686 w 1306267"/>
              <a:gd name="connsiteY11-948" fmla="*/ 1384922 h 1424419"/>
              <a:gd name="connsiteX12-949" fmla="*/ 90241 w 1306267"/>
              <a:gd name="connsiteY12-950" fmla="*/ 1150634 h 1424419"/>
              <a:gd name="connsiteX13-951" fmla="*/ 55672 w 1306267"/>
              <a:gd name="connsiteY13-952" fmla="*/ 1124403 h 1424419"/>
              <a:gd name="connsiteX14-953" fmla="*/ 667 w 1306267"/>
              <a:gd name="connsiteY14-954" fmla="*/ 999105 h 1424419"/>
              <a:gd name="connsiteX15-955" fmla="*/ 0 w 1306267"/>
              <a:gd name="connsiteY15-956" fmla="*/ 972364 h 1424419"/>
              <a:gd name="connsiteX16-957" fmla="*/ 2496 w 1306267"/>
              <a:gd name="connsiteY16-958" fmla="*/ 463106 h 1424419"/>
              <a:gd name="connsiteX17-959" fmla="*/ 2458 w 1306267"/>
              <a:gd name="connsiteY17-960" fmla="*/ 429563 h 1424419"/>
              <a:gd name="connsiteX18-961" fmla="*/ 75248 w 1306267"/>
              <a:gd name="connsiteY18-962" fmla="*/ 303202 h 1424419"/>
              <a:gd name="connsiteX19-963" fmla="*/ 106293 w 1306267"/>
              <a:gd name="connsiteY19-964" fmla="*/ 282597 h 1424419"/>
              <a:gd name="connsiteX20-965" fmla="*/ 541533 w 1306267"/>
              <a:gd name="connsiteY20-966" fmla="*/ 38110 h 1424419"/>
              <a:gd name="connsiteX21-967" fmla="*/ 653528 w 1306267"/>
              <a:gd name="connsiteY21-968" fmla="*/ 0 h 1424419"/>
              <a:gd name="connsiteX0-969" fmla="*/ 653528 w 1306267"/>
              <a:gd name="connsiteY0-970" fmla="*/ 0 h 1424419"/>
              <a:gd name="connsiteX1-971" fmla="*/ 757287 w 1306267"/>
              <a:gd name="connsiteY1-972" fmla="*/ 32444 h 1424419"/>
              <a:gd name="connsiteX2-973" fmla="*/ 1206876 w 1306267"/>
              <a:gd name="connsiteY2-974" fmla="*/ 284945 h 1424419"/>
              <a:gd name="connsiteX3-975" fmla="*/ 1237706 w 1306267"/>
              <a:gd name="connsiteY3-976" fmla="*/ 306775 h 1424419"/>
              <a:gd name="connsiteX4-977" fmla="*/ 1301712 w 1306267"/>
              <a:gd name="connsiteY4-978" fmla="*/ 442384 h 1424419"/>
              <a:gd name="connsiteX5-979" fmla="*/ 1303099 w 1306267"/>
              <a:gd name="connsiteY5-980" fmla="*/ 495558 h 1424419"/>
              <a:gd name="connsiteX6-981" fmla="*/ 1303099 w 1306267"/>
              <a:gd name="connsiteY6-982" fmla="*/ 952393 h 1424419"/>
              <a:gd name="connsiteX7-983" fmla="*/ 1305306 w 1306267"/>
              <a:gd name="connsiteY7-984" fmla="*/ 990115 h 1424419"/>
              <a:gd name="connsiteX8-985" fmla="*/ 1255800 w 1306267"/>
              <a:gd name="connsiteY8-986" fmla="*/ 1142552 h 1424419"/>
              <a:gd name="connsiteX9-987" fmla="*/ 1172881 w 1306267"/>
              <a:gd name="connsiteY9-988" fmla="*/ 1179342 h 1424419"/>
              <a:gd name="connsiteX10-989" fmla="*/ 792288 w 1306267"/>
              <a:gd name="connsiteY10-990" fmla="*/ 1385653 h 1424419"/>
              <a:gd name="connsiteX11-991" fmla="*/ 522686 w 1306267"/>
              <a:gd name="connsiteY11-992" fmla="*/ 1384922 h 1424419"/>
              <a:gd name="connsiteX12-993" fmla="*/ 90241 w 1306267"/>
              <a:gd name="connsiteY12-994" fmla="*/ 1150634 h 1424419"/>
              <a:gd name="connsiteX13-995" fmla="*/ 55672 w 1306267"/>
              <a:gd name="connsiteY13-996" fmla="*/ 1124403 h 1424419"/>
              <a:gd name="connsiteX14-997" fmla="*/ 667 w 1306267"/>
              <a:gd name="connsiteY14-998" fmla="*/ 999105 h 1424419"/>
              <a:gd name="connsiteX15-999" fmla="*/ 0 w 1306267"/>
              <a:gd name="connsiteY15-1000" fmla="*/ 972364 h 1424419"/>
              <a:gd name="connsiteX16-1001" fmla="*/ 2496 w 1306267"/>
              <a:gd name="connsiteY16-1002" fmla="*/ 463106 h 1424419"/>
              <a:gd name="connsiteX17-1003" fmla="*/ 2458 w 1306267"/>
              <a:gd name="connsiteY17-1004" fmla="*/ 429563 h 1424419"/>
              <a:gd name="connsiteX18-1005" fmla="*/ 75248 w 1306267"/>
              <a:gd name="connsiteY18-1006" fmla="*/ 303202 h 1424419"/>
              <a:gd name="connsiteX19-1007" fmla="*/ 106293 w 1306267"/>
              <a:gd name="connsiteY19-1008" fmla="*/ 282597 h 1424419"/>
              <a:gd name="connsiteX20-1009" fmla="*/ 541533 w 1306267"/>
              <a:gd name="connsiteY20-1010" fmla="*/ 38110 h 1424419"/>
              <a:gd name="connsiteX21-1011" fmla="*/ 653528 w 1306267"/>
              <a:gd name="connsiteY21-1012" fmla="*/ 0 h 1424419"/>
              <a:gd name="connsiteX0-1013" fmla="*/ 653528 w 1306267"/>
              <a:gd name="connsiteY0-1014" fmla="*/ 0 h 1424419"/>
              <a:gd name="connsiteX1-1015" fmla="*/ 757287 w 1306267"/>
              <a:gd name="connsiteY1-1016" fmla="*/ 32444 h 1424419"/>
              <a:gd name="connsiteX2-1017" fmla="*/ 1206876 w 1306267"/>
              <a:gd name="connsiteY2-1018" fmla="*/ 284945 h 1424419"/>
              <a:gd name="connsiteX3-1019" fmla="*/ 1237706 w 1306267"/>
              <a:gd name="connsiteY3-1020" fmla="*/ 306775 h 1424419"/>
              <a:gd name="connsiteX4-1021" fmla="*/ 1301712 w 1306267"/>
              <a:gd name="connsiteY4-1022" fmla="*/ 442384 h 1424419"/>
              <a:gd name="connsiteX5-1023" fmla="*/ 1303099 w 1306267"/>
              <a:gd name="connsiteY5-1024" fmla="*/ 495558 h 1424419"/>
              <a:gd name="connsiteX6-1025" fmla="*/ 1303099 w 1306267"/>
              <a:gd name="connsiteY6-1026" fmla="*/ 952393 h 1424419"/>
              <a:gd name="connsiteX7-1027" fmla="*/ 1305306 w 1306267"/>
              <a:gd name="connsiteY7-1028" fmla="*/ 990115 h 1424419"/>
              <a:gd name="connsiteX8-1029" fmla="*/ 1255800 w 1306267"/>
              <a:gd name="connsiteY8-1030" fmla="*/ 1142552 h 1424419"/>
              <a:gd name="connsiteX9-1031" fmla="*/ 1172881 w 1306267"/>
              <a:gd name="connsiteY9-1032" fmla="*/ 1179342 h 1424419"/>
              <a:gd name="connsiteX10-1033" fmla="*/ 792288 w 1306267"/>
              <a:gd name="connsiteY10-1034" fmla="*/ 1385653 h 1424419"/>
              <a:gd name="connsiteX11-1035" fmla="*/ 522686 w 1306267"/>
              <a:gd name="connsiteY11-1036" fmla="*/ 1384922 h 1424419"/>
              <a:gd name="connsiteX12-1037" fmla="*/ 90241 w 1306267"/>
              <a:gd name="connsiteY12-1038" fmla="*/ 1150634 h 1424419"/>
              <a:gd name="connsiteX13-1039" fmla="*/ 55672 w 1306267"/>
              <a:gd name="connsiteY13-1040" fmla="*/ 1124403 h 1424419"/>
              <a:gd name="connsiteX14-1041" fmla="*/ 667 w 1306267"/>
              <a:gd name="connsiteY14-1042" fmla="*/ 999105 h 1424419"/>
              <a:gd name="connsiteX15-1043" fmla="*/ 0 w 1306267"/>
              <a:gd name="connsiteY15-1044" fmla="*/ 972364 h 1424419"/>
              <a:gd name="connsiteX16-1045" fmla="*/ 2496 w 1306267"/>
              <a:gd name="connsiteY16-1046" fmla="*/ 463106 h 1424419"/>
              <a:gd name="connsiteX17-1047" fmla="*/ 2458 w 1306267"/>
              <a:gd name="connsiteY17-1048" fmla="*/ 429563 h 1424419"/>
              <a:gd name="connsiteX18-1049" fmla="*/ 75248 w 1306267"/>
              <a:gd name="connsiteY18-1050" fmla="*/ 303202 h 1424419"/>
              <a:gd name="connsiteX19-1051" fmla="*/ 106293 w 1306267"/>
              <a:gd name="connsiteY19-1052" fmla="*/ 282597 h 1424419"/>
              <a:gd name="connsiteX20-1053" fmla="*/ 541533 w 1306267"/>
              <a:gd name="connsiteY20-1054" fmla="*/ 38110 h 1424419"/>
              <a:gd name="connsiteX21-1055" fmla="*/ 653528 w 1306267"/>
              <a:gd name="connsiteY21-1056" fmla="*/ 0 h 1424419"/>
              <a:gd name="connsiteX0-1057" fmla="*/ 653528 w 1306267"/>
              <a:gd name="connsiteY0-1058" fmla="*/ 0 h 1424419"/>
              <a:gd name="connsiteX1-1059" fmla="*/ 757287 w 1306267"/>
              <a:gd name="connsiteY1-1060" fmla="*/ 32444 h 1424419"/>
              <a:gd name="connsiteX2-1061" fmla="*/ 1206876 w 1306267"/>
              <a:gd name="connsiteY2-1062" fmla="*/ 284945 h 1424419"/>
              <a:gd name="connsiteX3-1063" fmla="*/ 1237706 w 1306267"/>
              <a:gd name="connsiteY3-1064" fmla="*/ 306775 h 1424419"/>
              <a:gd name="connsiteX4-1065" fmla="*/ 1301712 w 1306267"/>
              <a:gd name="connsiteY4-1066" fmla="*/ 442384 h 1424419"/>
              <a:gd name="connsiteX5-1067" fmla="*/ 1303099 w 1306267"/>
              <a:gd name="connsiteY5-1068" fmla="*/ 495558 h 1424419"/>
              <a:gd name="connsiteX6-1069" fmla="*/ 1303099 w 1306267"/>
              <a:gd name="connsiteY6-1070" fmla="*/ 952393 h 1424419"/>
              <a:gd name="connsiteX7-1071" fmla="*/ 1305306 w 1306267"/>
              <a:gd name="connsiteY7-1072" fmla="*/ 990115 h 1424419"/>
              <a:gd name="connsiteX8-1073" fmla="*/ 1255800 w 1306267"/>
              <a:gd name="connsiteY8-1074" fmla="*/ 1142552 h 1424419"/>
              <a:gd name="connsiteX9-1075" fmla="*/ 1172881 w 1306267"/>
              <a:gd name="connsiteY9-1076" fmla="*/ 1179342 h 1424419"/>
              <a:gd name="connsiteX10-1077" fmla="*/ 792288 w 1306267"/>
              <a:gd name="connsiteY10-1078" fmla="*/ 1385653 h 1424419"/>
              <a:gd name="connsiteX11-1079" fmla="*/ 522686 w 1306267"/>
              <a:gd name="connsiteY11-1080" fmla="*/ 1384922 h 1424419"/>
              <a:gd name="connsiteX12-1081" fmla="*/ 90241 w 1306267"/>
              <a:gd name="connsiteY12-1082" fmla="*/ 1150634 h 1424419"/>
              <a:gd name="connsiteX13-1083" fmla="*/ 55672 w 1306267"/>
              <a:gd name="connsiteY13-1084" fmla="*/ 1124403 h 1424419"/>
              <a:gd name="connsiteX14-1085" fmla="*/ 667 w 1306267"/>
              <a:gd name="connsiteY14-1086" fmla="*/ 999105 h 1424419"/>
              <a:gd name="connsiteX15-1087" fmla="*/ 0 w 1306267"/>
              <a:gd name="connsiteY15-1088" fmla="*/ 972364 h 1424419"/>
              <a:gd name="connsiteX16-1089" fmla="*/ 2496 w 1306267"/>
              <a:gd name="connsiteY16-1090" fmla="*/ 463106 h 1424419"/>
              <a:gd name="connsiteX17-1091" fmla="*/ 2458 w 1306267"/>
              <a:gd name="connsiteY17-1092" fmla="*/ 429563 h 1424419"/>
              <a:gd name="connsiteX18-1093" fmla="*/ 75248 w 1306267"/>
              <a:gd name="connsiteY18-1094" fmla="*/ 303202 h 1424419"/>
              <a:gd name="connsiteX19-1095" fmla="*/ 106293 w 1306267"/>
              <a:gd name="connsiteY19-1096" fmla="*/ 282597 h 1424419"/>
              <a:gd name="connsiteX20-1097" fmla="*/ 541533 w 1306267"/>
              <a:gd name="connsiteY20-1098" fmla="*/ 38110 h 1424419"/>
              <a:gd name="connsiteX21-1099" fmla="*/ 653528 w 1306267"/>
              <a:gd name="connsiteY21-1100" fmla="*/ 0 h 1424419"/>
              <a:gd name="connsiteX0-1101" fmla="*/ 653528 w 1306267"/>
              <a:gd name="connsiteY0-1102" fmla="*/ 0 h 1424419"/>
              <a:gd name="connsiteX1-1103" fmla="*/ 757287 w 1306267"/>
              <a:gd name="connsiteY1-1104" fmla="*/ 32444 h 1424419"/>
              <a:gd name="connsiteX2-1105" fmla="*/ 1206876 w 1306267"/>
              <a:gd name="connsiteY2-1106" fmla="*/ 284945 h 1424419"/>
              <a:gd name="connsiteX3-1107" fmla="*/ 1237706 w 1306267"/>
              <a:gd name="connsiteY3-1108" fmla="*/ 306775 h 1424419"/>
              <a:gd name="connsiteX4-1109" fmla="*/ 1301712 w 1306267"/>
              <a:gd name="connsiteY4-1110" fmla="*/ 442384 h 1424419"/>
              <a:gd name="connsiteX5-1111" fmla="*/ 1303099 w 1306267"/>
              <a:gd name="connsiteY5-1112" fmla="*/ 495558 h 1424419"/>
              <a:gd name="connsiteX6-1113" fmla="*/ 1303099 w 1306267"/>
              <a:gd name="connsiteY6-1114" fmla="*/ 952393 h 1424419"/>
              <a:gd name="connsiteX7-1115" fmla="*/ 1305306 w 1306267"/>
              <a:gd name="connsiteY7-1116" fmla="*/ 990115 h 1424419"/>
              <a:gd name="connsiteX8-1117" fmla="*/ 1255800 w 1306267"/>
              <a:gd name="connsiteY8-1118" fmla="*/ 1142552 h 1424419"/>
              <a:gd name="connsiteX9-1119" fmla="*/ 1172881 w 1306267"/>
              <a:gd name="connsiteY9-1120" fmla="*/ 1179342 h 1424419"/>
              <a:gd name="connsiteX10-1121" fmla="*/ 792288 w 1306267"/>
              <a:gd name="connsiteY10-1122" fmla="*/ 1385653 h 1424419"/>
              <a:gd name="connsiteX11-1123" fmla="*/ 522686 w 1306267"/>
              <a:gd name="connsiteY11-1124" fmla="*/ 1384922 h 1424419"/>
              <a:gd name="connsiteX12-1125" fmla="*/ 90241 w 1306267"/>
              <a:gd name="connsiteY12-1126" fmla="*/ 1150634 h 1424419"/>
              <a:gd name="connsiteX13-1127" fmla="*/ 48904 w 1306267"/>
              <a:gd name="connsiteY13-1128" fmla="*/ 1124403 h 1424419"/>
              <a:gd name="connsiteX14-1129" fmla="*/ 667 w 1306267"/>
              <a:gd name="connsiteY14-1130" fmla="*/ 999105 h 1424419"/>
              <a:gd name="connsiteX15-1131" fmla="*/ 0 w 1306267"/>
              <a:gd name="connsiteY15-1132" fmla="*/ 972364 h 1424419"/>
              <a:gd name="connsiteX16-1133" fmla="*/ 2496 w 1306267"/>
              <a:gd name="connsiteY16-1134" fmla="*/ 463106 h 1424419"/>
              <a:gd name="connsiteX17-1135" fmla="*/ 2458 w 1306267"/>
              <a:gd name="connsiteY17-1136" fmla="*/ 429563 h 1424419"/>
              <a:gd name="connsiteX18-1137" fmla="*/ 75248 w 1306267"/>
              <a:gd name="connsiteY18-1138" fmla="*/ 303202 h 1424419"/>
              <a:gd name="connsiteX19-1139" fmla="*/ 106293 w 1306267"/>
              <a:gd name="connsiteY19-1140" fmla="*/ 282597 h 1424419"/>
              <a:gd name="connsiteX20-1141" fmla="*/ 541533 w 1306267"/>
              <a:gd name="connsiteY20-1142" fmla="*/ 38110 h 1424419"/>
              <a:gd name="connsiteX21-1143" fmla="*/ 653528 w 1306267"/>
              <a:gd name="connsiteY21-1144" fmla="*/ 0 h 1424419"/>
              <a:gd name="connsiteX0-1145" fmla="*/ 653528 w 1306267"/>
              <a:gd name="connsiteY0-1146" fmla="*/ 0 h 1424419"/>
              <a:gd name="connsiteX1-1147" fmla="*/ 757287 w 1306267"/>
              <a:gd name="connsiteY1-1148" fmla="*/ 32444 h 1424419"/>
              <a:gd name="connsiteX2-1149" fmla="*/ 1206876 w 1306267"/>
              <a:gd name="connsiteY2-1150" fmla="*/ 284945 h 1424419"/>
              <a:gd name="connsiteX3-1151" fmla="*/ 1237706 w 1306267"/>
              <a:gd name="connsiteY3-1152" fmla="*/ 306775 h 1424419"/>
              <a:gd name="connsiteX4-1153" fmla="*/ 1301712 w 1306267"/>
              <a:gd name="connsiteY4-1154" fmla="*/ 442384 h 1424419"/>
              <a:gd name="connsiteX5-1155" fmla="*/ 1303099 w 1306267"/>
              <a:gd name="connsiteY5-1156" fmla="*/ 495558 h 1424419"/>
              <a:gd name="connsiteX6-1157" fmla="*/ 1303099 w 1306267"/>
              <a:gd name="connsiteY6-1158" fmla="*/ 952393 h 1424419"/>
              <a:gd name="connsiteX7-1159" fmla="*/ 1305306 w 1306267"/>
              <a:gd name="connsiteY7-1160" fmla="*/ 990115 h 1424419"/>
              <a:gd name="connsiteX8-1161" fmla="*/ 1255800 w 1306267"/>
              <a:gd name="connsiteY8-1162" fmla="*/ 1142552 h 1424419"/>
              <a:gd name="connsiteX9-1163" fmla="*/ 1172881 w 1306267"/>
              <a:gd name="connsiteY9-1164" fmla="*/ 1179342 h 1424419"/>
              <a:gd name="connsiteX10-1165" fmla="*/ 792288 w 1306267"/>
              <a:gd name="connsiteY10-1166" fmla="*/ 1385653 h 1424419"/>
              <a:gd name="connsiteX11-1167" fmla="*/ 522686 w 1306267"/>
              <a:gd name="connsiteY11-1168" fmla="*/ 1384922 h 1424419"/>
              <a:gd name="connsiteX12-1169" fmla="*/ 90241 w 1306267"/>
              <a:gd name="connsiteY12-1170" fmla="*/ 1150634 h 1424419"/>
              <a:gd name="connsiteX13-1171" fmla="*/ 48904 w 1306267"/>
              <a:gd name="connsiteY13-1172" fmla="*/ 1124403 h 1424419"/>
              <a:gd name="connsiteX14-1173" fmla="*/ 667 w 1306267"/>
              <a:gd name="connsiteY14-1174" fmla="*/ 999105 h 1424419"/>
              <a:gd name="connsiteX15-1175" fmla="*/ 0 w 1306267"/>
              <a:gd name="connsiteY15-1176" fmla="*/ 972364 h 1424419"/>
              <a:gd name="connsiteX16-1177" fmla="*/ 2496 w 1306267"/>
              <a:gd name="connsiteY16-1178" fmla="*/ 463106 h 1424419"/>
              <a:gd name="connsiteX17-1179" fmla="*/ 2458 w 1306267"/>
              <a:gd name="connsiteY17-1180" fmla="*/ 429563 h 1424419"/>
              <a:gd name="connsiteX18-1181" fmla="*/ 75248 w 1306267"/>
              <a:gd name="connsiteY18-1182" fmla="*/ 303202 h 1424419"/>
              <a:gd name="connsiteX19-1183" fmla="*/ 106293 w 1306267"/>
              <a:gd name="connsiteY19-1184" fmla="*/ 282597 h 1424419"/>
              <a:gd name="connsiteX20-1185" fmla="*/ 541533 w 1306267"/>
              <a:gd name="connsiteY20-1186" fmla="*/ 38110 h 1424419"/>
              <a:gd name="connsiteX21-1187" fmla="*/ 653528 w 1306267"/>
              <a:gd name="connsiteY21-1188" fmla="*/ 0 h 1424419"/>
              <a:gd name="connsiteX0-1189" fmla="*/ 653528 w 1306267"/>
              <a:gd name="connsiteY0-1190" fmla="*/ 0 h 1424419"/>
              <a:gd name="connsiteX1-1191" fmla="*/ 757287 w 1306267"/>
              <a:gd name="connsiteY1-1192" fmla="*/ 32444 h 1424419"/>
              <a:gd name="connsiteX2-1193" fmla="*/ 1206876 w 1306267"/>
              <a:gd name="connsiteY2-1194" fmla="*/ 284945 h 1424419"/>
              <a:gd name="connsiteX3-1195" fmla="*/ 1237706 w 1306267"/>
              <a:gd name="connsiteY3-1196" fmla="*/ 306775 h 1424419"/>
              <a:gd name="connsiteX4-1197" fmla="*/ 1301712 w 1306267"/>
              <a:gd name="connsiteY4-1198" fmla="*/ 442384 h 1424419"/>
              <a:gd name="connsiteX5-1199" fmla="*/ 1303099 w 1306267"/>
              <a:gd name="connsiteY5-1200" fmla="*/ 495558 h 1424419"/>
              <a:gd name="connsiteX6-1201" fmla="*/ 1303099 w 1306267"/>
              <a:gd name="connsiteY6-1202" fmla="*/ 952393 h 1424419"/>
              <a:gd name="connsiteX7-1203" fmla="*/ 1305306 w 1306267"/>
              <a:gd name="connsiteY7-1204" fmla="*/ 990115 h 1424419"/>
              <a:gd name="connsiteX8-1205" fmla="*/ 1255800 w 1306267"/>
              <a:gd name="connsiteY8-1206" fmla="*/ 1142552 h 1424419"/>
              <a:gd name="connsiteX9-1207" fmla="*/ 1172881 w 1306267"/>
              <a:gd name="connsiteY9-1208" fmla="*/ 1179342 h 1424419"/>
              <a:gd name="connsiteX10-1209" fmla="*/ 792288 w 1306267"/>
              <a:gd name="connsiteY10-1210" fmla="*/ 1385653 h 1424419"/>
              <a:gd name="connsiteX11-1211" fmla="*/ 522686 w 1306267"/>
              <a:gd name="connsiteY11-1212" fmla="*/ 1384922 h 1424419"/>
              <a:gd name="connsiteX12-1213" fmla="*/ 90241 w 1306267"/>
              <a:gd name="connsiteY12-1214" fmla="*/ 1150634 h 1424419"/>
              <a:gd name="connsiteX13-1215" fmla="*/ 48904 w 1306267"/>
              <a:gd name="connsiteY13-1216" fmla="*/ 1124403 h 1424419"/>
              <a:gd name="connsiteX14-1217" fmla="*/ 667 w 1306267"/>
              <a:gd name="connsiteY14-1218" fmla="*/ 999105 h 1424419"/>
              <a:gd name="connsiteX15-1219" fmla="*/ 0 w 1306267"/>
              <a:gd name="connsiteY15-1220" fmla="*/ 972364 h 1424419"/>
              <a:gd name="connsiteX16-1221" fmla="*/ 2496 w 1306267"/>
              <a:gd name="connsiteY16-1222" fmla="*/ 463106 h 1424419"/>
              <a:gd name="connsiteX17-1223" fmla="*/ 2458 w 1306267"/>
              <a:gd name="connsiteY17-1224" fmla="*/ 429563 h 1424419"/>
              <a:gd name="connsiteX18-1225" fmla="*/ 75248 w 1306267"/>
              <a:gd name="connsiteY18-1226" fmla="*/ 303202 h 1424419"/>
              <a:gd name="connsiteX19-1227" fmla="*/ 106293 w 1306267"/>
              <a:gd name="connsiteY19-1228" fmla="*/ 282597 h 1424419"/>
              <a:gd name="connsiteX20-1229" fmla="*/ 541533 w 1306267"/>
              <a:gd name="connsiteY20-1230" fmla="*/ 38110 h 1424419"/>
              <a:gd name="connsiteX21-1231" fmla="*/ 653528 w 1306267"/>
              <a:gd name="connsiteY21-1232" fmla="*/ 0 h 1424419"/>
              <a:gd name="connsiteX0-1233" fmla="*/ 653528 w 1306267"/>
              <a:gd name="connsiteY0-1234" fmla="*/ 0 h 1424419"/>
              <a:gd name="connsiteX1-1235" fmla="*/ 757287 w 1306267"/>
              <a:gd name="connsiteY1-1236" fmla="*/ 32444 h 1424419"/>
              <a:gd name="connsiteX2-1237" fmla="*/ 1206876 w 1306267"/>
              <a:gd name="connsiteY2-1238" fmla="*/ 284945 h 1424419"/>
              <a:gd name="connsiteX3-1239" fmla="*/ 1237706 w 1306267"/>
              <a:gd name="connsiteY3-1240" fmla="*/ 306775 h 1424419"/>
              <a:gd name="connsiteX4-1241" fmla="*/ 1301712 w 1306267"/>
              <a:gd name="connsiteY4-1242" fmla="*/ 442384 h 1424419"/>
              <a:gd name="connsiteX5-1243" fmla="*/ 1303099 w 1306267"/>
              <a:gd name="connsiteY5-1244" fmla="*/ 495558 h 1424419"/>
              <a:gd name="connsiteX6-1245" fmla="*/ 1303099 w 1306267"/>
              <a:gd name="connsiteY6-1246" fmla="*/ 952393 h 1424419"/>
              <a:gd name="connsiteX7-1247" fmla="*/ 1305306 w 1306267"/>
              <a:gd name="connsiteY7-1248" fmla="*/ 990115 h 1424419"/>
              <a:gd name="connsiteX8-1249" fmla="*/ 1255800 w 1306267"/>
              <a:gd name="connsiteY8-1250" fmla="*/ 1142552 h 1424419"/>
              <a:gd name="connsiteX9-1251" fmla="*/ 1172881 w 1306267"/>
              <a:gd name="connsiteY9-1252" fmla="*/ 1179342 h 1424419"/>
              <a:gd name="connsiteX10-1253" fmla="*/ 792288 w 1306267"/>
              <a:gd name="connsiteY10-1254" fmla="*/ 1385653 h 1424419"/>
              <a:gd name="connsiteX11-1255" fmla="*/ 522686 w 1306267"/>
              <a:gd name="connsiteY11-1256" fmla="*/ 1384922 h 1424419"/>
              <a:gd name="connsiteX12-1257" fmla="*/ 90241 w 1306267"/>
              <a:gd name="connsiteY12-1258" fmla="*/ 1150634 h 1424419"/>
              <a:gd name="connsiteX13-1259" fmla="*/ 48904 w 1306267"/>
              <a:gd name="connsiteY13-1260" fmla="*/ 1124403 h 1424419"/>
              <a:gd name="connsiteX14-1261" fmla="*/ 667 w 1306267"/>
              <a:gd name="connsiteY14-1262" fmla="*/ 999105 h 1424419"/>
              <a:gd name="connsiteX15-1263" fmla="*/ 0 w 1306267"/>
              <a:gd name="connsiteY15-1264" fmla="*/ 972364 h 1424419"/>
              <a:gd name="connsiteX16-1265" fmla="*/ 2496 w 1306267"/>
              <a:gd name="connsiteY16-1266" fmla="*/ 463106 h 1424419"/>
              <a:gd name="connsiteX17-1267" fmla="*/ 2458 w 1306267"/>
              <a:gd name="connsiteY17-1268" fmla="*/ 429563 h 1424419"/>
              <a:gd name="connsiteX18-1269" fmla="*/ 75248 w 1306267"/>
              <a:gd name="connsiteY18-1270" fmla="*/ 303202 h 1424419"/>
              <a:gd name="connsiteX19-1271" fmla="*/ 106293 w 1306267"/>
              <a:gd name="connsiteY19-1272" fmla="*/ 282597 h 1424419"/>
              <a:gd name="connsiteX20-1273" fmla="*/ 541533 w 1306267"/>
              <a:gd name="connsiteY20-1274" fmla="*/ 38110 h 1424419"/>
              <a:gd name="connsiteX21-1275" fmla="*/ 653528 w 1306267"/>
              <a:gd name="connsiteY21-1276" fmla="*/ 0 h 1424419"/>
              <a:gd name="connsiteX0-1277" fmla="*/ 653528 w 1306267"/>
              <a:gd name="connsiteY0-1278" fmla="*/ 0 h 1424419"/>
              <a:gd name="connsiteX1-1279" fmla="*/ 757287 w 1306267"/>
              <a:gd name="connsiteY1-1280" fmla="*/ 32444 h 1424419"/>
              <a:gd name="connsiteX2-1281" fmla="*/ 1206876 w 1306267"/>
              <a:gd name="connsiteY2-1282" fmla="*/ 284945 h 1424419"/>
              <a:gd name="connsiteX3-1283" fmla="*/ 1237706 w 1306267"/>
              <a:gd name="connsiteY3-1284" fmla="*/ 306775 h 1424419"/>
              <a:gd name="connsiteX4-1285" fmla="*/ 1301712 w 1306267"/>
              <a:gd name="connsiteY4-1286" fmla="*/ 442384 h 1424419"/>
              <a:gd name="connsiteX5-1287" fmla="*/ 1303099 w 1306267"/>
              <a:gd name="connsiteY5-1288" fmla="*/ 495558 h 1424419"/>
              <a:gd name="connsiteX6-1289" fmla="*/ 1303099 w 1306267"/>
              <a:gd name="connsiteY6-1290" fmla="*/ 952393 h 1424419"/>
              <a:gd name="connsiteX7-1291" fmla="*/ 1305306 w 1306267"/>
              <a:gd name="connsiteY7-1292" fmla="*/ 990115 h 1424419"/>
              <a:gd name="connsiteX8-1293" fmla="*/ 1255800 w 1306267"/>
              <a:gd name="connsiteY8-1294" fmla="*/ 1142552 h 1424419"/>
              <a:gd name="connsiteX9-1295" fmla="*/ 1172881 w 1306267"/>
              <a:gd name="connsiteY9-1296" fmla="*/ 1179342 h 1424419"/>
              <a:gd name="connsiteX10-1297" fmla="*/ 792288 w 1306267"/>
              <a:gd name="connsiteY10-1298" fmla="*/ 1385653 h 1424419"/>
              <a:gd name="connsiteX11-1299" fmla="*/ 522686 w 1306267"/>
              <a:gd name="connsiteY11-1300" fmla="*/ 1384922 h 1424419"/>
              <a:gd name="connsiteX12-1301" fmla="*/ 97009 w 1306267"/>
              <a:gd name="connsiteY12-1302" fmla="*/ 1161462 h 1424419"/>
              <a:gd name="connsiteX13-1303" fmla="*/ 48904 w 1306267"/>
              <a:gd name="connsiteY13-1304" fmla="*/ 1124403 h 1424419"/>
              <a:gd name="connsiteX14-1305" fmla="*/ 667 w 1306267"/>
              <a:gd name="connsiteY14-1306" fmla="*/ 999105 h 1424419"/>
              <a:gd name="connsiteX15-1307" fmla="*/ 0 w 1306267"/>
              <a:gd name="connsiteY15-1308" fmla="*/ 972364 h 1424419"/>
              <a:gd name="connsiteX16-1309" fmla="*/ 2496 w 1306267"/>
              <a:gd name="connsiteY16-1310" fmla="*/ 463106 h 1424419"/>
              <a:gd name="connsiteX17-1311" fmla="*/ 2458 w 1306267"/>
              <a:gd name="connsiteY17-1312" fmla="*/ 429563 h 1424419"/>
              <a:gd name="connsiteX18-1313" fmla="*/ 75248 w 1306267"/>
              <a:gd name="connsiteY18-1314" fmla="*/ 303202 h 1424419"/>
              <a:gd name="connsiteX19-1315" fmla="*/ 106293 w 1306267"/>
              <a:gd name="connsiteY19-1316" fmla="*/ 282597 h 1424419"/>
              <a:gd name="connsiteX20-1317" fmla="*/ 541533 w 1306267"/>
              <a:gd name="connsiteY20-1318" fmla="*/ 38110 h 1424419"/>
              <a:gd name="connsiteX21-1319" fmla="*/ 653528 w 1306267"/>
              <a:gd name="connsiteY21-1320" fmla="*/ 0 h 1424419"/>
              <a:gd name="connsiteX0-1321" fmla="*/ 653528 w 1306267"/>
              <a:gd name="connsiteY0-1322" fmla="*/ 0 h 1424419"/>
              <a:gd name="connsiteX1-1323" fmla="*/ 757287 w 1306267"/>
              <a:gd name="connsiteY1-1324" fmla="*/ 32444 h 1424419"/>
              <a:gd name="connsiteX2-1325" fmla="*/ 1206876 w 1306267"/>
              <a:gd name="connsiteY2-1326" fmla="*/ 284945 h 1424419"/>
              <a:gd name="connsiteX3-1327" fmla="*/ 1237706 w 1306267"/>
              <a:gd name="connsiteY3-1328" fmla="*/ 306775 h 1424419"/>
              <a:gd name="connsiteX4-1329" fmla="*/ 1301712 w 1306267"/>
              <a:gd name="connsiteY4-1330" fmla="*/ 442384 h 1424419"/>
              <a:gd name="connsiteX5-1331" fmla="*/ 1303099 w 1306267"/>
              <a:gd name="connsiteY5-1332" fmla="*/ 495558 h 1424419"/>
              <a:gd name="connsiteX6-1333" fmla="*/ 1303099 w 1306267"/>
              <a:gd name="connsiteY6-1334" fmla="*/ 952393 h 1424419"/>
              <a:gd name="connsiteX7-1335" fmla="*/ 1305306 w 1306267"/>
              <a:gd name="connsiteY7-1336" fmla="*/ 990115 h 1424419"/>
              <a:gd name="connsiteX8-1337" fmla="*/ 1255800 w 1306267"/>
              <a:gd name="connsiteY8-1338" fmla="*/ 1142552 h 1424419"/>
              <a:gd name="connsiteX9-1339" fmla="*/ 1172881 w 1306267"/>
              <a:gd name="connsiteY9-1340" fmla="*/ 1179342 h 1424419"/>
              <a:gd name="connsiteX10-1341" fmla="*/ 792288 w 1306267"/>
              <a:gd name="connsiteY10-1342" fmla="*/ 1385653 h 1424419"/>
              <a:gd name="connsiteX11-1343" fmla="*/ 522686 w 1306267"/>
              <a:gd name="connsiteY11-1344" fmla="*/ 1384922 h 1424419"/>
              <a:gd name="connsiteX12-1345" fmla="*/ 97009 w 1306267"/>
              <a:gd name="connsiteY12-1346" fmla="*/ 1161462 h 1424419"/>
              <a:gd name="connsiteX13-1347" fmla="*/ 48904 w 1306267"/>
              <a:gd name="connsiteY13-1348" fmla="*/ 1124403 h 1424419"/>
              <a:gd name="connsiteX14-1349" fmla="*/ 667 w 1306267"/>
              <a:gd name="connsiteY14-1350" fmla="*/ 999105 h 1424419"/>
              <a:gd name="connsiteX15-1351" fmla="*/ 0 w 1306267"/>
              <a:gd name="connsiteY15-1352" fmla="*/ 972364 h 1424419"/>
              <a:gd name="connsiteX16-1353" fmla="*/ 2496 w 1306267"/>
              <a:gd name="connsiteY16-1354" fmla="*/ 463106 h 1424419"/>
              <a:gd name="connsiteX17-1355" fmla="*/ 2458 w 1306267"/>
              <a:gd name="connsiteY17-1356" fmla="*/ 429563 h 1424419"/>
              <a:gd name="connsiteX18-1357" fmla="*/ 75248 w 1306267"/>
              <a:gd name="connsiteY18-1358" fmla="*/ 303202 h 1424419"/>
              <a:gd name="connsiteX19-1359" fmla="*/ 106293 w 1306267"/>
              <a:gd name="connsiteY19-1360" fmla="*/ 282597 h 1424419"/>
              <a:gd name="connsiteX20-1361" fmla="*/ 541533 w 1306267"/>
              <a:gd name="connsiteY20-1362" fmla="*/ 38110 h 1424419"/>
              <a:gd name="connsiteX21-1363" fmla="*/ 653528 w 1306267"/>
              <a:gd name="connsiteY21-1364" fmla="*/ 0 h 1424419"/>
              <a:gd name="connsiteX0-1365" fmla="*/ 653528 w 1306267"/>
              <a:gd name="connsiteY0-1366" fmla="*/ 0 h 1424419"/>
              <a:gd name="connsiteX1-1367" fmla="*/ 757287 w 1306267"/>
              <a:gd name="connsiteY1-1368" fmla="*/ 32444 h 1424419"/>
              <a:gd name="connsiteX2-1369" fmla="*/ 1206876 w 1306267"/>
              <a:gd name="connsiteY2-1370" fmla="*/ 284945 h 1424419"/>
              <a:gd name="connsiteX3-1371" fmla="*/ 1237706 w 1306267"/>
              <a:gd name="connsiteY3-1372" fmla="*/ 306775 h 1424419"/>
              <a:gd name="connsiteX4-1373" fmla="*/ 1301712 w 1306267"/>
              <a:gd name="connsiteY4-1374" fmla="*/ 442384 h 1424419"/>
              <a:gd name="connsiteX5-1375" fmla="*/ 1303099 w 1306267"/>
              <a:gd name="connsiteY5-1376" fmla="*/ 495558 h 1424419"/>
              <a:gd name="connsiteX6-1377" fmla="*/ 1303099 w 1306267"/>
              <a:gd name="connsiteY6-1378" fmla="*/ 952393 h 1424419"/>
              <a:gd name="connsiteX7-1379" fmla="*/ 1305306 w 1306267"/>
              <a:gd name="connsiteY7-1380" fmla="*/ 990115 h 1424419"/>
              <a:gd name="connsiteX8-1381" fmla="*/ 1255800 w 1306267"/>
              <a:gd name="connsiteY8-1382" fmla="*/ 1142552 h 1424419"/>
              <a:gd name="connsiteX9-1383" fmla="*/ 1172881 w 1306267"/>
              <a:gd name="connsiteY9-1384" fmla="*/ 1179342 h 1424419"/>
              <a:gd name="connsiteX10-1385" fmla="*/ 792288 w 1306267"/>
              <a:gd name="connsiteY10-1386" fmla="*/ 1385653 h 1424419"/>
              <a:gd name="connsiteX11-1387" fmla="*/ 522686 w 1306267"/>
              <a:gd name="connsiteY11-1388" fmla="*/ 1384922 h 1424419"/>
              <a:gd name="connsiteX12-1389" fmla="*/ 97009 w 1306267"/>
              <a:gd name="connsiteY12-1390" fmla="*/ 1161462 h 1424419"/>
              <a:gd name="connsiteX13-1391" fmla="*/ 44843 w 1306267"/>
              <a:gd name="connsiteY13-1392" fmla="*/ 1118989 h 1424419"/>
              <a:gd name="connsiteX14-1393" fmla="*/ 667 w 1306267"/>
              <a:gd name="connsiteY14-1394" fmla="*/ 999105 h 1424419"/>
              <a:gd name="connsiteX15-1395" fmla="*/ 0 w 1306267"/>
              <a:gd name="connsiteY15-1396" fmla="*/ 972364 h 1424419"/>
              <a:gd name="connsiteX16-1397" fmla="*/ 2496 w 1306267"/>
              <a:gd name="connsiteY16-1398" fmla="*/ 463106 h 1424419"/>
              <a:gd name="connsiteX17-1399" fmla="*/ 2458 w 1306267"/>
              <a:gd name="connsiteY17-1400" fmla="*/ 429563 h 1424419"/>
              <a:gd name="connsiteX18-1401" fmla="*/ 75248 w 1306267"/>
              <a:gd name="connsiteY18-1402" fmla="*/ 303202 h 1424419"/>
              <a:gd name="connsiteX19-1403" fmla="*/ 106293 w 1306267"/>
              <a:gd name="connsiteY19-1404" fmla="*/ 282597 h 1424419"/>
              <a:gd name="connsiteX20-1405" fmla="*/ 541533 w 1306267"/>
              <a:gd name="connsiteY20-1406" fmla="*/ 38110 h 1424419"/>
              <a:gd name="connsiteX21-1407" fmla="*/ 653528 w 1306267"/>
              <a:gd name="connsiteY21-1408" fmla="*/ 0 h 1424419"/>
              <a:gd name="connsiteX0-1409" fmla="*/ 653528 w 1306267"/>
              <a:gd name="connsiteY0-1410" fmla="*/ 0 h 1424419"/>
              <a:gd name="connsiteX1-1411" fmla="*/ 757287 w 1306267"/>
              <a:gd name="connsiteY1-1412" fmla="*/ 32444 h 1424419"/>
              <a:gd name="connsiteX2-1413" fmla="*/ 1206876 w 1306267"/>
              <a:gd name="connsiteY2-1414" fmla="*/ 284945 h 1424419"/>
              <a:gd name="connsiteX3-1415" fmla="*/ 1237706 w 1306267"/>
              <a:gd name="connsiteY3-1416" fmla="*/ 306775 h 1424419"/>
              <a:gd name="connsiteX4-1417" fmla="*/ 1301712 w 1306267"/>
              <a:gd name="connsiteY4-1418" fmla="*/ 442384 h 1424419"/>
              <a:gd name="connsiteX5-1419" fmla="*/ 1303099 w 1306267"/>
              <a:gd name="connsiteY5-1420" fmla="*/ 495558 h 1424419"/>
              <a:gd name="connsiteX6-1421" fmla="*/ 1303099 w 1306267"/>
              <a:gd name="connsiteY6-1422" fmla="*/ 952393 h 1424419"/>
              <a:gd name="connsiteX7-1423" fmla="*/ 1305306 w 1306267"/>
              <a:gd name="connsiteY7-1424" fmla="*/ 990115 h 1424419"/>
              <a:gd name="connsiteX8-1425" fmla="*/ 1255800 w 1306267"/>
              <a:gd name="connsiteY8-1426" fmla="*/ 1142552 h 1424419"/>
              <a:gd name="connsiteX9-1427" fmla="*/ 1172881 w 1306267"/>
              <a:gd name="connsiteY9-1428" fmla="*/ 1179342 h 1424419"/>
              <a:gd name="connsiteX10-1429" fmla="*/ 792288 w 1306267"/>
              <a:gd name="connsiteY10-1430" fmla="*/ 1385653 h 1424419"/>
              <a:gd name="connsiteX11-1431" fmla="*/ 522686 w 1306267"/>
              <a:gd name="connsiteY11-1432" fmla="*/ 1384922 h 1424419"/>
              <a:gd name="connsiteX12-1433" fmla="*/ 97009 w 1306267"/>
              <a:gd name="connsiteY12-1434" fmla="*/ 1161462 h 1424419"/>
              <a:gd name="connsiteX13-1435" fmla="*/ 44843 w 1306267"/>
              <a:gd name="connsiteY13-1436" fmla="*/ 1118989 h 1424419"/>
              <a:gd name="connsiteX14-1437" fmla="*/ 667 w 1306267"/>
              <a:gd name="connsiteY14-1438" fmla="*/ 999105 h 1424419"/>
              <a:gd name="connsiteX15-1439" fmla="*/ 0 w 1306267"/>
              <a:gd name="connsiteY15-1440" fmla="*/ 972364 h 1424419"/>
              <a:gd name="connsiteX16-1441" fmla="*/ 2496 w 1306267"/>
              <a:gd name="connsiteY16-1442" fmla="*/ 463106 h 1424419"/>
              <a:gd name="connsiteX17-1443" fmla="*/ 2458 w 1306267"/>
              <a:gd name="connsiteY17-1444" fmla="*/ 429563 h 1424419"/>
              <a:gd name="connsiteX18-1445" fmla="*/ 75248 w 1306267"/>
              <a:gd name="connsiteY18-1446" fmla="*/ 303202 h 1424419"/>
              <a:gd name="connsiteX19-1447" fmla="*/ 106293 w 1306267"/>
              <a:gd name="connsiteY19-1448" fmla="*/ 282597 h 1424419"/>
              <a:gd name="connsiteX20-1449" fmla="*/ 541533 w 1306267"/>
              <a:gd name="connsiteY20-1450" fmla="*/ 38110 h 1424419"/>
              <a:gd name="connsiteX21-1451" fmla="*/ 653528 w 1306267"/>
              <a:gd name="connsiteY21-1452" fmla="*/ 0 h 1424419"/>
              <a:gd name="connsiteX0-1453" fmla="*/ 653528 w 1306267"/>
              <a:gd name="connsiteY0-1454" fmla="*/ 0 h 1424419"/>
              <a:gd name="connsiteX1-1455" fmla="*/ 757287 w 1306267"/>
              <a:gd name="connsiteY1-1456" fmla="*/ 32444 h 1424419"/>
              <a:gd name="connsiteX2-1457" fmla="*/ 1206876 w 1306267"/>
              <a:gd name="connsiteY2-1458" fmla="*/ 284945 h 1424419"/>
              <a:gd name="connsiteX3-1459" fmla="*/ 1237706 w 1306267"/>
              <a:gd name="connsiteY3-1460" fmla="*/ 306775 h 1424419"/>
              <a:gd name="connsiteX4-1461" fmla="*/ 1301712 w 1306267"/>
              <a:gd name="connsiteY4-1462" fmla="*/ 442384 h 1424419"/>
              <a:gd name="connsiteX5-1463" fmla="*/ 1303099 w 1306267"/>
              <a:gd name="connsiteY5-1464" fmla="*/ 495558 h 1424419"/>
              <a:gd name="connsiteX6-1465" fmla="*/ 1303099 w 1306267"/>
              <a:gd name="connsiteY6-1466" fmla="*/ 952393 h 1424419"/>
              <a:gd name="connsiteX7-1467" fmla="*/ 1305306 w 1306267"/>
              <a:gd name="connsiteY7-1468" fmla="*/ 990115 h 1424419"/>
              <a:gd name="connsiteX8-1469" fmla="*/ 1255800 w 1306267"/>
              <a:gd name="connsiteY8-1470" fmla="*/ 1142552 h 1424419"/>
              <a:gd name="connsiteX9-1471" fmla="*/ 1172881 w 1306267"/>
              <a:gd name="connsiteY9-1472" fmla="*/ 1179342 h 1424419"/>
              <a:gd name="connsiteX10-1473" fmla="*/ 792288 w 1306267"/>
              <a:gd name="connsiteY10-1474" fmla="*/ 1385653 h 1424419"/>
              <a:gd name="connsiteX11-1475" fmla="*/ 522686 w 1306267"/>
              <a:gd name="connsiteY11-1476" fmla="*/ 1384922 h 1424419"/>
              <a:gd name="connsiteX12-1477" fmla="*/ 97009 w 1306267"/>
              <a:gd name="connsiteY12-1478" fmla="*/ 1161462 h 1424419"/>
              <a:gd name="connsiteX13-1479" fmla="*/ 44843 w 1306267"/>
              <a:gd name="connsiteY13-1480" fmla="*/ 1118989 h 1424419"/>
              <a:gd name="connsiteX14-1481" fmla="*/ 667 w 1306267"/>
              <a:gd name="connsiteY14-1482" fmla="*/ 999105 h 1424419"/>
              <a:gd name="connsiteX15-1483" fmla="*/ 0 w 1306267"/>
              <a:gd name="connsiteY15-1484" fmla="*/ 972364 h 1424419"/>
              <a:gd name="connsiteX16-1485" fmla="*/ 2496 w 1306267"/>
              <a:gd name="connsiteY16-1486" fmla="*/ 463106 h 1424419"/>
              <a:gd name="connsiteX17-1487" fmla="*/ 2458 w 1306267"/>
              <a:gd name="connsiteY17-1488" fmla="*/ 429563 h 1424419"/>
              <a:gd name="connsiteX18-1489" fmla="*/ 75248 w 1306267"/>
              <a:gd name="connsiteY18-1490" fmla="*/ 303202 h 1424419"/>
              <a:gd name="connsiteX19-1491" fmla="*/ 106293 w 1306267"/>
              <a:gd name="connsiteY19-1492" fmla="*/ 282597 h 1424419"/>
              <a:gd name="connsiteX20-1493" fmla="*/ 541533 w 1306267"/>
              <a:gd name="connsiteY20-1494" fmla="*/ 38110 h 1424419"/>
              <a:gd name="connsiteX21-1495" fmla="*/ 653528 w 1306267"/>
              <a:gd name="connsiteY21-1496" fmla="*/ 0 h 1424419"/>
              <a:gd name="connsiteX0-1497" fmla="*/ 653528 w 1306267"/>
              <a:gd name="connsiteY0-1498" fmla="*/ 0 h 1424419"/>
              <a:gd name="connsiteX1-1499" fmla="*/ 757287 w 1306267"/>
              <a:gd name="connsiteY1-1500" fmla="*/ 32444 h 1424419"/>
              <a:gd name="connsiteX2-1501" fmla="*/ 1206876 w 1306267"/>
              <a:gd name="connsiteY2-1502" fmla="*/ 284945 h 1424419"/>
              <a:gd name="connsiteX3-1503" fmla="*/ 1237706 w 1306267"/>
              <a:gd name="connsiteY3-1504" fmla="*/ 306775 h 1424419"/>
              <a:gd name="connsiteX4-1505" fmla="*/ 1301712 w 1306267"/>
              <a:gd name="connsiteY4-1506" fmla="*/ 442384 h 1424419"/>
              <a:gd name="connsiteX5-1507" fmla="*/ 1303099 w 1306267"/>
              <a:gd name="connsiteY5-1508" fmla="*/ 495558 h 1424419"/>
              <a:gd name="connsiteX6-1509" fmla="*/ 1303099 w 1306267"/>
              <a:gd name="connsiteY6-1510" fmla="*/ 952393 h 1424419"/>
              <a:gd name="connsiteX7-1511" fmla="*/ 1305306 w 1306267"/>
              <a:gd name="connsiteY7-1512" fmla="*/ 990115 h 1424419"/>
              <a:gd name="connsiteX8-1513" fmla="*/ 1255800 w 1306267"/>
              <a:gd name="connsiteY8-1514" fmla="*/ 1142552 h 1424419"/>
              <a:gd name="connsiteX9-1515" fmla="*/ 1172881 w 1306267"/>
              <a:gd name="connsiteY9-1516" fmla="*/ 1179342 h 1424419"/>
              <a:gd name="connsiteX10-1517" fmla="*/ 792288 w 1306267"/>
              <a:gd name="connsiteY10-1518" fmla="*/ 1385653 h 1424419"/>
              <a:gd name="connsiteX11-1519" fmla="*/ 522686 w 1306267"/>
              <a:gd name="connsiteY11-1520" fmla="*/ 1384922 h 1424419"/>
              <a:gd name="connsiteX12-1521" fmla="*/ 94302 w 1306267"/>
              <a:gd name="connsiteY12-1522" fmla="*/ 1158755 h 1424419"/>
              <a:gd name="connsiteX13-1523" fmla="*/ 44843 w 1306267"/>
              <a:gd name="connsiteY13-1524" fmla="*/ 1118989 h 1424419"/>
              <a:gd name="connsiteX14-1525" fmla="*/ 667 w 1306267"/>
              <a:gd name="connsiteY14-1526" fmla="*/ 999105 h 1424419"/>
              <a:gd name="connsiteX15-1527" fmla="*/ 0 w 1306267"/>
              <a:gd name="connsiteY15-1528" fmla="*/ 972364 h 1424419"/>
              <a:gd name="connsiteX16-1529" fmla="*/ 2496 w 1306267"/>
              <a:gd name="connsiteY16-1530" fmla="*/ 463106 h 1424419"/>
              <a:gd name="connsiteX17-1531" fmla="*/ 2458 w 1306267"/>
              <a:gd name="connsiteY17-1532" fmla="*/ 429563 h 1424419"/>
              <a:gd name="connsiteX18-1533" fmla="*/ 75248 w 1306267"/>
              <a:gd name="connsiteY18-1534" fmla="*/ 303202 h 1424419"/>
              <a:gd name="connsiteX19-1535" fmla="*/ 106293 w 1306267"/>
              <a:gd name="connsiteY19-1536" fmla="*/ 282597 h 1424419"/>
              <a:gd name="connsiteX20-1537" fmla="*/ 541533 w 1306267"/>
              <a:gd name="connsiteY20-1538" fmla="*/ 38110 h 1424419"/>
              <a:gd name="connsiteX21-1539" fmla="*/ 653528 w 1306267"/>
              <a:gd name="connsiteY21-1540" fmla="*/ 0 h 1424419"/>
              <a:gd name="connsiteX0-1541" fmla="*/ 653528 w 1306267"/>
              <a:gd name="connsiteY0-1542" fmla="*/ 0 h 1424419"/>
              <a:gd name="connsiteX1-1543" fmla="*/ 757287 w 1306267"/>
              <a:gd name="connsiteY1-1544" fmla="*/ 32444 h 1424419"/>
              <a:gd name="connsiteX2-1545" fmla="*/ 1206876 w 1306267"/>
              <a:gd name="connsiteY2-1546" fmla="*/ 284945 h 1424419"/>
              <a:gd name="connsiteX3-1547" fmla="*/ 1237706 w 1306267"/>
              <a:gd name="connsiteY3-1548" fmla="*/ 306775 h 1424419"/>
              <a:gd name="connsiteX4-1549" fmla="*/ 1301712 w 1306267"/>
              <a:gd name="connsiteY4-1550" fmla="*/ 442384 h 1424419"/>
              <a:gd name="connsiteX5-1551" fmla="*/ 1303099 w 1306267"/>
              <a:gd name="connsiteY5-1552" fmla="*/ 495558 h 1424419"/>
              <a:gd name="connsiteX6-1553" fmla="*/ 1303099 w 1306267"/>
              <a:gd name="connsiteY6-1554" fmla="*/ 952393 h 1424419"/>
              <a:gd name="connsiteX7-1555" fmla="*/ 1305306 w 1306267"/>
              <a:gd name="connsiteY7-1556" fmla="*/ 990115 h 1424419"/>
              <a:gd name="connsiteX8-1557" fmla="*/ 1255800 w 1306267"/>
              <a:gd name="connsiteY8-1558" fmla="*/ 1142552 h 1424419"/>
              <a:gd name="connsiteX9-1559" fmla="*/ 1172881 w 1306267"/>
              <a:gd name="connsiteY9-1560" fmla="*/ 1179342 h 1424419"/>
              <a:gd name="connsiteX10-1561" fmla="*/ 792288 w 1306267"/>
              <a:gd name="connsiteY10-1562" fmla="*/ 1385653 h 1424419"/>
              <a:gd name="connsiteX11-1563" fmla="*/ 522686 w 1306267"/>
              <a:gd name="connsiteY11-1564" fmla="*/ 1384922 h 1424419"/>
              <a:gd name="connsiteX12-1565" fmla="*/ 94302 w 1306267"/>
              <a:gd name="connsiteY12-1566" fmla="*/ 1158755 h 1424419"/>
              <a:gd name="connsiteX13-1567" fmla="*/ 39429 w 1306267"/>
              <a:gd name="connsiteY13-1568" fmla="*/ 1117635 h 1424419"/>
              <a:gd name="connsiteX14-1569" fmla="*/ 667 w 1306267"/>
              <a:gd name="connsiteY14-1570" fmla="*/ 999105 h 1424419"/>
              <a:gd name="connsiteX15-1571" fmla="*/ 0 w 1306267"/>
              <a:gd name="connsiteY15-1572" fmla="*/ 972364 h 1424419"/>
              <a:gd name="connsiteX16-1573" fmla="*/ 2496 w 1306267"/>
              <a:gd name="connsiteY16-1574" fmla="*/ 463106 h 1424419"/>
              <a:gd name="connsiteX17-1575" fmla="*/ 2458 w 1306267"/>
              <a:gd name="connsiteY17-1576" fmla="*/ 429563 h 1424419"/>
              <a:gd name="connsiteX18-1577" fmla="*/ 75248 w 1306267"/>
              <a:gd name="connsiteY18-1578" fmla="*/ 303202 h 1424419"/>
              <a:gd name="connsiteX19-1579" fmla="*/ 106293 w 1306267"/>
              <a:gd name="connsiteY19-1580" fmla="*/ 282597 h 1424419"/>
              <a:gd name="connsiteX20-1581" fmla="*/ 541533 w 1306267"/>
              <a:gd name="connsiteY20-1582" fmla="*/ 38110 h 1424419"/>
              <a:gd name="connsiteX21-1583" fmla="*/ 653528 w 1306267"/>
              <a:gd name="connsiteY21-1584" fmla="*/ 0 h 1424419"/>
              <a:gd name="connsiteX0-1585" fmla="*/ 653528 w 1305333"/>
              <a:gd name="connsiteY0-1586" fmla="*/ 0 h 1424419"/>
              <a:gd name="connsiteX1-1587" fmla="*/ 757287 w 1305333"/>
              <a:gd name="connsiteY1-1588" fmla="*/ 32444 h 1424419"/>
              <a:gd name="connsiteX2-1589" fmla="*/ 1206876 w 1305333"/>
              <a:gd name="connsiteY2-1590" fmla="*/ 284945 h 1424419"/>
              <a:gd name="connsiteX3-1591" fmla="*/ 1237706 w 1305333"/>
              <a:gd name="connsiteY3-1592" fmla="*/ 306775 h 1424419"/>
              <a:gd name="connsiteX4-1593" fmla="*/ 1301712 w 1305333"/>
              <a:gd name="connsiteY4-1594" fmla="*/ 442384 h 1424419"/>
              <a:gd name="connsiteX5-1595" fmla="*/ 1303099 w 1305333"/>
              <a:gd name="connsiteY5-1596" fmla="*/ 495558 h 1424419"/>
              <a:gd name="connsiteX6-1597" fmla="*/ 1303099 w 1305333"/>
              <a:gd name="connsiteY6-1598" fmla="*/ 952393 h 1424419"/>
              <a:gd name="connsiteX7-1599" fmla="*/ 1305306 w 1305333"/>
              <a:gd name="connsiteY7-1600" fmla="*/ 990115 h 1424419"/>
              <a:gd name="connsiteX8-1601" fmla="*/ 1227376 w 1305333"/>
              <a:gd name="connsiteY8-1602" fmla="*/ 1152027 h 1424419"/>
              <a:gd name="connsiteX9-1603" fmla="*/ 1172881 w 1305333"/>
              <a:gd name="connsiteY9-1604" fmla="*/ 1179342 h 1424419"/>
              <a:gd name="connsiteX10-1605" fmla="*/ 792288 w 1305333"/>
              <a:gd name="connsiteY10-1606" fmla="*/ 1385653 h 1424419"/>
              <a:gd name="connsiteX11-1607" fmla="*/ 522686 w 1305333"/>
              <a:gd name="connsiteY11-1608" fmla="*/ 1384922 h 1424419"/>
              <a:gd name="connsiteX12-1609" fmla="*/ 94302 w 1305333"/>
              <a:gd name="connsiteY12-1610" fmla="*/ 1158755 h 1424419"/>
              <a:gd name="connsiteX13-1611" fmla="*/ 39429 w 1305333"/>
              <a:gd name="connsiteY13-1612" fmla="*/ 1117635 h 1424419"/>
              <a:gd name="connsiteX14-1613" fmla="*/ 667 w 1305333"/>
              <a:gd name="connsiteY14-1614" fmla="*/ 999105 h 1424419"/>
              <a:gd name="connsiteX15-1615" fmla="*/ 0 w 1305333"/>
              <a:gd name="connsiteY15-1616" fmla="*/ 972364 h 1424419"/>
              <a:gd name="connsiteX16-1617" fmla="*/ 2496 w 1305333"/>
              <a:gd name="connsiteY16-1618" fmla="*/ 463106 h 1424419"/>
              <a:gd name="connsiteX17-1619" fmla="*/ 2458 w 1305333"/>
              <a:gd name="connsiteY17-1620" fmla="*/ 429563 h 1424419"/>
              <a:gd name="connsiteX18-1621" fmla="*/ 75248 w 1305333"/>
              <a:gd name="connsiteY18-1622" fmla="*/ 303202 h 1424419"/>
              <a:gd name="connsiteX19-1623" fmla="*/ 106293 w 1305333"/>
              <a:gd name="connsiteY19-1624" fmla="*/ 282597 h 1424419"/>
              <a:gd name="connsiteX20-1625" fmla="*/ 541533 w 1305333"/>
              <a:gd name="connsiteY20-1626" fmla="*/ 38110 h 1424419"/>
              <a:gd name="connsiteX21-1627" fmla="*/ 653528 w 1305333"/>
              <a:gd name="connsiteY21-1628" fmla="*/ 0 h 1424419"/>
              <a:gd name="connsiteX0-1629" fmla="*/ 653528 w 1305333"/>
              <a:gd name="connsiteY0-1630" fmla="*/ 0 h 1424419"/>
              <a:gd name="connsiteX1-1631" fmla="*/ 757287 w 1305333"/>
              <a:gd name="connsiteY1-1632" fmla="*/ 32444 h 1424419"/>
              <a:gd name="connsiteX2-1633" fmla="*/ 1206876 w 1305333"/>
              <a:gd name="connsiteY2-1634" fmla="*/ 284945 h 1424419"/>
              <a:gd name="connsiteX3-1635" fmla="*/ 1237706 w 1305333"/>
              <a:gd name="connsiteY3-1636" fmla="*/ 306775 h 1424419"/>
              <a:gd name="connsiteX4-1637" fmla="*/ 1301712 w 1305333"/>
              <a:gd name="connsiteY4-1638" fmla="*/ 442384 h 1424419"/>
              <a:gd name="connsiteX5-1639" fmla="*/ 1303099 w 1305333"/>
              <a:gd name="connsiteY5-1640" fmla="*/ 495558 h 1424419"/>
              <a:gd name="connsiteX6-1641" fmla="*/ 1303099 w 1305333"/>
              <a:gd name="connsiteY6-1642" fmla="*/ 952393 h 1424419"/>
              <a:gd name="connsiteX7-1643" fmla="*/ 1302599 w 1305333"/>
              <a:gd name="connsiteY7-1644" fmla="*/ 1003650 h 1424419"/>
              <a:gd name="connsiteX8-1645" fmla="*/ 1227376 w 1305333"/>
              <a:gd name="connsiteY8-1646" fmla="*/ 1152027 h 1424419"/>
              <a:gd name="connsiteX9-1647" fmla="*/ 1172881 w 1305333"/>
              <a:gd name="connsiteY9-1648" fmla="*/ 1179342 h 1424419"/>
              <a:gd name="connsiteX10-1649" fmla="*/ 792288 w 1305333"/>
              <a:gd name="connsiteY10-1650" fmla="*/ 1385653 h 1424419"/>
              <a:gd name="connsiteX11-1651" fmla="*/ 522686 w 1305333"/>
              <a:gd name="connsiteY11-1652" fmla="*/ 1384922 h 1424419"/>
              <a:gd name="connsiteX12-1653" fmla="*/ 94302 w 1305333"/>
              <a:gd name="connsiteY12-1654" fmla="*/ 1158755 h 1424419"/>
              <a:gd name="connsiteX13-1655" fmla="*/ 39429 w 1305333"/>
              <a:gd name="connsiteY13-1656" fmla="*/ 1117635 h 1424419"/>
              <a:gd name="connsiteX14-1657" fmla="*/ 667 w 1305333"/>
              <a:gd name="connsiteY14-1658" fmla="*/ 999105 h 1424419"/>
              <a:gd name="connsiteX15-1659" fmla="*/ 0 w 1305333"/>
              <a:gd name="connsiteY15-1660" fmla="*/ 972364 h 1424419"/>
              <a:gd name="connsiteX16-1661" fmla="*/ 2496 w 1305333"/>
              <a:gd name="connsiteY16-1662" fmla="*/ 463106 h 1424419"/>
              <a:gd name="connsiteX17-1663" fmla="*/ 2458 w 1305333"/>
              <a:gd name="connsiteY17-1664" fmla="*/ 429563 h 1424419"/>
              <a:gd name="connsiteX18-1665" fmla="*/ 75248 w 1305333"/>
              <a:gd name="connsiteY18-1666" fmla="*/ 303202 h 1424419"/>
              <a:gd name="connsiteX19-1667" fmla="*/ 106293 w 1305333"/>
              <a:gd name="connsiteY19-1668" fmla="*/ 282597 h 1424419"/>
              <a:gd name="connsiteX20-1669" fmla="*/ 541533 w 1305333"/>
              <a:gd name="connsiteY20-1670" fmla="*/ 38110 h 1424419"/>
              <a:gd name="connsiteX21-1671" fmla="*/ 653528 w 1305333"/>
              <a:gd name="connsiteY21-1672" fmla="*/ 0 h 1424419"/>
              <a:gd name="connsiteX0-1673" fmla="*/ 653528 w 1305080"/>
              <a:gd name="connsiteY0-1674" fmla="*/ 0 h 1424419"/>
              <a:gd name="connsiteX1-1675" fmla="*/ 757287 w 1305080"/>
              <a:gd name="connsiteY1-1676" fmla="*/ 32444 h 1424419"/>
              <a:gd name="connsiteX2-1677" fmla="*/ 1206876 w 1305080"/>
              <a:gd name="connsiteY2-1678" fmla="*/ 284945 h 1424419"/>
              <a:gd name="connsiteX3-1679" fmla="*/ 1237706 w 1305080"/>
              <a:gd name="connsiteY3-1680" fmla="*/ 306775 h 1424419"/>
              <a:gd name="connsiteX4-1681" fmla="*/ 1301712 w 1305080"/>
              <a:gd name="connsiteY4-1682" fmla="*/ 442384 h 1424419"/>
              <a:gd name="connsiteX5-1683" fmla="*/ 1303099 w 1305080"/>
              <a:gd name="connsiteY5-1684" fmla="*/ 495558 h 1424419"/>
              <a:gd name="connsiteX6-1685" fmla="*/ 1301746 w 1305080"/>
              <a:gd name="connsiteY6-1686" fmla="*/ 953747 h 1424419"/>
              <a:gd name="connsiteX7-1687" fmla="*/ 1302599 w 1305080"/>
              <a:gd name="connsiteY7-1688" fmla="*/ 1003650 h 1424419"/>
              <a:gd name="connsiteX8-1689" fmla="*/ 1227376 w 1305080"/>
              <a:gd name="connsiteY8-1690" fmla="*/ 1152027 h 1424419"/>
              <a:gd name="connsiteX9-1691" fmla="*/ 1172881 w 1305080"/>
              <a:gd name="connsiteY9-1692" fmla="*/ 1179342 h 1424419"/>
              <a:gd name="connsiteX10-1693" fmla="*/ 792288 w 1305080"/>
              <a:gd name="connsiteY10-1694" fmla="*/ 1385653 h 1424419"/>
              <a:gd name="connsiteX11-1695" fmla="*/ 522686 w 1305080"/>
              <a:gd name="connsiteY11-1696" fmla="*/ 1384922 h 1424419"/>
              <a:gd name="connsiteX12-1697" fmla="*/ 94302 w 1305080"/>
              <a:gd name="connsiteY12-1698" fmla="*/ 1158755 h 1424419"/>
              <a:gd name="connsiteX13-1699" fmla="*/ 39429 w 1305080"/>
              <a:gd name="connsiteY13-1700" fmla="*/ 1117635 h 1424419"/>
              <a:gd name="connsiteX14-1701" fmla="*/ 667 w 1305080"/>
              <a:gd name="connsiteY14-1702" fmla="*/ 999105 h 1424419"/>
              <a:gd name="connsiteX15-1703" fmla="*/ 0 w 1305080"/>
              <a:gd name="connsiteY15-1704" fmla="*/ 972364 h 1424419"/>
              <a:gd name="connsiteX16-1705" fmla="*/ 2496 w 1305080"/>
              <a:gd name="connsiteY16-1706" fmla="*/ 463106 h 1424419"/>
              <a:gd name="connsiteX17-1707" fmla="*/ 2458 w 1305080"/>
              <a:gd name="connsiteY17-1708" fmla="*/ 429563 h 1424419"/>
              <a:gd name="connsiteX18-1709" fmla="*/ 75248 w 1305080"/>
              <a:gd name="connsiteY18-1710" fmla="*/ 303202 h 1424419"/>
              <a:gd name="connsiteX19-1711" fmla="*/ 106293 w 1305080"/>
              <a:gd name="connsiteY19-1712" fmla="*/ 282597 h 1424419"/>
              <a:gd name="connsiteX20-1713" fmla="*/ 541533 w 1305080"/>
              <a:gd name="connsiteY20-1714" fmla="*/ 38110 h 1424419"/>
              <a:gd name="connsiteX21-1715" fmla="*/ 653528 w 1305080"/>
              <a:gd name="connsiteY21-1716" fmla="*/ 0 h 1424419"/>
              <a:gd name="connsiteX0-1717" fmla="*/ 653528 w 1305299"/>
              <a:gd name="connsiteY0-1718" fmla="*/ 0 h 1424419"/>
              <a:gd name="connsiteX1-1719" fmla="*/ 757287 w 1305299"/>
              <a:gd name="connsiteY1-1720" fmla="*/ 32444 h 1424419"/>
              <a:gd name="connsiteX2-1721" fmla="*/ 1206876 w 1305299"/>
              <a:gd name="connsiteY2-1722" fmla="*/ 284945 h 1424419"/>
              <a:gd name="connsiteX3-1723" fmla="*/ 1237706 w 1305299"/>
              <a:gd name="connsiteY3-1724" fmla="*/ 306775 h 1424419"/>
              <a:gd name="connsiteX4-1725" fmla="*/ 1301712 w 1305299"/>
              <a:gd name="connsiteY4-1726" fmla="*/ 442384 h 1424419"/>
              <a:gd name="connsiteX5-1727" fmla="*/ 1303099 w 1305299"/>
              <a:gd name="connsiteY5-1728" fmla="*/ 495558 h 1424419"/>
              <a:gd name="connsiteX6-1729" fmla="*/ 1301746 w 1305299"/>
              <a:gd name="connsiteY6-1730" fmla="*/ 953747 h 1424419"/>
              <a:gd name="connsiteX7-1731" fmla="*/ 1302599 w 1305299"/>
              <a:gd name="connsiteY7-1732" fmla="*/ 1003650 h 1424419"/>
              <a:gd name="connsiteX8-1733" fmla="*/ 1227376 w 1305299"/>
              <a:gd name="connsiteY8-1734" fmla="*/ 1152027 h 1424419"/>
              <a:gd name="connsiteX9-1735" fmla="*/ 1172881 w 1305299"/>
              <a:gd name="connsiteY9-1736" fmla="*/ 1179342 h 1424419"/>
              <a:gd name="connsiteX10-1737" fmla="*/ 792288 w 1305299"/>
              <a:gd name="connsiteY10-1738" fmla="*/ 1385653 h 1424419"/>
              <a:gd name="connsiteX11-1739" fmla="*/ 522686 w 1305299"/>
              <a:gd name="connsiteY11-1740" fmla="*/ 1384922 h 1424419"/>
              <a:gd name="connsiteX12-1741" fmla="*/ 94302 w 1305299"/>
              <a:gd name="connsiteY12-1742" fmla="*/ 1158755 h 1424419"/>
              <a:gd name="connsiteX13-1743" fmla="*/ 39429 w 1305299"/>
              <a:gd name="connsiteY13-1744" fmla="*/ 1117635 h 1424419"/>
              <a:gd name="connsiteX14-1745" fmla="*/ 667 w 1305299"/>
              <a:gd name="connsiteY14-1746" fmla="*/ 999105 h 1424419"/>
              <a:gd name="connsiteX15-1747" fmla="*/ 0 w 1305299"/>
              <a:gd name="connsiteY15-1748" fmla="*/ 972364 h 1424419"/>
              <a:gd name="connsiteX16-1749" fmla="*/ 2496 w 1305299"/>
              <a:gd name="connsiteY16-1750" fmla="*/ 463106 h 1424419"/>
              <a:gd name="connsiteX17-1751" fmla="*/ 2458 w 1305299"/>
              <a:gd name="connsiteY17-1752" fmla="*/ 429563 h 1424419"/>
              <a:gd name="connsiteX18-1753" fmla="*/ 75248 w 1305299"/>
              <a:gd name="connsiteY18-1754" fmla="*/ 303202 h 1424419"/>
              <a:gd name="connsiteX19-1755" fmla="*/ 106293 w 1305299"/>
              <a:gd name="connsiteY19-1756" fmla="*/ 282597 h 1424419"/>
              <a:gd name="connsiteX20-1757" fmla="*/ 541533 w 1305299"/>
              <a:gd name="connsiteY20-1758" fmla="*/ 38110 h 1424419"/>
              <a:gd name="connsiteX21-1759" fmla="*/ 653528 w 1305299"/>
              <a:gd name="connsiteY21-1760" fmla="*/ 0 h 1424419"/>
              <a:gd name="connsiteX0-1761" fmla="*/ 653528 w 1306646"/>
              <a:gd name="connsiteY0-1762" fmla="*/ 0 h 1424419"/>
              <a:gd name="connsiteX1-1763" fmla="*/ 757287 w 1306646"/>
              <a:gd name="connsiteY1-1764" fmla="*/ 32444 h 1424419"/>
              <a:gd name="connsiteX2-1765" fmla="*/ 1206876 w 1306646"/>
              <a:gd name="connsiteY2-1766" fmla="*/ 284945 h 1424419"/>
              <a:gd name="connsiteX3-1767" fmla="*/ 1237706 w 1306646"/>
              <a:gd name="connsiteY3-1768" fmla="*/ 306775 h 1424419"/>
              <a:gd name="connsiteX4-1769" fmla="*/ 1301712 w 1306646"/>
              <a:gd name="connsiteY4-1770" fmla="*/ 442384 h 1424419"/>
              <a:gd name="connsiteX5-1771" fmla="*/ 1303099 w 1306646"/>
              <a:gd name="connsiteY5-1772" fmla="*/ 495558 h 1424419"/>
              <a:gd name="connsiteX6-1773" fmla="*/ 1301746 w 1306646"/>
              <a:gd name="connsiteY6-1774" fmla="*/ 953747 h 1424419"/>
              <a:gd name="connsiteX7-1775" fmla="*/ 1302599 w 1306646"/>
              <a:gd name="connsiteY7-1776" fmla="*/ 1003650 h 1424419"/>
              <a:gd name="connsiteX8-1777" fmla="*/ 1227376 w 1306646"/>
              <a:gd name="connsiteY8-1778" fmla="*/ 1152027 h 1424419"/>
              <a:gd name="connsiteX9-1779" fmla="*/ 1172881 w 1306646"/>
              <a:gd name="connsiteY9-1780" fmla="*/ 1179342 h 1424419"/>
              <a:gd name="connsiteX10-1781" fmla="*/ 792288 w 1306646"/>
              <a:gd name="connsiteY10-1782" fmla="*/ 1385653 h 1424419"/>
              <a:gd name="connsiteX11-1783" fmla="*/ 522686 w 1306646"/>
              <a:gd name="connsiteY11-1784" fmla="*/ 1384922 h 1424419"/>
              <a:gd name="connsiteX12-1785" fmla="*/ 94302 w 1306646"/>
              <a:gd name="connsiteY12-1786" fmla="*/ 1158755 h 1424419"/>
              <a:gd name="connsiteX13-1787" fmla="*/ 39429 w 1306646"/>
              <a:gd name="connsiteY13-1788" fmla="*/ 1117635 h 1424419"/>
              <a:gd name="connsiteX14-1789" fmla="*/ 667 w 1306646"/>
              <a:gd name="connsiteY14-1790" fmla="*/ 999105 h 1424419"/>
              <a:gd name="connsiteX15-1791" fmla="*/ 0 w 1306646"/>
              <a:gd name="connsiteY15-1792" fmla="*/ 972364 h 1424419"/>
              <a:gd name="connsiteX16-1793" fmla="*/ 2496 w 1306646"/>
              <a:gd name="connsiteY16-1794" fmla="*/ 463106 h 1424419"/>
              <a:gd name="connsiteX17-1795" fmla="*/ 2458 w 1306646"/>
              <a:gd name="connsiteY17-1796" fmla="*/ 429563 h 1424419"/>
              <a:gd name="connsiteX18-1797" fmla="*/ 75248 w 1306646"/>
              <a:gd name="connsiteY18-1798" fmla="*/ 303202 h 1424419"/>
              <a:gd name="connsiteX19-1799" fmla="*/ 106293 w 1306646"/>
              <a:gd name="connsiteY19-1800" fmla="*/ 282597 h 1424419"/>
              <a:gd name="connsiteX20-1801" fmla="*/ 541533 w 1306646"/>
              <a:gd name="connsiteY20-1802" fmla="*/ 38110 h 1424419"/>
              <a:gd name="connsiteX21-1803" fmla="*/ 653528 w 1306646"/>
              <a:gd name="connsiteY21-1804" fmla="*/ 0 h 1424419"/>
              <a:gd name="connsiteX0-1805" fmla="*/ 653528 w 1305299"/>
              <a:gd name="connsiteY0-1806" fmla="*/ 0 h 1424419"/>
              <a:gd name="connsiteX1-1807" fmla="*/ 757287 w 1305299"/>
              <a:gd name="connsiteY1-1808" fmla="*/ 32444 h 1424419"/>
              <a:gd name="connsiteX2-1809" fmla="*/ 1206876 w 1305299"/>
              <a:gd name="connsiteY2-1810" fmla="*/ 284945 h 1424419"/>
              <a:gd name="connsiteX3-1811" fmla="*/ 1237706 w 1305299"/>
              <a:gd name="connsiteY3-1812" fmla="*/ 306775 h 1424419"/>
              <a:gd name="connsiteX4-1813" fmla="*/ 1301712 w 1305299"/>
              <a:gd name="connsiteY4-1814" fmla="*/ 442384 h 1424419"/>
              <a:gd name="connsiteX5-1815" fmla="*/ 1303099 w 1305299"/>
              <a:gd name="connsiteY5-1816" fmla="*/ 495558 h 1424419"/>
              <a:gd name="connsiteX6-1817" fmla="*/ 1301746 w 1305299"/>
              <a:gd name="connsiteY6-1818" fmla="*/ 953747 h 1424419"/>
              <a:gd name="connsiteX7-1819" fmla="*/ 1302599 w 1305299"/>
              <a:gd name="connsiteY7-1820" fmla="*/ 1003650 h 1424419"/>
              <a:gd name="connsiteX8-1821" fmla="*/ 1227376 w 1305299"/>
              <a:gd name="connsiteY8-1822" fmla="*/ 1152027 h 1424419"/>
              <a:gd name="connsiteX9-1823" fmla="*/ 1172881 w 1305299"/>
              <a:gd name="connsiteY9-1824" fmla="*/ 1179342 h 1424419"/>
              <a:gd name="connsiteX10-1825" fmla="*/ 792288 w 1305299"/>
              <a:gd name="connsiteY10-1826" fmla="*/ 1385653 h 1424419"/>
              <a:gd name="connsiteX11-1827" fmla="*/ 522686 w 1305299"/>
              <a:gd name="connsiteY11-1828" fmla="*/ 1384922 h 1424419"/>
              <a:gd name="connsiteX12-1829" fmla="*/ 94302 w 1305299"/>
              <a:gd name="connsiteY12-1830" fmla="*/ 1158755 h 1424419"/>
              <a:gd name="connsiteX13-1831" fmla="*/ 39429 w 1305299"/>
              <a:gd name="connsiteY13-1832" fmla="*/ 1117635 h 1424419"/>
              <a:gd name="connsiteX14-1833" fmla="*/ 667 w 1305299"/>
              <a:gd name="connsiteY14-1834" fmla="*/ 999105 h 1424419"/>
              <a:gd name="connsiteX15-1835" fmla="*/ 0 w 1305299"/>
              <a:gd name="connsiteY15-1836" fmla="*/ 972364 h 1424419"/>
              <a:gd name="connsiteX16-1837" fmla="*/ 2496 w 1305299"/>
              <a:gd name="connsiteY16-1838" fmla="*/ 463106 h 1424419"/>
              <a:gd name="connsiteX17-1839" fmla="*/ 2458 w 1305299"/>
              <a:gd name="connsiteY17-1840" fmla="*/ 429563 h 1424419"/>
              <a:gd name="connsiteX18-1841" fmla="*/ 75248 w 1305299"/>
              <a:gd name="connsiteY18-1842" fmla="*/ 303202 h 1424419"/>
              <a:gd name="connsiteX19-1843" fmla="*/ 106293 w 1305299"/>
              <a:gd name="connsiteY19-1844" fmla="*/ 282597 h 1424419"/>
              <a:gd name="connsiteX20-1845" fmla="*/ 541533 w 1305299"/>
              <a:gd name="connsiteY20-1846" fmla="*/ 38110 h 1424419"/>
              <a:gd name="connsiteX21-1847" fmla="*/ 653528 w 1305299"/>
              <a:gd name="connsiteY21-1848" fmla="*/ 0 h 1424419"/>
              <a:gd name="connsiteX0-1849" fmla="*/ 653528 w 1304127"/>
              <a:gd name="connsiteY0-1850" fmla="*/ 0 h 1424419"/>
              <a:gd name="connsiteX1-1851" fmla="*/ 757287 w 1304127"/>
              <a:gd name="connsiteY1-1852" fmla="*/ 32444 h 1424419"/>
              <a:gd name="connsiteX2-1853" fmla="*/ 1206876 w 1304127"/>
              <a:gd name="connsiteY2-1854" fmla="*/ 284945 h 1424419"/>
              <a:gd name="connsiteX3-1855" fmla="*/ 1237706 w 1304127"/>
              <a:gd name="connsiteY3-1856" fmla="*/ 306775 h 1424419"/>
              <a:gd name="connsiteX4-1857" fmla="*/ 1301712 w 1304127"/>
              <a:gd name="connsiteY4-1858" fmla="*/ 442384 h 1424419"/>
              <a:gd name="connsiteX5-1859" fmla="*/ 1303099 w 1304127"/>
              <a:gd name="connsiteY5-1860" fmla="*/ 495558 h 1424419"/>
              <a:gd name="connsiteX6-1861" fmla="*/ 1301746 w 1304127"/>
              <a:gd name="connsiteY6-1862" fmla="*/ 953747 h 1424419"/>
              <a:gd name="connsiteX7-1863" fmla="*/ 1302599 w 1304127"/>
              <a:gd name="connsiteY7-1864" fmla="*/ 1003650 h 1424419"/>
              <a:gd name="connsiteX8-1865" fmla="*/ 1227376 w 1304127"/>
              <a:gd name="connsiteY8-1866" fmla="*/ 1152027 h 1424419"/>
              <a:gd name="connsiteX9-1867" fmla="*/ 1172881 w 1304127"/>
              <a:gd name="connsiteY9-1868" fmla="*/ 1179342 h 1424419"/>
              <a:gd name="connsiteX10-1869" fmla="*/ 792288 w 1304127"/>
              <a:gd name="connsiteY10-1870" fmla="*/ 1385653 h 1424419"/>
              <a:gd name="connsiteX11-1871" fmla="*/ 522686 w 1304127"/>
              <a:gd name="connsiteY11-1872" fmla="*/ 1384922 h 1424419"/>
              <a:gd name="connsiteX12-1873" fmla="*/ 94302 w 1304127"/>
              <a:gd name="connsiteY12-1874" fmla="*/ 1158755 h 1424419"/>
              <a:gd name="connsiteX13-1875" fmla="*/ 39429 w 1304127"/>
              <a:gd name="connsiteY13-1876" fmla="*/ 1117635 h 1424419"/>
              <a:gd name="connsiteX14-1877" fmla="*/ 667 w 1304127"/>
              <a:gd name="connsiteY14-1878" fmla="*/ 999105 h 1424419"/>
              <a:gd name="connsiteX15-1879" fmla="*/ 0 w 1304127"/>
              <a:gd name="connsiteY15-1880" fmla="*/ 972364 h 1424419"/>
              <a:gd name="connsiteX16-1881" fmla="*/ 2496 w 1304127"/>
              <a:gd name="connsiteY16-1882" fmla="*/ 463106 h 1424419"/>
              <a:gd name="connsiteX17-1883" fmla="*/ 2458 w 1304127"/>
              <a:gd name="connsiteY17-1884" fmla="*/ 429563 h 1424419"/>
              <a:gd name="connsiteX18-1885" fmla="*/ 75248 w 1304127"/>
              <a:gd name="connsiteY18-1886" fmla="*/ 303202 h 1424419"/>
              <a:gd name="connsiteX19-1887" fmla="*/ 106293 w 1304127"/>
              <a:gd name="connsiteY19-1888" fmla="*/ 282597 h 1424419"/>
              <a:gd name="connsiteX20-1889" fmla="*/ 541533 w 1304127"/>
              <a:gd name="connsiteY20-1890" fmla="*/ 38110 h 1424419"/>
              <a:gd name="connsiteX21-1891" fmla="*/ 653528 w 1304127"/>
              <a:gd name="connsiteY21-1892" fmla="*/ 0 h 1424419"/>
              <a:gd name="connsiteX0-1893" fmla="*/ 653528 w 1306101"/>
              <a:gd name="connsiteY0-1894" fmla="*/ 0 h 1424419"/>
              <a:gd name="connsiteX1-1895" fmla="*/ 757287 w 1306101"/>
              <a:gd name="connsiteY1-1896" fmla="*/ 32444 h 1424419"/>
              <a:gd name="connsiteX2-1897" fmla="*/ 1206876 w 1306101"/>
              <a:gd name="connsiteY2-1898" fmla="*/ 284945 h 1424419"/>
              <a:gd name="connsiteX3-1899" fmla="*/ 1237706 w 1306101"/>
              <a:gd name="connsiteY3-1900" fmla="*/ 306775 h 1424419"/>
              <a:gd name="connsiteX4-1901" fmla="*/ 1305773 w 1306101"/>
              <a:gd name="connsiteY4-1902" fmla="*/ 442384 h 1424419"/>
              <a:gd name="connsiteX5-1903" fmla="*/ 1303099 w 1306101"/>
              <a:gd name="connsiteY5-1904" fmla="*/ 495558 h 1424419"/>
              <a:gd name="connsiteX6-1905" fmla="*/ 1301746 w 1306101"/>
              <a:gd name="connsiteY6-1906" fmla="*/ 953747 h 1424419"/>
              <a:gd name="connsiteX7-1907" fmla="*/ 1302599 w 1306101"/>
              <a:gd name="connsiteY7-1908" fmla="*/ 1003650 h 1424419"/>
              <a:gd name="connsiteX8-1909" fmla="*/ 1227376 w 1306101"/>
              <a:gd name="connsiteY8-1910" fmla="*/ 1152027 h 1424419"/>
              <a:gd name="connsiteX9-1911" fmla="*/ 1172881 w 1306101"/>
              <a:gd name="connsiteY9-1912" fmla="*/ 1179342 h 1424419"/>
              <a:gd name="connsiteX10-1913" fmla="*/ 792288 w 1306101"/>
              <a:gd name="connsiteY10-1914" fmla="*/ 1385653 h 1424419"/>
              <a:gd name="connsiteX11-1915" fmla="*/ 522686 w 1306101"/>
              <a:gd name="connsiteY11-1916" fmla="*/ 1384922 h 1424419"/>
              <a:gd name="connsiteX12-1917" fmla="*/ 94302 w 1306101"/>
              <a:gd name="connsiteY12-1918" fmla="*/ 1158755 h 1424419"/>
              <a:gd name="connsiteX13-1919" fmla="*/ 39429 w 1306101"/>
              <a:gd name="connsiteY13-1920" fmla="*/ 1117635 h 1424419"/>
              <a:gd name="connsiteX14-1921" fmla="*/ 667 w 1306101"/>
              <a:gd name="connsiteY14-1922" fmla="*/ 999105 h 1424419"/>
              <a:gd name="connsiteX15-1923" fmla="*/ 0 w 1306101"/>
              <a:gd name="connsiteY15-1924" fmla="*/ 972364 h 1424419"/>
              <a:gd name="connsiteX16-1925" fmla="*/ 2496 w 1306101"/>
              <a:gd name="connsiteY16-1926" fmla="*/ 463106 h 1424419"/>
              <a:gd name="connsiteX17-1927" fmla="*/ 2458 w 1306101"/>
              <a:gd name="connsiteY17-1928" fmla="*/ 429563 h 1424419"/>
              <a:gd name="connsiteX18-1929" fmla="*/ 75248 w 1306101"/>
              <a:gd name="connsiteY18-1930" fmla="*/ 303202 h 1424419"/>
              <a:gd name="connsiteX19-1931" fmla="*/ 106293 w 1306101"/>
              <a:gd name="connsiteY19-1932" fmla="*/ 282597 h 1424419"/>
              <a:gd name="connsiteX20-1933" fmla="*/ 541533 w 1306101"/>
              <a:gd name="connsiteY20-1934" fmla="*/ 38110 h 1424419"/>
              <a:gd name="connsiteX21-1935" fmla="*/ 653528 w 1306101"/>
              <a:gd name="connsiteY21-1936" fmla="*/ 0 h 1424419"/>
              <a:gd name="connsiteX0-1937" fmla="*/ 653528 w 1304819"/>
              <a:gd name="connsiteY0-1938" fmla="*/ 0 h 1424419"/>
              <a:gd name="connsiteX1-1939" fmla="*/ 757287 w 1304819"/>
              <a:gd name="connsiteY1-1940" fmla="*/ 32444 h 1424419"/>
              <a:gd name="connsiteX2-1941" fmla="*/ 1206876 w 1304819"/>
              <a:gd name="connsiteY2-1942" fmla="*/ 284945 h 1424419"/>
              <a:gd name="connsiteX3-1943" fmla="*/ 1237706 w 1304819"/>
              <a:gd name="connsiteY3-1944" fmla="*/ 306775 h 1424419"/>
              <a:gd name="connsiteX4-1945" fmla="*/ 1304420 w 1304819"/>
              <a:gd name="connsiteY4-1946" fmla="*/ 434263 h 1424419"/>
              <a:gd name="connsiteX5-1947" fmla="*/ 1303099 w 1304819"/>
              <a:gd name="connsiteY5-1948" fmla="*/ 495558 h 1424419"/>
              <a:gd name="connsiteX6-1949" fmla="*/ 1301746 w 1304819"/>
              <a:gd name="connsiteY6-1950" fmla="*/ 953747 h 1424419"/>
              <a:gd name="connsiteX7-1951" fmla="*/ 1302599 w 1304819"/>
              <a:gd name="connsiteY7-1952" fmla="*/ 1003650 h 1424419"/>
              <a:gd name="connsiteX8-1953" fmla="*/ 1227376 w 1304819"/>
              <a:gd name="connsiteY8-1954" fmla="*/ 1152027 h 1424419"/>
              <a:gd name="connsiteX9-1955" fmla="*/ 1172881 w 1304819"/>
              <a:gd name="connsiteY9-1956" fmla="*/ 1179342 h 1424419"/>
              <a:gd name="connsiteX10-1957" fmla="*/ 792288 w 1304819"/>
              <a:gd name="connsiteY10-1958" fmla="*/ 1385653 h 1424419"/>
              <a:gd name="connsiteX11-1959" fmla="*/ 522686 w 1304819"/>
              <a:gd name="connsiteY11-1960" fmla="*/ 1384922 h 1424419"/>
              <a:gd name="connsiteX12-1961" fmla="*/ 94302 w 1304819"/>
              <a:gd name="connsiteY12-1962" fmla="*/ 1158755 h 1424419"/>
              <a:gd name="connsiteX13-1963" fmla="*/ 39429 w 1304819"/>
              <a:gd name="connsiteY13-1964" fmla="*/ 1117635 h 1424419"/>
              <a:gd name="connsiteX14-1965" fmla="*/ 667 w 1304819"/>
              <a:gd name="connsiteY14-1966" fmla="*/ 999105 h 1424419"/>
              <a:gd name="connsiteX15-1967" fmla="*/ 0 w 1304819"/>
              <a:gd name="connsiteY15-1968" fmla="*/ 972364 h 1424419"/>
              <a:gd name="connsiteX16-1969" fmla="*/ 2496 w 1304819"/>
              <a:gd name="connsiteY16-1970" fmla="*/ 463106 h 1424419"/>
              <a:gd name="connsiteX17-1971" fmla="*/ 2458 w 1304819"/>
              <a:gd name="connsiteY17-1972" fmla="*/ 429563 h 1424419"/>
              <a:gd name="connsiteX18-1973" fmla="*/ 75248 w 1304819"/>
              <a:gd name="connsiteY18-1974" fmla="*/ 303202 h 1424419"/>
              <a:gd name="connsiteX19-1975" fmla="*/ 106293 w 1304819"/>
              <a:gd name="connsiteY19-1976" fmla="*/ 282597 h 1424419"/>
              <a:gd name="connsiteX20-1977" fmla="*/ 541533 w 1304819"/>
              <a:gd name="connsiteY20-1978" fmla="*/ 38110 h 1424419"/>
              <a:gd name="connsiteX21-1979" fmla="*/ 653528 w 1304819"/>
              <a:gd name="connsiteY21-1980" fmla="*/ 0 h 1424419"/>
              <a:gd name="connsiteX0-1981" fmla="*/ 653528 w 1306525"/>
              <a:gd name="connsiteY0-1982" fmla="*/ 0 h 1424419"/>
              <a:gd name="connsiteX1-1983" fmla="*/ 757287 w 1306525"/>
              <a:gd name="connsiteY1-1984" fmla="*/ 32444 h 1424419"/>
              <a:gd name="connsiteX2-1985" fmla="*/ 1206876 w 1306525"/>
              <a:gd name="connsiteY2-1986" fmla="*/ 284945 h 1424419"/>
              <a:gd name="connsiteX3-1987" fmla="*/ 1237706 w 1306525"/>
              <a:gd name="connsiteY3-1988" fmla="*/ 306775 h 1424419"/>
              <a:gd name="connsiteX4-1989" fmla="*/ 1304420 w 1306525"/>
              <a:gd name="connsiteY4-1990" fmla="*/ 434263 h 1424419"/>
              <a:gd name="connsiteX5-1991" fmla="*/ 1305806 w 1306525"/>
              <a:gd name="connsiteY5-1992" fmla="*/ 519922 h 1424419"/>
              <a:gd name="connsiteX6-1993" fmla="*/ 1301746 w 1306525"/>
              <a:gd name="connsiteY6-1994" fmla="*/ 953747 h 1424419"/>
              <a:gd name="connsiteX7-1995" fmla="*/ 1302599 w 1306525"/>
              <a:gd name="connsiteY7-1996" fmla="*/ 1003650 h 1424419"/>
              <a:gd name="connsiteX8-1997" fmla="*/ 1227376 w 1306525"/>
              <a:gd name="connsiteY8-1998" fmla="*/ 1152027 h 1424419"/>
              <a:gd name="connsiteX9-1999" fmla="*/ 1172881 w 1306525"/>
              <a:gd name="connsiteY9-2000" fmla="*/ 1179342 h 1424419"/>
              <a:gd name="connsiteX10-2001" fmla="*/ 792288 w 1306525"/>
              <a:gd name="connsiteY10-2002" fmla="*/ 1385653 h 1424419"/>
              <a:gd name="connsiteX11-2003" fmla="*/ 522686 w 1306525"/>
              <a:gd name="connsiteY11-2004" fmla="*/ 1384922 h 1424419"/>
              <a:gd name="connsiteX12-2005" fmla="*/ 94302 w 1306525"/>
              <a:gd name="connsiteY12-2006" fmla="*/ 1158755 h 1424419"/>
              <a:gd name="connsiteX13-2007" fmla="*/ 39429 w 1306525"/>
              <a:gd name="connsiteY13-2008" fmla="*/ 1117635 h 1424419"/>
              <a:gd name="connsiteX14-2009" fmla="*/ 667 w 1306525"/>
              <a:gd name="connsiteY14-2010" fmla="*/ 999105 h 1424419"/>
              <a:gd name="connsiteX15-2011" fmla="*/ 0 w 1306525"/>
              <a:gd name="connsiteY15-2012" fmla="*/ 972364 h 1424419"/>
              <a:gd name="connsiteX16-2013" fmla="*/ 2496 w 1306525"/>
              <a:gd name="connsiteY16-2014" fmla="*/ 463106 h 1424419"/>
              <a:gd name="connsiteX17-2015" fmla="*/ 2458 w 1306525"/>
              <a:gd name="connsiteY17-2016" fmla="*/ 429563 h 1424419"/>
              <a:gd name="connsiteX18-2017" fmla="*/ 75248 w 1306525"/>
              <a:gd name="connsiteY18-2018" fmla="*/ 303202 h 1424419"/>
              <a:gd name="connsiteX19-2019" fmla="*/ 106293 w 1306525"/>
              <a:gd name="connsiteY19-2020" fmla="*/ 282597 h 1424419"/>
              <a:gd name="connsiteX20-2021" fmla="*/ 541533 w 1306525"/>
              <a:gd name="connsiteY20-2022" fmla="*/ 38110 h 1424419"/>
              <a:gd name="connsiteX21-2023" fmla="*/ 653528 w 1306525"/>
              <a:gd name="connsiteY21-2024" fmla="*/ 0 h 1424419"/>
              <a:gd name="connsiteX0-2025" fmla="*/ 653528 w 1305814"/>
              <a:gd name="connsiteY0-2026" fmla="*/ 0 h 1424419"/>
              <a:gd name="connsiteX1-2027" fmla="*/ 757287 w 1305814"/>
              <a:gd name="connsiteY1-2028" fmla="*/ 32444 h 1424419"/>
              <a:gd name="connsiteX2-2029" fmla="*/ 1206876 w 1305814"/>
              <a:gd name="connsiteY2-2030" fmla="*/ 284945 h 1424419"/>
              <a:gd name="connsiteX3-2031" fmla="*/ 1237706 w 1305814"/>
              <a:gd name="connsiteY3-2032" fmla="*/ 306775 h 1424419"/>
              <a:gd name="connsiteX4-2033" fmla="*/ 1304420 w 1305814"/>
              <a:gd name="connsiteY4-2034" fmla="*/ 434263 h 1424419"/>
              <a:gd name="connsiteX5-2035" fmla="*/ 1305806 w 1305814"/>
              <a:gd name="connsiteY5-2036" fmla="*/ 519922 h 1424419"/>
              <a:gd name="connsiteX6-2037" fmla="*/ 1301746 w 1305814"/>
              <a:gd name="connsiteY6-2038" fmla="*/ 953747 h 1424419"/>
              <a:gd name="connsiteX7-2039" fmla="*/ 1302599 w 1305814"/>
              <a:gd name="connsiteY7-2040" fmla="*/ 1003650 h 1424419"/>
              <a:gd name="connsiteX8-2041" fmla="*/ 1227376 w 1305814"/>
              <a:gd name="connsiteY8-2042" fmla="*/ 1152027 h 1424419"/>
              <a:gd name="connsiteX9-2043" fmla="*/ 1172881 w 1305814"/>
              <a:gd name="connsiteY9-2044" fmla="*/ 1179342 h 1424419"/>
              <a:gd name="connsiteX10-2045" fmla="*/ 792288 w 1305814"/>
              <a:gd name="connsiteY10-2046" fmla="*/ 1385653 h 1424419"/>
              <a:gd name="connsiteX11-2047" fmla="*/ 522686 w 1305814"/>
              <a:gd name="connsiteY11-2048" fmla="*/ 1384922 h 1424419"/>
              <a:gd name="connsiteX12-2049" fmla="*/ 94302 w 1305814"/>
              <a:gd name="connsiteY12-2050" fmla="*/ 1158755 h 1424419"/>
              <a:gd name="connsiteX13-2051" fmla="*/ 39429 w 1305814"/>
              <a:gd name="connsiteY13-2052" fmla="*/ 1117635 h 1424419"/>
              <a:gd name="connsiteX14-2053" fmla="*/ 667 w 1305814"/>
              <a:gd name="connsiteY14-2054" fmla="*/ 999105 h 1424419"/>
              <a:gd name="connsiteX15-2055" fmla="*/ 0 w 1305814"/>
              <a:gd name="connsiteY15-2056" fmla="*/ 972364 h 1424419"/>
              <a:gd name="connsiteX16-2057" fmla="*/ 2496 w 1305814"/>
              <a:gd name="connsiteY16-2058" fmla="*/ 463106 h 1424419"/>
              <a:gd name="connsiteX17-2059" fmla="*/ 2458 w 1305814"/>
              <a:gd name="connsiteY17-2060" fmla="*/ 429563 h 1424419"/>
              <a:gd name="connsiteX18-2061" fmla="*/ 75248 w 1305814"/>
              <a:gd name="connsiteY18-2062" fmla="*/ 303202 h 1424419"/>
              <a:gd name="connsiteX19-2063" fmla="*/ 106293 w 1305814"/>
              <a:gd name="connsiteY19-2064" fmla="*/ 282597 h 1424419"/>
              <a:gd name="connsiteX20-2065" fmla="*/ 541533 w 1305814"/>
              <a:gd name="connsiteY20-2066" fmla="*/ 38110 h 1424419"/>
              <a:gd name="connsiteX21-2067" fmla="*/ 653528 w 1305814"/>
              <a:gd name="connsiteY21-2068" fmla="*/ 0 h 1424419"/>
              <a:gd name="connsiteX0-2069" fmla="*/ 653528 w 1305814"/>
              <a:gd name="connsiteY0-2070" fmla="*/ 0 h 1424419"/>
              <a:gd name="connsiteX1-2071" fmla="*/ 757287 w 1305814"/>
              <a:gd name="connsiteY1-2072" fmla="*/ 32444 h 1424419"/>
              <a:gd name="connsiteX2-2073" fmla="*/ 1206876 w 1305814"/>
              <a:gd name="connsiteY2-2074" fmla="*/ 284945 h 1424419"/>
              <a:gd name="connsiteX3-2075" fmla="*/ 1237706 w 1305814"/>
              <a:gd name="connsiteY3-2076" fmla="*/ 306775 h 1424419"/>
              <a:gd name="connsiteX4-2077" fmla="*/ 1304420 w 1305814"/>
              <a:gd name="connsiteY4-2078" fmla="*/ 434263 h 1424419"/>
              <a:gd name="connsiteX5-2079" fmla="*/ 1305806 w 1305814"/>
              <a:gd name="connsiteY5-2080" fmla="*/ 519922 h 1424419"/>
              <a:gd name="connsiteX6-2081" fmla="*/ 1301746 w 1305814"/>
              <a:gd name="connsiteY6-2082" fmla="*/ 953747 h 1424419"/>
              <a:gd name="connsiteX7-2083" fmla="*/ 1302599 w 1305814"/>
              <a:gd name="connsiteY7-2084" fmla="*/ 1003650 h 1424419"/>
              <a:gd name="connsiteX8-2085" fmla="*/ 1227376 w 1305814"/>
              <a:gd name="connsiteY8-2086" fmla="*/ 1152027 h 1424419"/>
              <a:gd name="connsiteX9-2087" fmla="*/ 1172881 w 1305814"/>
              <a:gd name="connsiteY9-2088" fmla="*/ 1179342 h 1424419"/>
              <a:gd name="connsiteX10-2089" fmla="*/ 792288 w 1305814"/>
              <a:gd name="connsiteY10-2090" fmla="*/ 1385653 h 1424419"/>
              <a:gd name="connsiteX11-2091" fmla="*/ 522686 w 1305814"/>
              <a:gd name="connsiteY11-2092" fmla="*/ 1384922 h 1424419"/>
              <a:gd name="connsiteX12-2093" fmla="*/ 94302 w 1305814"/>
              <a:gd name="connsiteY12-2094" fmla="*/ 1158755 h 1424419"/>
              <a:gd name="connsiteX13-2095" fmla="*/ 39429 w 1305814"/>
              <a:gd name="connsiteY13-2096" fmla="*/ 1117635 h 1424419"/>
              <a:gd name="connsiteX14-2097" fmla="*/ 667 w 1305814"/>
              <a:gd name="connsiteY14-2098" fmla="*/ 999105 h 1424419"/>
              <a:gd name="connsiteX15-2099" fmla="*/ 0 w 1305814"/>
              <a:gd name="connsiteY15-2100" fmla="*/ 972364 h 1424419"/>
              <a:gd name="connsiteX16-2101" fmla="*/ 2496 w 1305814"/>
              <a:gd name="connsiteY16-2102" fmla="*/ 463106 h 1424419"/>
              <a:gd name="connsiteX17-2103" fmla="*/ 2458 w 1305814"/>
              <a:gd name="connsiteY17-2104" fmla="*/ 429563 h 1424419"/>
              <a:gd name="connsiteX18-2105" fmla="*/ 75248 w 1305814"/>
              <a:gd name="connsiteY18-2106" fmla="*/ 303202 h 1424419"/>
              <a:gd name="connsiteX19-2107" fmla="*/ 106293 w 1305814"/>
              <a:gd name="connsiteY19-2108" fmla="*/ 282597 h 1424419"/>
              <a:gd name="connsiteX20-2109" fmla="*/ 541533 w 1305814"/>
              <a:gd name="connsiteY20-2110" fmla="*/ 38110 h 1424419"/>
              <a:gd name="connsiteX21-2111" fmla="*/ 653528 w 1305814"/>
              <a:gd name="connsiteY21-2112" fmla="*/ 0 h 1424419"/>
              <a:gd name="connsiteX0-2113" fmla="*/ 653528 w 1305814"/>
              <a:gd name="connsiteY0-2114" fmla="*/ 0 h 1424419"/>
              <a:gd name="connsiteX1-2115" fmla="*/ 757287 w 1305814"/>
              <a:gd name="connsiteY1-2116" fmla="*/ 32444 h 1424419"/>
              <a:gd name="connsiteX2-2117" fmla="*/ 1206876 w 1305814"/>
              <a:gd name="connsiteY2-2118" fmla="*/ 284945 h 1424419"/>
              <a:gd name="connsiteX3-2119" fmla="*/ 1237706 w 1305814"/>
              <a:gd name="connsiteY3-2120" fmla="*/ 306775 h 1424419"/>
              <a:gd name="connsiteX4-2121" fmla="*/ 1304420 w 1305814"/>
              <a:gd name="connsiteY4-2122" fmla="*/ 434263 h 1424419"/>
              <a:gd name="connsiteX5-2123" fmla="*/ 1305806 w 1305814"/>
              <a:gd name="connsiteY5-2124" fmla="*/ 519922 h 1424419"/>
              <a:gd name="connsiteX6-2125" fmla="*/ 1301746 w 1305814"/>
              <a:gd name="connsiteY6-2126" fmla="*/ 953747 h 1424419"/>
              <a:gd name="connsiteX7-2127" fmla="*/ 1302599 w 1305814"/>
              <a:gd name="connsiteY7-2128" fmla="*/ 1003650 h 1424419"/>
              <a:gd name="connsiteX8-2129" fmla="*/ 1227376 w 1305814"/>
              <a:gd name="connsiteY8-2130" fmla="*/ 1152027 h 1424419"/>
              <a:gd name="connsiteX9-2131" fmla="*/ 1174235 w 1305814"/>
              <a:gd name="connsiteY9-2132" fmla="*/ 1184756 h 1424419"/>
              <a:gd name="connsiteX10-2133" fmla="*/ 792288 w 1305814"/>
              <a:gd name="connsiteY10-2134" fmla="*/ 1385653 h 1424419"/>
              <a:gd name="connsiteX11-2135" fmla="*/ 522686 w 1305814"/>
              <a:gd name="connsiteY11-2136" fmla="*/ 1384922 h 1424419"/>
              <a:gd name="connsiteX12-2137" fmla="*/ 94302 w 1305814"/>
              <a:gd name="connsiteY12-2138" fmla="*/ 1158755 h 1424419"/>
              <a:gd name="connsiteX13-2139" fmla="*/ 39429 w 1305814"/>
              <a:gd name="connsiteY13-2140" fmla="*/ 1117635 h 1424419"/>
              <a:gd name="connsiteX14-2141" fmla="*/ 667 w 1305814"/>
              <a:gd name="connsiteY14-2142" fmla="*/ 999105 h 1424419"/>
              <a:gd name="connsiteX15-2143" fmla="*/ 0 w 1305814"/>
              <a:gd name="connsiteY15-2144" fmla="*/ 972364 h 1424419"/>
              <a:gd name="connsiteX16-2145" fmla="*/ 2496 w 1305814"/>
              <a:gd name="connsiteY16-2146" fmla="*/ 463106 h 1424419"/>
              <a:gd name="connsiteX17-2147" fmla="*/ 2458 w 1305814"/>
              <a:gd name="connsiteY17-2148" fmla="*/ 429563 h 1424419"/>
              <a:gd name="connsiteX18-2149" fmla="*/ 75248 w 1305814"/>
              <a:gd name="connsiteY18-2150" fmla="*/ 303202 h 1424419"/>
              <a:gd name="connsiteX19-2151" fmla="*/ 106293 w 1305814"/>
              <a:gd name="connsiteY19-2152" fmla="*/ 282597 h 1424419"/>
              <a:gd name="connsiteX20-2153" fmla="*/ 541533 w 1305814"/>
              <a:gd name="connsiteY20-2154" fmla="*/ 38110 h 1424419"/>
              <a:gd name="connsiteX21-2155" fmla="*/ 653528 w 1305814"/>
              <a:gd name="connsiteY21-2156" fmla="*/ 0 h 1424419"/>
              <a:gd name="connsiteX0-2157" fmla="*/ 653528 w 1305814"/>
              <a:gd name="connsiteY0-2158" fmla="*/ 0 h 1424419"/>
              <a:gd name="connsiteX1-2159" fmla="*/ 757287 w 1305814"/>
              <a:gd name="connsiteY1-2160" fmla="*/ 32444 h 1424419"/>
              <a:gd name="connsiteX2-2161" fmla="*/ 1206876 w 1305814"/>
              <a:gd name="connsiteY2-2162" fmla="*/ 284945 h 1424419"/>
              <a:gd name="connsiteX3-2163" fmla="*/ 1237706 w 1305814"/>
              <a:gd name="connsiteY3-2164" fmla="*/ 306775 h 1424419"/>
              <a:gd name="connsiteX4-2165" fmla="*/ 1304420 w 1305814"/>
              <a:gd name="connsiteY4-2166" fmla="*/ 434263 h 1424419"/>
              <a:gd name="connsiteX5-2167" fmla="*/ 1305806 w 1305814"/>
              <a:gd name="connsiteY5-2168" fmla="*/ 519922 h 1424419"/>
              <a:gd name="connsiteX6-2169" fmla="*/ 1301746 w 1305814"/>
              <a:gd name="connsiteY6-2170" fmla="*/ 953747 h 1424419"/>
              <a:gd name="connsiteX7-2171" fmla="*/ 1302599 w 1305814"/>
              <a:gd name="connsiteY7-2172" fmla="*/ 1003650 h 1424419"/>
              <a:gd name="connsiteX8-2173" fmla="*/ 1227376 w 1305814"/>
              <a:gd name="connsiteY8-2174" fmla="*/ 1152027 h 1424419"/>
              <a:gd name="connsiteX9-2175" fmla="*/ 1174235 w 1305814"/>
              <a:gd name="connsiteY9-2176" fmla="*/ 1184756 h 1424419"/>
              <a:gd name="connsiteX10-2177" fmla="*/ 792288 w 1305814"/>
              <a:gd name="connsiteY10-2178" fmla="*/ 1385653 h 1424419"/>
              <a:gd name="connsiteX11-2179" fmla="*/ 522686 w 1305814"/>
              <a:gd name="connsiteY11-2180" fmla="*/ 1384922 h 1424419"/>
              <a:gd name="connsiteX12-2181" fmla="*/ 94302 w 1305814"/>
              <a:gd name="connsiteY12-2182" fmla="*/ 1158755 h 1424419"/>
              <a:gd name="connsiteX13-2183" fmla="*/ 39429 w 1305814"/>
              <a:gd name="connsiteY13-2184" fmla="*/ 1117635 h 1424419"/>
              <a:gd name="connsiteX14-2185" fmla="*/ 667 w 1305814"/>
              <a:gd name="connsiteY14-2186" fmla="*/ 999105 h 1424419"/>
              <a:gd name="connsiteX15-2187" fmla="*/ 0 w 1305814"/>
              <a:gd name="connsiteY15-2188" fmla="*/ 972364 h 1424419"/>
              <a:gd name="connsiteX16-2189" fmla="*/ 2496 w 1305814"/>
              <a:gd name="connsiteY16-2190" fmla="*/ 463106 h 1424419"/>
              <a:gd name="connsiteX17-2191" fmla="*/ 2458 w 1305814"/>
              <a:gd name="connsiteY17-2192" fmla="*/ 429563 h 1424419"/>
              <a:gd name="connsiteX18-2193" fmla="*/ 75248 w 1305814"/>
              <a:gd name="connsiteY18-2194" fmla="*/ 303202 h 1424419"/>
              <a:gd name="connsiteX19-2195" fmla="*/ 106293 w 1305814"/>
              <a:gd name="connsiteY19-2196" fmla="*/ 282597 h 1424419"/>
              <a:gd name="connsiteX20-2197" fmla="*/ 541533 w 1305814"/>
              <a:gd name="connsiteY20-2198" fmla="*/ 38110 h 1424419"/>
              <a:gd name="connsiteX21-2199" fmla="*/ 653528 w 1305814"/>
              <a:gd name="connsiteY21-2200" fmla="*/ 0 h 1424419"/>
              <a:gd name="connsiteX0-2201" fmla="*/ 653528 w 1305814"/>
              <a:gd name="connsiteY0-2202" fmla="*/ 0 h 1427408"/>
              <a:gd name="connsiteX1-2203" fmla="*/ 757287 w 1305814"/>
              <a:gd name="connsiteY1-2204" fmla="*/ 32444 h 1427408"/>
              <a:gd name="connsiteX2-2205" fmla="*/ 1206876 w 1305814"/>
              <a:gd name="connsiteY2-2206" fmla="*/ 284945 h 1427408"/>
              <a:gd name="connsiteX3-2207" fmla="*/ 1237706 w 1305814"/>
              <a:gd name="connsiteY3-2208" fmla="*/ 306775 h 1427408"/>
              <a:gd name="connsiteX4-2209" fmla="*/ 1304420 w 1305814"/>
              <a:gd name="connsiteY4-2210" fmla="*/ 434263 h 1427408"/>
              <a:gd name="connsiteX5-2211" fmla="*/ 1305806 w 1305814"/>
              <a:gd name="connsiteY5-2212" fmla="*/ 519922 h 1427408"/>
              <a:gd name="connsiteX6-2213" fmla="*/ 1301746 w 1305814"/>
              <a:gd name="connsiteY6-2214" fmla="*/ 953747 h 1427408"/>
              <a:gd name="connsiteX7-2215" fmla="*/ 1302599 w 1305814"/>
              <a:gd name="connsiteY7-2216" fmla="*/ 1003650 h 1427408"/>
              <a:gd name="connsiteX8-2217" fmla="*/ 1227376 w 1305814"/>
              <a:gd name="connsiteY8-2218" fmla="*/ 1152027 h 1427408"/>
              <a:gd name="connsiteX9-2219" fmla="*/ 1174235 w 1305814"/>
              <a:gd name="connsiteY9-2220" fmla="*/ 1184756 h 1427408"/>
              <a:gd name="connsiteX10-2221" fmla="*/ 792288 w 1305814"/>
              <a:gd name="connsiteY10-2222" fmla="*/ 1385653 h 1427408"/>
              <a:gd name="connsiteX11-2223" fmla="*/ 517719 w 1305814"/>
              <a:gd name="connsiteY11-2224" fmla="*/ 1389889 h 1427408"/>
              <a:gd name="connsiteX12-2225" fmla="*/ 94302 w 1305814"/>
              <a:gd name="connsiteY12-2226" fmla="*/ 1158755 h 1427408"/>
              <a:gd name="connsiteX13-2227" fmla="*/ 39429 w 1305814"/>
              <a:gd name="connsiteY13-2228" fmla="*/ 1117635 h 1427408"/>
              <a:gd name="connsiteX14-2229" fmla="*/ 667 w 1305814"/>
              <a:gd name="connsiteY14-2230" fmla="*/ 999105 h 1427408"/>
              <a:gd name="connsiteX15-2231" fmla="*/ 0 w 1305814"/>
              <a:gd name="connsiteY15-2232" fmla="*/ 972364 h 1427408"/>
              <a:gd name="connsiteX16-2233" fmla="*/ 2496 w 1305814"/>
              <a:gd name="connsiteY16-2234" fmla="*/ 463106 h 1427408"/>
              <a:gd name="connsiteX17-2235" fmla="*/ 2458 w 1305814"/>
              <a:gd name="connsiteY17-2236" fmla="*/ 429563 h 1427408"/>
              <a:gd name="connsiteX18-2237" fmla="*/ 75248 w 1305814"/>
              <a:gd name="connsiteY18-2238" fmla="*/ 303202 h 1427408"/>
              <a:gd name="connsiteX19-2239" fmla="*/ 106293 w 1305814"/>
              <a:gd name="connsiteY19-2240" fmla="*/ 282597 h 1427408"/>
              <a:gd name="connsiteX20-2241" fmla="*/ 541533 w 1305814"/>
              <a:gd name="connsiteY20-2242" fmla="*/ 38110 h 1427408"/>
              <a:gd name="connsiteX21-2243" fmla="*/ 653528 w 1305814"/>
              <a:gd name="connsiteY21-2244" fmla="*/ 0 h 1427408"/>
              <a:gd name="connsiteX0-2245" fmla="*/ 653528 w 1305814"/>
              <a:gd name="connsiteY0-2246" fmla="*/ 0 h 1427408"/>
              <a:gd name="connsiteX1-2247" fmla="*/ 757287 w 1305814"/>
              <a:gd name="connsiteY1-2248" fmla="*/ 32444 h 1427408"/>
              <a:gd name="connsiteX2-2249" fmla="*/ 1206876 w 1305814"/>
              <a:gd name="connsiteY2-2250" fmla="*/ 284945 h 1427408"/>
              <a:gd name="connsiteX3-2251" fmla="*/ 1237706 w 1305814"/>
              <a:gd name="connsiteY3-2252" fmla="*/ 306775 h 1427408"/>
              <a:gd name="connsiteX4-2253" fmla="*/ 1304420 w 1305814"/>
              <a:gd name="connsiteY4-2254" fmla="*/ 434263 h 1427408"/>
              <a:gd name="connsiteX5-2255" fmla="*/ 1305806 w 1305814"/>
              <a:gd name="connsiteY5-2256" fmla="*/ 519922 h 1427408"/>
              <a:gd name="connsiteX6-2257" fmla="*/ 1301746 w 1305814"/>
              <a:gd name="connsiteY6-2258" fmla="*/ 953747 h 1427408"/>
              <a:gd name="connsiteX7-2259" fmla="*/ 1302599 w 1305814"/>
              <a:gd name="connsiteY7-2260" fmla="*/ 1003650 h 1427408"/>
              <a:gd name="connsiteX8-2261" fmla="*/ 1227376 w 1305814"/>
              <a:gd name="connsiteY8-2262" fmla="*/ 1152027 h 1427408"/>
              <a:gd name="connsiteX9-2263" fmla="*/ 1174235 w 1305814"/>
              <a:gd name="connsiteY9-2264" fmla="*/ 1184756 h 1427408"/>
              <a:gd name="connsiteX10-2265" fmla="*/ 792288 w 1305814"/>
              <a:gd name="connsiteY10-2266" fmla="*/ 1385653 h 1427408"/>
              <a:gd name="connsiteX11-2267" fmla="*/ 517719 w 1305814"/>
              <a:gd name="connsiteY11-2268" fmla="*/ 1389889 h 1427408"/>
              <a:gd name="connsiteX12-2269" fmla="*/ 94302 w 1305814"/>
              <a:gd name="connsiteY12-2270" fmla="*/ 1158755 h 1427408"/>
              <a:gd name="connsiteX13-2271" fmla="*/ 39429 w 1305814"/>
              <a:gd name="connsiteY13-2272" fmla="*/ 1117635 h 1427408"/>
              <a:gd name="connsiteX14-2273" fmla="*/ 667 w 1305814"/>
              <a:gd name="connsiteY14-2274" fmla="*/ 999105 h 1427408"/>
              <a:gd name="connsiteX15-2275" fmla="*/ 0 w 1305814"/>
              <a:gd name="connsiteY15-2276" fmla="*/ 972364 h 1427408"/>
              <a:gd name="connsiteX16-2277" fmla="*/ 2496 w 1305814"/>
              <a:gd name="connsiteY16-2278" fmla="*/ 463106 h 1427408"/>
              <a:gd name="connsiteX17-2279" fmla="*/ 2458 w 1305814"/>
              <a:gd name="connsiteY17-2280" fmla="*/ 429563 h 1427408"/>
              <a:gd name="connsiteX18-2281" fmla="*/ 75248 w 1305814"/>
              <a:gd name="connsiteY18-2282" fmla="*/ 303202 h 1427408"/>
              <a:gd name="connsiteX19-2283" fmla="*/ 106293 w 1305814"/>
              <a:gd name="connsiteY19-2284" fmla="*/ 282597 h 1427408"/>
              <a:gd name="connsiteX20-2285" fmla="*/ 541533 w 1305814"/>
              <a:gd name="connsiteY20-2286" fmla="*/ 38110 h 1427408"/>
              <a:gd name="connsiteX21-2287" fmla="*/ 653528 w 1305814"/>
              <a:gd name="connsiteY21-2288" fmla="*/ 0 h 1427408"/>
              <a:gd name="connsiteX0-2289" fmla="*/ 653528 w 1305814"/>
              <a:gd name="connsiteY0-2290" fmla="*/ 0 h 1421591"/>
              <a:gd name="connsiteX1-2291" fmla="*/ 757287 w 1305814"/>
              <a:gd name="connsiteY1-2292" fmla="*/ 32444 h 1421591"/>
              <a:gd name="connsiteX2-2293" fmla="*/ 1206876 w 1305814"/>
              <a:gd name="connsiteY2-2294" fmla="*/ 284945 h 1421591"/>
              <a:gd name="connsiteX3-2295" fmla="*/ 1237706 w 1305814"/>
              <a:gd name="connsiteY3-2296" fmla="*/ 306775 h 1421591"/>
              <a:gd name="connsiteX4-2297" fmla="*/ 1304420 w 1305814"/>
              <a:gd name="connsiteY4-2298" fmla="*/ 434263 h 1421591"/>
              <a:gd name="connsiteX5-2299" fmla="*/ 1305806 w 1305814"/>
              <a:gd name="connsiteY5-2300" fmla="*/ 519922 h 1421591"/>
              <a:gd name="connsiteX6-2301" fmla="*/ 1301746 w 1305814"/>
              <a:gd name="connsiteY6-2302" fmla="*/ 953747 h 1421591"/>
              <a:gd name="connsiteX7-2303" fmla="*/ 1302599 w 1305814"/>
              <a:gd name="connsiteY7-2304" fmla="*/ 1003650 h 1421591"/>
              <a:gd name="connsiteX8-2305" fmla="*/ 1227376 w 1305814"/>
              <a:gd name="connsiteY8-2306" fmla="*/ 1152027 h 1421591"/>
              <a:gd name="connsiteX9-2307" fmla="*/ 1174235 w 1305814"/>
              <a:gd name="connsiteY9-2308" fmla="*/ 1184756 h 1421591"/>
              <a:gd name="connsiteX10-2309" fmla="*/ 792288 w 1305814"/>
              <a:gd name="connsiteY10-2310" fmla="*/ 1385653 h 1421591"/>
              <a:gd name="connsiteX11-2311" fmla="*/ 502818 w 1305814"/>
              <a:gd name="connsiteY11-2312" fmla="*/ 1379955 h 1421591"/>
              <a:gd name="connsiteX12-2313" fmla="*/ 94302 w 1305814"/>
              <a:gd name="connsiteY12-2314" fmla="*/ 1158755 h 1421591"/>
              <a:gd name="connsiteX13-2315" fmla="*/ 39429 w 1305814"/>
              <a:gd name="connsiteY13-2316" fmla="*/ 1117635 h 1421591"/>
              <a:gd name="connsiteX14-2317" fmla="*/ 667 w 1305814"/>
              <a:gd name="connsiteY14-2318" fmla="*/ 999105 h 1421591"/>
              <a:gd name="connsiteX15-2319" fmla="*/ 0 w 1305814"/>
              <a:gd name="connsiteY15-2320" fmla="*/ 972364 h 1421591"/>
              <a:gd name="connsiteX16-2321" fmla="*/ 2496 w 1305814"/>
              <a:gd name="connsiteY16-2322" fmla="*/ 463106 h 1421591"/>
              <a:gd name="connsiteX17-2323" fmla="*/ 2458 w 1305814"/>
              <a:gd name="connsiteY17-2324" fmla="*/ 429563 h 1421591"/>
              <a:gd name="connsiteX18-2325" fmla="*/ 75248 w 1305814"/>
              <a:gd name="connsiteY18-2326" fmla="*/ 303202 h 1421591"/>
              <a:gd name="connsiteX19-2327" fmla="*/ 106293 w 1305814"/>
              <a:gd name="connsiteY19-2328" fmla="*/ 282597 h 1421591"/>
              <a:gd name="connsiteX20-2329" fmla="*/ 541533 w 1305814"/>
              <a:gd name="connsiteY20-2330" fmla="*/ 38110 h 1421591"/>
              <a:gd name="connsiteX21-2331" fmla="*/ 653528 w 1305814"/>
              <a:gd name="connsiteY21-2332" fmla="*/ 0 h 1421591"/>
              <a:gd name="connsiteX0-2333" fmla="*/ 653528 w 1305814"/>
              <a:gd name="connsiteY0-2334" fmla="*/ 0 h 1423589"/>
              <a:gd name="connsiteX1-2335" fmla="*/ 757287 w 1305814"/>
              <a:gd name="connsiteY1-2336" fmla="*/ 32444 h 1423589"/>
              <a:gd name="connsiteX2-2337" fmla="*/ 1206876 w 1305814"/>
              <a:gd name="connsiteY2-2338" fmla="*/ 284945 h 1423589"/>
              <a:gd name="connsiteX3-2339" fmla="*/ 1237706 w 1305814"/>
              <a:gd name="connsiteY3-2340" fmla="*/ 306775 h 1423589"/>
              <a:gd name="connsiteX4-2341" fmla="*/ 1304420 w 1305814"/>
              <a:gd name="connsiteY4-2342" fmla="*/ 434263 h 1423589"/>
              <a:gd name="connsiteX5-2343" fmla="*/ 1305806 w 1305814"/>
              <a:gd name="connsiteY5-2344" fmla="*/ 519922 h 1423589"/>
              <a:gd name="connsiteX6-2345" fmla="*/ 1301746 w 1305814"/>
              <a:gd name="connsiteY6-2346" fmla="*/ 953747 h 1423589"/>
              <a:gd name="connsiteX7-2347" fmla="*/ 1302599 w 1305814"/>
              <a:gd name="connsiteY7-2348" fmla="*/ 1003650 h 1423589"/>
              <a:gd name="connsiteX8-2349" fmla="*/ 1227376 w 1305814"/>
              <a:gd name="connsiteY8-2350" fmla="*/ 1152027 h 1423589"/>
              <a:gd name="connsiteX9-2351" fmla="*/ 1174235 w 1305814"/>
              <a:gd name="connsiteY9-2352" fmla="*/ 1184756 h 1423589"/>
              <a:gd name="connsiteX10-2353" fmla="*/ 792288 w 1305814"/>
              <a:gd name="connsiteY10-2354" fmla="*/ 1385653 h 1423589"/>
              <a:gd name="connsiteX11-2355" fmla="*/ 502818 w 1305814"/>
              <a:gd name="connsiteY11-2356" fmla="*/ 1379955 h 1423589"/>
              <a:gd name="connsiteX12-2357" fmla="*/ 94302 w 1305814"/>
              <a:gd name="connsiteY12-2358" fmla="*/ 1158755 h 1423589"/>
              <a:gd name="connsiteX13-2359" fmla="*/ 39429 w 1305814"/>
              <a:gd name="connsiteY13-2360" fmla="*/ 1117635 h 1423589"/>
              <a:gd name="connsiteX14-2361" fmla="*/ 667 w 1305814"/>
              <a:gd name="connsiteY14-2362" fmla="*/ 999105 h 1423589"/>
              <a:gd name="connsiteX15-2363" fmla="*/ 0 w 1305814"/>
              <a:gd name="connsiteY15-2364" fmla="*/ 972364 h 1423589"/>
              <a:gd name="connsiteX16-2365" fmla="*/ 2496 w 1305814"/>
              <a:gd name="connsiteY16-2366" fmla="*/ 463106 h 1423589"/>
              <a:gd name="connsiteX17-2367" fmla="*/ 2458 w 1305814"/>
              <a:gd name="connsiteY17-2368" fmla="*/ 429563 h 1423589"/>
              <a:gd name="connsiteX18-2369" fmla="*/ 75248 w 1305814"/>
              <a:gd name="connsiteY18-2370" fmla="*/ 303202 h 1423589"/>
              <a:gd name="connsiteX19-2371" fmla="*/ 106293 w 1305814"/>
              <a:gd name="connsiteY19-2372" fmla="*/ 282597 h 1423589"/>
              <a:gd name="connsiteX20-2373" fmla="*/ 541533 w 1305814"/>
              <a:gd name="connsiteY20-2374" fmla="*/ 38110 h 1423589"/>
              <a:gd name="connsiteX21-2375" fmla="*/ 653528 w 1305814"/>
              <a:gd name="connsiteY21-2376" fmla="*/ 0 h 142358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Lst>
            <a:rect l="l" t="t" r="r" b="b"/>
            <a:pathLst>
              <a:path w="1305814" h="1423589">
                <a:moveTo>
                  <a:pt x="653528" y="0"/>
                </a:moveTo>
                <a:cubicBezTo>
                  <a:pt x="684553" y="-1"/>
                  <a:pt x="736057" y="24011"/>
                  <a:pt x="757287" y="32444"/>
                </a:cubicBezTo>
                <a:lnTo>
                  <a:pt x="1206876" y="284945"/>
                </a:lnTo>
                <a:cubicBezTo>
                  <a:pt x="1213399" y="291230"/>
                  <a:pt x="1233090" y="301119"/>
                  <a:pt x="1237706" y="306775"/>
                </a:cubicBezTo>
                <a:cubicBezTo>
                  <a:pt x="1285405" y="341141"/>
                  <a:pt x="1301367" y="360355"/>
                  <a:pt x="1304420" y="434263"/>
                </a:cubicBezTo>
                <a:cubicBezTo>
                  <a:pt x="1306256" y="435452"/>
                  <a:pt x="1303756" y="518852"/>
                  <a:pt x="1305806" y="519922"/>
                </a:cubicBezTo>
                <a:cubicBezTo>
                  <a:pt x="1306028" y="563787"/>
                  <a:pt x="1301771" y="907207"/>
                  <a:pt x="1301746" y="953747"/>
                </a:cubicBezTo>
                <a:cubicBezTo>
                  <a:pt x="1301579" y="970833"/>
                  <a:pt x="1302766" y="986564"/>
                  <a:pt x="1302599" y="1003650"/>
                </a:cubicBezTo>
                <a:cubicBezTo>
                  <a:pt x="1298075" y="1097264"/>
                  <a:pt x="1299308" y="1117497"/>
                  <a:pt x="1227376" y="1152027"/>
                </a:cubicBezTo>
                <a:cubicBezTo>
                  <a:pt x="1229069" y="1151612"/>
                  <a:pt x="1262992" y="1133636"/>
                  <a:pt x="1174235" y="1184756"/>
                </a:cubicBezTo>
                <a:cubicBezTo>
                  <a:pt x="1102911" y="1225835"/>
                  <a:pt x="986013" y="1283805"/>
                  <a:pt x="792288" y="1385653"/>
                </a:cubicBezTo>
                <a:cubicBezTo>
                  <a:pt x="702978" y="1424034"/>
                  <a:pt x="634560" y="1449454"/>
                  <a:pt x="502818" y="1379955"/>
                </a:cubicBezTo>
                <a:cubicBezTo>
                  <a:pt x="358670" y="1301859"/>
                  <a:pt x="241278" y="1242506"/>
                  <a:pt x="94302" y="1158755"/>
                </a:cubicBezTo>
                <a:cubicBezTo>
                  <a:pt x="64301" y="1138833"/>
                  <a:pt x="61069" y="1137739"/>
                  <a:pt x="39429" y="1117635"/>
                </a:cubicBezTo>
                <a:cubicBezTo>
                  <a:pt x="9399" y="1091481"/>
                  <a:pt x="81" y="1056313"/>
                  <a:pt x="667" y="999105"/>
                </a:cubicBezTo>
                <a:cubicBezTo>
                  <a:pt x="445" y="990191"/>
                  <a:pt x="222" y="981278"/>
                  <a:pt x="0" y="972364"/>
                </a:cubicBezTo>
                <a:lnTo>
                  <a:pt x="2496" y="463106"/>
                </a:lnTo>
                <a:cubicBezTo>
                  <a:pt x="2483" y="451925"/>
                  <a:pt x="2471" y="440744"/>
                  <a:pt x="2458" y="429563"/>
                </a:cubicBezTo>
                <a:cubicBezTo>
                  <a:pt x="2770" y="365277"/>
                  <a:pt x="14732" y="348090"/>
                  <a:pt x="75248" y="303202"/>
                </a:cubicBezTo>
                <a:lnTo>
                  <a:pt x="106293" y="282597"/>
                </a:lnTo>
                <a:lnTo>
                  <a:pt x="541533" y="38110"/>
                </a:lnTo>
                <a:cubicBezTo>
                  <a:pt x="582751" y="12487"/>
                  <a:pt x="613897" y="0"/>
                  <a:pt x="653528" y="0"/>
                </a:cubicBezTo>
                <a:close/>
              </a:path>
            </a:pathLst>
          </a:custGeom>
          <a:gradFill flip="none" rotWithShape="1">
            <a:gsLst>
              <a:gs pos="50000">
                <a:schemeClr val="bg1">
                  <a:lumMod val="95000"/>
                </a:schemeClr>
              </a:gs>
              <a:gs pos="100000">
                <a:schemeClr val="bg1">
                  <a:lumMod val="75000"/>
                </a:schemeClr>
              </a:gs>
              <a:gs pos="0">
                <a:schemeClr val="bg1"/>
              </a:gs>
            </a:gsLst>
            <a:lin ang="18900000" scaled="0"/>
            <a:tileRect/>
          </a:gradFill>
          <a:ln w="15875">
            <a:gradFill>
              <a:gsLst>
                <a:gs pos="100000">
                  <a:schemeClr val="bg1">
                    <a:lumMod val="85000"/>
                  </a:schemeClr>
                </a:gs>
                <a:gs pos="0">
                  <a:schemeClr val="bg1"/>
                </a:gs>
              </a:gsLst>
              <a:lin ang="8100000" scaled="0"/>
            </a:gra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prstClr val="white"/>
              </a:solidFill>
            </a:endParaRPr>
          </a:p>
        </p:txBody>
      </p:sp>
      <p:sp>
        <p:nvSpPr>
          <p:cNvPr id="9" name="TextBox 9"/>
          <p:cNvSpPr txBox="1"/>
          <p:nvPr/>
        </p:nvSpPr>
        <p:spPr>
          <a:xfrm>
            <a:off x="2792891" y="3478995"/>
            <a:ext cx="6509215" cy="666786"/>
          </a:xfrm>
          <a:prstGeom prst="rect">
            <a:avLst/>
          </a:prstGeom>
          <a:noFill/>
        </p:spPr>
        <p:txBody>
          <a:bodyPr wrap="square" lIns="0" rIns="0" rtlCol="0">
            <a:spAutoFit/>
          </a:bodyPr>
          <a:lstStyle/>
          <a:p>
            <a:pPr algn="ctr"/>
            <a:r>
              <a:rPr lang="zh-CN" altLang="en-US" sz="3735" b="1" dirty="0">
                <a:solidFill>
                  <a:schemeClr val="bg1"/>
                </a:solidFill>
              </a:rPr>
              <a:t>年度基本情况介绍</a:t>
            </a:r>
            <a:endParaRPr lang="zh-CN" altLang="en-US" sz="3735" b="1" dirty="0">
              <a:solidFill>
                <a:schemeClr val="bg1"/>
              </a:solidFill>
            </a:endParaRPr>
          </a:p>
        </p:txBody>
      </p:sp>
      <p:sp>
        <p:nvSpPr>
          <p:cNvPr id="10" name="TextBox 10"/>
          <p:cNvSpPr txBox="1"/>
          <p:nvPr/>
        </p:nvSpPr>
        <p:spPr>
          <a:xfrm>
            <a:off x="4026341" y="4210246"/>
            <a:ext cx="1756420" cy="307777"/>
          </a:xfrm>
          <a:prstGeom prst="rect">
            <a:avLst/>
          </a:prstGeom>
          <a:noFill/>
        </p:spPr>
        <p:txBody>
          <a:bodyPr wrap="square" rtlCol="0">
            <a:spAutoFit/>
          </a:bodyPr>
          <a:lstStyle/>
          <a:p>
            <a:pPr marL="228600" indent="-228600">
              <a:buFont typeface="Arial" panose="020B0604020202020204" pitchFamily="34" charset="0"/>
              <a:buChar char="•"/>
            </a:pPr>
            <a:r>
              <a:rPr lang="zh-CN" altLang="en-US" sz="1400" dirty="0">
                <a:solidFill>
                  <a:schemeClr val="bg1"/>
                </a:solidFill>
              </a:rPr>
              <a:t>标题文字</a:t>
            </a:r>
            <a:endParaRPr lang="zh-CN" altLang="en-US" sz="1400" dirty="0">
              <a:solidFill>
                <a:schemeClr val="bg1"/>
              </a:solidFill>
            </a:endParaRPr>
          </a:p>
        </p:txBody>
      </p:sp>
      <p:sp>
        <p:nvSpPr>
          <p:cNvPr id="11" name="TextBox 11"/>
          <p:cNvSpPr txBox="1"/>
          <p:nvPr/>
        </p:nvSpPr>
        <p:spPr>
          <a:xfrm>
            <a:off x="5431099" y="4210246"/>
            <a:ext cx="1756420" cy="307777"/>
          </a:xfrm>
          <a:prstGeom prst="rect">
            <a:avLst/>
          </a:prstGeom>
          <a:noFill/>
        </p:spPr>
        <p:txBody>
          <a:bodyPr wrap="square" rtlCol="0">
            <a:spAutoFit/>
          </a:bodyPr>
          <a:lstStyle/>
          <a:p>
            <a:pPr marL="228600" indent="-228600">
              <a:buFont typeface="Arial" panose="020B0604020202020204" pitchFamily="34" charset="0"/>
              <a:buChar char="•"/>
            </a:pPr>
            <a:r>
              <a:rPr lang="zh-CN" altLang="en-US" sz="1400" dirty="0">
                <a:solidFill>
                  <a:schemeClr val="bg1"/>
                </a:solidFill>
              </a:rPr>
              <a:t>标题文字</a:t>
            </a:r>
            <a:endParaRPr lang="zh-CN" altLang="en-US" sz="1400" dirty="0">
              <a:solidFill>
                <a:schemeClr val="bg1"/>
              </a:solidFill>
            </a:endParaRPr>
          </a:p>
        </p:txBody>
      </p:sp>
      <p:sp>
        <p:nvSpPr>
          <p:cNvPr id="12" name="TextBox 12"/>
          <p:cNvSpPr txBox="1"/>
          <p:nvPr/>
        </p:nvSpPr>
        <p:spPr>
          <a:xfrm>
            <a:off x="4026341" y="4506414"/>
            <a:ext cx="1756420" cy="307777"/>
          </a:xfrm>
          <a:prstGeom prst="rect">
            <a:avLst/>
          </a:prstGeom>
          <a:noFill/>
        </p:spPr>
        <p:txBody>
          <a:bodyPr wrap="square" rtlCol="0">
            <a:spAutoFit/>
          </a:bodyPr>
          <a:lstStyle/>
          <a:p>
            <a:pPr marL="228600" indent="-228600">
              <a:buFont typeface="Arial" panose="020B0604020202020204" pitchFamily="34" charset="0"/>
              <a:buChar char="•"/>
            </a:pPr>
            <a:r>
              <a:rPr lang="zh-CN" altLang="en-US" sz="1400" dirty="0">
                <a:solidFill>
                  <a:schemeClr val="bg1"/>
                </a:solidFill>
              </a:rPr>
              <a:t>标题文字</a:t>
            </a:r>
            <a:endParaRPr lang="zh-CN" altLang="en-US" sz="1400" dirty="0">
              <a:solidFill>
                <a:schemeClr val="bg1"/>
              </a:solidFill>
            </a:endParaRPr>
          </a:p>
        </p:txBody>
      </p:sp>
      <p:sp>
        <p:nvSpPr>
          <p:cNvPr id="13" name="TextBox 13"/>
          <p:cNvSpPr txBox="1"/>
          <p:nvPr/>
        </p:nvSpPr>
        <p:spPr>
          <a:xfrm>
            <a:off x="5431099" y="4506414"/>
            <a:ext cx="1756420" cy="307777"/>
          </a:xfrm>
          <a:prstGeom prst="rect">
            <a:avLst/>
          </a:prstGeom>
          <a:noFill/>
        </p:spPr>
        <p:txBody>
          <a:bodyPr wrap="square" rtlCol="0">
            <a:spAutoFit/>
          </a:bodyPr>
          <a:lstStyle/>
          <a:p>
            <a:pPr marL="228600" indent="-228600">
              <a:buFont typeface="Arial" panose="020B0604020202020204" pitchFamily="34" charset="0"/>
              <a:buChar char="•"/>
            </a:pPr>
            <a:r>
              <a:rPr lang="zh-CN" altLang="en-US" sz="1400" dirty="0">
                <a:solidFill>
                  <a:schemeClr val="bg1"/>
                </a:solidFill>
              </a:rPr>
              <a:t>标题文字</a:t>
            </a:r>
            <a:endParaRPr lang="zh-CN" altLang="en-US" sz="1400" dirty="0">
              <a:solidFill>
                <a:schemeClr val="bg1"/>
              </a:solidFill>
            </a:endParaRPr>
          </a:p>
        </p:txBody>
      </p:sp>
      <p:sp>
        <p:nvSpPr>
          <p:cNvPr id="14" name="TextBox 14"/>
          <p:cNvSpPr txBox="1"/>
          <p:nvPr/>
        </p:nvSpPr>
        <p:spPr>
          <a:xfrm>
            <a:off x="6835863" y="4209794"/>
            <a:ext cx="1756420" cy="307777"/>
          </a:xfrm>
          <a:prstGeom prst="rect">
            <a:avLst/>
          </a:prstGeom>
          <a:noFill/>
        </p:spPr>
        <p:txBody>
          <a:bodyPr wrap="square" rtlCol="0">
            <a:spAutoFit/>
          </a:bodyPr>
          <a:lstStyle/>
          <a:p>
            <a:pPr marL="228600" indent="-228600">
              <a:buFont typeface="Arial" panose="020B0604020202020204" pitchFamily="34" charset="0"/>
              <a:buChar char="•"/>
            </a:pPr>
            <a:r>
              <a:rPr lang="zh-CN" altLang="en-US" sz="1400" dirty="0">
                <a:solidFill>
                  <a:schemeClr val="bg1"/>
                </a:solidFill>
              </a:rPr>
              <a:t>标题文字</a:t>
            </a:r>
            <a:endParaRPr lang="zh-CN" altLang="en-US" sz="1400" dirty="0">
              <a:solidFill>
                <a:schemeClr val="bg1"/>
              </a:solidFill>
            </a:endParaRPr>
          </a:p>
        </p:txBody>
      </p:sp>
      <p:sp>
        <p:nvSpPr>
          <p:cNvPr id="15" name="2"/>
          <p:cNvSpPr/>
          <p:nvPr>
            <p:custDataLst>
              <p:tags r:id="rId1"/>
            </p:custDataLst>
          </p:nvPr>
        </p:nvSpPr>
        <p:spPr>
          <a:xfrm>
            <a:off x="7997361" y="105211"/>
            <a:ext cx="1020503" cy="1008712"/>
          </a:xfrm>
          <a:prstGeom prst="ellipse">
            <a:avLst/>
          </a:prstGeom>
          <a:gradFill flip="none" rotWithShape="1">
            <a:gsLst>
              <a:gs pos="50000">
                <a:schemeClr val="bg1">
                  <a:lumMod val="95000"/>
                </a:schemeClr>
              </a:gs>
              <a:gs pos="100000">
                <a:schemeClr val="bg1">
                  <a:lumMod val="75000"/>
                </a:schemeClr>
              </a:gs>
              <a:gs pos="0">
                <a:schemeClr val="bg1"/>
              </a:gs>
            </a:gsLst>
            <a:lin ang="18900000" scaled="0"/>
            <a:tileRect/>
          </a:gradFill>
          <a:ln w="15875">
            <a:gradFill>
              <a:gsLst>
                <a:gs pos="100000">
                  <a:schemeClr val="bg1">
                    <a:lumMod val="85000"/>
                  </a:schemeClr>
                </a:gs>
                <a:gs pos="0">
                  <a:schemeClr val="bg1"/>
                </a:gs>
              </a:gsLst>
              <a:lin ang="8100000" scaled="0"/>
            </a:gra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2400">
              <a:solidFill>
                <a:prstClr val="white"/>
              </a:solidFill>
              <a:sym typeface="+mn-lt"/>
            </a:endParaRPr>
          </a:p>
        </p:txBody>
      </p:sp>
      <p:sp>
        <p:nvSpPr>
          <p:cNvPr id="16" name="1"/>
          <p:cNvSpPr/>
          <p:nvPr>
            <p:custDataLst>
              <p:tags r:id="rId2"/>
            </p:custDataLst>
          </p:nvPr>
        </p:nvSpPr>
        <p:spPr>
          <a:xfrm>
            <a:off x="7029794" y="-380516"/>
            <a:ext cx="694423" cy="694423"/>
          </a:xfrm>
          <a:prstGeom prst="ellipse">
            <a:avLst/>
          </a:prstGeom>
          <a:gradFill flip="none" rotWithShape="1">
            <a:gsLst>
              <a:gs pos="50000">
                <a:schemeClr val="accent1"/>
              </a:gs>
              <a:gs pos="100000">
                <a:schemeClr val="accent1">
                  <a:lumMod val="75000"/>
                </a:schemeClr>
              </a:gs>
              <a:gs pos="0">
                <a:schemeClr val="accent1">
                  <a:lumMod val="60000"/>
                  <a:lumOff val="40000"/>
                </a:schemeClr>
              </a:gs>
            </a:gsLst>
            <a:lin ang="18900000" scaled="0"/>
            <a:tileRect/>
          </a:gradFill>
          <a:ln w="15875">
            <a:gradFill>
              <a:gsLst>
                <a:gs pos="50000">
                  <a:schemeClr val="accent1">
                    <a:lumMod val="60000"/>
                    <a:lumOff val="40000"/>
                  </a:schemeClr>
                </a:gs>
                <a:gs pos="100000">
                  <a:schemeClr val="accent1">
                    <a:lumMod val="75000"/>
                  </a:schemeClr>
                </a:gs>
                <a:gs pos="0">
                  <a:schemeClr val="accent1">
                    <a:lumMod val="60000"/>
                    <a:lumOff val="40000"/>
                  </a:schemeClr>
                </a:gs>
              </a:gsLst>
              <a:lin ang="8100000" scaled="0"/>
            </a:gradFill>
          </a:ln>
          <a:effectLst>
            <a:outerShdw blurRad="444500" dist="2794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2665">
              <a:solidFill>
                <a:prstClr val="white"/>
              </a:solidFill>
              <a:latin typeface="Impact" panose="020B0806030902050204" pitchFamily="34" charset="0"/>
              <a:sym typeface="+mn-lt"/>
            </a:endParaRPr>
          </a:p>
        </p:txBody>
      </p:sp>
      <p:sp>
        <p:nvSpPr>
          <p:cNvPr id="17" name="3"/>
          <p:cNvSpPr/>
          <p:nvPr>
            <p:custDataLst>
              <p:tags r:id="rId3"/>
            </p:custDataLst>
          </p:nvPr>
        </p:nvSpPr>
        <p:spPr>
          <a:xfrm>
            <a:off x="9119768" y="-762913"/>
            <a:ext cx="1263219" cy="1248624"/>
          </a:xfrm>
          <a:prstGeom prst="ellipse">
            <a:avLst/>
          </a:prstGeom>
          <a:gradFill flip="none" rotWithShape="1">
            <a:gsLst>
              <a:gs pos="50000">
                <a:schemeClr val="bg1">
                  <a:lumMod val="95000"/>
                </a:schemeClr>
              </a:gs>
              <a:gs pos="100000">
                <a:schemeClr val="bg1">
                  <a:lumMod val="75000"/>
                </a:schemeClr>
              </a:gs>
              <a:gs pos="0">
                <a:schemeClr val="bg1"/>
              </a:gs>
            </a:gsLst>
            <a:lin ang="18900000" scaled="0"/>
            <a:tileRect/>
          </a:gradFill>
          <a:ln w="15875">
            <a:gradFill>
              <a:gsLst>
                <a:gs pos="100000">
                  <a:schemeClr val="bg1">
                    <a:lumMod val="85000"/>
                  </a:schemeClr>
                </a:gs>
                <a:gs pos="0">
                  <a:schemeClr val="bg1"/>
                </a:gs>
              </a:gsLst>
              <a:lin ang="8100000" scaled="0"/>
            </a:gra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2400">
              <a:solidFill>
                <a:prstClr val="white"/>
              </a:solidFill>
              <a:sym typeface="+mn-lt"/>
            </a:endParaRPr>
          </a:p>
        </p:txBody>
      </p:sp>
      <p:sp>
        <p:nvSpPr>
          <p:cNvPr id="18" name="4"/>
          <p:cNvSpPr/>
          <p:nvPr>
            <p:custDataLst>
              <p:tags r:id="rId4"/>
            </p:custDataLst>
          </p:nvPr>
        </p:nvSpPr>
        <p:spPr>
          <a:xfrm>
            <a:off x="10639553" y="-160268"/>
            <a:ext cx="795559" cy="786367"/>
          </a:xfrm>
          <a:prstGeom prst="ellipse">
            <a:avLst/>
          </a:prstGeom>
          <a:gradFill flip="none" rotWithShape="1">
            <a:gsLst>
              <a:gs pos="50000">
                <a:schemeClr val="accent1"/>
              </a:gs>
              <a:gs pos="100000">
                <a:schemeClr val="accent1">
                  <a:lumMod val="75000"/>
                </a:schemeClr>
              </a:gs>
              <a:gs pos="0">
                <a:schemeClr val="accent1">
                  <a:lumMod val="60000"/>
                  <a:lumOff val="40000"/>
                </a:schemeClr>
              </a:gs>
            </a:gsLst>
            <a:lin ang="18900000" scaled="0"/>
            <a:tileRect/>
          </a:gradFill>
          <a:ln w="15875">
            <a:gradFill>
              <a:gsLst>
                <a:gs pos="50000">
                  <a:schemeClr val="accent1">
                    <a:lumMod val="60000"/>
                    <a:lumOff val="40000"/>
                  </a:schemeClr>
                </a:gs>
                <a:gs pos="100000">
                  <a:schemeClr val="accent1">
                    <a:lumMod val="75000"/>
                  </a:schemeClr>
                </a:gs>
                <a:gs pos="0">
                  <a:schemeClr val="accent1">
                    <a:lumMod val="60000"/>
                    <a:lumOff val="40000"/>
                  </a:schemeClr>
                </a:gs>
              </a:gsLst>
              <a:lin ang="8100000" scaled="0"/>
            </a:gradFill>
          </a:ln>
          <a:effectLst>
            <a:outerShdw blurRad="444500" dist="2794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2665">
              <a:solidFill>
                <a:prstClr val="white"/>
              </a:solidFill>
              <a:latin typeface="Impact" panose="020B0806030902050204" pitchFamily="34" charset="0"/>
              <a:sym typeface="+mn-lt"/>
            </a:endParaRPr>
          </a:p>
        </p:txBody>
      </p:sp>
      <p:sp>
        <p:nvSpPr>
          <p:cNvPr id="19" name="6"/>
          <p:cNvSpPr/>
          <p:nvPr>
            <p:custDataLst>
              <p:tags r:id="rId5"/>
            </p:custDataLst>
          </p:nvPr>
        </p:nvSpPr>
        <p:spPr>
          <a:xfrm>
            <a:off x="11729450" y="-680908"/>
            <a:ext cx="962673" cy="951551"/>
          </a:xfrm>
          <a:prstGeom prst="ellipse">
            <a:avLst/>
          </a:prstGeom>
          <a:gradFill flip="none" rotWithShape="1">
            <a:gsLst>
              <a:gs pos="50000">
                <a:schemeClr val="bg1">
                  <a:lumMod val="95000"/>
                </a:schemeClr>
              </a:gs>
              <a:gs pos="100000">
                <a:schemeClr val="bg1">
                  <a:lumMod val="75000"/>
                </a:schemeClr>
              </a:gs>
              <a:gs pos="0">
                <a:schemeClr val="bg1"/>
              </a:gs>
            </a:gsLst>
            <a:lin ang="18900000" scaled="0"/>
            <a:tileRect/>
          </a:gradFill>
          <a:ln w="15875">
            <a:gradFill>
              <a:gsLst>
                <a:gs pos="100000">
                  <a:schemeClr val="bg1">
                    <a:lumMod val="85000"/>
                  </a:schemeClr>
                </a:gs>
                <a:gs pos="0">
                  <a:schemeClr val="bg1"/>
                </a:gs>
              </a:gsLst>
              <a:lin ang="8100000" scaled="0"/>
            </a:gra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2400">
              <a:solidFill>
                <a:prstClr val="white"/>
              </a:solidFill>
              <a:sym typeface="+mn-lt"/>
            </a:endParaRPr>
          </a:p>
        </p:txBody>
      </p:sp>
      <p:sp>
        <p:nvSpPr>
          <p:cNvPr id="20" name="5"/>
          <p:cNvSpPr/>
          <p:nvPr>
            <p:custDataLst>
              <p:tags r:id="rId6"/>
            </p:custDataLst>
          </p:nvPr>
        </p:nvSpPr>
        <p:spPr>
          <a:xfrm>
            <a:off x="11530545" y="564845"/>
            <a:ext cx="260408" cy="260408"/>
          </a:xfrm>
          <a:prstGeom prst="ellipse">
            <a:avLst/>
          </a:prstGeom>
          <a:gradFill flip="none" rotWithShape="1">
            <a:gsLst>
              <a:gs pos="100000">
                <a:schemeClr val="bg1"/>
              </a:gs>
              <a:gs pos="0">
                <a:srgbClr val="E0E0E0"/>
              </a:gs>
            </a:gsLst>
            <a:lin ang="8100000" scaled="0"/>
            <a:tileRect/>
          </a:gradFill>
          <a:ln w="15875">
            <a:gradFill>
              <a:gsLst>
                <a:gs pos="100000">
                  <a:schemeClr val="bg1">
                    <a:lumMod val="85000"/>
                  </a:schemeClr>
                </a:gs>
                <a:gs pos="0">
                  <a:schemeClr val="bg1"/>
                </a:gs>
              </a:gsLst>
              <a:lin ang="8100000" scaled="0"/>
            </a:grad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36332" tIns="68164" rIns="136332" bIns="68164" anchor="ctr"/>
          <a:lstStyle/>
          <a:p>
            <a:pPr algn="ctr"/>
            <a:endParaRPr lang="en-US" sz="2400">
              <a:solidFill>
                <a:prstClr val="white"/>
              </a:solidFill>
              <a:sym typeface="+mn-lt"/>
            </a:endParaRPr>
          </a:p>
        </p:txBody>
      </p:sp>
      <p:sp>
        <p:nvSpPr>
          <p:cNvPr id="21" name="8"/>
          <p:cNvSpPr/>
          <p:nvPr>
            <p:custDataLst>
              <p:tags r:id="rId7"/>
            </p:custDataLst>
          </p:nvPr>
        </p:nvSpPr>
        <p:spPr>
          <a:xfrm flipH="1">
            <a:off x="3162027" y="6550497"/>
            <a:ext cx="1020503" cy="1008712"/>
          </a:xfrm>
          <a:prstGeom prst="ellipse">
            <a:avLst/>
          </a:prstGeom>
          <a:gradFill flip="none" rotWithShape="1">
            <a:gsLst>
              <a:gs pos="50000">
                <a:schemeClr val="bg1">
                  <a:lumMod val="95000"/>
                </a:schemeClr>
              </a:gs>
              <a:gs pos="100000">
                <a:schemeClr val="bg1">
                  <a:lumMod val="75000"/>
                </a:schemeClr>
              </a:gs>
              <a:gs pos="0">
                <a:schemeClr val="bg1"/>
              </a:gs>
            </a:gsLst>
            <a:lin ang="18900000" scaled="0"/>
            <a:tileRect/>
          </a:gradFill>
          <a:ln w="15875">
            <a:gradFill>
              <a:gsLst>
                <a:gs pos="100000">
                  <a:schemeClr val="bg1">
                    <a:lumMod val="85000"/>
                  </a:schemeClr>
                </a:gs>
                <a:gs pos="0">
                  <a:schemeClr val="bg1"/>
                </a:gs>
              </a:gsLst>
              <a:lin ang="8100000" scaled="0"/>
            </a:gra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2400">
              <a:solidFill>
                <a:prstClr val="white"/>
              </a:solidFill>
              <a:sym typeface="+mn-lt"/>
            </a:endParaRPr>
          </a:p>
        </p:txBody>
      </p:sp>
      <p:sp>
        <p:nvSpPr>
          <p:cNvPr id="22" name="7"/>
          <p:cNvSpPr/>
          <p:nvPr>
            <p:custDataLst>
              <p:tags r:id="rId8"/>
            </p:custDataLst>
          </p:nvPr>
        </p:nvSpPr>
        <p:spPr>
          <a:xfrm flipH="1">
            <a:off x="4464210" y="6311753"/>
            <a:ext cx="694423" cy="694423"/>
          </a:xfrm>
          <a:prstGeom prst="ellipse">
            <a:avLst/>
          </a:prstGeom>
          <a:gradFill flip="none" rotWithShape="1">
            <a:gsLst>
              <a:gs pos="50000">
                <a:schemeClr val="bg1">
                  <a:lumMod val="95000"/>
                </a:schemeClr>
              </a:gs>
              <a:gs pos="100000">
                <a:schemeClr val="bg1">
                  <a:lumMod val="75000"/>
                </a:schemeClr>
              </a:gs>
              <a:gs pos="0">
                <a:schemeClr val="bg1"/>
              </a:gs>
            </a:gsLst>
            <a:lin ang="18900000" scaled="0"/>
            <a:tileRect/>
          </a:gradFill>
          <a:ln w="15875">
            <a:gradFill>
              <a:gsLst>
                <a:gs pos="100000">
                  <a:schemeClr val="bg1">
                    <a:lumMod val="85000"/>
                  </a:schemeClr>
                </a:gs>
                <a:gs pos="0">
                  <a:schemeClr val="bg1"/>
                </a:gs>
              </a:gsLst>
              <a:lin ang="8100000" scaled="0"/>
            </a:gra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2400">
              <a:solidFill>
                <a:prstClr val="white"/>
              </a:solidFill>
              <a:sym typeface="+mn-lt"/>
            </a:endParaRPr>
          </a:p>
        </p:txBody>
      </p:sp>
      <p:sp>
        <p:nvSpPr>
          <p:cNvPr id="23" name="9"/>
          <p:cNvSpPr/>
          <p:nvPr>
            <p:custDataLst>
              <p:tags r:id="rId9"/>
            </p:custDataLst>
          </p:nvPr>
        </p:nvSpPr>
        <p:spPr>
          <a:xfrm flipH="1">
            <a:off x="1679509" y="6117299"/>
            <a:ext cx="1263219" cy="1248624"/>
          </a:xfrm>
          <a:prstGeom prst="ellipse">
            <a:avLst/>
          </a:prstGeom>
          <a:gradFill flip="none" rotWithShape="1">
            <a:gsLst>
              <a:gs pos="50000">
                <a:schemeClr val="accent1"/>
              </a:gs>
              <a:gs pos="100000">
                <a:schemeClr val="accent1">
                  <a:lumMod val="75000"/>
                </a:schemeClr>
              </a:gs>
              <a:gs pos="0">
                <a:schemeClr val="accent1">
                  <a:lumMod val="60000"/>
                  <a:lumOff val="40000"/>
                </a:schemeClr>
              </a:gs>
            </a:gsLst>
            <a:lin ang="18900000" scaled="0"/>
            <a:tileRect/>
          </a:gradFill>
          <a:ln w="15875">
            <a:gradFill>
              <a:gsLst>
                <a:gs pos="50000">
                  <a:schemeClr val="accent1">
                    <a:lumMod val="60000"/>
                    <a:lumOff val="40000"/>
                  </a:schemeClr>
                </a:gs>
                <a:gs pos="100000">
                  <a:schemeClr val="accent1">
                    <a:lumMod val="75000"/>
                  </a:schemeClr>
                </a:gs>
                <a:gs pos="0">
                  <a:schemeClr val="accent1">
                    <a:lumMod val="60000"/>
                    <a:lumOff val="40000"/>
                  </a:schemeClr>
                </a:gs>
              </a:gsLst>
              <a:lin ang="8100000" scaled="0"/>
            </a:gradFill>
          </a:ln>
          <a:effectLst>
            <a:outerShdw blurRad="444500" dist="2794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2665">
              <a:solidFill>
                <a:prstClr val="white"/>
              </a:solidFill>
              <a:latin typeface="Impact" panose="020B0806030902050204" pitchFamily="34" charset="0"/>
              <a:sym typeface="+mn-lt"/>
            </a:endParaRPr>
          </a:p>
        </p:txBody>
      </p:sp>
      <p:sp>
        <p:nvSpPr>
          <p:cNvPr id="24" name="9"/>
          <p:cNvSpPr/>
          <p:nvPr>
            <p:custDataLst>
              <p:tags r:id="rId10"/>
            </p:custDataLst>
          </p:nvPr>
        </p:nvSpPr>
        <p:spPr>
          <a:xfrm flipH="1">
            <a:off x="699534" y="6579081"/>
            <a:ext cx="795559" cy="786367"/>
          </a:xfrm>
          <a:prstGeom prst="ellipse">
            <a:avLst/>
          </a:prstGeom>
          <a:gradFill flip="none" rotWithShape="1">
            <a:gsLst>
              <a:gs pos="50000">
                <a:schemeClr val="bg1">
                  <a:lumMod val="95000"/>
                </a:schemeClr>
              </a:gs>
              <a:gs pos="100000">
                <a:schemeClr val="bg1">
                  <a:lumMod val="75000"/>
                </a:schemeClr>
              </a:gs>
              <a:gs pos="0">
                <a:schemeClr val="bg1"/>
              </a:gs>
            </a:gsLst>
            <a:lin ang="18900000" scaled="0"/>
            <a:tileRect/>
          </a:gradFill>
          <a:ln w="15875">
            <a:gradFill>
              <a:gsLst>
                <a:gs pos="100000">
                  <a:schemeClr val="bg1">
                    <a:lumMod val="85000"/>
                  </a:schemeClr>
                </a:gs>
                <a:gs pos="0">
                  <a:schemeClr val="bg1"/>
                </a:gs>
              </a:gsLst>
              <a:lin ang="8100000" scaled="0"/>
            </a:gra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2400">
              <a:solidFill>
                <a:prstClr val="white"/>
              </a:solidFill>
              <a:sym typeface="+mn-lt"/>
            </a:endParaRPr>
          </a:p>
        </p:txBody>
      </p:sp>
      <p:sp>
        <p:nvSpPr>
          <p:cNvPr id="25" name="11"/>
          <p:cNvSpPr/>
          <p:nvPr>
            <p:custDataLst>
              <p:tags r:id="rId11"/>
            </p:custDataLst>
          </p:nvPr>
        </p:nvSpPr>
        <p:spPr>
          <a:xfrm flipH="1">
            <a:off x="-557539" y="6103430"/>
            <a:ext cx="962673" cy="951551"/>
          </a:xfrm>
          <a:prstGeom prst="ellipse">
            <a:avLst/>
          </a:prstGeom>
          <a:gradFill flip="none" rotWithShape="1">
            <a:gsLst>
              <a:gs pos="50000">
                <a:schemeClr val="accent1"/>
              </a:gs>
              <a:gs pos="100000">
                <a:schemeClr val="accent1">
                  <a:lumMod val="75000"/>
                </a:schemeClr>
              </a:gs>
              <a:gs pos="0">
                <a:schemeClr val="accent1">
                  <a:lumMod val="60000"/>
                  <a:lumOff val="40000"/>
                </a:schemeClr>
              </a:gs>
            </a:gsLst>
            <a:lin ang="18900000" scaled="0"/>
            <a:tileRect/>
          </a:gradFill>
          <a:ln w="15875">
            <a:gradFill>
              <a:gsLst>
                <a:gs pos="50000">
                  <a:schemeClr val="accent1">
                    <a:lumMod val="60000"/>
                    <a:lumOff val="40000"/>
                  </a:schemeClr>
                </a:gs>
                <a:gs pos="100000">
                  <a:schemeClr val="accent1">
                    <a:lumMod val="75000"/>
                  </a:schemeClr>
                </a:gs>
                <a:gs pos="0">
                  <a:schemeClr val="accent1">
                    <a:lumMod val="60000"/>
                    <a:lumOff val="40000"/>
                  </a:schemeClr>
                </a:gs>
              </a:gsLst>
              <a:lin ang="8100000" scaled="0"/>
            </a:gradFill>
          </a:ln>
          <a:effectLst>
            <a:outerShdw blurRad="444500" dist="2794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2665">
              <a:solidFill>
                <a:prstClr val="white"/>
              </a:solidFill>
              <a:latin typeface="Impact" panose="020B0806030902050204" pitchFamily="34" charset="0"/>
              <a:sym typeface="+mn-lt"/>
            </a:endParaRPr>
          </a:p>
        </p:txBody>
      </p:sp>
      <p:sp>
        <p:nvSpPr>
          <p:cNvPr id="26" name="10"/>
          <p:cNvSpPr/>
          <p:nvPr>
            <p:custDataLst>
              <p:tags r:id="rId12"/>
            </p:custDataLst>
          </p:nvPr>
        </p:nvSpPr>
        <p:spPr>
          <a:xfrm flipH="1">
            <a:off x="343613" y="7349047"/>
            <a:ext cx="260408" cy="260408"/>
          </a:xfrm>
          <a:prstGeom prst="ellipse">
            <a:avLst/>
          </a:prstGeom>
          <a:gradFill flip="none" rotWithShape="1">
            <a:gsLst>
              <a:gs pos="50000">
                <a:schemeClr val="bg1">
                  <a:lumMod val="95000"/>
                </a:schemeClr>
              </a:gs>
              <a:gs pos="100000">
                <a:schemeClr val="bg1">
                  <a:lumMod val="75000"/>
                </a:schemeClr>
              </a:gs>
              <a:gs pos="0">
                <a:schemeClr val="bg1"/>
              </a:gs>
            </a:gsLst>
            <a:lin ang="18900000" scaled="0"/>
            <a:tileRect/>
          </a:gradFill>
          <a:ln w="15875">
            <a:gradFill>
              <a:gsLst>
                <a:gs pos="100000">
                  <a:schemeClr val="bg1">
                    <a:lumMod val="85000"/>
                  </a:schemeClr>
                </a:gs>
                <a:gs pos="0">
                  <a:schemeClr val="bg1"/>
                </a:gs>
              </a:gsLst>
              <a:lin ang="8100000" scaled="0"/>
            </a:gra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2400">
              <a:solidFill>
                <a:prstClr val="white"/>
              </a:solidFill>
              <a:sym typeface="+mn-lt"/>
            </a:endParaRPr>
          </a:p>
        </p:txBody>
      </p:sp>
      <p:grpSp>
        <p:nvGrpSpPr>
          <p:cNvPr id="27" name="组合 26"/>
          <p:cNvGrpSpPr/>
          <p:nvPr/>
        </p:nvGrpSpPr>
        <p:grpSpPr>
          <a:xfrm>
            <a:off x="5570273" y="1712664"/>
            <a:ext cx="950052" cy="1035741"/>
            <a:chOff x="822984" y="81171"/>
            <a:chExt cx="712539" cy="776806"/>
          </a:xfrm>
        </p:grpSpPr>
        <p:sp>
          <p:nvSpPr>
            <p:cNvPr id="28" name="矩形 10"/>
            <p:cNvSpPr/>
            <p:nvPr/>
          </p:nvSpPr>
          <p:spPr>
            <a:xfrm>
              <a:off x="822984" y="81171"/>
              <a:ext cx="712539" cy="776806"/>
            </a:xfrm>
            <a:custGeom>
              <a:avLst/>
              <a:gdLst>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299728 w 1305333"/>
                <a:gd name="connsiteY4" fmla="*/ 452301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1" fmla="*/ 653528 w 1305333"/>
                <a:gd name="connsiteY0-2" fmla="*/ 0 h 1424419"/>
                <a:gd name="connsiteX1-3" fmla="*/ 757287 w 1305333"/>
                <a:gd name="connsiteY1-4" fmla="*/ 32444 h 1424419"/>
                <a:gd name="connsiteX2-5" fmla="*/ 1206876 w 1305333"/>
                <a:gd name="connsiteY2-6" fmla="*/ 284945 h 1424419"/>
                <a:gd name="connsiteX3-7" fmla="*/ 1233464 w 1305333"/>
                <a:gd name="connsiteY3-8" fmla="*/ 306775 h 1424419"/>
                <a:gd name="connsiteX4-9" fmla="*/ 1301712 w 1305333"/>
                <a:gd name="connsiteY4-10" fmla="*/ 442384 h 1424419"/>
                <a:gd name="connsiteX5-11" fmla="*/ 1303099 w 1305333"/>
                <a:gd name="connsiteY5-12" fmla="*/ 495558 h 1424419"/>
                <a:gd name="connsiteX6-13" fmla="*/ 1303099 w 1305333"/>
                <a:gd name="connsiteY6-14" fmla="*/ 952393 h 1424419"/>
                <a:gd name="connsiteX7-15" fmla="*/ 1299356 w 1305333"/>
                <a:gd name="connsiteY7-16" fmla="*/ 974248 h 1424419"/>
                <a:gd name="connsiteX8-17" fmla="*/ 1193590 w 1305333"/>
                <a:gd name="connsiteY8-18" fmla="*/ 1159518 h 1424419"/>
                <a:gd name="connsiteX9-19" fmla="*/ 1188747 w 1305333"/>
                <a:gd name="connsiteY9-20" fmla="*/ 1163476 h 1424419"/>
                <a:gd name="connsiteX10-21" fmla="*/ 792288 w 1305333"/>
                <a:gd name="connsiteY10-22" fmla="*/ 1385653 h 1424419"/>
                <a:gd name="connsiteX11-23" fmla="*/ 522686 w 1305333"/>
                <a:gd name="connsiteY11-24" fmla="*/ 1384922 h 1424419"/>
                <a:gd name="connsiteX12-25" fmla="*/ 80344 w 1305333"/>
                <a:gd name="connsiteY12-26" fmla="*/ 1139323 h 1424419"/>
                <a:gd name="connsiteX13-27" fmla="*/ 68397 w 1305333"/>
                <a:gd name="connsiteY13-28" fmla="*/ 1130059 h 1424419"/>
                <a:gd name="connsiteX14-29" fmla="*/ 667 w 1305333"/>
                <a:gd name="connsiteY14-30" fmla="*/ 999105 h 1424419"/>
                <a:gd name="connsiteX15-31" fmla="*/ 0 w 1305333"/>
                <a:gd name="connsiteY15-32" fmla="*/ 972364 h 1424419"/>
                <a:gd name="connsiteX16-33" fmla="*/ 2496 w 1305333"/>
                <a:gd name="connsiteY16-34" fmla="*/ 463106 h 1424419"/>
                <a:gd name="connsiteX17-35" fmla="*/ 2458 w 1305333"/>
                <a:gd name="connsiteY17-36" fmla="*/ 429563 h 1424419"/>
                <a:gd name="connsiteX18-37" fmla="*/ 75248 w 1305333"/>
                <a:gd name="connsiteY18-38" fmla="*/ 303202 h 1424419"/>
                <a:gd name="connsiteX19-39" fmla="*/ 103465 w 1305333"/>
                <a:gd name="connsiteY19-40" fmla="*/ 288252 h 1424419"/>
                <a:gd name="connsiteX20-41" fmla="*/ 541533 w 1305333"/>
                <a:gd name="connsiteY20-42" fmla="*/ 38110 h 1424419"/>
                <a:gd name="connsiteX21-43" fmla="*/ 653528 w 1305333"/>
                <a:gd name="connsiteY21-44" fmla="*/ 0 h 1424419"/>
                <a:gd name="connsiteX0-45" fmla="*/ 653528 w 1305333"/>
                <a:gd name="connsiteY0-46" fmla="*/ 0 h 1424419"/>
                <a:gd name="connsiteX1-47" fmla="*/ 757287 w 1305333"/>
                <a:gd name="connsiteY1-48" fmla="*/ 32444 h 1424419"/>
                <a:gd name="connsiteX2-49" fmla="*/ 1206876 w 1305333"/>
                <a:gd name="connsiteY2-50" fmla="*/ 284945 h 1424419"/>
                <a:gd name="connsiteX3-51" fmla="*/ 1233464 w 1305333"/>
                <a:gd name="connsiteY3-52" fmla="*/ 306775 h 1424419"/>
                <a:gd name="connsiteX4-53" fmla="*/ 1301712 w 1305333"/>
                <a:gd name="connsiteY4-54" fmla="*/ 442384 h 1424419"/>
                <a:gd name="connsiteX5-55" fmla="*/ 1303099 w 1305333"/>
                <a:gd name="connsiteY5-56" fmla="*/ 495558 h 1424419"/>
                <a:gd name="connsiteX6-57" fmla="*/ 1303099 w 1305333"/>
                <a:gd name="connsiteY6-58" fmla="*/ 952393 h 1424419"/>
                <a:gd name="connsiteX7-59" fmla="*/ 1299356 w 1305333"/>
                <a:gd name="connsiteY7-60" fmla="*/ 974248 h 1424419"/>
                <a:gd name="connsiteX8-61" fmla="*/ 1193590 w 1305333"/>
                <a:gd name="connsiteY8-62" fmla="*/ 1159518 h 1424419"/>
                <a:gd name="connsiteX9-63" fmla="*/ 1188747 w 1305333"/>
                <a:gd name="connsiteY9-64" fmla="*/ 1163476 h 1424419"/>
                <a:gd name="connsiteX10-65" fmla="*/ 792288 w 1305333"/>
                <a:gd name="connsiteY10-66" fmla="*/ 1385653 h 1424419"/>
                <a:gd name="connsiteX11-67" fmla="*/ 522686 w 1305333"/>
                <a:gd name="connsiteY11-68" fmla="*/ 1384922 h 1424419"/>
                <a:gd name="connsiteX12-69" fmla="*/ 80344 w 1305333"/>
                <a:gd name="connsiteY12-70" fmla="*/ 1139323 h 1424419"/>
                <a:gd name="connsiteX13-71" fmla="*/ 68397 w 1305333"/>
                <a:gd name="connsiteY13-72" fmla="*/ 1130059 h 1424419"/>
                <a:gd name="connsiteX14-73" fmla="*/ 667 w 1305333"/>
                <a:gd name="connsiteY14-74" fmla="*/ 999105 h 1424419"/>
                <a:gd name="connsiteX15-75" fmla="*/ 0 w 1305333"/>
                <a:gd name="connsiteY15-76" fmla="*/ 972364 h 1424419"/>
                <a:gd name="connsiteX16-77" fmla="*/ 2496 w 1305333"/>
                <a:gd name="connsiteY16-78" fmla="*/ 463106 h 1424419"/>
                <a:gd name="connsiteX17-79" fmla="*/ 2458 w 1305333"/>
                <a:gd name="connsiteY17-80" fmla="*/ 429563 h 1424419"/>
                <a:gd name="connsiteX18-81" fmla="*/ 75248 w 1305333"/>
                <a:gd name="connsiteY18-82" fmla="*/ 303202 h 1424419"/>
                <a:gd name="connsiteX19-83" fmla="*/ 103465 w 1305333"/>
                <a:gd name="connsiteY19-84" fmla="*/ 288252 h 1424419"/>
                <a:gd name="connsiteX20-85" fmla="*/ 541533 w 1305333"/>
                <a:gd name="connsiteY20-86" fmla="*/ 38110 h 1424419"/>
                <a:gd name="connsiteX21-87" fmla="*/ 653528 w 1305333"/>
                <a:gd name="connsiteY21-88" fmla="*/ 0 h 1424419"/>
                <a:gd name="connsiteX0-89" fmla="*/ 653528 w 1306046"/>
                <a:gd name="connsiteY0-90" fmla="*/ 0 h 1424419"/>
                <a:gd name="connsiteX1-91" fmla="*/ 757287 w 1306046"/>
                <a:gd name="connsiteY1-92" fmla="*/ 32444 h 1424419"/>
                <a:gd name="connsiteX2-93" fmla="*/ 1206876 w 1306046"/>
                <a:gd name="connsiteY2-94" fmla="*/ 284945 h 1424419"/>
                <a:gd name="connsiteX3-95" fmla="*/ 1233464 w 1306046"/>
                <a:gd name="connsiteY3-96" fmla="*/ 306775 h 1424419"/>
                <a:gd name="connsiteX4-97" fmla="*/ 1301712 w 1306046"/>
                <a:gd name="connsiteY4-98" fmla="*/ 442384 h 1424419"/>
                <a:gd name="connsiteX5-99" fmla="*/ 1303099 w 1306046"/>
                <a:gd name="connsiteY5-100" fmla="*/ 495558 h 1424419"/>
                <a:gd name="connsiteX6-101" fmla="*/ 1303099 w 1306046"/>
                <a:gd name="connsiteY6-102" fmla="*/ 952393 h 1424419"/>
                <a:gd name="connsiteX7-103" fmla="*/ 1305306 w 1306046"/>
                <a:gd name="connsiteY7-104" fmla="*/ 990115 h 1424419"/>
                <a:gd name="connsiteX8-105" fmla="*/ 1193590 w 1306046"/>
                <a:gd name="connsiteY8-106" fmla="*/ 1159518 h 1424419"/>
                <a:gd name="connsiteX9-107" fmla="*/ 1188747 w 1306046"/>
                <a:gd name="connsiteY9-108" fmla="*/ 1163476 h 1424419"/>
                <a:gd name="connsiteX10-109" fmla="*/ 792288 w 1306046"/>
                <a:gd name="connsiteY10-110" fmla="*/ 1385653 h 1424419"/>
                <a:gd name="connsiteX11-111" fmla="*/ 522686 w 1306046"/>
                <a:gd name="connsiteY11-112" fmla="*/ 1384922 h 1424419"/>
                <a:gd name="connsiteX12-113" fmla="*/ 80344 w 1306046"/>
                <a:gd name="connsiteY12-114" fmla="*/ 1139323 h 1424419"/>
                <a:gd name="connsiteX13-115" fmla="*/ 68397 w 1306046"/>
                <a:gd name="connsiteY13-116" fmla="*/ 1130059 h 1424419"/>
                <a:gd name="connsiteX14-117" fmla="*/ 667 w 1306046"/>
                <a:gd name="connsiteY14-118" fmla="*/ 999105 h 1424419"/>
                <a:gd name="connsiteX15-119" fmla="*/ 0 w 1306046"/>
                <a:gd name="connsiteY15-120" fmla="*/ 972364 h 1424419"/>
                <a:gd name="connsiteX16-121" fmla="*/ 2496 w 1306046"/>
                <a:gd name="connsiteY16-122" fmla="*/ 463106 h 1424419"/>
                <a:gd name="connsiteX17-123" fmla="*/ 2458 w 1306046"/>
                <a:gd name="connsiteY17-124" fmla="*/ 429563 h 1424419"/>
                <a:gd name="connsiteX18-125" fmla="*/ 75248 w 1306046"/>
                <a:gd name="connsiteY18-126" fmla="*/ 303202 h 1424419"/>
                <a:gd name="connsiteX19-127" fmla="*/ 103465 w 1306046"/>
                <a:gd name="connsiteY19-128" fmla="*/ 288252 h 1424419"/>
                <a:gd name="connsiteX20-129" fmla="*/ 541533 w 1306046"/>
                <a:gd name="connsiteY20-130" fmla="*/ 38110 h 1424419"/>
                <a:gd name="connsiteX21-131" fmla="*/ 653528 w 1306046"/>
                <a:gd name="connsiteY21-132" fmla="*/ 0 h 1424419"/>
                <a:gd name="connsiteX0-133" fmla="*/ 653528 w 1305333"/>
                <a:gd name="connsiteY0-134" fmla="*/ 0 h 1424419"/>
                <a:gd name="connsiteX1-135" fmla="*/ 757287 w 1305333"/>
                <a:gd name="connsiteY1-136" fmla="*/ 32444 h 1424419"/>
                <a:gd name="connsiteX2-137" fmla="*/ 1206876 w 1305333"/>
                <a:gd name="connsiteY2-138" fmla="*/ 284945 h 1424419"/>
                <a:gd name="connsiteX3-139" fmla="*/ 1233464 w 1305333"/>
                <a:gd name="connsiteY3-140" fmla="*/ 306775 h 1424419"/>
                <a:gd name="connsiteX4-141" fmla="*/ 1301712 w 1305333"/>
                <a:gd name="connsiteY4-142" fmla="*/ 442384 h 1424419"/>
                <a:gd name="connsiteX5-143" fmla="*/ 1303099 w 1305333"/>
                <a:gd name="connsiteY5-144" fmla="*/ 495558 h 1424419"/>
                <a:gd name="connsiteX6-145" fmla="*/ 1303099 w 1305333"/>
                <a:gd name="connsiteY6-146" fmla="*/ 952393 h 1424419"/>
                <a:gd name="connsiteX7-147" fmla="*/ 1305306 w 1305333"/>
                <a:gd name="connsiteY7-148" fmla="*/ 990115 h 1424419"/>
                <a:gd name="connsiteX8-149" fmla="*/ 1193590 w 1305333"/>
                <a:gd name="connsiteY8-150" fmla="*/ 1159518 h 1424419"/>
                <a:gd name="connsiteX9-151" fmla="*/ 1188747 w 1305333"/>
                <a:gd name="connsiteY9-152" fmla="*/ 1163476 h 1424419"/>
                <a:gd name="connsiteX10-153" fmla="*/ 792288 w 1305333"/>
                <a:gd name="connsiteY10-154" fmla="*/ 1385653 h 1424419"/>
                <a:gd name="connsiteX11-155" fmla="*/ 522686 w 1305333"/>
                <a:gd name="connsiteY11-156" fmla="*/ 1384922 h 1424419"/>
                <a:gd name="connsiteX12-157" fmla="*/ 80344 w 1305333"/>
                <a:gd name="connsiteY12-158" fmla="*/ 1139323 h 1424419"/>
                <a:gd name="connsiteX13-159" fmla="*/ 68397 w 1305333"/>
                <a:gd name="connsiteY13-160" fmla="*/ 1130059 h 1424419"/>
                <a:gd name="connsiteX14-161" fmla="*/ 667 w 1305333"/>
                <a:gd name="connsiteY14-162" fmla="*/ 999105 h 1424419"/>
                <a:gd name="connsiteX15-163" fmla="*/ 0 w 1305333"/>
                <a:gd name="connsiteY15-164" fmla="*/ 972364 h 1424419"/>
                <a:gd name="connsiteX16-165" fmla="*/ 2496 w 1305333"/>
                <a:gd name="connsiteY16-166" fmla="*/ 463106 h 1424419"/>
                <a:gd name="connsiteX17-167" fmla="*/ 2458 w 1305333"/>
                <a:gd name="connsiteY17-168" fmla="*/ 429563 h 1424419"/>
                <a:gd name="connsiteX18-169" fmla="*/ 75248 w 1305333"/>
                <a:gd name="connsiteY18-170" fmla="*/ 303202 h 1424419"/>
                <a:gd name="connsiteX19-171" fmla="*/ 103465 w 1305333"/>
                <a:gd name="connsiteY19-172" fmla="*/ 288252 h 1424419"/>
                <a:gd name="connsiteX20-173" fmla="*/ 541533 w 1305333"/>
                <a:gd name="connsiteY20-174" fmla="*/ 38110 h 1424419"/>
                <a:gd name="connsiteX21-175" fmla="*/ 653528 w 1305333"/>
                <a:gd name="connsiteY21-176" fmla="*/ 0 h 1424419"/>
                <a:gd name="connsiteX0-177" fmla="*/ 653528 w 1305333"/>
                <a:gd name="connsiteY0-178" fmla="*/ 0 h 1424419"/>
                <a:gd name="connsiteX1-179" fmla="*/ 757287 w 1305333"/>
                <a:gd name="connsiteY1-180" fmla="*/ 32444 h 1424419"/>
                <a:gd name="connsiteX2-181" fmla="*/ 1206876 w 1305333"/>
                <a:gd name="connsiteY2-182" fmla="*/ 284945 h 1424419"/>
                <a:gd name="connsiteX3-183" fmla="*/ 1233464 w 1305333"/>
                <a:gd name="connsiteY3-184" fmla="*/ 306775 h 1424419"/>
                <a:gd name="connsiteX4-185" fmla="*/ 1301712 w 1305333"/>
                <a:gd name="connsiteY4-186" fmla="*/ 442384 h 1424419"/>
                <a:gd name="connsiteX5-187" fmla="*/ 1303099 w 1305333"/>
                <a:gd name="connsiteY5-188" fmla="*/ 495558 h 1424419"/>
                <a:gd name="connsiteX6-189" fmla="*/ 1303099 w 1305333"/>
                <a:gd name="connsiteY6-190" fmla="*/ 952393 h 1424419"/>
                <a:gd name="connsiteX7-191" fmla="*/ 1305306 w 1305333"/>
                <a:gd name="connsiteY7-192" fmla="*/ 990115 h 1424419"/>
                <a:gd name="connsiteX8-193" fmla="*/ 1193590 w 1305333"/>
                <a:gd name="connsiteY8-194" fmla="*/ 1159518 h 1424419"/>
                <a:gd name="connsiteX9-195" fmla="*/ 1172881 w 1305333"/>
                <a:gd name="connsiteY9-196" fmla="*/ 1179342 h 1424419"/>
                <a:gd name="connsiteX10-197" fmla="*/ 792288 w 1305333"/>
                <a:gd name="connsiteY10-198" fmla="*/ 1385653 h 1424419"/>
                <a:gd name="connsiteX11-199" fmla="*/ 522686 w 1305333"/>
                <a:gd name="connsiteY11-200" fmla="*/ 1384922 h 1424419"/>
                <a:gd name="connsiteX12-201" fmla="*/ 80344 w 1305333"/>
                <a:gd name="connsiteY12-202" fmla="*/ 1139323 h 1424419"/>
                <a:gd name="connsiteX13-203" fmla="*/ 68397 w 1305333"/>
                <a:gd name="connsiteY13-204" fmla="*/ 1130059 h 1424419"/>
                <a:gd name="connsiteX14-205" fmla="*/ 667 w 1305333"/>
                <a:gd name="connsiteY14-206" fmla="*/ 999105 h 1424419"/>
                <a:gd name="connsiteX15-207" fmla="*/ 0 w 1305333"/>
                <a:gd name="connsiteY15-208" fmla="*/ 972364 h 1424419"/>
                <a:gd name="connsiteX16-209" fmla="*/ 2496 w 1305333"/>
                <a:gd name="connsiteY16-210" fmla="*/ 463106 h 1424419"/>
                <a:gd name="connsiteX17-211" fmla="*/ 2458 w 1305333"/>
                <a:gd name="connsiteY17-212" fmla="*/ 429563 h 1424419"/>
                <a:gd name="connsiteX18-213" fmla="*/ 75248 w 1305333"/>
                <a:gd name="connsiteY18-214" fmla="*/ 303202 h 1424419"/>
                <a:gd name="connsiteX19-215" fmla="*/ 103465 w 1305333"/>
                <a:gd name="connsiteY19-216" fmla="*/ 288252 h 1424419"/>
                <a:gd name="connsiteX20-217" fmla="*/ 541533 w 1305333"/>
                <a:gd name="connsiteY20-218" fmla="*/ 38110 h 1424419"/>
                <a:gd name="connsiteX21-219" fmla="*/ 653528 w 1305333"/>
                <a:gd name="connsiteY21-220" fmla="*/ 0 h 1424419"/>
                <a:gd name="connsiteX0-221" fmla="*/ 653528 w 1305333"/>
                <a:gd name="connsiteY0-222" fmla="*/ 0 h 1424419"/>
                <a:gd name="connsiteX1-223" fmla="*/ 757287 w 1305333"/>
                <a:gd name="connsiteY1-224" fmla="*/ 32444 h 1424419"/>
                <a:gd name="connsiteX2-225" fmla="*/ 1206876 w 1305333"/>
                <a:gd name="connsiteY2-226" fmla="*/ 284945 h 1424419"/>
                <a:gd name="connsiteX3-227" fmla="*/ 1233464 w 1305333"/>
                <a:gd name="connsiteY3-228" fmla="*/ 306775 h 1424419"/>
                <a:gd name="connsiteX4-229" fmla="*/ 1301712 w 1305333"/>
                <a:gd name="connsiteY4-230" fmla="*/ 442384 h 1424419"/>
                <a:gd name="connsiteX5-231" fmla="*/ 1303099 w 1305333"/>
                <a:gd name="connsiteY5-232" fmla="*/ 495558 h 1424419"/>
                <a:gd name="connsiteX6-233" fmla="*/ 1303099 w 1305333"/>
                <a:gd name="connsiteY6-234" fmla="*/ 952393 h 1424419"/>
                <a:gd name="connsiteX7-235" fmla="*/ 1305306 w 1305333"/>
                <a:gd name="connsiteY7-236" fmla="*/ 990115 h 1424419"/>
                <a:gd name="connsiteX8-237" fmla="*/ 1193590 w 1305333"/>
                <a:gd name="connsiteY8-238" fmla="*/ 1159518 h 1424419"/>
                <a:gd name="connsiteX9-239" fmla="*/ 1172881 w 1305333"/>
                <a:gd name="connsiteY9-240" fmla="*/ 1179342 h 1424419"/>
                <a:gd name="connsiteX10-241" fmla="*/ 792288 w 1305333"/>
                <a:gd name="connsiteY10-242" fmla="*/ 1385653 h 1424419"/>
                <a:gd name="connsiteX11-243" fmla="*/ 522686 w 1305333"/>
                <a:gd name="connsiteY11-244" fmla="*/ 1384922 h 1424419"/>
                <a:gd name="connsiteX12-245" fmla="*/ 80344 w 1305333"/>
                <a:gd name="connsiteY12-246" fmla="*/ 1139323 h 1424419"/>
                <a:gd name="connsiteX13-247" fmla="*/ 68397 w 1305333"/>
                <a:gd name="connsiteY13-248" fmla="*/ 1130059 h 1424419"/>
                <a:gd name="connsiteX14-249" fmla="*/ 667 w 1305333"/>
                <a:gd name="connsiteY14-250" fmla="*/ 999105 h 1424419"/>
                <a:gd name="connsiteX15-251" fmla="*/ 0 w 1305333"/>
                <a:gd name="connsiteY15-252" fmla="*/ 972364 h 1424419"/>
                <a:gd name="connsiteX16-253" fmla="*/ 2496 w 1305333"/>
                <a:gd name="connsiteY16-254" fmla="*/ 463106 h 1424419"/>
                <a:gd name="connsiteX17-255" fmla="*/ 2458 w 1305333"/>
                <a:gd name="connsiteY17-256" fmla="*/ 429563 h 1424419"/>
                <a:gd name="connsiteX18-257" fmla="*/ 75248 w 1305333"/>
                <a:gd name="connsiteY18-258" fmla="*/ 303202 h 1424419"/>
                <a:gd name="connsiteX19-259" fmla="*/ 103465 w 1305333"/>
                <a:gd name="connsiteY19-260" fmla="*/ 288252 h 1424419"/>
                <a:gd name="connsiteX20-261" fmla="*/ 541533 w 1305333"/>
                <a:gd name="connsiteY20-262" fmla="*/ 38110 h 1424419"/>
                <a:gd name="connsiteX21-263" fmla="*/ 653528 w 1305333"/>
                <a:gd name="connsiteY21-264" fmla="*/ 0 h 1424419"/>
                <a:gd name="connsiteX0-265" fmla="*/ 653528 w 1305333"/>
                <a:gd name="connsiteY0-266" fmla="*/ 0 h 1424419"/>
                <a:gd name="connsiteX1-267" fmla="*/ 757287 w 1305333"/>
                <a:gd name="connsiteY1-268" fmla="*/ 32444 h 1424419"/>
                <a:gd name="connsiteX2-269" fmla="*/ 1206876 w 1305333"/>
                <a:gd name="connsiteY2-270" fmla="*/ 284945 h 1424419"/>
                <a:gd name="connsiteX3-271" fmla="*/ 1233464 w 1305333"/>
                <a:gd name="connsiteY3-272" fmla="*/ 306775 h 1424419"/>
                <a:gd name="connsiteX4-273" fmla="*/ 1301712 w 1305333"/>
                <a:gd name="connsiteY4-274" fmla="*/ 442384 h 1424419"/>
                <a:gd name="connsiteX5-275" fmla="*/ 1303099 w 1305333"/>
                <a:gd name="connsiteY5-276" fmla="*/ 495558 h 1424419"/>
                <a:gd name="connsiteX6-277" fmla="*/ 1303099 w 1305333"/>
                <a:gd name="connsiteY6-278" fmla="*/ 952393 h 1424419"/>
                <a:gd name="connsiteX7-279" fmla="*/ 1305306 w 1305333"/>
                <a:gd name="connsiteY7-280" fmla="*/ 990115 h 1424419"/>
                <a:gd name="connsiteX8-281" fmla="*/ 1193590 w 1305333"/>
                <a:gd name="connsiteY8-282" fmla="*/ 1159518 h 1424419"/>
                <a:gd name="connsiteX9-283" fmla="*/ 1172881 w 1305333"/>
                <a:gd name="connsiteY9-284" fmla="*/ 1179342 h 1424419"/>
                <a:gd name="connsiteX10-285" fmla="*/ 792288 w 1305333"/>
                <a:gd name="connsiteY10-286" fmla="*/ 1385653 h 1424419"/>
                <a:gd name="connsiteX11-287" fmla="*/ 522686 w 1305333"/>
                <a:gd name="connsiteY11-288" fmla="*/ 1384922 h 1424419"/>
                <a:gd name="connsiteX12-289" fmla="*/ 80344 w 1305333"/>
                <a:gd name="connsiteY12-290" fmla="*/ 1139323 h 1424419"/>
                <a:gd name="connsiteX13-291" fmla="*/ 68397 w 1305333"/>
                <a:gd name="connsiteY13-292" fmla="*/ 1130059 h 1424419"/>
                <a:gd name="connsiteX14-293" fmla="*/ 667 w 1305333"/>
                <a:gd name="connsiteY14-294" fmla="*/ 999105 h 1424419"/>
                <a:gd name="connsiteX15-295" fmla="*/ 0 w 1305333"/>
                <a:gd name="connsiteY15-296" fmla="*/ 972364 h 1424419"/>
                <a:gd name="connsiteX16-297" fmla="*/ 2496 w 1305333"/>
                <a:gd name="connsiteY16-298" fmla="*/ 463106 h 1424419"/>
                <a:gd name="connsiteX17-299" fmla="*/ 2458 w 1305333"/>
                <a:gd name="connsiteY17-300" fmla="*/ 429563 h 1424419"/>
                <a:gd name="connsiteX18-301" fmla="*/ 75248 w 1305333"/>
                <a:gd name="connsiteY18-302" fmla="*/ 303202 h 1424419"/>
                <a:gd name="connsiteX19-303" fmla="*/ 103465 w 1305333"/>
                <a:gd name="connsiteY19-304" fmla="*/ 288252 h 1424419"/>
                <a:gd name="connsiteX20-305" fmla="*/ 541533 w 1305333"/>
                <a:gd name="connsiteY20-306" fmla="*/ 38110 h 1424419"/>
                <a:gd name="connsiteX21-307" fmla="*/ 653528 w 1305333"/>
                <a:gd name="connsiteY21-308" fmla="*/ 0 h 1424419"/>
                <a:gd name="connsiteX0-309" fmla="*/ 653528 w 1305333"/>
                <a:gd name="connsiteY0-310" fmla="*/ 0 h 1424419"/>
                <a:gd name="connsiteX1-311" fmla="*/ 757287 w 1305333"/>
                <a:gd name="connsiteY1-312" fmla="*/ 32444 h 1424419"/>
                <a:gd name="connsiteX2-313" fmla="*/ 1206876 w 1305333"/>
                <a:gd name="connsiteY2-314" fmla="*/ 284945 h 1424419"/>
                <a:gd name="connsiteX3-315" fmla="*/ 1233464 w 1305333"/>
                <a:gd name="connsiteY3-316" fmla="*/ 306775 h 1424419"/>
                <a:gd name="connsiteX4-317" fmla="*/ 1301712 w 1305333"/>
                <a:gd name="connsiteY4-318" fmla="*/ 442384 h 1424419"/>
                <a:gd name="connsiteX5-319" fmla="*/ 1303099 w 1305333"/>
                <a:gd name="connsiteY5-320" fmla="*/ 495558 h 1424419"/>
                <a:gd name="connsiteX6-321" fmla="*/ 1303099 w 1305333"/>
                <a:gd name="connsiteY6-322" fmla="*/ 952393 h 1424419"/>
                <a:gd name="connsiteX7-323" fmla="*/ 1305306 w 1305333"/>
                <a:gd name="connsiteY7-324" fmla="*/ 990115 h 1424419"/>
                <a:gd name="connsiteX8-325" fmla="*/ 1193590 w 1305333"/>
                <a:gd name="connsiteY8-326" fmla="*/ 1159518 h 1424419"/>
                <a:gd name="connsiteX9-327" fmla="*/ 1172881 w 1305333"/>
                <a:gd name="connsiteY9-328" fmla="*/ 1179342 h 1424419"/>
                <a:gd name="connsiteX10-329" fmla="*/ 792288 w 1305333"/>
                <a:gd name="connsiteY10-330" fmla="*/ 1385653 h 1424419"/>
                <a:gd name="connsiteX11-331" fmla="*/ 522686 w 1305333"/>
                <a:gd name="connsiteY11-332" fmla="*/ 1384922 h 1424419"/>
                <a:gd name="connsiteX12-333" fmla="*/ 80344 w 1305333"/>
                <a:gd name="connsiteY12-334" fmla="*/ 1139323 h 1424419"/>
                <a:gd name="connsiteX13-335" fmla="*/ 68397 w 1305333"/>
                <a:gd name="connsiteY13-336" fmla="*/ 1130059 h 1424419"/>
                <a:gd name="connsiteX14-337" fmla="*/ 667 w 1305333"/>
                <a:gd name="connsiteY14-338" fmla="*/ 999105 h 1424419"/>
                <a:gd name="connsiteX15-339" fmla="*/ 0 w 1305333"/>
                <a:gd name="connsiteY15-340" fmla="*/ 972364 h 1424419"/>
                <a:gd name="connsiteX16-341" fmla="*/ 2496 w 1305333"/>
                <a:gd name="connsiteY16-342" fmla="*/ 463106 h 1424419"/>
                <a:gd name="connsiteX17-343" fmla="*/ 2458 w 1305333"/>
                <a:gd name="connsiteY17-344" fmla="*/ 429563 h 1424419"/>
                <a:gd name="connsiteX18-345" fmla="*/ 75248 w 1305333"/>
                <a:gd name="connsiteY18-346" fmla="*/ 303202 h 1424419"/>
                <a:gd name="connsiteX19-347" fmla="*/ 103465 w 1305333"/>
                <a:gd name="connsiteY19-348" fmla="*/ 288252 h 1424419"/>
                <a:gd name="connsiteX20-349" fmla="*/ 541533 w 1305333"/>
                <a:gd name="connsiteY20-350" fmla="*/ 38110 h 1424419"/>
                <a:gd name="connsiteX21-351" fmla="*/ 653528 w 1305333"/>
                <a:gd name="connsiteY21-352" fmla="*/ 0 h 1424419"/>
                <a:gd name="connsiteX0-353" fmla="*/ 653528 w 1305333"/>
                <a:gd name="connsiteY0-354" fmla="*/ 0 h 1424419"/>
                <a:gd name="connsiteX1-355" fmla="*/ 757287 w 1305333"/>
                <a:gd name="connsiteY1-356" fmla="*/ 32444 h 1424419"/>
                <a:gd name="connsiteX2-357" fmla="*/ 1206876 w 1305333"/>
                <a:gd name="connsiteY2-358" fmla="*/ 284945 h 1424419"/>
                <a:gd name="connsiteX3-359" fmla="*/ 1233464 w 1305333"/>
                <a:gd name="connsiteY3-360" fmla="*/ 306775 h 1424419"/>
                <a:gd name="connsiteX4-361" fmla="*/ 1301712 w 1305333"/>
                <a:gd name="connsiteY4-362" fmla="*/ 442384 h 1424419"/>
                <a:gd name="connsiteX5-363" fmla="*/ 1303099 w 1305333"/>
                <a:gd name="connsiteY5-364" fmla="*/ 495558 h 1424419"/>
                <a:gd name="connsiteX6-365" fmla="*/ 1303099 w 1305333"/>
                <a:gd name="connsiteY6-366" fmla="*/ 952393 h 1424419"/>
                <a:gd name="connsiteX7-367" fmla="*/ 1305306 w 1305333"/>
                <a:gd name="connsiteY7-368" fmla="*/ 990115 h 1424419"/>
                <a:gd name="connsiteX8-369" fmla="*/ 1193590 w 1305333"/>
                <a:gd name="connsiteY8-370" fmla="*/ 1159518 h 1424419"/>
                <a:gd name="connsiteX9-371" fmla="*/ 1172881 w 1305333"/>
                <a:gd name="connsiteY9-372" fmla="*/ 1179342 h 1424419"/>
                <a:gd name="connsiteX10-373" fmla="*/ 792288 w 1305333"/>
                <a:gd name="connsiteY10-374" fmla="*/ 1385653 h 1424419"/>
                <a:gd name="connsiteX11-375" fmla="*/ 522686 w 1305333"/>
                <a:gd name="connsiteY11-376" fmla="*/ 1384922 h 1424419"/>
                <a:gd name="connsiteX12-377" fmla="*/ 80344 w 1305333"/>
                <a:gd name="connsiteY12-378" fmla="*/ 1139323 h 1424419"/>
                <a:gd name="connsiteX13-379" fmla="*/ 68397 w 1305333"/>
                <a:gd name="connsiteY13-380" fmla="*/ 1130059 h 1424419"/>
                <a:gd name="connsiteX14-381" fmla="*/ 667 w 1305333"/>
                <a:gd name="connsiteY14-382" fmla="*/ 999105 h 1424419"/>
                <a:gd name="connsiteX15-383" fmla="*/ 0 w 1305333"/>
                <a:gd name="connsiteY15-384" fmla="*/ 972364 h 1424419"/>
                <a:gd name="connsiteX16-385" fmla="*/ 2496 w 1305333"/>
                <a:gd name="connsiteY16-386" fmla="*/ 463106 h 1424419"/>
                <a:gd name="connsiteX17-387" fmla="*/ 2458 w 1305333"/>
                <a:gd name="connsiteY17-388" fmla="*/ 429563 h 1424419"/>
                <a:gd name="connsiteX18-389" fmla="*/ 75248 w 1305333"/>
                <a:gd name="connsiteY18-390" fmla="*/ 303202 h 1424419"/>
                <a:gd name="connsiteX19-391" fmla="*/ 106293 w 1305333"/>
                <a:gd name="connsiteY19-392" fmla="*/ 282597 h 1424419"/>
                <a:gd name="connsiteX20-393" fmla="*/ 541533 w 1305333"/>
                <a:gd name="connsiteY20-394" fmla="*/ 38110 h 1424419"/>
                <a:gd name="connsiteX21-395" fmla="*/ 653528 w 1305333"/>
                <a:gd name="connsiteY21-396" fmla="*/ 0 h 1424419"/>
                <a:gd name="connsiteX0-397" fmla="*/ 653528 w 1305333"/>
                <a:gd name="connsiteY0-398" fmla="*/ 0 h 1424419"/>
                <a:gd name="connsiteX1-399" fmla="*/ 757287 w 1305333"/>
                <a:gd name="connsiteY1-400" fmla="*/ 32444 h 1424419"/>
                <a:gd name="connsiteX2-401" fmla="*/ 1206876 w 1305333"/>
                <a:gd name="connsiteY2-402" fmla="*/ 284945 h 1424419"/>
                <a:gd name="connsiteX3-403" fmla="*/ 1237706 w 1305333"/>
                <a:gd name="connsiteY3-404" fmla="*/ 306775 h 1424419"/>
                <a:gd name="connsiteX4-405" fmla="*/ 1301712 w 1305333"/>
                <a:gd name="connsiteY4-406" fmla="*/ 442384 h 1424419"/>
                <a:gd name="connsiteX5-407" fmla="*/ 1303099 w 1305333"/>
                <a:gd name="connsiteY5-408" fmla="*/ 495558 h 1424419"/>
                <a:gd name="connsiteX6-409" fmla="*/ 1303099 w 1305333"/>
                <a:gd name="connsiteY6-410" fmla="*/ 952393 h 1424419"/>
                <a:gd name="connsiteX7-411" fmla="*/ 1305306 w 1305333"/>
                <a:gd name="connsiteY7-412" fmla="*/ 990115 h 1424419"/>
                <a:gd name="connsiteX8-413" fmla="*/ 1193590 w 1305333"/>
                <a:gd name="connsiteY8-414" fmla="*/ 1159518 h 1424419"/>
                <a:gd name="connsiteX9-415" fmla="*/ 1172881 w 1305333"/>
                <a:gd name="connsiteY9-416" fmla="*/ 1179342 h 1424419"/>
                <a:gd name="connsiteX10-417" fmla="*/ 792288 w 1305333"/>
                <a:gd name="connsiteY10-418" fmla="*/ 1385653 h 1424419"/>
                <a:gd name="connsiteX11-419" fmla="*/ 522686 w 1305333"/>
                <a:gd name="connsiteY11-420" fmla="*/ 1384922 h 1424419"/>
                <a:gd name="connsiteX12-421" fmla="*/ 80344 w 1305333"/>
                <a:gd name="connsiteY12-422" fmla="*/ 1139323 h 1424419"/>
                <a:gd name="connsiteX13-423" fmla="*/ 68397 w 1305333"/>
                <a:gd name="connsiteY13-424" fmla="*/ 1130059 h 1424419"/>
                <a:gd name="connsiteX14-425" fmla="*/ 667 w 1305333"/>
                <a:gd name="connsiteY14-426" fmla="*/ 999105 h 1424419"/>
                <a:gd name="connsiteX15-427" fmla="*/ 0 w 1305333"/>
                <a:gd name="connsiteY15-428" fmla="*/ 972364 h 1424419"/>
                <a:gd name="connsiteX16-429" fmla="*/ 2496 w 1305333"/>
                <a:gd name="connsiteY16-430" fmla="*/ 463106 h 1424419"/>
                <a:gd name="connsiteX17-431" fmla="*/ 2458 w 1305333"/>
                <a:gd name="connsiteY17-432" fmla="*/ 429563 h 1424419"/>
                <a:gd name="connsiteX18-433" fmla="*/ 75248 w 1305333"/>
                <a:gd name="connsiteY18-434" fmla="*/ 303202 h 1424419"/>
                <a:gd name="connsiteX19-435" fmla="*/ 106293 w 1305333"/>
                <a:gd name="connsiteY19-436" fmla="*/ 282597 h 1424419"/>
                <a:gd name="connsiteX20-437" fmla="*/ 541533 w 1305333"/>
                <a:gd name="connsiteY20-438" fmla="*/ 38110 h 1424419"/>
                <a:gd name="connsiteX21-439" fmla="*/ 653528 w 1305333"/>
                <a:gd name="connsiteY21-440" fmla="*/ 0 h 1424419"/>
                <a:gd name="connsiteX0-441" fmla="*/ 653528 w 1305333"/>
                <a:gd name="connsiteY0-442" fmla="*/ 0 h 1424419"/>
                <a:gd name="connsiteX1-443" fmla="*/ 757287 w 1305333"/>
                <a:gd name="connsiteY1-444" fmla="*/ 32444 h 1424419"/>
                <a:gd name="connsiteX2-445" fmla="*/ 1206876 w 1305333"/>
                <a:gd name="connsiteY2-446" fmla="*/ 284945 h 1424419"/>
                <a:gd name="connsiteX3-447" fmla="*/ 1237706 w 1305333"/>
                <a:gd name="connsiteY3-448" fmla="*/ 306775 h 1424419"/>
                <a:gd name="connsiteX4-449" fmla="*/ 1301712 w 1305333"/>
                <a:gd name="connsiteY4-450" fmla="*/ 442384 h 1424419"/>
                <a:gd name="connsiteX5-451" fmla="*/ 1303099 w 1305333"/>
                <a:gd name="connsiteY5-452" fmla="*/ 495558 h 1424419"/>
                <a:gd name="connsiteX6-453" fmla="*/ 1303099 w 1305333"/>
                <a:gd name="connsiteY6-454" fmla="*/ 952393 h 1424419"/>
                <a:gd name="connsiteX7-455" fmla="*/ 1305306 w 1305333"/>
                <a:gd name="connsiteY7-456" fmla="*/ 990115 h 1424419"/>
                <a:gd name="connsiteX8-457" fmla="*/ 1211970 w 1305333"/>
                <a:gd name="connsiteY8-458" fmla="*/ 1149621 h 1424419"/>
                <a:gd name="connsiteX9-459" fmla="*/ 1172881 w 1305333"/>
                <a:gd name="connsiteY9-460" fmla="*/ 1179342 h 1424419"/>
                <a:gd name="connsiteX10-461" fmla="*/ 792288 w 1305333"/>
                <a:gd name="connsiteY10-462" fmla="*/ 1385653 h 1424419"/>
                <a:gd name="connsiteX11-463" fmla="*/ 522686 w 1305333"/>
                <a:gd name="connsiteY11-464" fmla="*/ 1384922 h 1424419"/>
                <a:gd name="connsiteX12-465" fmla="*/ 80344 w 1305333"/>
                <a:gd name="connsiteY12-466" fmla="*/ 1139323 h 1424419"/>
                <a:gd name="connsiteX13-467" fmla="*/ 68397 w 1305333"/>
                <a:gd name="connsiteY13-468" fmla="*/ 1130059 h 1424419"/>
                <a:gd name="connsiteX14-469" fmla="*/ 667 w 1305333"/>
                <a:gd name="connsiteY14-470" fmla="*/ 999105 h 1424419"/>
                <a:gd name="connsiteX15-471" fmla="*/ 0 w 1305333"/>
                <a:gd name="connsiteY15-472" fmla="*/ 972364 h 1424419"/>
                <a:gd name="connsiteX16-473" fmla="*/ 2496 w 1305333"/>
                <a:gd name="connsiteY16-474" fmla="*/ 463106 h 1424419"/>
                <a:gd name="connsiteX17-475" fmla="*/ 2458 w 1305333"/>
                <a:gd name="connsiteY17-476" fmla="*/ 429563 h 1424419"/>
                <a:gd name="connsiteX18-477" fmla="*/ 75248 w 1305333"/>
                <a:gd name="connsiteY18-478" fmla="*/ 303202 h 1424419"/>
                <a:gd name="connsiteX19-479" fmla="*/ 106293 w 1305333"/>
                <a:gd name="connsiteY19-480" fmla="*/ 282597 h 1424419"/>
                <a:gd name="connsiteX20-481" fmla="*/ 541533 w 1305333"/>
                <a:gd name="connsiteY20-482" fmla="*/ 38110 h 1424419"/>
                <a:gd name="connsiteX21-483" fmla="*/ 653528 w 1305333"/>
                <a:gd name="connsiteY21-484" fmla="*/ 0 h 1424419"/>
                <a:gd name="connsiteX0-485" fmla="*/ 653528 w 1305333"/>
                <a:gd name="connsiteY0-486" fmla="*/ 0 h 1424419"/>
                <a:gd name="connsiteX1-487" fmla="*/ 757287 w 1305333"/>
                <a:gd name="connsiteY1-488" fmla="*/ 32444 h 1424419"/>
                <a:gd name="connsiteX2-489" fmla="*/ 1206876 w 1305333"/>
                <a:gd name="connsiteY2-490" fmla="*/ 284945 h 1424419"/>
                <a:gd name="connsiteX3-491" fmla="*/ 1237706 w 1305333"/>
                <a:gd name="connsiteY3-492" fmla="*/ 306775 h 1424419"/>
                <a:gd name="connsiteX4-493" fmla="*/ 1301712 w 1305333"/>
                <a:gd name="connsiteY4-494" fmla="*/ 442384 h 1424419"/>
                <a:gd name="connsiteX5-495" fmla="*/ 1303099 w 1305333"/>
                <a:gd name="connsiteY5-496" fmla="*/ 495558 h 1424419"/>
                <a:gd name="connsiteX6-497" fmla="*/ 1303099 w 1305333"/>
                <a:gd name="connsiteY6-498" fmla="*/ 952393 h 1424419"/>
                <a:gd name="connsiteX7-499" fmla="*/ 1305306 w 1305333"/>
                <a:gd name="connsiteY7-500" fmla="*/ 990115 h 1424419"/>
                <a:gd name="connsiteX8-501" fmla="*/ 1236006 w 1305333"/>
                <a:gd name="connsiteY8-502" fmla="*/ 1160932 h 1424419"/>
                <a:gd name="connsiteX9-503" fmla="*/ 1172881 w 1305333"/>
                <a:gd name="connsiteY9-504" fmla="*/ 1179342 h 1424419"/>
                <a:gd name="connsiteX10-505" fmla="*/ 792288 w 1305333"/>
                <a:gd name="connsiteY10-506" fmla="*/ 1385653 h 1424419"/>
                <a:gd name="connsiteX11-507" fmla="*/ 522686 w 1305333"/>
                <a:gd name="connsiteY11-508" fmla="*/ 1384922 h 1424419"/>
                <a:gd name="connsiteX12-509" fmla="*/ 80344 w 1305333"/>
                <a:gd name="connsiteY12-510" fmla="*/ 1139323 h 1424419"/>
                <a:gd name="connsiteX13-511" fmla="*/ 68397 w 1305333"/>
                <a:gd name="connsiteY13-512" fmla="*/ 1130059 h 1424419"/>
                <a:gd name="connsiteX14-513" fmla="*/ 667 w 1305333"/>
                <a:gd name="connsiteY14-514" fmla="*/ 999105 h 1424419"/>
                <a:gd name="connsiteX15-515" fmla="*/ 0 w 1305333"/>
                <a:gd name="connsiteY15-516" fmla="*/ 972364 h 1424419"/>
                <a:gd name="connsiteX16-517" fmla="*/ 2496 w 1305333"/>
                <a:gd name="connsiteY16-518" fmla="*/ 463106 h 1424419"/>
                <a:gd name="connsiteX17-519" fmla="*/ 2458 w 1305333"/>
                <a:gd name="connsiteY17-520" fmla="*/ 429563 h 1424419"/>
                <a:gd name="connsiteX18-521" fmla="*/ 75248 w 1305333"/>
                <a:gd name="connsiteY18-522" fmla="*/ 303202 h 1424419"/>
                <a:gd name="connsiteX19-523" fmla="*/ 106293 w 1305333"/>
                <a:gd name="connsiteY19-524" fmla="*/ 282597 h 1424419"/>
                <a:gd name="connsiteX20-525" fmla="*/ 541533 w 1305333"/>
                <a:gd name="connsiteY20-526" fmla="*/ 38110 h 1424419"/>
                <a:gd name="connsiteX21-527" fmla="*/ 653528 w 1305333"/>
                <a:gd name="connsiteY21-528" fmla="*/ 0 h 1424419"/>
                <a:gd name="connsiteX0-529" fmla="*/ 653528 w 1313169"/>
                <a:gd name="connsiteY0-530" fmla="*/ 0 h 1424419"/>
                <a:gd name="connsiteX1-531" fmla="*/ 757287 w 1313169"/>
                <a:gd name="connsiteY1-532" fmla="*/ 32444 h 1424419"/>
                <a:gd name="connsiteX2-533" fmla="*/ 1206876 w 1313169"/>
                <a:gd name="connsiteY2-534" fmla="*/ 284945 h 1424419"/>
                <a:gd name="connsiteX3-535" fmla="*/ 1237706 w 1313169"/>
                <a:gd name="connsiteY3-536" fmla="*/ 306775 h 1424419"/>
                <a:gd name="connsiteX4-537" fmla="*/ 1301712 w 1313169"/>
                <a:gd name="connsiteY4-538" fmla="*/ 442384 h 1424419"/>
                <a:gd name="connsiteX5-539" fmla="*/ 1303099 w 1313169"/>
                <a:gd name="connsiteY5-540" fmla="*/ 495558 h 1424419"/>
                <a:gd name="connsiteX6-541" fmla="*/ 1303099 w 1313169"/>
                <a:gd name="connsiteY6-542" fmla="*/ 952393 h 1424419"/>
                <a:gd name="connsiteX7-543" fmla="*/ 1305306 w 1313169"/>
                <a:gd name="connsiteY7-544" fmla="*/ 990115 h 1424419"/>
                <a:gd name="connsiteX8-545" fmla="*/ 1271352 w 1313169"/>
                <a:gd name="connsiteY8-546" fmla="*/ 1142552 h 1424419"/>
                <a:gd name="connsiteX9-547" fmla="*/ 1172881 w 1313169"/>
                <a:gd name="connsiteY9-548" fmla="*/ 1179342 h 1424419"/>
                <a:gd name="connsiteX10-549" fmla="*/ 792288 w 1313169"/>
                <a:gd name="connsiteY10-550" fmla="*/ 1385653 h 1424419"/>
                <a:gd name="connsiteX11-551" fmla="*/ 522686 w 1313169"/>
                <a:gd name="connsiteY11-552" fmla="*/ 1384922 h 1424419"/>
                <a:gd name="connsiteX12-553" fmla="*/ 80344 w 1313169"/>
                <a:gd name="connsiteY12-554" fmla="*/ 1139323 h 1424419"/>
                <a:gd name="connsiteX13-555" fmla="*/ 68397 w 1313169"/>
                <a:gd name="connsiteY13-556" fmla="*/ 1130059 h 1424419"/>
                <a:gd name="connsiteX14-557" fmla="*/ 667 w 1313169"/>
                <a:gd name="connsiteY14-558" fmla="*/ 999105 h 1424419"/>
                <a:gd name="connsiteX15-559" fmla="*/ 0 w 1313169"/>
                <a:gd name="connsiteY15-560" fmla="*/ 972364 h 1424419"/>
                <a:gd name="connsiteX16-561" fmla="*/ 2496 w 1313169"/>
                <a:gd name="connsiteY16-562" fmla="*/ 463106 h 1424419"/>
                <a:gd name="connsiteX17-563" fmla="*/ 2458 w 1313169"/>
                <a:gd name="connsiteY17-564" fmla="*/ 429563 h 1424419"/>
                <a:gd name="connsiteX18-565" fmla="*/ 75248 w 1313169"/>
                <a:gd name="connsiteY18-566" fmla="*/ 303202 h 1424419"/>
                <a:gd name="connsiteX19-567" fmla="*/ 106293 w 1313169"/>
                <a:gd name="connsiteY19-568" fmla="*/ 282597 h 1424419"/>
                <a:gd name="connsiteX20-569" fmla="*/ 541533 w 1313169"/>
                <a:gd name="connsiteY20-570" fmla="*/ 38110 h 1424419"/>
                <a:gd name="connsiteX21-571" fmla="*/ 653528 w 1313169"/>
                <a:gd name="connsiteY21-572" fmla="*/ 0 h 1424419"/>
                <a:gd name="connsiteX0-573" fmla="*/ 653528 w 1306267"/>
                <a:gd name="connsiteY0-574" fmla="*/ 0 h 1424419"/>
                <a:gd name="connsiteX1-575" fmla="*/ 757287 w 1306267"/>
                <a:gd name="connsiteY1-576" fmla="*/ 32444 h 1424419"/>
                <a:gd name="connsiteX2-577" fmla="*/ 1206876 w 1306267"/>
                <a:gd name="connsiteY2-578" fmla="*/ 284945 h 1424419"/>
                <a:gd name="connsiteX3-579" fmla="*/ 1237706 w 1306267"/>
                <a:gd name="connsiteY3-580" fmla="*/ 306775 h 1424419"/>
                <a:gd name="connsiteX4-581" fmla="*/ 1301712 w 1306267"/>
                <a:gd name="connsiteY4-582" fmla="*/ 442384 h 1424419"/>
                <a:gd name="connsiteX5-583" fmla="*/ 1303099 w 1306267"/>
                <a:gd name="connsiteY5-584" fmla="*/ 495558 h 1424419"/>
                <a:gd name="connsiteX6-585" fmla="*/ 1303099 w 1306267"/>
                <a:gd name="connsiteY6-586" fmla="*/ 952393 h 1424419"/>
                <a:gd name="connsiteX7-587" fmla="*/ 1305306 w 1306267"/>
                <a:gd name="connsiteY7-588" fmla="*/ 990115 h 1424419"/>
                <a:gd name="connsiteX8-589" fmla="*/ 1255800 w 1306267"/>
                <a:gd name="connsiteY8-590" fmla="*/ 1142552 h 1424419"/>
                <a:gd name="connsiteX9-591" fmla="*/ 1172881 w 1306267"/>
                <a:gd name="connsiteY9-592" fmla="*/ 1179342 h 1424419"/>
                <a:gd name="connsiteX10-593" fmla="*/ 792288 w 1306267"/>
                <a:gd name="connsiteY10-594" fmla="*/ 1385653 h 1424419"/>
                <a:gd name="connsiteX11-595" fmla="*/ 522686 w 1306267"/>
                <a:gd name="connsiteY11-596" fmla="*/ 1384922 h 1424419"/>
                <a:gd name="connsiteX12-597" fmla="*/ 80344 w 1306267"/>
                <a:gd name="connsiteY12-598" fmla="*/ 1139323 h 1424419"/>
                <a:gd name="connsiteX13-599" fmla="*/ 68397 w 1306267"/>
                <a:gd name="connsiteY13-600" fmla="*/ 1130059 h 1424419"/>
                <a:gd name="connsiteX14-601" fmla="*/ 667 w 1306267"/>
                <a:gd name="connsiteY14-602" fmla="*/ 999105 h 1424419"/>
                <a:gd name="connsiteX15-603" fmla="*/ 0 w 1306267"/>
                <a:gd name="connsiteY15-604" fmla="*/ 972364 h 1424419"/>
                <a:gd name="connsiteX16-605" fmla="*/ 2496 w 1306267"/>
                <a:gd name="connsiteY16-606" fmla="*/ 463106 h 1424419"/>
                <a:gd name="connsiteX17-607" fmla="*/ 2458 w 1306267"/>
                <a:gd name="connsiteY17-608" fmla="*/ 429563 h 1424419"/>
                <a:gd name="connsiteX18-609" fmla="*/ 75248 w 1306267"/>
                <a:gd name="connsiteY18-610" fmla="*/ 303202 h 1424419"/>
                <a:gd name="connsiteX19-611" fmla="*/ 106293 w 1306267"/>
                <a:gd name="connsiteY19-612" fmla="*/ 282597 h 1424419"/>
                <a:gd name="connsiteX20-613" fmla="*/ 541533 w 1306267"/>
                <a:gd name="connsiteY20-614" fmla="*/ 38110 h 1424419"/>
                <a:gd name="connsiteX21-615" fmla="*/ 653528 w 1306267"/>
                <a:gd name="connsiteY21-616" fmla="*/ 0 h 1424419"/>
                <a:gd name="connsiteX0-617" fmla="*/ 653528 w 1306267"/>
                <a:gd name="connsiteY0-618" fmla="*/ 0 h 1424419"/>
                <a:gd name="connsiteX1-619" fmla="*/ 757287 w 1306267"/>
                <a:gd name="connsiteY1-620" fmla="*/ 32444 h 1424419"/>
                <a:gd name="connsiteX2-621" fmla="*/ 1206876 w 1306267"/>
                <a:gd name="connsiteY2-622" fmla="*/ 284945 h 1424419"/>
                <a:gd name="connsiteX3-623" fmla="*/ 1237706 w 1306267"/>
                <a:gd name="connsiteY3-624" fmla="*/ 306775 h 1424419"/>
                <a:gd name="connsiteX4-625" fmla="*/ 1301712 w 1306267"/>
                <a:gd name="connsiteY4-626" fmla="*/ 442384 h 1424419"/>
                <a:gd name="connsiteX5-627" fmla="*/ 1303099 w 1306267"/>
                <a:gd name="connsiteY5-628" fmla="*/ 495558 h 1424419"/>
                <a:gd name="connsiteX6-629" fmla="*/ 1303099 w 1306267"/>
                <a:gd name="connsiteY6-630" fmla="*/ 952393 h 1424419"/>
                <a:gd name="connsiteX7-631" fmla="*/ 1305306 w 1306267"/>
                <a:gd name="connsiteY7-632" fmla="*/ 990115 h 1424419"/>
                <a:gd name="connsiteX8-633" fmla="*/ 1255800 w 1306267"/>
                <a:gd name="connsiteY8-634" fmla="*/ 1142552 h 1424419"/>
                <a:gd name="connsiteX9-635" fmla="*/ 1172881 w 1306267"/>
                <a:gd name="connsiteY9-636" fmla="*/ 1179342 h 1424419"/>
                <a:gd name="connsiteX10-637" fmla="*/ 792288 w 1306267"/>
                <a:gd name="connsiteY10-638" fmla="*/ 1385653 h 1424419"/>
                <a:gd name="connsiteX11-639" fmla="*/ 522686 w 1306267"/>
                <a:gd name="connsiteY11-640" fmla="*/ 1384922 h 1424419"/>
                <a:gd name="connsiteX12-641" fmla="*/ 80344 w 1306267"/>
                <a:gd name="connsiteY12-642" fmla="*/ 1139323 h 1424419"/>
                <a:gd name="connsiteX13-643" fmla="*/ 61328 w 1306267"/>
                <a:gd name="connsiteY13-644" fmla="*/ 1127231 h 1424419"/>
                <a:gd name="connsiteX14-645" fmla="*/ 667 w 1306267"/>
                <a:gd name="connsiteY14-646" fmla="*/ 999105 h 1424419"/>
                <a:gd name="connsiteX15-647" fmla="*/ 0 w 1306267"/>
                <a:gd name="connsiteY15-648" fmla="*/ 972364 h 1424419"/>
                <a:gd name="connsiteX16-649" fmla="*/ 2496 w 1306267"/>
                <a:gd name="connsiteY16-650" fmla="*/ 463106 h 1424419"/>
                <a:gd name="connsiteX17-651" fmla="*/ 2458 w 1306267"/>
                <a:gd name="connsiteY17-652" fmla="*/ 429563 h 1424419"/>
                <a:gd name="connsiteX18-653" fmla="*/ 75248 w 1306267"/>
                <a:gd name="connsiteY18-654" fmla="*/ 303202 h 1424419"/>
                <a:gd name="connsiteX19-655" fmla="*/ 106293 w 1306267"/>
                <a:gd name="connsiteY19-656" fmla="*/ 282597 h 1424419"/>
                <a:gd name="connsiteX20-657" fmla="*/ 541533 w 1306267"/>
                <a:gd name="connsiteY20-658" fmla="*/ 38110 h 1424419"/>
                <a:gd name="connsiteX21-659" fmla="*/ 653528 w 1306267"/>
                <a:gd name="connsiteY21-660" fmla="*/ 0 h 1424419"/>
                <a:gd name="connsiteX0-661" fmla="*/ 653528 w 1306267"/>
                <a:gd name="connsiteY0-662" fmla="*/ 0 h 1424419"/>
                <a:gd name="connsiteX1-663" fmla="*/ 757287 w 1306267"/>
                <a:gd name="connsiteY1-664" fmla="*/ 32444 h 1424419"/>
                <a:gd name="connsiteX2-665" fmla="*/ 1206876 w 1306267"/>
                <a:gd name="connsiteY2-666" fmla="*/ 284945 h 1424419"/>
                <a:gd name="connsiteX3-667" fmla="*/ 1237706 w 1306267"/>
                <a:gd name="connsiteY3-668" fmla="*/ 306775 h 1424419"/>
                <a:gd name="connsiteX4-669" fmla="*/ 1301712 w 1306267"/>
                <a:gd name="connsiteY4-670" fmla="*/ 442384 h 1424419"/>
                <a:gd name="connsiteX5-671" fmla="*/ 1303099 w 1306267"/>
                <a:gd name="connsiteY5-672" fmla="*/ 495558 h 1424419"/>
                <a:gd name="connsiteX6-673" fmla="*/ 1303099 w 1306267"/>
                <a:gd name="connsiteY6-674" fmla="*/ 952393 h 1424419"/>
                <a:gd name="connsiteX7-675" fmla="*/ 1305306 w 1306267"/>
                <a:gd name="connsiteY7-676" fmla="*/ 990115 h 1424419"/>
                <a:gd name="connsiteX8-677" fmla="*/ 1255800 w 1306267"/>
                <a:gd name="connsiteY8-678" fmla="*/ 1142552 h 1424419"/>
                <a:gd name="connsiteX9-679" fmla="*/ 1172881 w 1306267"/>
                <a:gd name="connsiteY9-680" fmla="*/ 1179342 h 1424419"/>
                <a:gd name="connsiteX10-681" fmla="*/ 792288 w 1306267"/>
                <a:gd name="connsiteY10-682" fmla="*/ 1385653 h 1424419"/>
                <a:gd name="connsiteX11-683" fmla="*/ 522686 w 1306267"/>
                <a:gd name="connsiteY11-684" fmla="*/ 1384922 h 1424419"/>
                <a:gd name="connsiteX12-685" fmla="*/ 80344 w 1306267"/>
                <a:gd name="connsiteY12-686" fmla="*/ 1139323 h 1424419"/>
                <a:gd name="connsiteX13-687" fmla="*/ 61328 w 1306267"/>
                <a:gd name="connsiteY13-688" fmla="*/ 1127231 h 1424419"/>
                <a:gd name="connsiteX14-689" fmla="*/ 667 w 1306267"/>
                <a:gd name="connsiteY14-690" fmla="*/ 999105 h 1424419"/>
                <a:gd name="connsiteX15-691" fmla="*/ 0 w 1306267"/>
                <a:gd name="connsiteY15-692" fmla="*/ 972364 h 1424419"/>
                <a:gd name="connsiteX16-693" fmla="*/ 2496 w 1306267"/>
                <a:gd name="connsiteY16-694" fmla="*/ 463106 h 1424419"/>
                <a:gd name="connsiteX17-695" fmla="*/ 2458 w 1306267"/>
                <a:gd name="connsiteY17-696" fmla="*/ 429563 h 1424419"/>
                <a:gd name="connsiteX18-697" fmla="*/ 75248 w 1306267"/>
                <a:gd name="connsiteY18-698" fmla="*/ 303202 h 1424419"/>
                <a:gd name="connsiteX19-699" fmla="*/ 106293 w 1306267"/>
                <a:gd name="connsiteY19-700" fmla="*/ 282597 h 1424419"/>
                <a:gd name="connsiteX20-701" fmla="*/ 541533 w 1306267"/>
                <a:gd name="connsiteY20-702" fmla="*/ 38110 h 1424419"/>
                <a:gd name="connsiteX21-703" fmla="*/ 653528 w 1306267"/>
                <a:gd name="connsiteY21-704" fmla="*/ 0 h 1424419"/>
                <a:gd name="connsiteX0-705" fmla="*/ 653528 w 1306267"/>
                <a:gd name="connsiteY0-706" fmla="*/ 0 h 1424419"/>
                <a:gd name="connsiteX1-707" fmla="*/ 757287 w 1306267"/>
                <a:gd name="connsiteY1-708" fmla="*/ 32444 h 1424419"/>
                <a:gd name="connsiteX2-709" fmla="*/ 1206876 w 1306267"/>
                <a:gd name="connsiteY2-710" fmla="*/ 284945 h 1424419"/>
                <a:gd name="connsiteX3-711" fmla="*/ 1237706 w 1306267"/>
                <a:gd name="connsiteY3-712" fmla="*/ 306775 h 1424419"/>
                <a:gd name="connsiteX4-713" fmla="*/ 1301712 w 1306267"/>
                <a:gd name="connsiteY4-714" fmla="*/ 442384 h 1424419"/>
                <a:gd name="connsiteX5-715" fmla="*/ 1303099 w 1306267"/>
                <a:gd name="connsiteY5-716" fmla="*/ 495558 h 1424419"/>
                <a:gd name="connsiteX6-717" fmla="*/ 1303099 w 1306267"/>
                <a:gd name="connsiteY6-718" fmla="*/ 952393 h 1424419"/>
                <a:gd name="connsiteX7-719" fmla="*/ 1305306 w 1306267"/>
                <a:gd name="connsiteY7-720" fmla="*/ 990115 h 1424419"/>
                <a:gd name="connsiteX8-721" fmla="*/ 1255800 w 1306267"/>
                <a:gd name="connsiteY8-722" fmla="*/ 1142552 h 1424419"/>
                <a:gd name="connsiteX9-723" fmla="*/ 1172881 w 1306267"/>
                <a:gd name="connsiteY9-724" fmla="*/ 1179342 h 1424419"/>
                <a:gd name="connsiteX10-725" fmla="*/ 792288 w 1306267"/>
                <a:gd name="connsiteY10-726" fmla="*/ 1385653 h 1424419"/>
                <a:gd name="connsiteX11-727" fmla="*/ 522686 w 1306267"/>
                <a:gd name="connsiteY11-728" fmla="*/ 1384922 h 1424419"/>
                <a:gd name="connsiteX12-729" fmla="*/ 90241 w 1306267"/>
                <a:gd name="connsiteY12-730" fmla="*/ 1150634 h 1424419"/>
                <a:gd name="connsiteX13-731" fmla="*/ 61328 w 1306267"/>
                <a:gd name="connsiteY13-732" fmla="*/ 1127231 h 1424419"/>
                <a:gd name="connsiteX14-733" fmla="*/ 667 w 1306267"/>
                <a:gd name="connsiteY14-734" fmla="*/ 999105 h 1424419"/>
                <a:gd name="connsiteX15-735" fmla="*/ 0 w 1306267"/>
                <a:gd name="connsiteY15-736" fmla="*/ 972364 h 1424419"/>
                <a:gd name="connsiteX16-737" fmla="*/ 2496 w 1306267"/>
                <a:gd name="connsiteY16-738" fmla="*/ 463106 h 1424419"/>
                <a:gd name="connsiteX17-739" fmla="*/ 2458 w 1306267"/>
                <a:gd name="connsiteY17-740" fmla="*/ 429563 h 1424419"/>
                <a:gd name="connsiteX18-741" fmla="*/ 75248 w 1306267"/>
                <a:gd name="connsiteY18-742" fmla="*/ 303202 h 1424419"/>
                <a:gd name="connsiteX19-743" fmla="*/ 106293 w 1306267"/>
                <a:gd name="connsiteY19-744" fmla="*/ 282597 h 1424419"/>
                <a:gd name="connsiteX20-745" fmla="*/ 541533 w 1306267"/>
                <a:gd name="connsiteY20-746" fmla="*/ 38110 h 1424419"/>
                <a:gd name="connsiteX21-747" fmla="*/ 653528 w 1306267"/>
                <a:gd name="connsiteY21-748" fmla="*/ 0 h 1424419"/>
                <a:gd name="connsiteX0-749" fmla="*/ 653528 w 1306267"/>
                <a:gd name="connsiteY0-750" fmla="*/ 0 h 1424419"/>
                <a:gd name="connsiteX1-751" fmla="*/ 757287 w 1306267"/>
                <a:gd name="connsiteY1-752" fmla="*/ 32444 h 1424419"/>
                <a:gd name="connsiteX2-753" fmla="*/ 1206876 w 1306267"/>
                <a:gd name="connsiteY2-754" fmla="*/ 284945 h 1424419"/>
                <a:gd name="connsiteX3-755" fmla="*/ 1237706 w 1306267"/>
                <a:gd name="connsiteY3-756" fmla="*/ 306775 h 1424419"/>
                <a:gd name="connsiteX4-757" fmla="*/ 1301712 w 1306267"/>
                <a:gd name="connsiteY4-758" fmla="*/ 442384 h 1424419"/>
                <a:gd name="connsiteX5-759" fmla="*/ 1303099 w 1306267"/>
                <a:gd name="connsiteY5-760" fmla="*/ 495558 h 1424419"/>
                <a:gd name="connsiteX6-761" fmla="*/ 1303099 w 1306267"/>
                <a:gd name="connsiteY6-762" fmla="*/ 952393 h 1424419"/>
                <a:gd name="connsiteX7-763" fmla="*/ 1305306 w 1306267"/>
                <a:gd name="connsiteY7-764" fmla="*/ 990115 h 1424419"/>
                <a:gd name="connsiteX8-765" fmla="*/ 1255800 w 1306267"/>
                <a:gd name="connsiteY8-766" fmla="*/ 1142552 h 1424419"/>
                <a:gd name="connsiteX9-767" fmla="*/ 1172881 w 1306267"/>
                <a:gd name="connsiteY9-768" fmla="*/ 1179342 h 1424419"/>
                <a:gd name="connsiteX10-769" fmla="*/ 792288 w 1306267"/>
                <a:gd name="connsiteY10-770" fmla="*/ 1385653 h 1424419"/>
                <a:gd name="connsiteX11-771" fmla="*/ 522686 w 1306267"/>
                <a:gd name="connsiteY11-772" fmla="*/ 1384922 h 1424419"/>
                <a:gd name="connsiteX12-773" fmla="*/ 90241 w 1306267"/>
                <a:gd name="connsiteY12-774" fmla="*/ 1150634 h 1424419"/>
                <a:gd name="connsiteX13-775" fmla="*/ 61328 w 1306267"/>
                <a:gd name="connsiteY13-776" fmla="*/ 1127231 h 1424419"/>
                <a:gd name="connsiteX14-777" fmla="*/ 667 w 1306267"/>
                <a:gd name="connsiteY14-778" fmla="*/ 999105 h 1424419"/>
                <a:gd name="connsiteX15-779" fmla="*/ 0 w 1306267"/>
                <a:gd name="connsiteY15-780" fmla="*/ 972364 h 1424419"/>
                <a:gd name="connsiteX16-781" fmla="*/ 2496 w 1306267"/>
                <a:gd name="connsiteY16-782" fmla="*/ 463106 h 1424419"/>
                <a:gd name="connsiteX17-783" fmla="*/ 2458 w 1306267"/>
                <a:gd name="connsiteY17-784" fmla="*/ 429563 h 1424419"/>
                <a:gd name="connsiteX18-785" fmla="*/ 75248 w 1306267"/>
                <a:gd name="connsiteY18-786" fmla="*/ 303202 h 1424419"/>
                <a:gd name="connsiteX19-787" fmla="*/ 106293 w 1306267"/>
                <a:gd name="connsiteY19-788" fmla="*/ 282597 h 1424419"/>
                <a:gd name="connsiteX20-789" fmla="*/ 541533 w 1306267"/>
                <a:gd name="connsiteY20-790" fmla="*/ 38110 h 1424419"/>
                <a:gd name="connsiteX21-791" fmla="*/ 653528 w 1306267"/>
                <a:gd name="connsiteY21-792" fmla="*/ 0 h 1424419"/>
                <a:gd name="connsiteX0-793" fmla="*/ 653528 w 1306267"/>
                <a:gd name="connsiteY0-794" fmla="*/ 0 h 1424419"/>
                <a:gd name="connsiteX1-795" fmla="*/ 757287 w 1306267"/>
                <a:gd name="connsiteY1-796" fmla="*/ 32444 h 1424419"/>
                <a:gd name="connsiteX2-797" fmla="*/ 1206876 w 1306267"/>
                <a:gd name="connsiteY2-798" fmla="*/ 284945 h 1424419"/>
                <a:gd name="connsiteX3-799" fmla="*/ 1237706 w 1306267"/>
                <a:gd name="connsiteY3-800" fmla="*/ 306775 h 1424419"/>
                <a:gd name="connsiteX4-801" fmla="*/ 1301712 w 1306267"/>
                <a:gd name="connsiteY4-802" fmla="*/ 442384 h 1424419"/>
                <a:gd name="connsiteX5-803" fmla="*/ 1303099 w 1306267"/>
                <a:gd name="connsiteY5-804" fmla="*/ 495558 h 1424419"/>
                <a:gd name="connsiteX6-805" fmla="*/ 1303099 w 1306267"/>
                <a:gd name="connsiteY6-806" fmla="*/ 952393 h 1424419"/>
                <a:gd name="connsiteX7-807" fmla="*/ 1305306 w 1306267"/>
                <a:gd name="connsiteY7-808" fmla="*/ 990115 h 1424419"/>
                <a:gd name="connsiteX8-809" fmla="*/ 1255800 w 1306267"/>
                <a:gd name="connsiteY8-810" fmla="*/ 1142552 h 1424419"/>
                <a:gd name="connsiteX9-811" fmla="*/ 1172881 w 1306267"/>
                <a:gd name="connsiteY9-812" fmla="*/ 1179342 h 1424419"/>
                <a:gd name="connsiteX10-813" fmla="*/ 792288 w 1306267"/>
                <a:gd name="connsiteY10-814" fmla="*/ 1385653 h 1424419"/>
                <a:gd name="connsiteX11-815" fmla="*/ 522686 w 1306267"/>
                <a:gd name="connsiteY11-816" fmla="*/ 1384922 h 1424419"/>
                <a:gd name="connsiteX12-817" fmla="*/ 90241 w 1306267"/>
                <a:gd name="connsiteY12-818" fmla="*/ 1150634 h 1424419"/>
                <a:gd name="connsiteX13-819" fmla="*/ 61328 w 1306267"/>
                <a:gd name="connsiteY13-820" fmla="*/ 1127231 h 1424419"/>
                <a:gd name="connsiteX14-821" fmla="*/ 667 w 1306267"/>
                <a:gd name="connsiteY14-822" fmla="*/ 999105 h 1424419"/>
                <a:gd name="connsiteX15-823" fmla="*/ 0 w 1306267"/>
                <a:gd name="connsiteY15-824" fmla="*/ 972364 h 1424419"/>
                <a:gd name="connsiteX16-825" fmla="*/ 2496 w 1306267"/>
                <a:gd name="connsiteY16-826" fmla="*/ 463106 h 1424419"/>
                <a:gd name="connsiteX17-827" fmla="*/ 2458 w 1306267"/>
                <a:gd name="connsiteY17-828" fmla="*/ 429563 h 1424419"/>
                <a:gd name="connsiteX18-829" fmla="*/ 75248 w 1306267"/>
                <a:gd name="connsiteY18-830" fmla="*/ 303202 h 1424419"/>
                <a:gd name="connsiteX19-831" fmla="*/ 106293 w 1306267"/>
                <a:gd name="connsiteY19-832" fmla="*/ 282597 h 1424419"/>
                <a:gd name="connsiteX20-833" fmla="*/ 541533 w 1306267"/>
                <a:gd name="connsiteY20-834" fmla="*/ 38110 h 1424419"/>
                <a:gd name="connsiteX21-835" fmla="*/ 653528 w 1306267"/>
                <a:gd name="connsiteY21-836" fmla="*/ 0 h 1424419"/>
                <a:gd name="connsiteX0-837" fmla="*/ 653528 w 1306267"/>
                <a:gd name="connsiteY0-838" fmla="*/ 0 h 1424419"/>
                <a:gd name="connsiteX1-839" fmla="*/ 757287 w 1306267"/>
                <a:gd name="connsiteY1-840" fmla="*/ 32444 h 1424419"/>
                <a:gd name="connsiteX2-841" fmla="*/ 1206876 w 1306267"/>
                <a:gd name="connsiteY2-842" fmla="*/ 284945 h 1424419"/>
                <a:gd name="connsiteX3-843" fmla="*/ 1237706 w 1306267"/>
                <a:gd name="connsiteY3-844" fmla="*/ 306775 h 1424419"/>
                <a:gd name="connsiteX4-845" fmla="*/ 1301712 w 1306267"/>
                <a:gd name="connsiteY4-846" fmla="*/ 442384 h 1424419"/>
                <a:gd name="connsiteX5-847" fmla="*/ 1303099 w 1306267"/>
                <a:gd name="connsiteY5-848" fmla="*/ 495558 h 1424419"/>
                <a:gd name="connsiteX6-849" fmla="*/ 1303099 w 1306267"/>
                <a:gd name="connsiteY6-850" fmla="*/ 952393 h 1424419"/>
                <a:gd name="connsiteX7-851" fmla="*/ 1305306 w 1306267"/>
                <a:gd name="connsiteY7-852" fmla="*/ 990115 h 1424419"/>
                <a:gd name="connsiteX8-853" fmla="*/ 1255800 w 1306267"/>
                <a:gd name="connsiteY8-854" fmla="*/ 1142552 h 1424419"/>
                <a:gd name="connsiteX9-855" fmla="*/ 1172881 w 1306267"/>
                <a:gd name="connsiteY9-856" fmla="*/ 1179342 h 1424419"/>
                <a:gd name="connsiteX10-857" fmla="*/ 792288 w 1306267"/>
                <a:gd name="connsiteY10-858" fmla="*/ 1385653 h 1424419"/>
                <a:gd name="connsiteX11-859" fmla="*/ 522686 w 1306267"/>
                <a:gd name="connsiteY11-860" fmla="*/ 1384922 h 1424419"/>
                <a:gd name="connsiteX12-861" fmla="*/ 90241 w 1306267"/>
                <a:gd name="connsiteY12-862" fmla="*/ 1150634 h 1424419"/>
                <a:gd name="connsiteX13-863" fmla="*/ 61328 w 1306267"/>
                <a:gd name="connsiteY13-864" fmla="*/ 1127231 h 1424419"/>
                <a:gd name="connsiteX14-865" fmla="*/ 667 w 1306267"/>
                <a:gd name="connsiteY14-866" fmla="*/ 999105 h 1424419"/>
                <a:gd name="connsiteX15-867" fmla="*/ 0 w 1306267"/>
                <a:gd name="connsiteY15-868" fmla="*/ 972364 h 1424419"/>
                <a:gd name="connsiteX16-869" fmla="*/ 2496 w 1306267"/>
                <a:gd name="connsiteY16-870" fmla="*/ 463106 h 1424419"/>
                <a:gd name="connsiteX17-871" fmla="*/ 2458 w 1306267"/>
                <a:gd name="connsiteY17-872" fmla="*/ 429563 h 1424419"/>
                <a:gd name="connsiteX18-873" fmla="*/ 75248 w 1306267"/>
                <a:gd name="connsiteY18-874" fmla="*/ 303202 h 1424419"/>
                <a:gd name="connsiteX19-875" fmla="*/ 106293 w 1306267"/>
                <a:gd name="connsiteY19-876" fmla="*/ 282597 h 1424419"/>
                <a:gd name="connsiteX20-877" fmla="*/ 541533 w 1306267"/>
                <a:gd name="connsiteY20-878" fmla="*/ 38110 h 1424419"/>
                <a:gd name="connsiteX21-879" fmla="*/ 653528 w 1306267"/>
                <a:gd name="connsiteY21-880" fmla="*/ 0 h 1424419"/>
                <a:gd name="connsiteX0-881" fmla="*/ 653528 w 1306267"/>
                <a:gd name="connsiteY0-882" fmla="*/ 0 h 1424419"/>
                <a:gd name="connsiteX1-883" fmla="*/ 757287 w 1306267"/>
                <a:gd name="connsiteY1-884" fmla="*/ 32444 h 1424419"/>
                <a:gd name="connsiteX2-885" fmla="*/ 1206876 w 1306267"/>
                <a:gd name="connsiteY2-886" fmla="*/ 284945 h 1424419"/>
                <a:gd name="connsiteX3-887" fmla="*/ 1237706 w 1306267"/>
                <a:gd name="connsiteY3-888" fmla="*/ 306775 h 1424419"/>
                <a:gd name="connsiteX4-889" fmla="*/ 1301712 w 1306267"/>
                <a:gd name="connsiteY4-890" fmla="*/ 442384 h 1424419"/>
                <a:gd name="connsiteX5-891" fmla="*/ 1303099 w 1306267"/>
                <a:gd name="connsiteY5-892" fmla="*/ 495558 h 1424419"/>
                <a:gd name="connsiteX6-893" fmla="*/ 1303099 w 1306267"/>
                <a:gd name="connsiteY6-894" fmla="*/ 952393 h 1424419"/>
                <a:gd name="connsiteX7-895" fmla="*/ 1305306 w 1306267"/>
                <a:gd name="connsiteY7-896" fmla="*/ 990115 h 1424419"/>
                <a:gd name="connsiteX8-897" fmla="*/ 1255800 w 1306267"/>
                <a:gd name="connsiteY8-898" fmla="*/ 1142552 h 1424419"/>
                <a:gd name="connsiteX9-899" fmla="*/ 1172881 w 1306267"/>
                <a:gd name="connsiteY9-900" fmla="*/ 1179342 h 1424419"/>
                <a:gd name="connsiteX10-901" fmla="*/ 792288 w 1306267"/>
                <a:gd name="connsiteY10-902" fmla="*/ 1385653 h 1424419"/>
                <a:gd name="connsiteX11-903" fmla="*/ 522686 w 1306267"/>
                <a:gd name="connsiteY11-904" fmla="*/ 1384922 h 1424419"/>
                <a:gd name="connsiteX12-905" fmla="*/ 90241 w 1306267"/>
                <a:gd name="connsiteY12-906" fmla="*/ 1150634 h 1424419"/>
                <a:gd name="connsiteX13-907" fmla="*/ 55672 w 1306267"/>
                <a:gd name="connsiteY13-908" fmla="*/ 1124403 h 1424419"/>
                <a:gd name="connsiteX14-909" fmla="*/ 667 w 1306267"/>
                <a:gd name="connsiteY14-910" fmla="*/ 999105 h 1424419"/>
                <a:gd name="connsiteX15-911" fmla="*/ 0 w 1306267"/>
                <a:gd name="connsiteY15-912" fmla="*/ 972364 h 1424419"/>
                <a:gd name="connsiteX16-913" fmla="*/ 2496 w 1306267"/>
                <a:gd name="connsiteY16-914" fmla="*/ 463106 h 1424419"/>
                <a:gd name="connsiteX17-915" fmla="*/ 2458 w 1306267"/>
                <a:gd name="connsiteY17-916" fmla="*/ 429563 h 1424419"/>
                <a:gd name="connsiteX18-917" fmla="*/ 75248 w 1306267"/>
                <a:gd name="connsiteY18-918" fmla="*/ 303202 h 1424419"/>
                <a:gd name="connsiteX19-919" fmla="*/ 106293 w 1306267"/>
                <a:gd name="connsiteY19-920" fmla="*/ 282597 h 1424419"/>
                <a:gd name="connsiteX20-921" fmla="*/ 541533 w 1306267"/>
                <a:gd name="connsiteY20-922" fmla="*/ 38110 h 1424419"/>
                <a:gd name="connsiteX21-923" fmla="*/ 653528 w 1306267"/>
                <a:gd name="connsiteY21-924" fmla="*/ 0 h 1424419"/>
                <a:gd name="connsiteX0-925" fmla="*/ 653528 w 1306267"/>
                <a:gd name="connsiteY0-926" fmla="*/ 0 h 1424419"/>
                <a:gd name="connsiteX1-927" fmla="*/ 757287 w 1306267"/>
                <a:gd name="connsiteY1-928" fmla="*/ 32444 h 1424419"/>
                <a:gd name="connsiteX2-929" fmla="*/ 1206876 w 1306267"/>
                <a:gd name="connsiteY2-930" fmla="*/ 284945 h 1424419"/>
                <a:gd name="connsiteX3-931" fmla="*/ 1237706 w 1306267"/>
                <a:gd name="connsiteY3-932" fmla="*/ 306775 h 1424419"/>
                <a:gd name="connsiteX4-933" fmla="*/ 1301712 w 1306267"/>
                <a:gd name="connsiteY4-934" fmla="*/ 442384 h 1424419"/>
                <a:gd name="connsiteX5-935" fmla="*/ 1303099 w 1306267"/>
                <a:gd name="connsiteY5-936" fmla="*/ 495558 h 1424419"/>
                <a:gd name="connsiteX6-937" fmla="*/ 1303099 w 1306267"/>
                <a:gd name="connsiteY6-938" fmla="*/ 952393 h 1424419"/>
                <a:gd name="connsiteX7-939" fmla="*/ 1305306 w 1306267"/>
                <a:gd name="connsiteY7-940" fmla="*/ 990115 h 1424419"/>
                <a:gd name="connsiteX8-941" fmla="*/ 1255800 w 1306267"/>
                <a:gd name="connsiteY8-942" fmla="*/ 1142552 h 1424419"/>
                <a:gd name="connsiteX9-943" fmla="*/ 1172881 w 1306267"/>
                <a:gd name="connsiteY9-944" fmla="*/ 1179342 h 1424419"/>
                <a:gd name="connsiteX10-945" fmla="*/ 792288 w 1306267"/>
                <a:gd name="connsiteY10-946" fmla="*/ 1385653 h 1424419"/>
                <a:gd name="connsiteX11-947" fmla="*/ 522686 w 1306267"/>
                <a:gd name="connsiteY11-948" fmla="*/ 1384922 h 1424419"/>
                <a:gd name="connsiteX12-949" fmla="*/ 90241 w 1306267"/>
                <a:gd name="connsiteY12-950" fmla="*/ 1150634 h 1424419"/>
                <a:gd name="connsiteX13-951" fmla="*/ 55672 w 1306267"/>
                <a:gd name="connsiteY13-952" fmla="*/ 1124403 h 1424419"/>
                <a:gd name="connsiteX14-953" fmla="*/ 667 w 1306267"/>
                <a:gd name="connsiteY14-954" fmla="*/ 999105 h 1424419"/>
                <a:gd name="connsiteX15-955" fmla="*/ 0 w 1306267"/>
                <a:gd name="connsiteY15-956" fmla="*/ 972364 h 1424419"/>
                <a:gd name="connsiteX16-957" fmla="*/ 2496 w 1306267"/>
                <a:gd name="connsiteY16-958" fmla="*/ 463106 h 1424419"/>
                <a:gd name="connsiteX17-959" fmla="*/ 2458 w 1306267"/>
                <a:gd name="connsiteY17-960" fmla="*/ 429563 h 1424419"/>
                <a:gd name="connsiteX18-961" fmla="*/ 75248 w 1306267"/>
                <a:gd name="connsiteY18-962" fmla="*/ 303202 h 1424419"/>
                <a:gd name="connsiteX19-963" fmla="*/ 106293 w 1306267"/>
                <a:gd name="connsiteY19-964" fmla="*/ 282597 h 1424419"/>
                <a:gd name="connsiteX20-965" fmla="*/ 541533 w 1306267"/>
                <a:gd name="connsiteY20-966" fmla="*/ 38110 h 1424419"/>
                <a:gd name="connsiteX21-967" fmla="*/ 653528 w 1306267"/>
                <a:gd name="connsiteY21-968" fmla="*/ 0 h 1424419"/>
                <a:gd name="connsiteX0-969" fmla="*/ 653528 w 1306267"/>
                <a:gd name="connsiteY0-970" fmla="*/ 0 h 1424419"/>
                <a:gd name="connsiteX1-971" fmla="*/ 757287 w 1306267"/>
                <a:gd name="connsiteY1-972" fmla="*/ 32444 h 1424419"/>
                <a:gd name="connsiteX2-973" fmla="*/ 1206876 w 1306267"/>
                <a:gd name="connsiteY2-974" fmla="*/ 284945 h 1424419"/>
                <a:gd name="connsiteX3-975" fmla="*/ 1237706 w 1306267"/>
                <a:gd name="connsiteY3-976" fmla="*/ 306775 h 1424419"/>
                <a:gd name="connsiteX4-977" fmla="*/ 1301712 w 1306267"/>
                <a:gd name="connsiteY4-978" fmla="*/ 442384 h 1424419"/>
                <a:gd name="connsiteX5-979" fmla="*/ 1303099 w 1306267"/>
                <a:gd name="connsiteY5-980" fmla="*/ 495558 h 1424419"/>
                <a:gd name="connsiteX6-981" fmla="*/ 1303099 w 1306267"/>
                <a:gd name="connsiteY6-982" fmla="*/ 952393 h 1424419"/>
                <a:gd name="connsiteX7-983" fmla="*/ 1305306 w 1306267"/>
                <a:gd name="connsiteY7-984" fmla="*/ 990115 h 1424419"/>
                <a:gd name="connsiteX8-985" fmla="*/ 1255800 w 1306267"/>
                <a:gd name="connsiteY8-986" fmla="*/ 1142552 h 1424419"/>
                <a:gd name="connsiteX9-987" fmla="*/ 1172881 w 1306267"/>
                <a:gd name="connsiteY9-988" fmla="*/ 1179342 h 1424419"/>
                <a:gd name="connsiteX10-989" fmla="*/ 792288 w 1306267"/>
                <a:gd name="connsiteY10-990" fmla="*/ 1385653 h 1424419"/>
                <a:gd name="connsiteX11-991" fmla="*/ 522686 w 1306267"/>
                <a:gd name="connsiteY11-992" fmla="*/ 1384922 h 1424419"/>
                <a:gd name="connsiteX12-993" fmla="*/ 90241 w 1306267"/>
                <a:gd name="connsiteY12-994" fmla="*/ 1150634 h 1424419"/>
                <a:gd name="connsiteX13-995" fmla="*/ 55672 w 1306267"/>
                <a:gd name="connsiteY13-996" fmla="*/ 1124403 h 1424419"/>
                <a:gd name="connsiteX14-997" fmla="*/ 667 w 1306267"/>
                <a:gd name="connsiteY14-998" fmla="*/ 999105 h 1424419"/>
                <a:gd name="connsiteX15-999" fmla="*/ 0 w 1306267"/>
                <a:gd name="connsiteY15-1000" fmla="*/ 972364 h 1424419"/>
                <a:gd name="connsiteX16-1001" fmla="*/ 2496 w 1306267"/>
                <a:gd name="connsiteY16-1002" fmla="*/ 463106 h 1424419"/>
                <a:gd name="connsiteX17-1003" fmla="*/ 2458 w 1306267"/>
                <a:gd name="connsiteY17-1004" fmla="*/ 429563 h 1424419"/>
                <a:gd name="connsiteX18-1005" fmla="*/ 75248 w 1306267"/>
                <a:gd name="connsiteY18-1006" fmla="*/ 303202 h 1424419"/>
                <a:gd name="connsiteX19-1007" fmla="*/ 106293 w 1306267"/>
                <a:gd name="connsiteY19-1008" fmla="*/ 282597 h 1424419"/>
                <a:gd name="connsiteX20-1009" fmla="*/ 541533 w 1306267"/>
                <a:gd name="connsiteY20-1010" fmla="*/ 38110 h 1424419"/>
                <a:gd name="connsiteX21-1011" fmla="*/ 653528 w 1306267"/>
                <a:gd name="connsiteY21-1012" fmla="*/ 0 h 1424419"/>
                <a:gd name="connsiteX0-1013" fmla="*/ 653528 w 1306267"/>
                <a:gd name="connsiteY0-1014" fmla="*/ 0 h 1424419"/>
                <a:gd name="connsiteX1-1015" fmla="*/ 757287 w 1306267"/>
                <a:gd name="connsiteY1-1016" fmla="*/ 32444 h 1424419"/>
                <a:gd name="connsiteX2-1017" fmla="*/ 1206876 w 1306267"/>
                <a:gd name="connsiteY2-1018" fmla="*/ 284945 h 1424419"/>
                <a:gd name="connsiteX3-1019" fmla="*/ 1237706 w 1306267"/>
                <a:gd name="connsiteY3-1020" fmla="*/ 306775 h 1424419"/>
                <a:gd name="connsiteX4-1021" fmla="*/ 1301712 w 1306267"/>
                <a:gd name="connsiteY4-1022" fmla="*/ 442384 h 1424419"/>
                <a:gd name="connsiteX5-1023" fmla="*/ 1303099 w 1306267"/>
                <a:gd name="connsiteY5-1024" fmla="*/ 495558 h 1424419"/>
                <a:gd name="connsiteX6-1025" fmla="*/ 1303099 w 1306267"/>
                <a:gd name="connsiteY6-1026" fmla="*/ 952393 h 1424419"/>
                <a:gd name="connsiteX7-1027" fmla="*/ 1305306 w 1306267"/>
                <a:gd name="connsiteY7-1028" fmla="*/ 990115 h 1424419"/>
                <a:gd name="connsiteX8-1029" fmla="*/ 1255800 w 1306267"/>
                <a:gd name="connsiteY8-1030" fmla="*/ 1142552 h 1424419"/>
                <a:gd name="connsiteX9-1031" fmla="*/ 1172881 w 1306267"/>
                <a:gd name="connsiteY9-1032" fmla="*/ 1179342 h 1424419"/>
                <a:gd name="connsiteX10-1033" fmla="*/ 792288 w 1306267"/>
                <a:gd name="connsiteY10-1034" fmla="*/ 1385653 h 1424419"/>
                <a:gd name="connsiteX11-1035" fmla="*/ 522686 w 1306267"/>
                <a:gd name="connsiteY11-1036" fmla="*/ 1384922 h 1424419"/>
                <a:gd name="connsiteX12-1037" fmla="*/ 90241 w 1306267"/>
                <a:gd name="connsiteY12-1038" fmla="*/ 1150634 h 1424419"/>
                <a:gd name="connsiteX13-1039" fmla="*/ 55672 w 1306267"/>
                <a:gd name="connsiteY13-1040" fmla="*/ 1124403 h 1424419"/>
                <a:gd name="connsiteX14-1041" fmla="*/ 667 w 1306267"/>
                <a:gd name="connsiteY14-1042" fmla="*/ 999105 h 1424419"/>
                <a:gd name="connsiteX15-1043" fmla="*/ 0 w 1306267"/>
                <a:gd name="connsiteY15-1044" fmla="*/ 972364 h 1424419"/>
                <a:gd name="connsiteX16-1045" fmla="*/ 2496 w 1306267"/>
                <a:gd name="connsiteY16-1046" fmla="*/ 463106 h 1424419"/>
                <a:gd name="connsiteX17-1047" fmla="*/ 2458 w 1306267"/>
                <a:gd name="connsiteY17-1048" fmla="*/ 429563 h 1424419"/>
                <a:gd name="connsiteX18-1049" fmla="*/ 75248 w 1306267"/>
                <a:gd name="connsiteY18-1050" fmla="*/ 303202 h 1424419"/>
                <a:gd name="connsiteX19-1051" fmla="*/ 106293 w 1306267"/>
                <a:gd name="connsiteY19-1052" fmla="*/ 282597 h 1424419"/>
                <a:gd name="connsiteX20-1053" fmla="*/ 541533 w 1306267"/>
                <a:gd name="connsiteY20-1054" fmla="*/ 38110 h 1424419"/>
                <a:gd name="connsiteX21-1055" fmla="*/ 653528 w 1306267"/>
                <a:gd name="connsiteY21-1056" fmla="*/ 0 h 1424419"/>
                <a:gd name="connsiteX0-1057" fmla="*/ 653528 w 1306267"/>
                <a:gd name="connsiteY0-1058" fmla="*/ 0 h 1424419"/>
                <a:gd name="connsiteX1-1059" fmla="*/ 757287 w 1306267"/>
                <a:gd name="connsiteY1-1060" fmla="*/ 32444 h 1424419"/>
                <a:gd name="connsiteX2-1061" fmla="*/ 1206876 w 1306267"/>
                <a:gd name="connsiteY2-1062" fmla="*/ 284945 h 1424419"/>
                <a:gd name="connsiteX3-1063" fmla="*/ 1237706 w 1306267"/>
                <a:gd name="connsiteY3-1064" fmla="*/ 306775 h 1424419"/>
                <a:gd name="connsiteX4-1065" fmla="*/ 1301712 w 1306267"/>
                <a:gd name="connsiteY4-1066" fmla="*/ 442384 h 1424419"/>
                <a:gd name="connsiteX5-1067" fmla="*/ 1303099 w 1306267"/>
                <a:gd name="connsiteY5-1068" fmla="*/ 495558 h 1424419"/>
                <a:gd name="connsiteX6-1069" fmla="*/ 1303099 w 1306267"/>
                <a:gd name="connsiteY6-1070" fmla="*/ 952393 h 1424419"/>
                <a:gd name="connsiteX7-1071" fmla="*/ 1305306 w 1306267"/>
                <a:gd name="connsiteY7-1072" fmla="*/ 990115 h 1424419"/>
                <a:gd name="connsiteX8-1073" fmla="*/ 1255800 w 1306267"/>
                <a:gd name="connsiteY8-1074" fmla="*/ 1142552 h 1424419"/>
                <a:gd name="connsiteX9-1075" fmla="*/ 1172881 w 1306267"/>
                <a:gd name="connsiteY9-1076" fmla="*/ 1179342 h 1424419"/>
                <a:gd name="connsiteX10-1077" fmla="*/ 792288 w 1306267"/>
                <a:gd name="connsiteY10-1078" fmla="*/ 1385653 h 1424419"/>
                <a:gd name="connsiteX11-1079" fmla="*/ 522686 w 1306267"/>
                <a:gd name="connsiteY11-1080" fmla="*/ 1384922 h 1424419"/>
                <a:gd name="connsiteX12-1081" fmla="*/ 90241 w 1306267"/>
                <a:gd name="connsiteY12-1082" fmla="*/ 1150634 h 1424419"/>
                <a:gd name="connsiteX13-1083" fmla="*/ 55672 w 1306267"/>
                <a:gd name="connsiteY13-1084" fmla="*/ 1124403 h 1424419"/>
                <a:gd name="connsiteX14-1085" fmla="*/ 667 w 1306267"/>
                <a:gd name="connsiteY14-1086" fmla="*/ 999105 h 1424419"/>
                <a:gd name="connsiteX15-1087" fmla="*/ 0 w 1306267"/>
                <a:gd name="connsiteY15-1088" fmla="*/ 972364 h 1424419"/>
                <a:gd name="connsiteX16-1089" fmla="*/ 2496 w 1306267"/>
                <a:gd name="connsiteY16-1090" fmla="*/ 463106 h 1424419"/>
                <a:gd name="connsiteX17-1091" fmla="*/ 2458 w 1306267"/>
                <a:gd name="connsiteY17-1092" fmla="*/ 429563 h 1424419"/>
                <a:gd name="connsiteX18-1093" fmla="*/ 75248 w 1306267"/>
                <a:gd name="connsiteY18-1094" fmla="*/ 303202 h 1424419"/>
                <a:gd name="connsiteX19-1095" fmla="*/ 106293 w 1306267"/>
                <a:gd name="connsiteY19-1096" fmla="*/ 282597 h 1424419"/>
                <a:gd name="connsiteX20-1097" fmla="*/ 541533 w 1306267"/>
                <a:gd name="connsiteY20-1098" fmla="*/ 38110 h 1424419"/>
                <a:gd name="connsiteX21-1099" fmla="*/ 653528 w 1306267"/>
                <a:gd name="connsiteY21-1100" fmla="*/ 0 h 1424419"/>
                <a:gd name="connsiteX0-1101" fmla="*/ 653528 w 1306267"/>
                <a:gd name="connsiteY0-1102" fmla="*/ 0 h 1424419"/>
                <a:gd name="connsiteX1-1103" fmla="*/ 757287 w 1306267"/>
                <a:gd name="connsiteY1-1104" fmla="*/ 32444 h 1424419"/>
                <a:gd name="connsiteX2-1105" fmla="*/ 1206876 w 1306267"/>
                <a:gd name="connsiteY2-1106" fmla="*/ 284945 h 1424419"/>
                <a:gd name="connsiteX3-1107" fmla="*/ 1237706 w 1306267"/>
                <a:gd name="connsiteY3-1108" fmla="*/ 306775 h 1424419"/>
                <a:gd name="connsiteX4-1109" fmla="*/ 1301712 w 1306267"/>
                <a:gd name="connsiteY4-1110" fmla="*/ 442384 h 1424419"/>
                <a:gd name="connsiteX5-1111" fmla="*/ 1303099 w 1306267"/>
                <a:gd name="connsiteY5-1112" fmla="*/ 495558 h 1424419"/>
                <a:gd name="connsiteX6-1113" fmla="*/ 1303099 w 1306267"/>
                <a:gd name="connsiteY6-1114" fmla="*/ 952393 h 1424419"/>
                <a:gd name="connsiteX7-1115" fmla="*/ 1305306 w 1306267"/>
                <a:gd name="connsiteY7-1116" fmla="*/ 990115 h 1424419"/>
                <a:gd name="connsiteX8-1117" fmla="*/ 1255800 w 1306267"/>
                <a:gd name="connsiteY8-1118" fmla="*/ 1142552 h 1424419"/>
                <a:gd name="connsiteX9-1119" fmla="*/ 1172881 w 1306267"/>
                <a:gd name="connsiteY9-1120" fmla="*/ 1179342 h 1424419"/>
                <a:gd name="connsiteX10-1121" fmla="*/ 792288 w 1306267"/>
                <a:gd name="connsiteY10-1122" fmla="*/ 1385653 h 1424419"/>
                <a:gd name="connsiteX11-1123" fmla="*/ 522686 w 1306267"/>
                <a:gd name="connsiteY11-1124" fmla="*/ 1384922 h 1424419"/>
                <a:gd name="connsiteX12-1125" fmla="*/ 90241 w 1306267"/>
                <a:gd name="connsiteY12-1126" fmla="*/ 1150634 h 1424419"/>
                <a:gd name="connsiteX13-1127" fmla="*/ 48904 w 1306267"/>
                <a:gd name="connsiteY13-1128" fmla="*/ 1124403 h 1424419"/>
                <a:gd name="connsiteX14-1129" fmla="*/ 667 w 1306267"/>
                <a:gd name="connsiteY14-1130" fmla="*/ 999105 h 1424419"/>
                <a:gd name="connsiteX15-1131" fmla="*/ 0 w 1306267"/>
                <a:gd name="connsiteY15-1132" fmla="*/ 972364 h 1424419"/>
                <a:gd name="connsiteX16-1133" fmla="*/ 2496 w 1306267"/>
                <a:gd name="connsiteY16-1134" fmla="*/ 463106 h 1424419"/>
                <a:gd name="connsiteX17-1135" fmla="*/ 2458 w 1306267"/>
                <a:gd name="connsiteY17-1136" fmla="*/ 429563 h 1424419"/>
                <a:gd name="connsiteX18-1137" fmla="*/ 75248 w 1306267"/>
                <a:gd name="connsiteY18-1138" fmla="*/ 303202 h 1424419"/>
                <a:gd name="connsiteX19-1139" fmla="*/ 106293 w 1306267"/>
                <a:gd name="connsiteY19-1140" fmla="*/ 282597 h 1424419"/>
                <a:gd name="connsiteX20-1141" fmla="*/ 541533 w 1306267"/>
                <a:gd name="connsiteY20-1142" fmla="*/ 38110 h 1424419"/>
                <a:gd name="connsiteX21-1143" fmla="*/ 653528 w 1306267"/>
                <a:gd name="connsiteY21-1144" fmla="*/ 0 h 1424419"/>
                <a:gd name="connsiteX0-1145" fmla="*/ 653528 w 1306267"/>
                <a:gd name="connsiteY0-1146" fmla="*/ 0 h 1424419"/>
                <a:gd name="connsiteX1-1147" fmla="*/ 757287 w 1306267"/>
                <a:gd name="connsiteY1-1148" fmla="*/ 32444 h 1424419"/>
                <a:gd name="connsiteX2-1149" fmla="*/ 1206876 w 1306267"/>
                <a:gd name="connsiteY2-1150" fmla="*/ 284945 h 1424419"/>
                <a:gd name="connsiteX3-1151" fmla="*/ 1237706 w 1306267"/>
                <a:gd name="connsiteY3-1152" fmla="*/ 306775 h 1424419"/>
                <a:gd name="connsiteX4-1153" fmla="*/ 1301712 w 1306267"/>
                <a:gd name="connsiteY4-1154" fmla="*/ 442384 h 1424419"/>
                <a:gd name="connsiteX5-1155" fmla="*/ 1303099 w 1306267"/>
                <a:gd name="connsiteY5-1156" fmla="*/ 495558 h 1424419"/>
                <a:gd name="connsiteX6-1157" fmla="*/ 1303099 w 1306267"/>
                <a:gd name="connsiteY6-1158" fmla="*/ 952393 h 1424419"/>
                <a:gd name="connsiteX7-1159" fmla="*/ 1305306 w 1306267"/>
                <a:gd name="connsiteY7-1160" fmla="*/ 990115 h 1424419"/>
                <a:gd name="connsiteX8-1161" fmla="*/ 1255800 w 1306267"/>
                <a:gd name="connsiteY8-1162" fmla="*/ 1142552 h 1424419"/>
                <a:gd name="connsiteX9-1163" fmla="*/ 1172881 w 1306267"/>
                <a:gd name="connsiteY9-1164" fmla="*/ 1179342 h 1424419"/>
                <a:gd name="connsiteX10-1165" fmla="*/ 792288 w 1306267"/>
                <a:gd name="connsiteY10-1166" fmla="*/ 1385653 h 1424419"/>
                <a:gd name="connsiteX11-1167" fmla="*/ 522686 w 1306267"/>
                <a:gd name="connsiteY11-1168" fmla="*/ 1384922 h 1424419"/>
                <a:gd name="connsiteX12-1169" fmla="*/ 90241 w 1306267"/>
                <a:gd name="connsiteY12-1170" fmla="*/ 1150634 h 1424419"/>
                <a:gd name="connsiteX13-1171" fmla="*/ 48904 w 1306267"/>
                <a:gd name="connsiteY13-1172" fmla="*/ 1124403 h 1424419"/>
                <a:gd name="connsiteX14-1173" fmla="*/ 667 w 1306267"/>
                <a:gd name="connsiteY14-1174" fmla="*/ 999105 h 1424419"/>
                <a:gd name="connsiteX15-1175" fmla="*/ 0 w 1306267"/>
                <a:gd name="connsiteY15-1176" fmla="*/ 972364 h 1424419"/>
                <a:gd name="connsiteX16-1177" fmla="*/ 2496 w 1306267"/>
                <a:gd name="connsiteY16-1178" fmla="*/ 463106 h 1424419"/>
                <a:gd name="connsiteX17-1179" fmla="*/ 2458 w 1306267"/>
                <a:gd name="connsiteY17-1180" fmla="*/ 429563 h 1424419"/>
                <a:gd name="connsiteX18-1181" fmla="*/ 75248 w 1306267"/>
                <a:gd name="connsiteY18-1182" fmla="*/ 303202 h 1424419"/>
                <a:gd name="connsiteX19-1183" fmla="*/ 106293 w 1306267"/>
                <a:gd name="connsiteY19-1184" fmla="*/ 282597 h 1424419"/>
                <a:gd name="connsiteX20-1185" fmla="*/ 541533 w 1306267"/>
                <a:gd name="connsiteY20-1186" fmla="*/ 38110 h 1424419"/>
                <a:gd name="connsiteX21-1187" fmla="*/ 653528 w 1306267"/>
                <a:gd name="connsiteY21-1188" fmla="*/ 0 h 1424419"/>
                <a:gd name="connsiteX0-1189" fmla="*/ 653528 w 1306267"/>
                <a:gd name="connsiteY0-1190" fmla="*/ 0 h 1424419"/>
                <a:gd name="connsiteX1-1191" fmla="*/ 757287 w 1306267"/>
                <a:gd name="connsiteY1-1192" fmla="*/ 32444 h 1424419"/>
                <a:gd name="connsiteX2-1193" fmla="*/ 1206876 w 1306267"/>
                <a:gd name="connsiteY2-1194" fmla="*/ 284945 h 1424419"/>
                <a:gd name="connsiteX3-1195" fmla="*/ 1237706 w 1306267"/>
                <a:gd name="connsiteY3-1196" fmla="*/ 306775 h 1424419"/>
                <a:gd name="connsiteX4-1197" fmla="*/ 1301712 w 1306267"/>
                <a:gd name="connsiteY4-1198" fmla="*/ 442384 h 1424419"/>
                <a:gd name="connsiteX5-1199" fmla="*/ 1303099 w 1306267"/>
                <a:gd name="connsiteY5-1200" fmla="*/ 495558 h 1424419"/>
                <a:gd name="connsiteX6-1201" fmla="*/ 1303099 w 1306267"/>
                <a:gd name="connsiteY6-1202" fmla="*/ 952393 h 1424419"/>
                <a:gd name="connsiteX7-1203" fmla="*/ 1305306 w 1306267"/>
                <a:gd name="connsiteY7-1204" fmla="*/ 990115 h 1424419"/>
                <a:gd name="connsiteX8-1205" fmla="*/ 1255800 w 1306267"/>
                <a:gd name="connsiteY8-1206" fmla="*/ 1142552 h 1424419"/>
                <a:gd name="connsiteX9-1207" fmla="*/ 1172881 w 1306267"/>
                <a:gd name="connsiteY9-1208" fmla="*/ 1179342 h 1424419"/>
                <a:gd name="connsiteX10-1209" fmla="*/ 792288 w 1306267"/>
                <a:gd name="connsiteY10-1210" fmla="*/ 1385653 h 1424419"/>
                <a:gd name="connsiteX11-1211" fmla="*/ 522686 w 1306267"/>
                <a:gd name="connsiteY11-1212" fmla="*/ 1384922 h 1424419"/>
                <a:gd name="connsiteX12-1213" fmla="*/ 90241 w 1306267"/>
                <a:gd name="connsiteY12-1214" fmla="*/ 1150634 h 1424419"/>
                <a:gd name="connsiteX13-1215" fmla="*/ 48904 w 1306267"/>
                <a:gd name="connsiteY13-1216" fmla="*/ 1124403 h 1424419"/>
                <a:gd name="connsiteX14-1217" fmla="*/ 667 w 1306267"/>
                <a:gd name="connsiteY14-1218" fmla="*/ 999105 h 1424419"/>
                <a:gd name="connsiteX15-1219" fmla="*/ 0 w 1306267"/>
                <a:gd name="connsiteY15-1220" fmla="*/ 972364 h 1424419"/>
                <a:gd name="connsiteX16-1221" fmla="*/ 2496 w 1306267"/>
                <a:gd name="connsiteY16-1222" fmla="*/ 463106 h 1424419"/>
                <a:gd name="connsiteX17-1223" fmla="*/ 2458 w 1306267"/>
                <a:gd name="connsiteY17-1224" fmla="*/ 429563 h 1424419"/>
                <a:gd name="connsiteX18-1225" fmla="*/ 75248 w 1306267"/>
                <a:gd name="connsiteY18-1226" fmla="*/ 303202 h 1424419"/>
                <a:gd name="connsiteX19-1227" fmla="*/ 106293 w 1306267"/>
                <a:gd name="connsiteY19-1228" fmla="*/ 282597 h 1424419"/>
                <a:gd name="connsiteX20-1229" fmla="*/ 541533 w 1306267"/>
                <a:gd name="connsiteY20-1230" fmla="*/ 38110 h 1424419"/>
                <a:gd name="connsiteX21-1231" fmla="*/ 653528 w 1306267"/>
                <a:gd name="connsiteY21-1232" fmla="*/ 0 h 1424419"/>
                <a:gd name="connsiteX0-1233" fmla="*/ 653528 w 1306267"/>
                <a:gd name="connsiteY0-1234" fmla="*/ 0 h 1424419"/>
                <a:gd name="connsiteX1-1235" fmla="*/ 757287 w 1306267"/>
                <a:gd name="connsiteY1-1236" fmla="*/ 32444 h 1424419"/>
                <a:gd name="connsiteX2-1237" fmla="*/ 1206876 w 1306267"/>
                <a:gd name="connsiteY2-1238" fmla="*/ 284945 h 1424419"/>
                <a:gd name="connsiteX3-1239" fmla="*/ 1237706 w 1306267"/>
                <a:gd name="connsiteY3-1240" fmla="*/ 306775 h 1424419"/>
                <a:gd name="connsiteX4-1241" fmla="*/ 1301712 w 1306267"/>
                <a:gd name="connsiteY4-1242" fmla="*/ 442384 h 1424419"/>
                <a:gd name="connsiteX5-1243" fmla="*/ 1303099 w 1306267"/>
                <a:gd name="connsiteY5-1244" fmla="*/ 495558 h 1424419"/>
                <a:gd name="connsiteX6-1245" fmla="*/ 1303099 w 1306267"/>
                <a:gd name="connsiteY6-1246" fmla="*/ 952393 h 1424419"/>
                <a:gd name="connsiteX7-1247" fmla="*/ 1305306 w 1306267"/>
                <a:gd name="connsiteY7-1248" fmla="*/ 990115 h 1424419"/>
                <a:gd name="connsiteX8-1249" fmla="*/ 1255800 w 1306267"/>
                <a:gd name="connsiteY8-1250" fmla="*/ 1142552 h 1424419"/>
                <a:gd name="connsiteX9-1251" fmla="*/ 1172881 w 1306267"/>
                <a:gd name="connsiteY9-1252" fmla="*/ 1179342 h 1424419"/>
                <a:gd name="connsiteX10-1253" fmla="*/ 792288 w 1306267"/>
                <a:gd name="connsiteY10-1254" fmla="*/ 1385653 h 1424419"/>
                <a:gd name="connsiteX11-1255" fmla="*/ 522686 w 1306267"/>
                <a:gd name="connsiteY11-1256" fmla="*/ 1384922 h 1424419"/>
                <a:gd name="connsiteX12-1257" fmla="*/ 90241 w 1306267"/>
                <a:gd name="connsiteY12-1258" fmla="*/ 1150634 h 1424419"/>
                <a:gd name="connsiteX13-1259" fmla="*/ 48904 w 1306267"/>
                <a:gd name="connsiteY13-1260" fmla="*/ 1124403 h 1424419"/>
                <a:gd name="connsiteX14-1261" fmla="*/ 667 w 1306267"/>
                <a:gd name="connsiteY14-1262" fmla="*/ 999105 h 1424419"/>
                <a:gd name="connsiteX15-1263" fmla="*/ 0 w 1306267"/>
                <a:gd name="connsiteY15-1264" fmla="*/ 972364 h 1424419"/>
                <a:gd name="connsiteX16-1265" fmla="*/ 2496 w 1306267"/>
                <a:gd name="connsiteY16-1266" fmla="*/ 463106 h 1424419"/>
                <a:gd name="connsiteX17-1267" fmla="*/ 2458 w 1306267"/>
                <a:gd name="connsiteY17-1268" fmla="*/ 429563 h 1424419"/>
                <a:gd name="connsiteX18-1269" fmla="*/ 75248 w 1306267"/>
                <a:gd name="connsiteY18-1270" fmla="*/ 303202 h 1424419"/>
                <a:gd name="connsiteX19-1271" fmla="*/ 106293 w 1306267"/>
                <a:gd name="connsiteY19-1272" fmla="*/ 282597 h 1424419"/>
                <a:gd name="connsiteX20-1273" fmla="*/ 541533 w 1306267"/>
                <a:gd name="connsiteY20-1274" fmla="*/ 38110 h 1424419"/>
                <a:gd name="connsiteX21-1275" fmla="*/ 653528 w 1306267"/>
                <a:gd name="connsiteY21-1276" fmla="*/ 0 h 1424419"/>
                <a:gd name="connsiteX0-1277" fmla="*/ 653528 w 1306267"/>
                <a:gd name="connsiteY0-1278" fmla="*/ 0 h 1424419"/>
                <a:gd name="connsiteX1-1279" fmla="*/ 757287 w 1306267"/>
                <a:gd name="connsiteY1-1280" fmla="*/ 32444 h 1424419"/>
                <a:gd name="connsiteX2-1281" fmla="*/ 1206876 w 1306267"/>
                <a:gd name="connsiteY2-1282" fmla="*/ 284945 h 1424419"/>
                <a:gd name="connsiteX3-1283" fmla="*/ 1237706 w 1306267"/>
                <a:gd name="connsiteY3-1284" fmla="*/ 306775 h 1424419"/>
                <a:gd name="connsiteX4-1285" fmla="*/ 1301712 w 1306267"/>
                <a:gd name="connsiteY4-1286" fmla="*/ 442384 h 1424419"/>
                <a:gd name="connsiteX5-1287" fmla="*/ 1303099 w 1306267"/>
                <a:gd name="connsiteY5-1288" fmla="*/ 495558 h 1424419"/>
                <a:gd name="connsiteX6-1289" fmla="*/ 1303099 w 1306267"/>
                <a:gd name="connsiteY6-1290" fmla="*/ 952393 h 1424419"/>
                <a:gd name="connsiteX7-1291" fmla="*/ 1305306 w 1306267"/>
                <a:gd name="connsiteY7-1292" fmla="*/ 990115 h 1424419"/>
                <a:gd name="connsiteX8-1293" fmla="*/ 1255800 w 1306267"/>
                <a:gd name="connsiteY8-1294" fmla="*/ 1142552 h 1424419"/>
                <a:gd name="connsiteX9-1295" fmla="*/ 1172881 w 1306267"/>
                <a:gd name="connsiteY9-1296" fmla="*/ 1179342 h 1424419"/>
                <a:gd name="connsiteX10-1297" fmla="*/ 792288 w 1306267"/>
                <a:gd name="connsiteY10-1298" fmla="*/ 1385653 h 1424419"/>
                <a:gd name="connsiteX11-1299" fmla="*/ 522686 w 1306267"/>
                <a:gd name="connsiteY11-1300" fmla="*/ 1384922 h 1424419"/>
                <a:gd name="connsiteX12-1301" fmla="*/ 97009 w 1306267"/>
                <a:gd name="connsiteY12-1302" fmla="*/ 1161462 h 1424419"/>
                <a:gd name="connsiteX13-1303" fmla="*/ 48904 w 1306267"/>
                <a:gd name="connsiteY13-1304" fmla="*/ 1124403 h 1424419"/>
                <a:gd name="connsiteX14-1305" fmla="*/ 667 w 1306267"/>
                <a:gd name="connsiteY14-1306" fmla="*/ 999105 h 1424419"/>
                <a:gd name="connsiteX15-1307" fmla="*/ 0 w 1306267"/>
                <a:gd name="connsiteY15-1308" fmla="*/ 972364 h 1424419"/>
                <a:gd name="connsiteX16-1309" fmla="*/ 2496 w 1306267"/>
                <a:gd name="connsiteY16-1310" fmla="*/ 463106 h 1424419"/>
                <a:gd name="connsiteX17-1311" fmla="*/ 2458 w 1306267"/>
                <a:gd name="connsiteY17-1312" fmla="*/ 429563 h 1424419"/>
                <a:gd name="connsiteX18-1313" fmla="*/ 75248 w 1306267"/>
                <a:gd name="connsiteY18-1314" fmla="*/ 303202 h 1424419"/>
                <a:gd name="connsiteX19-1315" fmla="*/ 106293 w 1306267"/>
                <a:gd name="connsiteY19-1316" fmla="*/ 282597 h 1424419"/>
                <a:gd name="connsiteX20-1317" fmla="*/ 541533 w 1306267"/>
                <a:gd name="connsiteY20-1318" fmla="*/ 38110 h 1424419"/>
                <a:gd name="connsiteX21-1319" fmla="*/ 653528 w 1306267"/>
                <a:gd name="connsiteY21-1320" fmla="*/ 0 h 1424419"/>
                <a:gd name="connsiteX0-1321" fmla="*/ 653528 w 1306267"/>
                <a:gd name="connsiteY0-1322" fmla="*/ 0 h 1424419"/>
                <a:gd name="connsiteX1-1323" fmla="*/ 757287 w 1306267"/>
                <a:gd name="connsiteY1-1324" fmla="*/ 32444 h 1424419"/>
                <a:gd name="connsiteX2-1325" fmla="*/ 1206876 w 1306267"/>
                <a:gd name="connsiteY2-1326" fmla="*/ 284945 h 1424419"/>
                <a:gd name="connsiteX3-1327" fmla="*/ 1237706 w 1306267"/>
                <a:gd name="connsiteY3-1328" fmla="*/ 306775 h 1424419"/>
                <a:gd name="connsiteX4-1329" fmla="*/ 1301712 w 1306267"/>
                <a:gd name="connsiteY4-1330" fmla="*/ 442384 h 1424419"/>
                <a:gd name="connsiteX5-1331" fmla="*/ 1303099 w 1306267"/>
                <a:gd name="connsiteY5-1332" fmla="*/ 495558 h 1424419"/>
                <a:gd name="connsiteX6-1333" fmla="*/ 1303099 w 1306267"/>
                <a:gd name="connsiteY6-1334" fmla="*/ 952393 h 1424419"/>
                <a:gd name="connsiteX7-1335" fmla="*/ 1305306 w 1306267"/>
                <a:gd name="connsiteY7-1336" fmla="*/ 990115 h 1424419"/>
                <a:gd name="connsiteX8-1337" fmla="*/ 1255800 w 1306267"/>
                <a:gd name="connsiteY8-1338" fmla="*/ 1142552 h 1424419"/>
                <a:gd name="connsiteX9-1339" fmla="*/ 1172881 w 1306267"/>
                <a:gd name="connsiteY9-1340" fmla="*/ 1179342 h 1424419"/>
                <a:gd name="connsiteX10-1341" fmla="*/ 792288 w 1306267"/>
                <a:gd name="connsiteY10-1342" fmla="*/ 1385653 h 1424419"/>
                <a:gd name="connsiteX11-1343" fmla="*/ 522686 w 1306267"/>
                <a:gd name="connsiteY11-1344" fmla="*/ 1384922 h 1424419"/>
                <a:gd name="connsiteX12-1345" fmla="*/ 97009 w 1306267"/>
                <a:gd name="connsiteY12-1346" fmla="*/ 1161462 h 1424419"/>
                <a:gd name="connsiteX13-1347" fmla="*/ 48904 w 1306267"/>
                <a:gd name="connsiteY13-1348" fmla="*/ 1124403 h 1424419"/>
                <a:gd name="connsiteX14-1349" fmla="*/ 667 w 1306267"/>
                <a:gd name="connsiteY14-1350" fmla="*/ 999105 h 1424419"/>
                <a:gd name="connsiteX15-1351" fmla="*/ 0 w 1306267"/>
                <a:gd name="connsiteY15-1352" fmla="*/ 972364 h 1424419"/>
                <a:gd name="connsiteX16-1353" fmla="*/ 2496 w 1306267"/>
                <a:gd name="connsiteY16-1354" fmla="*/ 463106 h 1424419"/>
                <a:gd name="connsiteX17-1355" fmla="*/ 2458 w 1306267"/>
                <a:gd name="connsiteY17-1356" fmla="*/ 429563 h 1424419"/>
                <a:gd name="connsiteX18-1357" fmla="*/ 75248 w 1306267"/>
                <a:gd name="connsiteY18-1358" fmla="*/ 303202 h 1424419"/>
                <a:gd name="connsiteX19-1359" fmla="*/ 106293 w 1306267"/>
                <a:gd name="connsiteY19-1360" fmla="*/ 282597 h 1424419"/>
                <a:gd name="connsiteX20-1361" fmla="*/ 541533 w 1306267"/>
                <a:gd name="connsiteY20-1362" fmla="*/ 38110 h 1424419"/>
                <a:gd name="connsiteX21-1363" fmla="*/ 653528 w 1306267"/>
                <a:gd name="connsiteY21-1364" fmla="*/ 0 h 1424419"/>
                <a:gd name="connsiteX0-1365" fmla="*/ 653528 w 1306267"/>
                <a:gd name="connsiteY0-1366" fmla="*/ 0 h 1424419"/>
                <a:gd name="connsiteX1-1367" fmla="*/ 757287 w 1306267"/>
                <a:gd name="connsiteY1-1368" fmla="*/ 32444 h 1424419"/>
                <a:gd name="connsiteX2-1369" fmla="*/ 1206876 w 1306267"/>
                <a:gd name="connsiteY2-1370" fmla="*/ 284945 h 1424419"/>
                <a:gd name="connsiteX3-1371" fmla="*/ 1237706 w 1306267"/>
                <a:gd name="connsiteY3-1372" fmla="*/ 306775 h 1424419"/>
                <a:gd name="connsiteX4-1373" fmla="*/ 1301712 w 1306267"/>
                <a:gd name="connsiteY4-1374" fmla="*/ 442384 h 1424419"/>
                <a:gd name="connsiteX5-1375" fmla="*/ 1303099 w 1306267"/>
                <a:gd name="connsiteY5-1376" fmla="*/ 495558 h 1424419"/>
                <a:gd name="connsiteX6-1377" fmla="*/ 1303099 w 1306267"/>
                <a:gd name="connsiteY6-1378" fmla="*/ 952393 h 1424419"/>
                <a:gd name="connsiteX7-1379" fmla="*/ 1305306 w 1306267"/>
                <a:gd name="connsiteY7-1380" fmla="*/ 990115 h 1424419"/>
                <a:gd name="connsiteX8-1381" fmla="*/ 1255800 w 1306267"/>
                <a:gd name="connsiteY8-1382" fmla="*/ 1142552 h 1424419"/>
                <a:gd name="connsiteX9-1383" fmla="*/ 1172881 w 1306267"/>
                <a:gd name="connsiteY9-1384" fmla="*/ 1179342 h 1424419"/>
                <a:gd name="connsiteX10-1385" fmla="*/ 792288 w 1306267"/>
                <a:gd name="connsiteY10-1386" fmla="*/ 1385653 h 1424419"/>
                <a:gd name="connsiteX11-1387" fmla="*/ 522686 w 1306267"/>
                <a:gd name="connsiteY11-1388" fmla="*/ 1384922 h 1424419"/>
                <a:gd name="connsiteX12-1389" fmla="*/ 97009 w 1306267"/>
                <a:gd name="connsiteY12-1390" fmla="*/ 1161462 h 1424419"/>
                <a:gd name="connsiteX13-1391" fmla="*/ 44843 w 1306267"/>
                <a:gd name="connsiteY13-1392" fmla="*/ 1118989 h 1424419"/>
                <a:gd name="connsiteX14-1393" fmla="*/ 667 w 1306267"/>
                <a:gd name="connsiteY14-1394" fmla="*/ 999105 h 1424419"/>
                <a:gd name="connsiteX15-1395" fmla="*/ 0 w 1306267"/>
                <a:gd name="connsiteY15-1396" fmla="*/ 972364 h 1424419"/>
                <a:gd name="connsiteX16-1397" fmla="*/ 2496 w 1306267"/>
                <a:gd name="connsiteY16-1398" fmla="*/ 463106 h 1424419"/>
                <a:gd name="connsiteX17-1399" fmla="*/ 2458 w 1306267"/>
                <a:gd name="connsiteY17-1400" fmla="*/ 429563 h 1424419"/>
                <a:gd name="connsiteX18-1401" fmla="*/ 75248 w 1306267"/>
                <a:gd name="connsiteY18-1402" fmla="*/ 303202 h 1424419"/>
                <a:gd name="connsiteX19-1403" fmla="*/ 106293 w 1306267"/>
                <a:gd name="connsiteY19-1404" fmla="*/ 282597 h 1424419"/>
                <a:gd name="connsiteX20-1405" fmla="*/ 541533 w 1306267"/>
                <a:gd name="connsiteY20-1406" fmla="*/ 38110 h 1424419"/>
                <a:gd name="connsiteX21-1407" fmla="*/ 653528 w 1306267"/>
                <a:gd name="connsiteY21-1408" fmla="*/ 0 h 1424419"/>
                <a:gd name="connsiteX0-1409" fmla="*/ 653528 w 1306267"/>
                <a:gd name="connsiteY0-1410" fmla="*/ 0 h 1424419"/>
                <a:gd name="connsiteX1-1411" fmla="*/ 757287 w 1306267"/>
                <a:gd name="connsiteY1-1412" fmla="*/ 32444 h 1424419"/>
                <a:gd name="connsiteX2-1413" fmla="*/ 1206876 w 1306267"/>
                <a:gd name="connsiteY2-1414" fmla="*/ 284945 h 1424419"/>
                <a:gd name="connsiteX3-1415" fmla="*/ 1237706 w 1306267"/>
                <a:gd name="connsiteY3-1416" fmla="*/ 306775 h 1424419"/>
                <a:gd name="connsiteX4-1417" fmla="*/ 1301712 w 1306267"/>
                <a:gd name="connsiteY4-1418" fmla="*/ 442384 h 1424419"/>
                <a:gd name="connsiteX5-1419" fmla="*/ 1303099 w 1306267"/>
                <a:gd name="connsiteY5-1420" fmla="*/ 495558 h 1424419"/>
                <a:gd name="connsiteX6-1421" fmla="*/ 1303099 w 1306267"/>
                <a:gd name="connsiteY6-1422" fmla="*/ 952393 h 1424419"/>
                <a:gd name="connsiteX7-1423" fmla="*/ 1305306 w 1306267"/>
                <a:gd name="connsiteY7-1424" fmla="*/ 990115 h 1424419"/>
                <a:gd name="connsiteX8-1425" fmla="*/ 1255800 w 1306267"/>
                <a:gd name="connsiteY8-1426" fmla="*/ 1142552 h 1424419"/>
                <a:gd name="connsiteX9-1427" fmla="*/ 1172881 w 1306267"/>
                <a:gd name="connsiteY9-1428" fmla="*/ 1179342 h 1424419"/>
                <a:gd name="connsiteX10-1429" fmla="*/ 792288 w 1306267"/>
                <a:gd name="connsiteY10-1430" fmla="*/ 1385653 h 1424419"/>
                <a:gd name="connsiteX11-1431" fmla="*/ 522686 w 1306267"/>
                <a:gd name="connsiteY11-1432" fmla="*/ 1384922 h 1424419"/>
                <a:gd name="connsiteX12-1433" fmla="*/ 97009 w 1306267"/>
                <a:gd name="connsiteY12-1434" fmla="*/ 1161462 h 1424419"/>
                <a:gd name="connsiteX13-1435" fmla="*/ 44843 w 1306267"/>
                <a:gd name="connsiteY13-1436" fmla="*/ 1118989 h 1424419"/>
                <a:gd name="connsiteX14-1437" fmla="*/ 667 w 1306267"/>
                <a:gd name="connsiteY14-1438" fmla="*/ 999105 h 1424419"/>
                <a:gd name="connsiteX15-1439" fmla="*/ 0 w 1306267"/>
                <a:gd name="connsiteY15-1440" fmla="*/ 972364 h 1424419"/>
                <a:gd name="connsiteX16-1441" fmla="*/ 2496 w 1306267"/>
                <a:gd name="connsiteY16-1442" fmla="*/ 463106 h 1424419"/>
                <a:gd name="connsiteX17-1443" fmla="*/ 2458 w 1306267"/>
                <a:gd name="connsiteY17-1444" fmla="*/ 429563 h 1424419"/>
                <a:gd name="connsiteX18-1445" fmla="*/ 75248 w 1306267"/>
                <a:gd name="connsiteY18-1446" fmla="*/ 303202 h 1424419"/>
                <a:gd name="connsiteX19-1447" fmla="*/ 106293 w 1306267"/>
                <a:gd name="connsiteY19-1448" fmla="*/ 282597 h 1424419"/>
                <a:gd name="connsiteX20-1449" fmla="*/ 541533 w 1306267"/>
                <a:gd name="connsiteY20-1450" fmla="*/ 38110 h 1424419"/>
                <a:gd name="connsiteX21-1451" fmla="*/ 653528 w 1306267"/>
                <a:gd name="connsiteY21-1452" fmla="*/ 0 h 1424419"/>
                <a:gd name="connsiteX0-1453" fmla="*/ 653528 w 1306267"/>
                <a:gd name="connsiteY0-1454" fmla="*/ 0 h 1424419"/>
                <a:gd name="connsiteX1-1455" fmla="*/ 757287 w 1306267"/>
                <a:gd name="connsiteY1-1456" fmla="*/ 32444 h 1424419"/>
                <a:gd name="connsiteX2-1457" fmla="*/ 1206876 w 1306267"/>
                <a:gd name="connsiteY2-1458" fmla="*/ 284945 h 1424419"/>
                <a:gd name="connsiteX3-1459" fmla="*/ 1237706 w 1306267"/>
                <a:gd name="connsiteY3-1460" fmla="*/ 306775 h 1424419"/>
                <a:gd name="connsiteX4-1461" fmla="*/ 1301712 w 1306267"/>
                <a:gd name="connsiteY4-1462" fmla="*/ 442384 h 1424419"/>
                <a:gd name="connsiteX5-1463" fmla="*/ 1303099 w 1306267"/>
                <a:gd name="connsiteY5-1464" fmla="*/ 495558 h 1424419"/>
                <a:gd name="connsiteX6-1465" fmla="*/ 1303099 w 1306267"/>
                <a:gd name="connsiteY6-1466" fmla="*/ 952393 h 1424419"/>
                <a:gd name="connsiteX7-1467" fmla="*/ 1305306 w 1306267"/>
                <a:gd name="connsiteY7-1468" fmla="*/ 990115 h 1424419"/>
                <a:gd name="connsiteX8-1469" fmla="*/ 1255800 w 1306267"/>
                <a:gd name="connsiteY8-1470" fmla="*/ 1142552 h 1424419"/>
                <a:gd name="connsiteX9-1471" fmla="*/ 1172881 w 1306267"/>
                <a:gd name="connsiteY9-1472" fmla="*/ 1179342 h 1424419"/>
                <a:gd name="connsiteX10-1473" fmla="*/ 792288 w 1306267"/>
                <a:gd name="connsiteY10-1474" fmla="*/ 1385653 h 1424419"/>
                <a:gd name="connsiteX11-1475" fmla="*/ 522686 w 1306267"/>
                <a:gd name="connsiteY11-1476" fmla="*/ 1384922 h 1424419"/>
                <a:gd name="connsiteX12-1477" fmla="*/ 97009 w 1306267"/>
                <a:gd name="connsiteY12-1478" fmla="*/ 1161462 h 1424419"/>
                <a:gd name="connsiteX13-1479" fmla="*/ 44843 w 1306267"/>
                <a:gd name="connsiteY13-1480" fmla="*/ 1118989 h 1424419"/>
                <a:gd name="connsiteX14-1481" fmla="*/ 667 w 1306267"/>
                <a:gd name="connsiteY14-1482" fmla="*/ 999105 h 1424419"/>
                <a:gd name="connsiteX15-1483" fmla="*/ 0 w 1306267"/>
                <a:gd name="connsiteY15-1484" fmla="*/ 972364 h 1424419"/>
                <a:gd name="connsiteX16-1485" fmla="*/ 2496 w 1306267"/>
                <a:gd name="connsiteY16-1486" fmla="*/ 463106 h 1424419"/>
                <a:gd name="connsiteX17-1487" fmla="*/ 2458 w 1306267"/>
                <a:gd name="connsiteY17-1488" fmla="*/ 429563 h 1424419"/>
                <a:gd name="connsiteX18-1489" fmla="*/ 75248 w 1306267"/>
                <a:gd name="connsiteY18-1490" fmla="*/ 303202 h 1424419"/>
                <a:gd name="connsiteX19-1491" fmla="*/ 106293 w 1306267"/>
                <a:gd name="connsiteY19-1492" fmla="*/ 282597 h 1424419"/>
                <a:gd name="connsiteX20-1493" fmla="*/ 541533 w 1306267"/>
                <a:gd name="connsiteY20-1494" fmla="*/ 38110 h 1424419"/>
                <a:gd name="connsiteX21-1495" fmla="*/ 653528 w 1306267"/>
                <a:gd name="connsiteY21-1496" fmla="*/ 0 h 1424419"/>
                <a:gd name="connsiteX0-1497" fmla="*/ 653528 w 1306267"/>
                <a:gd name="connsiteY0-1498" fmla="*/ 0 h 1424419"/>
                <a:gd name="connsiteX1-1499" fmla="*/ 757287 w 1306267"/>
                <a:gd name="connsiteY1-1500" fmla="*/ 32444 h 1424419"/>
                <a:gd name="connsiteX2-1501" fmla="*/ 1206876 w 1306267"/>
                <a:gd name="connsiteY2-1502" fmla="*/ 284945 h 1424419"/>
                <a:gd name="connsiteX3-1503" fmla="*/ 1237706 w 1306267"/>
                <a:gd name="connsiteY3-1504" fmla="*/ 306775 h 1424419"/>
                <a:gd name="connsiteX4-1505" fmla="*/ 1301712 w 1306267"/>
                <a:gd name="connsiteY4-1506" fmla="*/ 442384 h 1424419"/>
                <a:gd name="connsiteX5-1507" fmla="*/ 1303099 w 1306267"/>
                <a:gd name="connsiteY5-1508" fmla="*/ 495558 h 1424419"/>
                <a:gd name="connsiteX6-1509" fmla="*/ 1303099 w 1306267"/>
                <a:gd name="connsiteY6-1510" fmla="*/ 952393 h 1424419"/>
                <a:gd name="connsiteX7-1511" fmla="*/ 1305306 w 1306267"/>
                <a:gd name="connsiteY7-1512" fmla="*/ 990115 h 1424419"/>
                <a:gd name="connsiteX8-1513" fmla="*/ 1255800 w 1306267"/>
                <a:gd name="connsiteY8-1514" fmla="*/ 1142552 h 1424419"/>
                <a:gd name="connsiteX9-1515" fmla="*/ 1172881 w 1306267"/>
                <a:gd name="connsiteY9-1516" fmla="*/ 1179342 h 1424419"/>
                <a:gd name="connsiteX10-1517" fmla="*/ 792288 w 1306267"/>
                <a:gd name="connsiteY10-1518" fmla="*/ 1385653 h 1424419"/>
                <a:gd name="connsiteX11-1519" fmla="*/ 522686 w 1306267"/>
                <a:gd name="connsiteY11-1520" fmla="*/ 1384922 h 1424419"/>
                <a:gd name="connsiteX12-1521" fmla="*/ 94302 w 1306267"/>
                <a:gd name="connsiteY12-1522" fmla="*/ 1158755 h 1424419"/>
                <a:gd name="connsiteX13-1523" fmla="*/ 44843 w 1306267"/>
                <a:gd name="connsiteY13-1524" fmla="*/ 1118989 h 1424419"/>
                <a:gd name="connsiteX14-1525" fmla="*/ 667 w 1306267"/>
                <a:gd name="connsiteY14-1526" fmla="*/ 999105 h 1424419"/>
                <a:gd name="connsiteX15-1527" fmla="*/ 0 w 1306267"/>
                <a:gd name="connsiteY15-1528" fmla="*/ 972364 h 1424419"/>
                <a:gd name="connsiteX16-1529" fmla="*/ 2496 w 1306267"/>
                <a:gd name="connsiteY16-1530" fmla="*/ 463106 h 1424419"/>
                <a:gd name="connsiteX17-1531" fmla="*/ 2458 w 1306267"/>
                <a:gd name="connsiteY17-1532" fmla="*/ 429563 h 1424419"/>
                <a:gd name="connsiteX18-1533" fmla="*/ 75248 w 1306267"/>
                <a:gd name="connsiteY18-1534" fmla="*/ 303202 h 1424419"/>
                <a:gd name="connsiteX19-1535" fmla="*/ 106293 w 1306267"/>
                <a:gd name="connsiteY19-1536" fmla="*/ 282597 h 1424419"/>
                <a:gd name="connsiteX20-1537" fmla="*/ 541533 w 1306267"/>
                <a:gd name="connsiteY20-1538" fmla="*/ 38110 h 1424419"/>
                <a:gd name="connsiteX21-1539" fmla="*/ 653528 w 1306267"/>
                <a:gd name="connsiteY21-1540" fmla="*/ 0 h 1424419"/>
                <a:gd name="connsiteX0-1541" fmla="*/ 653528 w 1306267"/>
                <a:gd name="connsiteY0-1542" fmla="*/ 0 h 1424419"/>
                <a:gd name="connsiteX1-1543" fmla="*/ 757287 w 1306267"/>
                <a:gd name="connsiteY1-1544" fmla="*/ 32444 h 1424419"/>
                <a:gd name="connsiteX2-1545" fmla="*/ 1206876 w 1306267"/>
                <a:gd name="connsiteY2-1546" fmla="*/ 284945 h 1424419"/>
                <a:gd name="connsiteX3-1547" fmla="*/ 1237706 w 1306267"/>
                <a:gd name="connsiteY3-1548" fmla="*/ 306775 h 1424419"/>
                <a:gd name="connsiteX4-1549" fmla="*/ 1301712 w 1306267"/>
                <a:gd name="connsiteY4-1550" fmla="*/ 442384 h 1424419"/>
                <a:gd name="connsiteX5-1551" fmla="*/ 1303099 w 1306267"/>
                <a:gd name="connsiteY5-1552" fmla="*/ 495558 h 1424419"/>
                <a:gd name="connsiteX6-1553" fmla="*/ 1303099 w 1306267"/>
                <a:gd name="connsiteY6-1554" fmla="*/ 952393 h 1424419"/>
                <a:gd name="connsiteX7-1555" fmla="*/ 1305306 w 1306267"/>
                <a:gd name="connsiteY7-1556" fmla="*/ 990115 h 1424419"/>
                <a:gd name="connsiteX8-1557" fmla="*/ 1255800 w 1306267"/>
                <a:gd name="connsiteY8-1558" fmla="*/ 1142552 h 1424419"/>
                <a:gd name="connsiteX9-1559" fmla="*/ 1172881 w 1306267"/>
                <a:gd name="connsiteY9-1560" fmla="*/ 1179342 h 1424419"/>
                <a:gd name="connsiteX10-1561" fmla="*/ 792288 w 1306267"/>
                <a:gd name="connsiteY10-1562" fmla="*/ 1385653 h 1424419"/>
                <a:gd name="connsiteX11-1563" fmla="*/ 522686 w 1306267"/>
                <a:gd name="connsiteY11-1564" fmla="*/ 1384922 h 1424419"/>
                <a:gd name="connsiteX12-1565" fmla="*/ 94302 w 1306267"/>
                <a:gd name="connsiteY12-1566" fmla="*/ 1158755 h 1424419"/>
                <a:gd name="connsiteX13-1567" fmla="*/ 39429 w 1306267"/>
                <a:gd name="connsiteY13-1568" fmla="*/ 1117635 h 1424419"/>
                <a:gd name="connsiteX14-1569" fmla="*/ 667 w 1306267"/>
                <a:gd name="connsiteY14-1570" fmla="*/ 999105 h 1424419"/>
                <a:gd name="connsiteX15-1571" fmla="*/ 0 w 1306267"/>
                <a:gd name="connsiteY15-1572" fmla="*/ 972364 h 1424419"/>
                <a:gd name="connsiteX16-1573" fmla="*/ 2496 w 1306267"/>
                <a:gd name="connsiteY16-1574" fmla="*/ 463106 h 1424419"/>
                <a:gd name="connsiteX17-1575" fmla="*/ 2458 w 1306267"/>
                <a:gd name="connsiteY17-1576" fmla="*/ 429563 h 1424419"/>
                <a:gd name="connsiteX18-1577" fmla="*/ 75248 w 1306267"/>
                <a:gd name="connsiteY18-1578" fmla="*/ 303202 h 1424419"/>
                <a:gd name="connsiteX19-1579" fmla="*/ 106293 w 1306267"/>
                <a:gd name="connsiteY19-1580" fmla="*/ 282597 h 1424419"/>
                <a:gd name="connsiteX20-1581" fmla="*/ 541533 w 1306267"/>
                <a:gd name="connsiteY20-1582" fmla="*/ 38110 h 1424419"/>
                <a:gd name="connsiteX21-1583" fmla="*/ 653528 w 1306267"/>
                <a:gd name="connsiteY21-1584" fmla="*/ 0 h 1424419"/>
                <a:gd name="connsiteX0-1585" fmla="*/ 653528 w 1305333"/>
                <a:gd name="connsiteY0-1586" fmla="*/ 0 h 1424419"/>
                <a:gd name="connsiteX1-1587" fmla="*/ 757287 w 1305333"/>
                <a:gd name="connsiteY1-1588" fmla="*/ 32444 h 1424419"/>
                <a:gd name="connsiteX2-1589" fmla="*/ 1206876 w 1305333"/>
                <a:gd name="connsiteY2-1590" fmla="*/ 284945 h 1424419"/>
                <a:gd name="connsiteX3-1591" fmla="*/ 1237706 w 1305333"/>
                <a:gd name="connsiteY3-1592" fmla="*/ 306775 h 1424419"/>
                <a:gd name="connsiteX4-1593" fmla="*/ 1301712 w 1305333"/>
                <a:gd name="connsiteY4-1594" fmla="*/ 442384 h 1424419"/>
                <a:gd name="connsiteX5-1595" fmla="*/ 1303099 w 1305333"/>
                <a:gd name="connsiteY5-1596" fmla="*/ 495558 h 1424419"/>
                <a:gd name="connsiteX6-1597" fmla="*/ 1303099 w 1305333"/>
                <a:gd name="connsiteY6-1598" fmla="*/ 952393 h 1424419"/>
                <a:gd name="connsiteX7-1599" fmla="*/ 1305306 w 1305333"/>
                <a:gd name="connsiteY7-1600" fmla="*/ 990115 h 1424419"/>
                <a:gd name="connsiteX8-1601" fmla="*/ 1227376 w 1305333"/>
                <a:gd name="connsiteY8-1602" fmla="*/ 1152027 h 1424419"/>
                <a:gd name="connsiteX9-1603" fmla="*/ 1172881 w 1305333"/>
                <a:gd name="connsiteY9-1604" fmla="*/ 1179342 h 1424419"/>
                <a:gd name="connsiteX10-1605" fmla="*/ 792288 w 1305333"/>
                <a:gd name="connsiteY10-1606" fmla="*/ 1385653 h 1424419"/>
                <a:gd name="connsiteX11-1607" fmla="*/ 522686 w 1305333"/>
                <a:gd name="connsiteY11-1608" fmla="*/ 1384922 h 1424419"/>
                <a:gd name="connsiteX12-1609" fmla="*/ 94302 w 1305333"/>
                <a:gd name="connsiteY12-1610" fmla="*/ 1158755 h 1424419"/>
                <a:gd name="connsiteX13-1611" fmla="*/ 39429 w 1305333"/>
                <a:gd name="connsiteY13-1612" fmla="*/ 1117635 h 1424419"/>
                <a:gd name="connsiteX14-1613" fmla="*/ 667 w 1305333"/>
                <a:gd name="connsiteY14-1614" fmla="*/ 999105 h 1424419"/>
                <a:gd name="connsiteX15-1615" fmla="*/ 0 w 1305333"/>
                <a:gd name="connsiteY15-1616" fmla="*/ 972364 h 1424419"/>
                <a:gd name="connsiteX16-1617" fmla="*/ 2496 w 1305333"/>
                <a:gd name="connsiteY16-1618" fmla="*/ 463106 h 1424419"/>
                <a:gd name="connsiteX17-1619" fmla="*/ 2458 w 1305333"/>
                <a:gd name="connsiteY17-1620" fmla="*/ 429563 h 1424419"/>
                <a:gd name="connsiteX18-1621" fmla="*/ 75248 w 1305333"/>
                <a:gd name="connsiteY18-1622" fmla="*/ 303202 h 1424419"/>
                <a:gd name="connsiteX19-1623" fmla="*/ 106293 w 1305333"/>
                <a:gd name="connsiteY19-1624" fmla="*/ 282597 h 1424419"/>
                <a:gd name="connsiteX20-1625" fmla="*/ 541533 w 1305333"/>
                <a:gd name="connsiteY20-1626" fmla="*/ 38110 h 1424419"/>
                <a:gd name="connsiteX21-1627" fmla="*/ 653528 w 1305333"/>
                <a:gd name="connsiteY21-1628" fmla="*/ 0 h 1424419"/>
                <a:gd name="connsiteX0-1629" fmla="*/ 653528 w 1305333"/>
                <a:gd name="connsiteY0-1630" fmla="*/ 0 h 1424419"/>
                <a:gd name="connsiteX1-1631" fmla="*/ 757287 w 1305333"/>
                <a:gd name="connsiteY1-1632" fmla="*/ 32444 h 1424419"/>
                <a:gd name="connsiteX2-1633" fmla="*/ 1206876 w 1305333"/>
                <a:gd name="connsiteY2-1634" fmla="*/ 284945 h 1424419"/>
                <a:gd name="connsiteX3-1635" fmla="*/ 1237706 w 1305333"/>
                <a:gd name="connsiteY3-1636" fmla="*/ 306775 h 1424419"/>
                <a:gd name="connsiteX4-1637" fmla="*/ 1301712 w 1305333"/>
                <a:gd name="connsiteY4-1638" fmla="*/ 442384 h 1424419"/>
                <a:gd name="connsiteX5-1639" fmla="*/ 1303099 w 1305333"/>
                <a:gd name="connsiteY5-1640" fmla="*/ 495558 h 1424419"/>
                <a:gd name="connsiteX6-1641" fmla="*/ 1303099 w 1305333"/>
                <a:gd name="connsiteY6-1642" fmla="*/ 952393 h 1424419"/>
                <a:gd name="connsiteX7-1643" fmla="*/ 1302599 w 1305333"/>
                <a:gd name="connsiteY7-1644" fmla="*/ 1003650 h 1424419"/>
                <a:gd name="connsiteX8-1645" fmla="*/ 1227376 w 1305333"/>
                <a:gd name="connsiteY8-1646" fmla="*/ 1152027 h 1424419"/>
                <a:gd name="connsiteX9-1647" fmla="*/ 1172881 w 1305333"/>
                <a:gd name="connsiteY9-1648" fmla="*/ 1179342 h 1424419"/>
                <a:gd name="connsiteX10-1649" fmla="*/ 792288 w 1305333"/>
                <a:gd name="connsiteY10-1650" fmla="*/ 1385653 h 1424419"/>
                <a:gd name="connsiteX11-1651" fmla="*/ 522686 w 1305333"/>
                <a:gd name="connsiteY11-1652" fmla="*/ 1384922 h 1424419"/>
                <a:gd name="connsiteX12-1653" fmla="*/ 94302 w 1305333"/>
                <a:gd name="connsiteY12-1654" fmla="*/ 1158755 h 1424419"/>
                <a:gd name="connsiteX13-1655" fmla="*/ 39429 w 1305333"/>
                <a:gd name="connsiteY13-1656" fmla="*/ 1117635 h 1424419"/>
                <a:gd name="connsiteX14-1657" fmla="*/ 667 w 1305333"/>
                <a:gd name="connsiteY14-1658" fmla="*/ 999105 h 1424419"/>
                <a:gd name="connsiteX15-1659" fmla="*/ 0 w 1305333"/>
                <a:gd name="connsiteY15-1660" fmla="*/ 972364 h 1424419"/>
                <a:gd name="connsiteX16-1661" fmla="*/ 2496 w 1305333"/>
                <a:gd name="connsiteY16-1662" fmla="*/ 463106 h 1424419"/>
                <a:gd name="connsiteX17-1663" fmla="*/ 2458 w 1305333"/>
                <a:gd name="connsiteY17-1664" fmla="*/ 429563 h 1424419"/>
                <a:gd name="connsiteX18-1665" fmla="*/ 75248 w 1305333"/>
                <a:gd name="connsiteY18-1666" fmla="*/ 303202 h 1424419"/>
                <a:gd name="connsiteX19-1667" fmla="*/ 106293 w 1305333"/>
                <a:gd name="connsiteY19-1668" fmla="*/ 282597 h 1424419"/>
                <a:gd name="connsiteX20-1669" fmla="*/ 541533 w 1305333"/>
                <a:gd name="connsiteY20-1670" fmla="*/ 38110 h 1424419"/>
                <a:gd name="connsiteX21-1671" fmla="*/ 653528 w 1305333"/>
                <a:gd name="connsiteY21-1672" fmla="*/ 0 h 1424419"/>
                <a:gd name="connsiteX0-1673" fmla="*/ 653528 w 1305080"/>
                <a:gd name="connsiteY0-1674" fmla="*/ 0 h 1424419"/>
                <a:gd name="connsiteX1-1675" fmla="*/ 757287 w 1305080"/>
                <a:gd name="connsiteY1-1676" fmla="*/ 32444 h 1424419"/>
                <a:gd name="connsiteX2-1677" fmla="*/ 1206876 w 1305080"/>
                <a:gd name="connsiteY2-1678" fmla="*/ 284945 h 1424419"/>
                <a:gd name="connsiteX3-1679" fmla="*/ 1237706 w 1305080"/>
                <a:gd name="connsiteY3-1680" fmla="*/ 306775 h 1424419"/>
                <a:gd name="connsiteX4-1681" fmla="*/ 1301712 w 1305080"/>
                <a:gd name="connsiteY4-1682" fmla="*/ 442384 h 1424419"/>
                <a:gd name="connsiteX5-1683" fmla="*/ 1303099 w 1305080"/>
                <a:gd name="connsiteY5-1684" fmla="*/ 495558 h 1424419"/>
                <a:gd name="connsiteX6-1685" fmla="*/ 1301746 w 1305080"/>
                <a:gd name="connsiteY6-1686" fmla="*/ 953747 h 1424419"/>
                <a:gd name="connsiteX7-1687" fmla="*/ 1302599 w 1305080"/>
                <a:gd name="connsiteY7-1688" fmla="*/ 1003650 h 1424419"/>
                <a:gd name="connsiteX8-1689" fmla="*/ 1227376 w 1305080"/>
                <a:gd name="connsiteY8-1690" fmla="*/ 1152027 h 1424419"/>
                <a:gd name="connsiteX9-1691" fmla="*/ 1172881 w 1305080"/>
                <a:gd name="connsiteY9-1692" fmla="*/ 1179342 h 1424419"/>
                <a:gd name="connsiteX10-1693" fmla="*/ 792288 w 1305080"/>
                <a:gd name="connsiteY10-1694" fmla="*/ 1385653 h 1424419"/>
                <a:gd name="connsiteX11-1695" fmla="*/ 522686 w 1305080"/>
                <a:gd name="connsiteY11-1696" fmla="*/ 1384922 h 1424419"/>
                <a:gd name="connsiteX12-1697" fmla="*/ 94302 w 1305080"/>
                <a:gd name="connsiteY12-1698" fmla="*/ 1158755 h 1424419"/>
                <a:gd name="connsiteX13-1699" fmla="*/ 39429 w 1305080"/>
                <a:gd name="connsiteY13-1700" fmla="*/ 1117635 h 1424419"/>
                <a:gd name="connsiteX14-1701" fmla="*/ 667 w 1305080"/>
                <a:gd name="connsiteY14-1702" fmla="*/ 999105 h 1424419"/>
                <a:gd name="connsiteX15-1703" fmla="*/ 0 w 1305080"/>
                <a:gd name="connsiteY15-1704" fmla="*/ 972364 h 1424419"/>
                <a:gd name="connsiteX16-1705" fmla="*/ 2496 w 1305080"/>
                <a:gd name="connsiteY16-1706" fmla="*/ 463106 h 1424419"/>
                <a:gd name="connsiteX17-1707" fmla="*/ 2458 w 1305080"/>
                <a:gd name="connsiteY17-1708" fmla="*/ 429563 h 1424419"/>
                <a:gd name="connsiteX18-1709" fmla="*/ 75248 w 1305080"/>
                <a:gd name="connsiteY18-1710" fmla="*/ 303202 h 1424419"/>
                <a:gd name="connsiteX19-1711" fmla="*/ 106293 w 1305080"/>
                <a:gd name="connsiteY19-1712" fmla="*/ 282597 h 1424419"/>
                <a:gd name="connsiteX20-1713" fmla="*/ 541533 w 1305080"/>
                <a:gd name="connsiteY20-1714" fmla="*/ 38110 h 1424419"/>
                <a:gd name="connsiteX21-1715" fmla="*/ 653528 w 1305080"/>
                <a:gd name="connsiteY21-1716" fmla="*/ 0 h 1424419"/>
                <a:gd name="connsiteX0-1717" fmla="*/ 653528 w 1305299"/>
                <a:gd name="connsiteY0-1718" fmla="*/ 0 h 1424419"/>
                <a:gd name="connsiteX1-1719" fmla="*/ 757287 w 1305299"/>
                <a:gd name="connsiteY1-1720" fmla="*/ 32444 h 1424419"/>
                <a:gd name="connsiteX2-1721" fmla="*/ 1206876 w 1305299"/>
                <a:gd name="connsiteY2-1722" fmla="*/ 284945 h 1424419"/>
                <a:gd name="connsiteX3-1723" fmla="*/ 1237706 w 1305299"/>
                <a:gd name="connsiteY3-1724" fmla="*/ 306775 h 1424419"/>
                <a:gd name="connsiteX4-1725" fmla="*/ 1301712 w 1305299"/>
                <a:gd name="connsiteY4-1726" fmla="*/ 442384 h 1424419"/>
                <a:gd name="connsiteX5-1727" fmla="*/ 1303099 w 1305299"/>
                <a:gd name="connsiteY5-1728" fmla="*/ 495558 h 1424419"/>
                <a:gd name="connsiteX6-1729" fmla="*/ 1301746 w 1305299"/>
                <a:gd name="connsiteY6-1730" fmla="*/ 953747 h 1424419"/>
                <a:gd name="connsiteX7-1731" fmla="*/ 1302599 w 1305299"/>
                <a:gd name="connsiteY7-1732" fmla="*/ 1003650 h 1424419"/>
                <a:gd name="connsiteX8-1733" fmla="*/ 1227376 w 1305299"/>
                <a:gd name="connsiteY8-1734" fmla="*/ 1152027 h 1424419"/>
                <a:gd name="connsiteX9-1735" fmla="*/ 1172881 w 1305299"/>
                <a:gd name="connsiteY9-1736" fmla="*/ 1179342 h 1424419"/>
                <a:gd name="connsiteX10-1737" fmla="*/ 792288 w 1305299"/>
                <a:gd name="connsiteY10-1738" fmla="*/ 1385653 h 1424419"/>
                <a:gd name="connsiteX11-1739" fmla="*/ 522686 w 1305299"/>
                <a:gd name="connsiteY11-1740" fmla="*/ 1384922 h 1424419"/>
                <a:gd name="connsiteX12-1741" fmla="*/ 94302 w 1305299"/>
                <a:gd name="connsiteY12-1742" fmla="*/ 1158755 h 1424419"/>
                <a:gd name="connsiteX13-1743" fmla="*/ 39429 w 1305299"/>
                <a:gd name="connsiteY13-1744" fmla="*/ 1117635 h 1424419"/>
                <a:gd name="connsiteX14-1745" fmla="*/ 667 w 1305299"/>
                <a:gd name="connsiteY14-1746" fmla="*/ 999105 h 1424419"/>
                <a:gd name="connsiteX15-1747" fmla="*/ 0 w 1305299"/>
                <a:gd name="connsiteY15-1748" fmla="*/ 972364 h 1424419"/>
                <a:gd name="connsiteX16-1749" fmla="*/ 2496 w 1305299"/>
                <a:gd name="connsiteY16-1750" fmla="*/ 463106 h 1424419"/>
                <a:gd name="connsiteX17-1751" fmla="*/ 2458 w 1305299"/>
                <a:gd name="connsiteY17-1752" fmla="*/ 429563 h 1424419"/>
                <a:gd name="connsiteX18-1753" fmla="*/ 75248 w 1305299"/>
                <a:gd name="connsiteY18-1754" fmla="*/ 303202 h 1424419"/>
                <a:gd name="connsiteX19-1755" fmla="*/ 106293 w 1305299"/>
                <a:gd name="connsiteY19-1756" fmla="*/ 282597 h 1424419"/>
                <a:gd name="connsiteX20-1757" fmla="*/ 541533 w 1305299"/>
                <a:gd name="connsiteY20-1758" fmla="*/ 38110 h 1424419"/>
                <a:gd name="connsiteX21-1759" fmla="*/ 653528 w 1305299"/>
                <a:gd name="connsiteY21-1760" fmla="*/ 0 h 1424419"/>
                <a:gd name="connsiteX0-1761" fmla="*/ 653528 w 1306646"/>
                <a:gd name="connsiteY0-1762" fmla="*/ 0 h 1424419"/>
                <a:gd name="connsiteX1-1763" fmla="*/ 757287 w 1306646"/>
                <a:gd name="connsiteY1-1764" fmla="*/ 32444 h 1424419"/>
                <a:gd name="connsiteX2-1765" fmla="*/ 1206876 w 1306646"/>
                <a:gd name="connsiteY2-1766" fmla="*/ 284945 h 1424419"/>
                <a:gd name="connsiteX3-1767" fmla="*/ 1237706 w 1306646"/>
                <a:gd name="connsiteY3-1768" fmla="*/ 306775 h 1424419"/>
                <a:gd name="connsiteX4-1769" fmla="*/ 1301712 w 1306646"/>
                <a:gd name="connsiteY4-1770" fmla="*/ 442384 h 1424419"/>
                <a:gd name="connsiteX5-1771" fmla="*/ 1303099 w 1306646"/>
                <a:gd name="connsiteY5-1772" fmla="*/ 495558 h 1424419"/>
                <a:gd name="connsiteX6-1773" fmla="*/ 1301746 w 1306646"/>
                <a:gd name="connsiteY6-1774" fmla="*/ 953747 h 1424419"/>
                <a:gd name="connsiteX7-1775" fmla="*/ 1302599 w 1306646"/>
                <a:gd name="connsiteY7-1776" fmla="*/ 1003650 h 1424419"/>
                <a:gd name="connsiteX8-1777" fmla="*/ 1227376 w 1306646"/>
                <a:gd name="connsiteY8-1778" fmla="*/ 1152027 h 1424419"/>
                <a:gd name="connsiteX9-1779" fmla="*/ 1172881 w 1306646"/>
                <a:gd name="connsiteY9-1780" fmla="*/ 1179342 h 1424419"/>
                <a:gd name="connsiteX10-1781" fmla="*/ 792288 w 1306646"/>
                <a:gd name="connsiteY10-1782" fmla="*/ 1385653 h 1424419"/>
                <a:gd name="connsiteX11-1783" fmla="*/ 522686 w 1306646"/>
                <a:gd name="connsiteY11-1784" fmla="*/ 1384922 h 1424419"/>
                <a:gd name="connsiteX12-1785" fmla="*/ 94302 w 1306646"/>
                <a:gd name="connsiteY12-1786" fmla="*/ 1158755 h 1424419"/>
                <a:gd name="connsiteX13-1787" fmla="*/ 39429 w 1306646"/>
                <a:gd name="connsiteY13-1788" fmla="*/ 1117635 h 1424419"/>
                <a:gd name="connsiteX14-1789" fmla="*/ 667 w 1306646"/>
                <a:gd name="connsiteY14-1790" fmla="*/ 999105 h 1424419"/>
                <a:gd name="connsiteX15-1791" fmla="*/ 0 w 1306646"/>
                <a:gd name="connsiteY15-1792" fmla="*/ 972364 h 1424419"/>
                <a:gd name="connsiteX16-1793" fmla="*/ 2496 w 1306646"/>
                <a:gd name="connsiteY16-1794" fmla="*/ 463106 h 1424419"/>
                <a:gd name="connsiteX17-1795" fmla="*/ 2458 w 1306646"/>
                <a:gd name="connsiteY17-1796" fmla="*/ 429563 h 1424419"/>
                <a:gd name="connsiteX18-1797" fmla="*/ 75248 w 1306646"/>
                <a:gd name="connsiteY18-1798" fmla="*/ 303202 h 1424419"/>
                <a:gd name="connsiteX19-1799" fmla="*/ 106293 w 1306646"/>
                <a:gd name="connsiteY19-1800" fmla="*/ 282597 h 1424419"/>
                <a:gd name="connsiteX20-1801" fmla="*/ 541533 w 1306646"/>
                <a:gd name="connsiteY20-1802" fmla="*/ 38110 h 1424419"/>
                <a:gd name="connsiteX21-1803" fmla="*/ 653528 w 1306646"/>
                <a:gd name="connsiteY21-1804" fmla="*/ 0 h 1424419"/>
                <a:gd name="connsiteX0-1805" fmla="*/ 653528 w 1305299"/>
                <a:gd name="connsiteY0-1806" fmla="*/ 0 h 1424419"/>
                <a:gd name="connsiteX1-1807" fmla="*/ 757287 w 1305299"/>
                <a:gd name="connsiteY1-1808" fmla="*/ 32444 h 1424419"/>
                <a:gd name="connsiteX2-1809" fmla="*/ 1206876 w 1305299"/>
                <a:gd name="connsiteY2-1810" fmla="*/ 284945 h 1424419"/>
                <a:gd name="connsiteX3-1811" fmla="*/ 1237706 w 1305299"/>
                <a:gd name="connsiteY3-1812" fmla="*/ 306775 h 1424419"/>
                <a:gd name="connsiteX4-1813" fmla="*/ 1301712 w 1305299"/>
                <a:gd name="connsiteY4-1814" fmla="*/ 442384 h 1424419"/>
                <a:gd name="connsiteX5-1815" fmla="*/ 1303099 w 1305299"/>
                <a:gd name="connsiteY5-1816" fmla="*/ 495558 h 1424419"/>
                <a:gd name="connsiteX6-1817" fmla="*/ 1301746 w 1305299"/>
                <a:gd name="connsiteY6-1818" fmla="*/ 953747 h 1424419"/>
                <a:gd name="connsiteX7-1819" fmla="*/ 1302599 w 1305299"/>
                <a:gd name="connsiteY7-1820" fmla="*/ 1003650 h 1424419"/>
                <a:gd name="connsiteX8-1821" fmla="*/ 1227376 w 1305299"/>
                <a:gd name="connsiteY8-1822" fmla="*/ 1152027 h 1424419"/>
                <a:gd name="connsiteX9-1823" fmla="*/ 1172881 w 1305299"/>
                <a:gd name="connsiteY9-1824" fmla="*/ 1179342 h 1424419"/>
                <a:gd name="connsiteX10-1825" fmla="*/ 792288 w 1305299"/>
                <a:gd name="connsiteY10-1826" fmla="*/ 1385653 h 1424419"/>
                <a:gd name="connsiteX11-1827" fmla="*/ 522686 w 1305299"/>
                <a:gd name="connsiteY11-1828" fmla="*/ 1384922 h 1424419"/>
                <a:gd name="connsiteX12-1829" fmla="*/ 94302 w 1305299"/>
                <a:gd name="connsiteY12-1830" fmla="*/ 1158755 h 1424419"/>
                <a:gd name="connsiteX13-1831" fmla="*/ 39429 w 1305299"/>
                <a:gd name="connsiteY13-1832" fmla="*/ 1117635 h 1424419"/>
                <a:gd name="connsiteX14-1833" fmla="*/ 667 w 1305299"/>
                <a:gd name="connsiteY14-1834" fmla="*/ 999105 h 1424419"/>
                <a:gd name="connsiteX15-1835" fmla="*/ 0 w 1305299"/>
                <a:gd name="connsiteY15-1836" fmla="*/ 972364 h 1424419"/>
                <a:gd name="connsiteX16-1837" fmla="*/ 2496 w 1305299"/>
                <a:gd name="connsiteY16-1838" fmla="*/ 463106 h 1424419"/>
                <a:gd name="connsiteX17-1839" fmla="*/ 2458 w 1305299"/>
                <a:gd name="connsiteY17-1840" fmla="*/ 429563 h 1424419"/>
                <a:gd name="connsiteX18-1841" fmla="*/ 75248 w 1305299"/>
                <a:gd name="connsiteY18-1842" fmla="*/ 303202 h 1424419"/>
                <a:gd name="connsiteX19-1843" fmla="*/ 106293 w 1305299"/>
                <a:gd name="connsiteY19-1844" fmla="*/ 282597 h 1424419"/>
                <a:gd name="connsiteX20-1845" fmla="*/ 541533 w 1305299"/>
                <a:gd name="connsiteY20-1846" fmla="*/ 38110 h 1424419"/>
                <a:gd name="connsiteX21-1847" fmla="*/ 653528 w 1305299"/>
                <a:gd name="connsiteY21-1848" fmla="*/ 0 h 1424419"/>
                <a:gd name="connsiteX0-1849" fmla="*/ 653528 w 1304127"/>
                <a:gd name="connsiteY0-1850" fmla="*/ 0 h 1424419"/>
                <a:gd name="connsiteX1-1851" fmla="*/ 757287 w 1304127"/>
                <a:gd name="connsiteY1-1852" fmla="*/ 32444 h 1424419"/>
                <a:gd name="connsiteX2-1853" fmla="*/ 1206876 w 1304127"/>
                <a:gd name="connsiteY2-1854" fmla="*/ 284945 h 1424419"/>
                <a:gd name="connsiteX3-1855" fmla="*/ 1237706 w 1304127"/>
                <a:gd name="connsiteY3-1856" fmla="*/ 306775 h 1424419"/>
                <a:gd name="connsiteX4-1857" fmla="*/ 1301712 w 1304127"/>
                <a:gd name="connsiteY4-1858" fmla="*/ 442384 h 1424419"/>
                <a:gd name="connsiteX5-1859" fmla="*/ 1303099 w 1304127"/>
                <a:gd name="connsiteY5-1860" fmla="*/ 495558 h 1424419"/>
                <a:gd name="connsiteX6-1861" fmla="*/ 1301746 w 1304127"/>
                <a:gd name="connsiteY6-1862" fmla="*/ 953747 h 1424419"/>
                <a:gd name="connsiteX7-1863" fmla="*/ 1302599 w 1304127"/>
                <a:gd name="connsiteY7-1864" fmla="*/ 1003650 h 1424419"/>
                <a:gd name="connsiteX8-1865" fmla="*/ 1227376 w 1304127"/>
                <a:gd name="connsiteY8-1866" fmla="*/ 1152027 h 1424419"/>
                <a:gd name="connsiteX9-1867" fmla="*/ 1172881 w 1304127"/>
                <a:gd name="connsiteY9-1868" fmla="*/ 1179342 h 1424419"/>
                <a:gd name="connsiteX10-1869" fmla="*/ 792288 w 1304127"/>
                <a:gd name="connsiteY10-1870" fmla="*/ 1385653 h 1424419"/>
                <a:gd name="connsiteX11-1871" fmla="*/ 522686 w 1304127"/>
                <a:gd name="connsiteY11-1872" fmla="*/ 1384922 h 1424419"/>
                <a:gd name="connsiteX12-1873" fmla="*/ 94302 w 1304127"/>
                <a:gd name="connsiteY12-1874" fmla="*/ 1158755 h 1424419"/>
                <a:gd name="connsiteX13-1875" fmla="*/ 39429 w 1304127"/>
                <a:gd name="connsiteY13-1876" fmla="*/ 1117635 h 1424419"/>
                <a:gd name="connsiteX14-1877" fmla="*/ 667 w 1304127"/>
                <a:gd name="connsiteY14-1878" fmla="*/ 999105 h 1424419"/>
                <a:gd name="connsiteX15-1879" fmla="*/ 0 w 1304127"/>
                <a:gd name="connsiteY15-1880" fmla="*/ 972364 h 1424419"/>
                <a:gd name="connsiteX16-1881" fmla="*/ 2496 w 1304127"/>
                <a:gd name="connsiteY16-1882" fmla="*/ 463106 h 1424419"/>
                <a:gd name="connsiteX17-1883" fmla="*/ 2458 w 1304127"/>
                <a:gd name="connsiteY17-1884" fmla="*/ 429563 h 1424419"/>
                <a:gd name="connsiteX18-1885" fmla="*/ 75248 w 1304127"/>
                <a:gd name="connsiteY18-1886" fmla="*/ 303202 h 1424419"/>
                <a:gd name="connsiteX19-1887" fmla="*/ 106293 w 1304127"/>
                <a:gd name="connsiteY19-1888" fmla="*/ 282597 h 1424419"/>
                <a:gd name="connsiteX20-1889" fmla="*/ 541533 w 1304127"/>
                <a:gd name="connsiteY20-1890" fmla="*/ 38110 h 1424419"/>
                <a:gd name="connsiteX21-1891" fmla="*/ 653528 w 1304127"/>
                <a:gd name="connsiteY21-1892" fmla="*/ 0 h 1424419"/>
                <a:gd name="connsiteX0-1893" fmla="*/ 653528 w 1306101"/>
                <a:gd name="connsiteY0-1894" fmla="*/ 0 h 1424419"/>
                <a:gd name="connsiteX1-1895" fmla="*/ 757287 w 1306101"/>
                <a:gd name="connsiteY1-1896" fmla="*/ 32444 h 1424419"/>
                <a:gd name="connsiteX2-1897" fmla="*/ 1206876 w 1306101"/>
                <a:gd name="connsiteY2-1898" fmla="*/ 284945 h 1424419"/>
                <a:gd name="connsiteX3-1899" fmla="*/ 1237706 w 1306101"/>
                <a:gd name="connsiteY3-1900" fmla="*/ 306775 h 1424419"/>
                <a:gd name="connsiteX4-1901" fmla="*/ 1305773 w 1306101"/>
                <a:gd name="connsiteY4-1902" fmla="*/ 442384 h 1424419"/>
                <a:gd name="connsiteX5-1903" fmla="*/ 1303099 w 1306101"/>
                <a:gd name="connsiteY5-1904" fmla="*/ 495558 h 1424419"/>
                <a:gd name="connsiteX6-1905" fmla="*/ 1301746 w 1306101"/>
                <a:gd name="connsiteY6-1906" fmla="*/ 953747 h 1424419"/>
                <a:gd name="connsiteX7-1907" fmla="*/ 1302599 w 1306101"/>
                <a:gd name="connsiteY7-1908" fmla="*/ 1003650 h 1424419"/>
                <a:gd name="connsiteX8-1909" fmla="*/ 1227376 w 1306101"/>
                <a:gd name="connsiteY8-1910" fmla="*/ 1152027 h 1424419"/>
                <a:gd name="connsiteX9-1911" fmla="*/ 1172881 w 1306101"/>
                <a:gd name="connsiteY9-1912" fmla="*/ 1179342 h 1424419"/>
                <a:gd name="connsiteX10-1913" fmla="*/ 792288 w 1306101"/>
                <a:gd name="connsiteY10-1914" fmla="*/ 1385653 h 1424419"/>
                <a:gd name="connsiteX11-1915" fmla="*/ 522686 w 1306101"/>
                <a:gd name="connsiteY11-1916" fmla="*/ 1384922 h 1424419"/>
                <a:gd name="connsiteX12-1917" fmla="*/ 94302 w 1306101"/>
                <a:gd name="connsiteY12-1918" fmla="*/ 1158755 h 1424419"/>
                <a:gd name="connsiteX13-1919" fmla="*/ 39429 w 1306101"/>
                <a:gd name="connsiteY13-1920" fmla="*/ 1117635 h 1424419"/>
                <a:gd name="connsiteX14-1921" fmla="*/ 667 w 1306101"/>
                <a:gd name="connsiteY14-1922" fmla="*/ 999105 h 1424419"/>
                <a:gd name="connsiteX15-1923" fmla="*/ 0 w 1306101"/>
                <a:gd name="connsiteY15-1924" fmla="*/ 972364 h 1424419"/>
                <a:gd name="connsiteX16-1925" fmla="*/ 2496 w 1306101"/>
                <a:gd name="connsiteY16-1926" fmla="*/ 463106 h 1424419"/>
                <a:gd name="connsiteX17-1927" fmla="*/ 2458 w 1306101"/>
                <a:gd name="connsiteY17-1928" fmla="*/ 429563 h 1424419"/>
                <a:gd name="connsiteX18-1929" fmla="*/ 75248 w 1306101"/>
                <a:gd name="connsiteY18-1930" fmla="*/ 303202 h 1424419"/>
                <a:gd name="connsiteX19-1931" fmla="*/ 106293 w 1306101"/>
                <a:gd name="connsiteY19-1932" fmla="*/ 282597 h 1424419"/>
                <a:gd name="connsiteX20-1933" fmla="*/ 541533 w 1306101"/>
                <a:gd name="connsiteY20-1934" fmla="*/ 38110 h 1424419"/>
                <a:gd name="connsiteX21-1935" fmla="*/ 653528 w 1306101"/>
                <a:gd name="connsiteY21-1936" fmla="*/ 0 h 1424419"/>
                <a:gd name="connsiteX0-1937" fmla="*/ 653528 w 1304819"/>
                <a:gd name="connsiteY0-1938" fmla="*/ 0 h 1424419"/>
                <a:gd name="connsiteX1-1939" fmla="*/ 757287 w 1304819"/>
                <a:gd name="connsiteY1-1940" fmla="*/ 32444 h 1424419"/>
                <a:gd name="connsiteX2-1941" fmla="*/ 1206876 w 1304819"/>
                <a:gd name="connsiteY2-1942" fmla="*/ 284945 h 1424419"/>
                <a:gd name="connsiteX3-1943" fmla="*/ 1237706 w 1304819"/>
                <a:gd name="connsiteY3-1944" fmla="*/ 306775 h 1424419"/>
                <a:gd name="connsiteX4-1945" fmla="*/ 1304420 w 1304819"/>
                <a:gd name="connsiteY4-1946" fmla="*/ 434263 h 1424419"/>
                <a:gd name="connsiteX5-1947" fmla="*/ 1303099 w 1304819"/>
                <a:gd name="connsiteY5-1948" fmla="*/ 495558 h 1424419"/>
                <a:gd name="connsiteX6-1949" fmla="*/ 1301746 w 1304819"/>
                <a:gd name="connsiteY6-1950" fmla="*/ 953747 h 1424419"/>
                <a:gd name="connsiteX7-1951" fmla="*/ 1302599 w 1304819"/>
                <a:gd name="connsiteY7-1952" fmla="*/ 1003650 h 1424419"/>
                <a:gd name="connsiteX8-1953" fmla="*/ 1227376 w 1304819"/>
                <a:gd name="connsiteY8-1954" fmla="*/ 1152027 h 1424419"/>
                <a:gd name="connsiteX9-1955" fmla="*/ 1172881 w 1304819"/>
                <a:gd name="connsiteY9-1956" fmla="*/ 1179342 h 1424419"/>
                <a:gd name="connsiteX10-1957" fmla="*/ 792288 w 1304819"/>
                <a:gd name="connsiteY10-1958" fmla="*/ 1385653 h 1424419"/>
                <a:gd name="connsiteX11-1959" fmla="*/ 522686 w 1304819"/>
                <a:gd name="connsiteY11-1960" fmla="*/ 1384922 h 1424419"/>
                <a:gd name="connsiteX12-1961" fmla="*/ 94302 w 1304819"/>
                <a:gd name="connsiteY12-1962" fmla="*/ 1158755 h 1424419"/>
                <a:gd name="connsiteX13-1963" fmla="*/ 39429 w 1304819"/>
                <a:gd name="connsiteY13-1964" fmla="*/ 1117635 h 1424419"/>
                <a:gd name="connsiteX14-1965" fmla="*/ 667 w 1304819"/>
                <a:gd name="connsiteY14-1966" fmla="*/ 999105 h 1424419"/>
                <a:gd name="connsiteX15-1967" fmla="*/ 0 w 1304819"/>
                <a:gd name="connsiteY15-1968" fmla="*/ 972364 h 1424419"/>
                <a:gd name="connsiteX16-1969" fmla="*/ 2496 w 1304819"/>
                <a:gd name="connsiteY16-1970" fmla="*/ 463106 h 1424419"/>
                <a:gd name="connsiteX17-1971" fmla="*/ 2458 w 1304819"/>
                <a:gd name="connsiteY17-1972" fmla="*/ 429563 h 1424419"/>
                <a:gd name="connsiteX18-1973" fmla="*/ 75248 w 1304819"/>
                <a:gd name="connsiteY18-1974" fmla="*/ 303202 h 1424419"/>
                <a:gd name="connsiteX19-1975" fmla="*/ 106293 w 1304819"/>
                <a:gd name="connsiteY19-1976" fmla="*/ 282597 h 1424419"/>
                <a:gd name="connsiteX20-1977" fmla="*/ 541533 w 1304819"/>
                <a:gd name="connsiteY20-1978" fmla="*/ 38110 h 1424419"/>
                <a:gd name="connsiteX21-1979" fmla="*/ 653528 w 1304819"/>
                <a:gd name="connsiteY21-1980" fmla="*/ 0 h 1424419"/>
                <a:gd name="connsiteX0-1981" fmla="*/ 653528 w 1306525"/>
                <a:gd name="connsiteY0-1982" fmla="*/ 0 h 1424419"/>
                <a:gd name="connsiteX1-1983" fmla="*/ 757287 w 1306525"/>
                <a:gd name="connsiteY1-1984" fmla="*/ 32444 h 1424419"/>
                <a:gd name="connsiteX2-1985" fmla="*/ 1206876 w 1306525"/>
                <a:gd name="connsiteY2-1986" fmla="*/ 284945 h 1424419"/>
                <a:gd name="connsiteX3-1987" fmla="*/ 1237706 w 1306525"/>
                <a:gd name="connsiteY3-1988" fmla="*/ 306775 h 1424419"/>
                <a:gd name="connsiteX4-1989" fmla="*/ 1304420 w 1306525"/>
                <a:gd name="connsiteY4-1990" fmla="*/ 434263 h 1424419"/>
                <a:gd name="connsiteX5-1991" fmla="*/ 1305806 w 1306525"/>
                <a:gd name="connsiteY5-1992" fmla="*/ 519922 h 1424419"/>
                <a:gd name="connsiteX6-1993" fmla="*/ 1301746 w 1306525"/>
                <a:gd name="connsiteY6-1994" fmla="*/ 953747 h 1424419"/>
                <a:gd name="connsiteX7-1995" fmla="*/ 1302599 w 1306525"/>
                <a:gd name="connsiteY7-1996" fmla="*/ 1003650 h 1424419"/>
                <a:gd name="connsiteX8-1997" fmla="*/ 1227376 w 1306525"/>
                <a:gd name="connsiteY8-1998" fmla="*/ 1152027 h 1424419"/>
                <a:gd name="connsiteX9-1999" fmla="*/ 1172881 w 1306525"/>
                <a:gd name="connsiteY9-2000" fmla="*/ 1179342 h 1424419"/>
                <a:gd name="connsiteX10-2001" fmla="*/ 792288 w 1306525"/>
                <a:gd name="connsiteY10-2002" fmla="*/ 1385653 h 1424419"/>
                <a:gd name="connsiteX11-2003" fmla="*/ 522686 w 1306525"/>
                <a:gd name="connsiteY11-2004" fmla="*/ 1384922 h 1424419"/>
                <a:gd name="connsiteX12-2005" fmla="*/ 94302 w 1306525"/>
                <a:gd name="connsiteY12-2006" fmla="*/ 1158755 h 1424419"/>
                <a:gd name="connsiteX13-2007" fmla="*/ 39429 w 1306525"/>
                <a:gd name="connsiteY13-2008" fmla="*/ 1117635 h 1424419"/>
                <a:gd name="connsiteX14-2009" fmla="*/ 667 w 1306525"/>
                <a:gd name="connsiteY14-2010" fmla="*/ 999105 h 1424419"/>
                <a:gd name="connsiteX15-2011" fmla="*/ 0 w 1306525"/>
                <a:gd name="connsiteY15-2012" fmla="*/ 972364 h 1424419"/>
                <a:gd name="connsiteX16-2013" fmla="*/ 2496 w 1306525"/>
                <a:gd name="connsiteY16-2014" fmla="*/ 463106 h 1424419"/>
                <a:gd name="connsiteX17-2015" fmla="*/ 2458 w 1306525"/>
                <a:gd name="connsiteY17-2016" fmla="*/ 429563 h 1424419"/>
                <a:gd name="connsiteX18-2017" fmla="*/ 75248 w 1306525"/>
                <a:gd name="connsiteY18-2018" fmla="*/ 303202 h 1424419"/>
                <a:gd name="connsiteX19-2019" fmla="*/ 106293 w 1306525"/>
                <a:gd name="connsiteY19-2020" fmla="*/ 282597 h 1424419"/>
                <a:gd name="connsiteX20-2021" fmla="*/ 541533 w 1306525"/>
                <a:gd name="connsiteY20-2022" fmla="*/ 38110 h 1424419"/>
                <a:gd name="connsiteX21-2023" fmla="*/ 653528 w 1306525"/>
                <a:gd name="connsiteY21-2024" fmla="*/ 0 h 1424419"/>
                <a:gd name="connsiteX0-2025" fmla="*/ 653528 w 1305814"/>
                <a:gd name="connsiteY0-2026" fmla="*/ 0 h 1424419"/>
                <a:gd name="connsiteX1-2027" fmla="*/ 757287 w 1305814"/>
                <a:gd name="connsiteY1-2028" fmla="*/ 32444 h 1424419"/>
                <a:gd name="connsiteX2-2029" fmla="*/ 1206876 w 1305814"/>
                <a:gd name="connsiteY2-2030" fmla="*/ 284945 h 1424419"/>
                <a:gd name="connsiteX3-2031" fmla="*/ 1237706 w 1305814"/>
                <a:gd name="connsiteY3-2032" fmla="*/ 306775 h 1424419"/>
                <a:gd name="connsiteX4-2033" fmla="*/ 1304420 w 1305814"/>
                <a:gd name="connsiteY4-2034" fmla="*/ 434263 h 1424419"/>
                <a:gd name="connsiteX5-2035" fmla="*/ 1305806 w 1305814"/>
                <a:gd name="connsiteY5-2036" fmla="*/ 519922 h 1424419"/>
                <a:gd name="connsiteX6-2037" fmla="*/ 1301746 w 1305814"/>
                <a:gd name="connsiteY6-2038" fmla="*/ 953747 h 1424419"/>
                <a:gd name="connsiteX7-2039" fmla="*/ 1302599 w 1305814"/>
                <a:gd name="connsiteY7-2040" fmla="*/ 1003650 h 1424419"/>
                <a:gd name="connsiteX8-2041" fmla="*/ 1227376 w 1305814"/>
                <a:gd name="connsiteY8-2042" fmla="*/ 1152027 h 1424419"/>
                <a:gd name="connsiteX9-2043" fmla="*/ 1172881 w 1305814"/>
                <a:gd name="connsiteY9-2044" fmla="*/ 1179342 h 1424419"/>
                <a:gd name="connsiteX10-2045" fmla="*/ 792288 w 1305814"/>
                <a:gd name="connsiteY10-2046" fmla="*/ 1385653 h 1424419"/>
                <a:gd name="connsiteX11-2047" fmla="*/ 522686 w 1305814"/>
                <a:gd name="connsiteY11-2048" fmla="*/ 1384922 h 1424419"/>
                <a:gd name="connsiteX12-2049" fmla="*/ 94302 w 1305814"/>
                <a:gd name="connsiteY12-2050" fmla="*/ 1158755 h 1424419"/>
                <a:gd name="connsiteX13-2051" fmla="*/ 39429 w 1305814"/>
                <a:gd name="connsiteY13-2052" fmla="*/ 1117635 h 1424419"/>
                <a:gd name="connsiteX14-2053" fmla="*/ 667 w 1305814"/>
                <a:gd name="connsiteY14-2054" fmla="*/ 999105 h 1424419"/>
                <a:gd name="connsiteX15-2055" fmla="*/ 0 w 1305814"/>
                <a:gd name="connsiteY15-2056" fmla="*/ 972364 h 1424419"/>
                <a:gd name="connsiteX16-2057" fmla="*/ 2496 w 1305814"/>
                <a:gd name="connsiteY16-2058" fmla="*/ 463106 h 1424419"/>
                <a:gd name="connsiteX17-2059" fmla="*/ 2458 w 1305814"/>
                <a:gd name="connsiteY17-2060" fmla="*/ 429563 h 1424419"/>
                <a:gd name="connsiteX18-2061" fmla="*/ 75248 w 1305814"/>
                <a:gd name="connsiteY18-2062" fmla="*/ 303202 h 1424419"/>
                <a:gd name="connsiteX19-2063" fmla="*/ 106293 w 1305814"/>
                <a:gd name="connsiteY19-2064" fmla="*/ 282597 h 1424419"/>
                <a:gd name="connsiteX20-2065" fmla="*/ 541533 w 1305814"/>
                <a:gd name="connsiteY20-2066" fmla="*/ 38110 h 1424419"/>
                <a:gd name="connsiteX21-2067" fmla="*/ 653528 w 1305814"/>
                <a:gd name="connsiteY21-2068" fmla="*/ 0 h 1424419"/>
                <a:gd name="connsiteX0-2069" fmla="*/ 653528 w 1305814"/>
                <a:gd name="connsiteY0-2070" fmla="*/ 0 h 1424419"/>
                <a:gd name="connsiteX1-2071" fmla="*/ 757287 w 1305814"/>
                <a:gd name="connsiteY1-2072" fmla="*/ 32444 h 1424419"/>
                <a:gd name="connsiteX2-2073" fmla="*/ 1206876 w 1305814"/>
                <a:gd name="connsiteY2-2074" fmla="*/ 284945 h 1424419"/>
                <a:gd name="connsiteX3-2075" fmla="*/ 1237706 w 1305814"/>
                <a:gd name="connsiteY3-2076" fmla="*/ 306775 h 1424419"/>
                <a:gd name="connsiteX4-2077" fmla="*/ 1304420 w 1305814"/>
                <a:gd name="connsiteY4-2078" fmla="*/ 434263 h 1424419"/>
                <a:gd name="connsiteX5-2079" fmla="*/ 1305806 w 1305814"/>
                <a:gd name="connsiteY5-2080" fmla="*/ 519922 h 1424419"/>
                <a:gd name="connsiteX6-2081" fmla="*/ 1301746 w 1305814"/>
                <a:gd name="connsiteY6-2082" fmla="*/ 953747 h 1424419"/>
                <a:gd name="connsiteX7-2083" fmla="*/ 1302599 w 1305814"/>
                <a:gd name="connsiteY7-2084" fmla="*/ 1003650 h 1424419"/>
                <a:gd name="connsiteX8-2085" fmla="*/ 1227376 w 1305814"/>
                <a:gd name="connsiteY8-2086" fmla="*/ 1152027 h 1424419"/>
                <a:gd name="connsiteX9-2087" fmla="*/ 1172881 w 1305814"/>
                <a:gd name="connsiteY9-2088" fmla="*/ 1179342 h 1424419"/>
                <a:gd name="connsiteX10-2089" fmla="*/ 792288 w 1305814"/>
                <a:gd name="connsiteY10-2090" fmla="*/ 1385653 h 1424419"/>
                <a:gd name="connsiteX11-2091" fmla="*/ 522686 w 1305814"/>
                <a:gd name="connsiteY11-2092" fmla="*/ 1384922 h 1424419"/>
                <a:gd name="connsiteX12-2093" fmla="*/ 94302 w 1305814"/>
                <a:gd name="connsiteY12-2094" fmla="*/ 1158755 h 1424419"/>
                <a:gd name="connsiteX13-2095" fmla="*/ 39429 w 1305814"/>
                <a:gd name="connsiteY13-2096" fmla="*/ 1117635 h 1424419"/>
                <a:gd name="connsiteX14-2097" fmla="*/ 667 w 1305814"/>
                <a:gd name="connsiteY14-2098" fmla="*/ 999105 h 1424419"/>
                <a:gd name="connsiteX15-2099" fmla="*/ 0 w 1305814"/>
                <a:gd name="connsiteY15-2100" fmla="*/ 972364 h 1424419"/>
                <a:gd name="connsiteX16-2101" fmla="*/ 2496 w 1305814"/>
                <a:gd name="connsiteY16-2102" fmla="*/ 463106 h 1424419"/>
                <a:gd name="connsiteX17-2103" fmla="*/ 2458 w 1305814"/>
                <a:gd name="connsiteY17-2104" fmla="*/ 429563 h 1424419"/>
                <a:gd name="connsiteX18-2105" fmla="*/ 75248 w 1305814"/>
                <a:gd name="connsiteY18-2106" fmla="*/ 303202 h 1424419"/>
                <a:gd name="connsiteX19-2107" fmla="*/ 106293 w 1305814"/>
                <a:gd name="connsiteY19-2108" fmla="*/ 282597 h 1424419"/>
                <a:gd name="connsiteX20-2109" fmla="*/ 541533 w 1305814"/>
                <a:gd name="connsiteY20-2110" fmla="*/ 38110 h 1424419"/>
                <a:gd name="connsiteX21-2111" fmla="*/ 653528 w 1305814"/>
                <a:gd name="connsiteY21-2112" fmla="*/ 0 h 1424419"/>
                <a:gd name="connsiteX0-2113" fmla="*/ 653528 w 1305814"/>
                <a:gd name="connsiteY0-2114" fmla="*/ 0 h 1424419"/>
                <a:gd name="connsiteX1-2115" fmla="*/ 757287 w 1305814"/>
                <a:gd name="connsiteY1-2116" fmla="*/ 32444 h 1424419"/>
                <a:gd name="connsiteX2-2117" fmla="*/ 1206876 w 1305814"/>
                <a:gd name="connsiteY2-2118" fmla="*/ 284945 h 1424419"/>
                <a:gd name="connsiteX3-2119" fmla="*/ 1237706 w 1305814"/>
                <a:gd name="connsiteY3-2120" fmla="*/ 306775 h 1424419"/>
                <a:gd name="connsiteX4-2121" fmla="*/ 1304420 w 1305814"/>
                <a:gd name="connsiteY4-2122" fmla="*/ 434263 h 1424419"/>
                <a:gd name="connsiteX5-2123" fmla="*/ 1305806 w 1305814"/>
                <a:gd name="connsiteY5-2124" fmla="*/ 519922 h 1424419"/>
                <a:gd name="connsiteX6-2125" fmla="*/ 1301746 w 1305814"/>
                <a:gd name="connsiteY6-2126" fmla="*/ 953747 h 1424419"/>
                <a:gd name="connsiteX7-2127" fmla="*/ 1302599 w 1305814"/>
                <a:gd name="connsiteY7-2128" fmla="*/ 1003650 h 1424419"/>
                <a:gd name="connsiteX8-2129" fmla="*/ 1227376 w 1305814"/>
                <a:gd name="connsiteY8-2130" fmla="*/ 1152027 h 1424419"/>
                <a:gd name="connsiteX9-2131" fmla="*/ 1174235 w 1305814"/>
                <a:gd name="connsiteY9-2132" fmla="*/ 1184756 h 1424419"/>
                <a:gd name="connsiteX10-2133" fmla="*/ 792288 w 1305814"/>
                <a:gd name="connsiteY10-2134" fmla="*/ 1385653 h 1424419"/>
                <a:gd name="connsiteX11-2135" fmla="*/ 522686 w 1305814"/>
                <a:gd name="connsiteY11-2136" fmla="*/ 1384922 h 1424419"/>
                <a:gd name="connsiteX12-2137" fmla="*/ 94302 w 1305814"/>
                <a:gd name="connsiteY12-2138" fmla="*/ 1158755 h 1424419"/>
                <a:gd name="connsiteX13-2139" fmla="*/ 39429 w 1305814"/>
                <a:gd name="connsiteY13-2140" fmla="*/ 1117635 h 1424419"/>
                <a:gd name="connsiteX14-2141" fmla="*/ 667 w 1305814"/>
                <a:gd name="connsiteY14-2142" fmla="*/ 999105 h 1424419"/>
                <a:gd name="connsiteX15-2143" fmla="*/ 0 w 1305814"/>
                <a:gd name="connsiteY15-2144" fmla="*/ 972364 h 1424419"/>
                <a:gd name="connsiteX16-2145" fmla="*/ 2496 w 1305814"/>
                <a:gd name="connsiteY16-2146" fmla="*/ 463106 h 1424419"/>
                <a:gd name="connsiteX17-2147" fmla="*/ 2458 w 1305814"/>
                <a:gd name="connsiteY17-2148" fmla="*/ 429563 h 1424419"/>
                <a:gd name="connsiteX18-2149" fmla="*/ 75248 w 1305814"/>
                <a:gd name="connsiteY18-2150" fmla="*/ 303202 h 1424419"/>
                <a:gd name="connsiteX19-2151" fmla="*/ 106293 w 1305814"/>
                <a:gd name="connsiteY19-2152" fmla="*/ 282597 h 1424419"/>
                <a:gd name="connsiteX20-2153" fmla="*/ 541533 w 1305814"/>
                <a:gd name="connsiteY20-2154" fmla="*/ 38110 h 1424419"/>
                <a:gd name="connsiteX21-2155" fmla="*/ 653528 w 1305814"/>
                <a:gd name="connsiteY21-2156" fmla="*/ 0 h 1424419"/>
                <a:gd name="connsiteX0-2157" fmla="*/ 653528 w 1305814"/>
                <a:gd name="connsiteY0-2158" fmla="*/ 0 h 1424419"/>
                <a:gd name="connsiteX1-2159" fmla="*/ 757287 w 1305814"/>
                <a:gd name="connsiteY1-2160" fmla="*/ 32444 h 1424419"/>
                <a:gd name="connsiteX2-2161" fmla="*/ 1206876 w 1305814"/>
                <a:gd name="connsiteY2-2162" fmla="*/ 284945 h 1424419"/>
                <a:gd name="connsiteX3-2163" fmla="*/ 1237706 w 1305814"/>
                <a:gd name="connsiteY3-2164" fmla="*/ 306775 h 1424419"/>
                <a:gd name="connsiteX4-2165" fmla="*/ 1304420 w 1305814"/>
                <a:gd name="connsiteY4-2166" fmla="*/ 434263 h 1424419"/>
                <a:gd name="connsiteX5-2167" fmla="*/ 1305806 w 1305814"/>
                <a:gd name="connsiteY5-2168" fmla="*/ 519922 h 1424419"/>
                <a:gd name="connsiteX6-2169" fmla="*/ 1301746 w 1305814"/>
                <a:gd name="connsiteY6-2170" fmla="*/ 953747 h 1424419"/>
                <a:gd name="connsiteX7-2171" fmla="*/ 1302599 w 1305814"/>
                <a:gd name="connsiteY7-2172" fmla="*/ 1003650 h 1424419"/>
                <a:gd name="connsiteX8-2173" fmla="*/ 1227376 w 1305814"/>
                <a:gd name="connsiteY8-2174" fmla="*/ 1152027 h 1424419"/>
                <a:gd name="connsiteX9-2175" fmla="*/ 1174235 w 1305814"/>
                <a:gd name="connsiteY9-2176" fmla="*/ 1184756 h 1424419"/>
                <a:gd name="connsiteX10-2177" fmla="*/ 792288 w 1305814"/>
                <a:gd name="connsiteY10-2178" fmla="*/ 1385653 h 1424419"/>
                <a:gd name="connsiteX11-2179" fmla="*/ 522686 w 1305814"/>
                <a:gd name="connsiteY11-2180" fmla="*/ 1384922 h 1424419"/>
                <a:gd name="connsiteX12-2181" fmla="*/ 94302 w 1305814"/>
                <a:gd name="connsiteY12-2182" fmla="*/ 1158755 h 1424419"/>
                <a:gd name="connsiteX13-2183" fmla="*/ 39429 w 1305814"/>
                <a:gd name="connsiteY13-2184" fmla="*/ 1117635 h 1424419"/>
                <a:gd name="connsiteX14-2185" fmla="*/ 667 w 1305814"/>
                <a:gd name="connsiteY14-2186" fmla="*/ 999105 h 1424419"/>
                <a:gd name="connsiteX15-2187" fmla="*/ 0 w 1305814"/>
                <a:gd name="connsiteY15-2188" fmla="*/ 972364 h 1424419"/>
                <a:gd name="connsiteX16-2189" fmla="*/ 2496 w 1305814"/>
                <a:gd name="connsiteY16-2190" fmla="*/ 463106 h 1424419"/>
                <a:gd name="connsiteX17-2191" fmla="*/ 2458 w 1305814"/>
                <a:gd name="connsiteY17-2192" fmla="*/ 429563 h 1424419"/>
                <a:gd name="connsiteX18-2193" fmla="*/ 75248 w 1305814"/>
                <a:gd name="connsiteY18-2194" fmla="*/ 303202 h 1424419"/>
                <a:gd name="connsiteX19-2195" fmla="*/ 106293 w 1305814"/>
                <a:gd name="connsiteY19-2196" fmla="*/ 282597 h 1424419"/>
                <a:gd name="connsiteX20-2197" fmla="*/ 541533 w 1305814"/>
                <a:gd name="connsiteY20-2198" fmla="*/ 38110 h 1424419"/>
                <a:gd name="connsiteX21-2199" fmla="*/ 653528 w 1305814"/>
                <a:gd name="connsiteY21-2200" fmla="*/ 0 h 1424419"/>
                <a:gd name="connsiteX0-2201" fmla="*/ 653528 w 1305814"/>
                <a:gd name="connsiteY0-2202" fmla="*/ 0 h 1427408"/>
                <a:gd name="connsiteX1-2203" fmla="*/ 757287 w 1305814"/>
                <a:gd name="connsiteY1-2204" fmla="*/ 32444 h 1427408"/>
                <a:gd name="connsiteX2-2205" fmla="*/ 1206876 w 1305814"/>
                <a:gd name="connsiteY2-2206" fmla="*/ 284945 h 1427408"/>
                <a:gd name="connsiteX3-2207" fmla="*/ 1237706 w 1305814"/>
                <a:gd name="connsiteY3-2208" fmla="*/ 306775 h 1427408"/>
                <a:gd name="connsiteX4-2209" fmla="*/ 1304420 w 1305814"/>
                <a:gd name="connsiteY4-2210" fmla="*/ 434263 h 1427408"/>
                <a:gd name="connsiteX5-2211" fmla="*/ 1305806 w 1305814"/>
                <a:gd name="connsiteY5-2212" fmla="*/ 519922 h 1427408"/>
                <a:gd name="connsiteX6-2213" fmla="*/ 1301746 w 1305814"/>
                <a:gd name="connsiteY6-2214" fmla="*/ 953747 h 1427408"/>
                <a:gd name="connsiteX7-2215" fmla="*/ 1302599 w 1305814"/>
                <a:gd name="connsiteY7-2216" fmla="*/ 1003650 h 1427408"/>
                <a:gd name="connsiteX8-2217" fmla="*/ 1227376 w 1305814"/>
                <a:gd name="connsiteY8-2218" fmla="*/ 1152027 h 1427408"/>
                <a:gd name="connsiteX9-2219" fmla="*/ 1174235 w 1305814"/>
                <a:gd name="connsiteY9-2220" fmla="*/ 1184756 h 1427408"/>
                <a:gd name="connsiteX10-2221" fmla="*/ 792288 w 1305814"/>
                <a:gd name="connsiteY10-2222" fmla="*/ 1385653 h 1427408"/>
                <a:gd name="connsiteX11-2223" fmla="*/ 517719 w 1305814"/>
                <a:gd name="connsiteY11-2224" fmla="*/ 1389889 h 1427408"/>
                <a:gd name="connsiteX12-2225" fmla="*/ 94302 w 1305814"/>
                <a:gd name="connsiteY12-2226" fmla="*/ 1158755 h 1427408"/>
                <a:gd name="connsiteX13-2227" fmla="*/ 39429 w 1305814"/>
                <a:gd name="connsiteY13-2228" fmla="*/ 1117635 h 1427408"/>
                <a:gd name="connsiteX14-2229" fmla="*/ 667 w 1305814"/>
                <a:gd name="connsiteY14-2230" fmla="*/ 999105 h 1427408"/>
                <a:gd name="connsiteX15-2231" fmla="*/ 0 w 1305814"/>
                <a:gd name="connsiteY15-2232" fmla="*/ 972364 h 1427408"/>
                <a:gd name="connsiteX16-2233" fmla="*/ 2496 w 1305814"/>
                <a:gd name="connsiteY16-2234" fmla="*/ 463106 h 1427408"/>
                <a:gd name="connsiteX17-2235" fmla="*/ 2458 w 1305814"/>
                <a:gd name="connsiteY17-2236" fmla="*/ 429563 h 1427408"/>
                <a:gd name="connsiteX18-2237" fmla="*/ 75248 w 1305814"/>
                <a:gd name="connsiteY18-2238" fmla="*/ 303202 h 1427408"/>
                <a:gd name="connsiteX19-2239" fmla="*/ 106293 w 1305814"/>
                <a:gd name="connsiteY19-2240" fmla="*/ 282597 h 1427408"/>
                <a:gd name="connsiteX20-2241" fmla="*/ 541533 w 1305814"/>
                <a:gd name="connsiteY20-2242" fmla="*/ 38110 h 1427408"/>
                <a:gd name="connsiteX21-2243" fmla="*/ 653528 w 1305814"/>
                <a:gd name="connsiteY21-2244" fmla="*/ 0 h 1427408"/>
                <a:gd name="connsiteX0-2245" fmla="*/ 653528 w 1305814"/>
                <a:gd name="connsiteY0-2246" fmla="*/ 0 h 1427408"/>
                <a:gd name="connsiteX1-2247" fmla="*/ 757287 w 1305814"/>
                <a:gd name="connsiteY1-2248" fmla="*/ 32444 h 1427408"/>
                <a:gd name="connsiteX2-2249" fmla="*/ 1206876 w 1305814"/>
                <a:gd name="connsiteY2-2250" fmla="*/ 284945 h 1427408"/>
                <a:gd name="connsiteX3-2251" fmla="*/ 1237706 w 1305814"/>
                <a:gd name="connsiteY3-2252" fmla="*/ 306775 h 1427408"/>
                <a:gd name="connsiteX4-2253" fmla="*/ 1304420 w 1305814"/>
                <a:gd name="connsiteY4-2254" fmla="*/ 434263 h 1427408"/>
                <a:gd name="connsiteX5-2255" fmla="*/ 1305806 w 1305814"/>
                <a:gd name="connsiteY5-2256" fmla="*/ 519922 h 1427408"/>
                <a:gd name="connsiteX6-2257" fmla="*/ 1301746 w 1305814"/>
                <a:gd name="connsiteY6-2258" fmla="*/ 953747 h 1427408"/>
                <a:gd name="connsiteX7-2259" fmla="*/ 1302599 w 1305814"/>
                <a:gd name="connsiteY7-2260" fmla="*/ 1003650 h 1427408"/>
                <a:gd name="connsiteX8-2261" fmla="*/ 1227376 w 1305814"/>
                <a:gd name="connsiteY8-2262" fmla="*/ 1152027 h 1427408"/>
                <a:gd name="connsiteX9-2263" fmla="*/ 1174235 w 1305814"/>
                <a:gd name="connsiteY9-2264" fmla="*/ 1184756 h 1427408"/>
                <a:gd name="connsiteX10-2265" fmla="*/ 792288 w 1305814"/>
                <a:gd name="connsiteY10-2266" fmla="*/ 1385653 h 1427408"/>
                <a:gd name="connsiteX11-2267" fmla="*/ 517719 w 1305814"/>
                <a:gd name="connsiteY11-2268" fmla="*/ 1389889 h 1427408"/>
                <a:gd name="connsiteX12-2269" fmla="*/ 94302 w 1305814"/>
                <a:gd name="connsiteY12-2270" fmla="*/ 1158755 h 1427408"/>
                <a:gd name="connsiteX13-2271" fmla="*/ 39429 w 1305814"/>
                <a:gd name="connsiteY13-2272" fmla="*/ 1117635 h 1427408"/>
                <a:gd name="connsiteX14-2273" fmla="*/ 667 w 1305814"/>
                <a:gd name="connsiteY14-2274" fmla="*/ 999105 h 1427408"/>
                <a:gd name="connsiteX15-2275" fmla="*/ 0 w 1305814"/>
                <a:gd name="connsiteY15-2276" fmla="*/ 972364 h 1427408"/>
                <a:gd name="connsiteX16-2277" fmla="*/ 2496 w 1305814"/>
                <a:gd name="connsiteY16-2278" fmla="*/ 463106 h 1427408"/>
                <a:gd name="connsiteX17-2279" fmla="*/ 2458 w 1305814"/>
                <a:gd name="connsiteY17-2280" fmla="*/ 429563 h 1427408"/>
                <a:gd name="connsiteX18-2281" fmla="*/ 75248 w 1305814"/>
                <a:gd name="connsiteY18-2282" fmla="*/ 303202 h 1427408"/>
                <a:gd name="connsiteX19-2283" fmla="*/ 106293 w 1305814"/>
                <a:gd name="connsiteY19-2284" fmla="*/ 282597 h 1427408"/>
                <a:gd name="connsiteX20-2285" fmla="*/ 541533 w 1305814"/>
                <a:gd name="connsiteY20-2286" fmla="*/ 38110 h 1427408"/>
                <a:gd name="connsiteX21-2287" fmla="*/ 653528 w 1305814"/>
                <a:gd name="connsiteY21-2288" fmla="*/ 0 h 1427408"/>
                <a:gd name="connsiteX0-2289" fmla="*/ 653528 w 1305814"/>
                <a:gd name="connsiteY0-2290" fmla="*/ 0 h 1421591"/>
                <a:gd name="connsiteX1-2291" fmla="*/ 757287 w 1305814"/>
                <a:gd name="connsiteY1-2292" fmla="*/ 32444 h 1421591"/>
                <a:gd name="connsiteX2-2293" fmla="*/ 1206876 w 1305814"/>
                <a:gd name="connsiteY2-2294" fmla="*/ 284945 h 1421591"/>
                <a:gd name="connsiteX3-2295" fmla="*/ 1237706 w 1305814"/>
                <a:gd name="connsiteY3-2296" fmla="*/ 306775 h 1421591"/>
                <a:gd name="connsiteX4-2297" fmla="*/ 1304420 w 1305814"/>
                <a:gd name="connsiteY4-2298" fmla="*/ 434263 h 1421591"/>
                <a:gd name="connsiteX5-2299" fmla="*/ 1305806 w 1305814"/>
                <a:gd name="connsiteY5-2300" fmla="*/ 519922 h 1421591"/>
                <a:gd name="connsiteX6-2301" fmla="*/ 1301746 w 1305814"/>
                <a:gd name="connsiteY6-2302" fmla="*/ 953747 h 1421591"/>
                <a:gd name="connsiteX7-2303" fmla="*/ 1302599 w 1305814"/>
                <a:gd name="connsiteY7-2304" fmla="*/ 1003650 h 1421591"/>
                <a:gd name="connsiteX8-2305" fmla="*/ 1227376 w 1305814"/>
                <a:gd name="connsiteY8-2306" fmla="*/ 1152027 h 1421591"/>
                <a:gd name="connsiteX9-2307" fmla="*/ 1174235 w 1305814"/>
                <a:gd name="connsiteY9-2308" fmla="*/ 1184756 h 1421591"/>
                <a:gd name="connsiteX10-2309" fmla="*/ 792288 w 1305814"/>
                <a:gd name="connsiteY10-2310" fmla="*/ 1385653 h 1421591"/>
                <a:gd name="connsiteX11-2311" fmla="*/ 502818 w 1305814"/>
                <a:gd name="connsiteY11-2312" fmla="*/ 1379955 h 1421591"/>
                <a:gd name="connsiteX12-2313" fmla="*/ 94302 w 1305814"/>
                <a:gd name="connsiteY12-2314" fmla="*/ 1158755 h 1421591"/>
                <a:gd name="connsiteX13-2315" fmla="*/ 39429 w 1305814"/>
                <a:gd name="connsiteY13-2316" fmla="*/ 1117635 h 1421591"/>
                <a:gd name="connsiteX14-2317" fmla="*/ 667 w 1305814"/>
                <a:gd name="connsiteY14-2318" fmla="*/ 999105 h 1421591"/>
                <a:gd name="connsiteX15-2319" fmla="*/ 0 w 1305814"/>
                <a:gd name="connsiteY15-2320" fmla="*/ 972364 h 1421591"/>
                <a:gd name="connsiteX16-2321" fmla="*/ 2496 w 1305814"/>
                <a:gd name="connsiteY16-2322" fmla="*/ 463106 h 1421591"/>
                <a:gd name="connsiteX17-2323" fmla="*/ 2458 w 1305814"/>
                <a:gd name="connsiteY17-2324" fmla="*/ 429563 h 1421591"/>
                <a:gd name="connsiteX18-2325" fmla="*/ 75248 w 1305814"/>
                <a:gd name="connsiteY18-2326" fmla="*/ 303202 h 1421591"/>
                <a:gd name="connsiteX19-2327" fmla="*/ 106293 w 1305814"/>
                <a:gd name="connsiteY19-2328" fmla="*/ 282597 h 1421591"/>
                <a:gd name="connsiteX20-2329" fmla="*/ 541533 w 1305814"/>
                <a:gd name="connsiteY20-2330" fmla="*/ 38110 h 1421591"/>
                <a:gd name="connsiteX21-2331" fmla="*/ 653528 w 1305814"/>
                <a:gd name="connsiteY21-2332" fmla="*/ 0 h 1421591"/>
                <a:gd name="connsiteX0-2333" fmla="*/ 653528 w 1305814"/>
                <a:gd name="connsiteY0-2334" fmla="*/ 0 h 1423589"/>
                <a:gd name="connsiteX1-2335" fmla="*/ 757287 w 1305814"/>
                <a:gd name="connsiteY1-2336" fmla="*/ 32444 h 1423589"/>
                <a:gd name="connsiteX2-2337" fmla="*/ 1206876 w 1305814"/>
                <a:gd name="connsiteY2-2338" fmla="*/ 284945 h 1423589"/>
                <a:gd name="connsiteX3-2339" fmla="*/ 1237706 w 1305814"/>
                <a:gd name="connsiteY3-2340" fmla="*/ 306775 h 1423589"/>
                <a:gd name="connsiteX4-2341" fmla="*/ 1304420 w 1305814"/>
                <a:gd name="connsiteY4-2342" fmla="*/ 434263 h 1423589"/>
                <a:gd name="connsiteX5-2343" fmla="*/ 1305806 w 1305814"/>
                <a:gd name="connsiteY5-2344" fmla="*/ 519922 h 1423589"/>
                <a:gd name="connsiteX6-2345" fmla="*/ 1301746 w 1305814"/>
                <a:gd name="connsiteY6-2346" fmla="*/ 953747 h 1423589"/>
                <a:gd name="connsiteX7-2347" fmla="*/ 1302599 w 1305814"/>
                <a:gd name="connsiteY7-2348" fmla="*/ 1003650 h 1423589"/>
                <a:gd name="connsiteX8-2349" fmla="*/ 1227376 w 1305814"/>
                <a:gd name="connsiteY8-2350" fmla="*/ 1152027 h 1423589"/>
                <a:gd name="connsiteX9-2351" fmla="*/ 1174235 w 1305814"/>
                <a:gd name="connsiteY9-2352" fmla="*/ 1184756 h 1423589"/>
                <a:gd name="connsiteX10-2353" fmla="*/ 792288 w 1305814"/>
                <a:gd name="connsiteY10-2354" fmla="*/ 1385653 h 1423589"/>
                <a:gd name="connsiteX11-2355" fmla="*/ 502818 w 1305814"/>
                <a:gd name="connsiteY11-2356" fmla="*/ 1379955 h 1423589"/>
                <a:gd name="connsiteX12-2357" fmla="*/ 94302 w 1305814"/>
                <a:gd name="connsiteY12-2358" fmla="*/ 1158755 h 1423589"/>
                <a:gd name="connsiteX13-2359" fmla="*/ 39429 w 1305814"/>
                <a:gd name="connsiteY13-2360" fmla="*/ 1117635 h 1423589"/>
                <a:gd name="connsiteX14-2361" fmla="*/ 667 w 1305814"/>
                <a:gd name="connsiteY14-2362" fmla="*/ 999105 h 1423589"/>
                <a:gd name="connsiteX15-2363" fmla="*/ 0 w 1305814"/>
                <a:gd name="connsiteY15-2364" fmla="*/ 972364 h 1423589"/>
                <a:gd name="connsiteX16-2365" fmla="*/ 2496 w 1305814"/>
                <a:gd name="connsiteY16-2366" fmla="*/ 463106 h 1423589"/>
                <a:gd name="connsiteX17-2367" fmla="*/ 2458 w 1305814"/>
                <a:gd name="connsiteY17-2368" fmla="*/ 429563 h 1423589"/>
                <a:gd name="connsiteX18-2369" fmla="*/ 75248 w 1305814"/>
                <a:gd name="connsiteY18-2370" fmla="*/ 303202 h 1423589"/>
                <a:gd name="connsiteX19-2371" fmla="*/ 106293 w 1305814"/>
                <a:gd name="connsiteY19-2372" fmla="*/ 282597 h 1423589"/>
                <a:gd name="connsiteX20-2373" fmla="*/ 541533 w 1305814"/>
                <a:gd name="connsiteY20-2374" fmla="*/ 38110 h 1423589"/>
                <a:gd name="connsiteX21-2375" fmla="*/ 653528 w 1305814"/>
                <a:gd name="connsiteY21-2376" fmla="*/ 0 h 142358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Lst>
              <a:rect l="l" t="t" r="r" b="b"/>
              <a:pathLst>
                <a:path w="1305814" h="1423589">
                  <a:moveTo>
                    <a:pt x="653528" y="0"/>
                  </a:moveTo>
                  <a:cubicBezTo>
                    <a:pt x="684553" y="-1"/>
                    <a:pt x="736057" y="24011"/>
                    <a:pt x="757287" y="32444"/>
                  </a:cubicBezTo>
                  <a:lnTo>
                    <a:pt x="1206876" y="284945"/>
                  </a:lnTo>
                  <a:cubicBezTo>
                    <a:pt x="1213399" y="291230"/>
                    <a:pt x="1233090" y="301119"/>
                    <a:pt x="1237706" y="306775"/>
                  </a:cubicBezTo>
                  <a:cubicBezTo>
                    <a:pt x="1285405" y="341141"/>
                    <a:pt x="1301367" y="360355"/>
                    <a:pt x="1304420" y="434263"/>
                  </a:cubicBezTo>
                  <a:cubicBezTo>
                    <a:pt x="1306256" y="435452"/>
                    <a:pt x="1303756" y="518852"/>
                    <a:pt x="1305806" y="519922"/>
                  </a:cubicBezTo>
                  <a:cubicBezTo>
                    <a:pt x="1306028" y="563787"/>
                    <a:pt x="1301771" y="907207"/>
                    <a:pt x="1301746" y="953747"/>
                  </a:cubicBezTo>
                  <a:cubicBezTo>
                    <a:pt x="1301579" y="970833"/>
                    <a:pt x="1302766" y="986564"/>
                    <a:pt x="1302599" y="1003650"/>
                  </a:cubicBezTo>
                  <a:cubicBezTo>
                    <a:pt x="1298075" y="1097264"/>
                    <a:pt x="1299308" y="1117497"/>
                    <a:pt x="1227376" y="1152027"/>
                  </a:cubicBezTo>
                  <a:cubicBezTo>
                    <a:pt x="1229069" y="1151612"/>
                    <a:pt x="1262992" y="1133636"/>
                    <a:pt x="1174235" y="1184756"/>
                  </a:cubicBezTo>
                  <a:cubicBezTo>
                    <a:pt x="1102911" y="1225835"/>
                    <a:pt x="986013" y="1283805"/>
                    <a:pt x="792288" y="1385653"/>
                  </a:cubicBezTo>
                  <a:cubicBezTo>
                    <a:pt x="702978" y="1424034"/>
                    <a:pt x="634560" y="1449454"/>
                    <a:pt x="502818" y="1379955"/>
                  </a:cubicBezTo>
                  <a:cubicBezTo>
                    <a:pt x="358670" y="1301859"/>
                    <a:pt x="241278" y="1242506"/>
                    <a:pt x="94302" y="1158755"/>
                  </a:cubicBezTo>
                  <a:cubicBezTo>
                    <a:pt x="64301" y="1138833"/>
                    <a:pt x="61069" y="1137739"/>
                    <a:pt x="39429" y="1117635"/>
                  </a:cubicBezTo>
                  <a:cubicBezTo>
                    <a:pt x="9399" y="1091481"/>
                    <a:pt x="81" y="1056313"/>
                    <a:pt x="667" y="999105"/>
                  </a:cubicBezTo>
                  <a:cubicBezTo>
                    <a:pt x="445" y="990191"/>
                    <a:pt x="222" y="981278"/>
                    <a:pt x="0" y="972364"/>
                  </a:cubicBezTo>
                  <a:lnTo>
                    <a:pt x="2496" y="463106"/>
                  </a:lnTo>
                  <a:cubicBezTo>
                    <a:pt x="2483" y="451925"/>
                    <a:pt x="2471" y="440744"/>
                    <a:pt x="2458" y="429563"/>
                  </a:cubicBezTo>
                  <a:cubicBezTo>
                    <a:pt x="2770" y="365277"/>
                    <a:pt x="14732" y="348090"/>
                    <a:pt x="75248" y="303202"/>
                  </a:cubicBezTo>
                  <a:lnTo>
                    <a:pt x="106293" y="282597"/>
                  </a:lnTo>
                  <a:lnTo>
                    <a:pt x="541533" y="38110"/>
                  </a:lnTo>
                  <a:cubicBezTo>
                    <a:pt x="582751" y="12487"/>
                    <a:pt x="613897" y="0"/>
                    <a:pt x="653528" y="0"/>
                  </a:cubicBezTo>
                  <a:close/>
                </a:path>
              </a:pathLst>
            </a:custGeom>
            <a:gradFill flip="none" rotWithShape="1">
              <a:gsLst>
                <a:gs pos="50000">
                  <a:schemeClr val="accent1"/>
                </a:gs>
                <a:gs pos="100000">
                  <a:schemeClr val="accent1">
                    <a:lumMod val="75000"/>
                  </a:schemeClr>
                </a:gs>
                <a:gs pos="0">
                  <a:schemeClr val="accent1">
                    <a:lumMod val="60000"/>
                    <a:lumOff val="40000"/>
                  </a:schemeClr>
                </a:gs>
              </a:gsLst>
              <a:lin ang="18900000" scaled="0"/>
              <a:tileRect/>
            </a:gradFill>
            <a:ln w="15875">
              <a:gradFill>
                <a:gsLst>
                  <a:gs pos="50000">
                    <a:schemeClr val="accent1">
                      <a:lumMod val="60000"/>
                      <a:lumOff val="40000"/>
                    </a:schemeClr>
                  </a:gs>
                  <a:gs pos="100000">
                    <a:schemeClr val="accent1">
                      <a:lumMod val="75000"/>
                    </a:schemeClr>
                  </a:gs>
                  <a:gs pos="0">
                    <a:schemeClr val="accent1">
                      <a:lumMod val="60000"/>
                      <a:lumOff val="40000"/>
                    </a:schemeClr>
                  </a:gs>
                </a:gsLst>
                <a:lin ang="8100000" scaled="0"/>
              </a:gradFill>
            </a:ln>
            <a:effectLst>
              <a:innerShdw blurRad="266700" dist="203200" dir="18900000">
                <a:prstClr val="black">
                  <a:alpha val="2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665" dirty="0">
                <a:solidFill>
                  <a:prstClr val="white"/>
                </a:solidFill>
                <a:latin typeface="Impact" panose="020B0806030902050204" pitchFamily="34" charset="0"/>
              </a:endParaRPr>
            </a:p>
          </p:txBody>
        </p:sp>
        <p:sp>
          <p:nvSpPr>
            <p:cNvPr id="29" name="KSO_Shape"/>
            <p:cNvSpPr/>
            <p:nvPr/>
          </p:nvSpPr>
          <p:spPr bwMode="auto">
            <a:xfrm>
              <a:off x="999253" y="289574"/>
              <a:ext cx="360000" cy="360000"/>
            </a:xfrm>
            <a:custGeom>
              <a:avLst/>
              <a:gdLst>
                <a:gd name="T0" fmla="*/ 346433 w 5026"/>
                <a:gd name="T1" fmla="*/ 0 h 5027"/>
                <a:gd name="T2" fmla="*/ 293748 w 5026"/>
                <a:gd name="T3" fmla="*/ 4164 h 5027"/>
                <a:gd name="T4" fmla="*/ 243337 w 5026"/>
                <a:gd name="T5" fmla="*/ 15897 h 5027"/>
                <a:gd name="T6" fmla="*/ 196337 w 5026"/>
                <a:gd name="T7" fmla="*/ 34065 h 5027"/>
                <a:gd name="T8" fmla="*/ 153128 w 5026"/>
                <a:gd name="T9" fmla="*/ 59046 h 5027"/>
                <a:gd name="T10" fmla="*/ 113709 w 5026"/>
                <a:gd name="T11" fmla="*/ 90083 h 5027"/>
                <a:gd name="T12" fmla="*/ 79217 w 5026"/>
                <a:gd name="T13" fmla="*/ 126041 h 5027"/>
                <a:gd name="T14" fmla="*/ 50411 w 5026"/>
                <a:gd name="T15" fmla="*/ 166541 h 5027"/>
                <a:gd name="T16" fmla="*/ 27290 w 5026"/>
                <a:gd name="T17" fmla="*/ 211204 h 5027"/>
                <a:gd name="T18" fmla="*/ 10992 w 5026"/>
                <a:gd name="T19" fmla="*/ 259652 h 5027"/>
                <a:gd name="T20" fmla="*/ 1895 w 5026"/>
                <a:gd name="T21" fmla="*/ 310750 h 5027"/>
                <a:gd name="T22" fmla="*/ 0 w 5026"/>
                <a:gd name="T23" fmla="*/ 1556777 h 5027"/>
                <a:gd name="T24" fmla="*/ 1895 w 5026"/>
                <a:gd name="T25" fmla="*/ 1591978 h 5027"/>
                <a:gd name="T26" fmla="*/ 10992 w 5026"/>
                <a:gd name="T27" fmla="*/ 1643076 h 5027"/>
                <a:gd name="T28" fmla="*/ 27290 w 5026"/>
                <a:gd name="T29" fmla="*/ 1691524 h 5027"/>
                <a:gd name="T30" fmla="*/ 50411 w 5026"/>
                <a:gd name="T31" fmla="*/ 1736566 h 5027"/>
                <a:gd name="T32" fmla="*/ 79217 w 5026"/>
                <a:gd name="T33" fmla="*/ 1777065 h 5027"/>
                <a:gd name="T34" fmla="*/ 113709 w 5026"/>
                <a:gd name="T35" fmla="*/ 1812645 h 5027"/>
                <a:gd name="T36" fmla="*/ 153128 w 5026"/>
                <a:gd name="T37" fmla="*/ 1843682 h 5027"/>
                <a:gd name="T38" fmla="*/ 196337 w 5026"/>
                <a:gd name="T39" fmla="*/ 1868663 h 5027"/>
                <a:gd name="T40" fmla="*/ 243337 w 5026"/>
                <a:gd name="T41" fmla="*/ 1887209 h 5027"/>
                <a:gd name="T42" fmla="*/ 293748 w 5026"/>
                <a:gd name="T43" fmla="*/ 1898564 h 5027"/>
                <a:gd name="T44" fmla="*/ 346433 w 5026"/>
                <a:gd name="T45" fmla="*/ 1902728 h 5027"/>
                <a:gd name="T46" fmla="*/ 1576761 w 5026"/>
                <a:gd name="T47" fmla="*/ 1901971 h 5027"/>
                <a:gd name="T48" fmla="*/ 1628688 w 5026"/>
                <a:gd name="T49" fmla="*/ 1895536 h 5027"/>
                <a:gd name="T50" fmla="*/ 1677962 w 5026"/>
                <a:gd name="T51" fmla="*/ 1881532 h 5027"/>
                <a:gd name="T52" fmla="*/ 1723824 w 5026"/>
                <a:gd name="T53" fmla="*/ 1861093 h 5027"/>
                <a:gd name="T54" fmla="*/ 1766275 w 5026"/>
                <a:gd name="T55" fmla="*/ 1834219 h 5027"/>
                <a:gd name="T56" fmla="*/ 1803799 w 5026"/>
                <a:gd name="T57" fmla="*/ 1801290 h 5027"/>
                <a:gd name="T58" fmla="*/ 1836396 w 5026"/>
                <a:gd name="T59" fmla="*/ 1763818 h 5027"/>
                <a:gd name="T60" fmla="*/ 1863686 w 5026"/>
                <a:gd name="T61" fmla="*/ 1721426 h 5027"/>
                <a:gd name="T62" fmla="*/ 1884153 w 5026"/>
                <a:gd name="T63" fmla="*/ 1675627 h 5027"/>
                <a:gd name="T64" fmla="*/ 1898177 w 5026"/>
                <a:gd name="T65" fmla="*/ 1626422 h 5027"/>
                <a:gd name="T66" fmla="*/ 1904621 w 5026"/>
                <a:gd name="T67" fmla="*/ 1574567 h 5027"/>
                <a:gd name="T68" fmla="*/ 1905000 w 5026"/>
                <a:gd name="T69" fmla="*/ 345951 h 5027"/>
                <a:gd name="T70" fmla="*/ 1901210 w 5026"/>
                <a:gd name="T71" fmla="*/ 293339 h 5027"/>
                <a:gd name="T72" fmla="*/ 1889839 w 5026"/>
                <a:gd name="T73" fmla="*/ 242998 h 5027"/>
                <a:gd name="T74" fmla="*/ 1870887 w 5026"/>
                <a:gd name="T75" fmla="*/ 196064 h 5027"/>
                <a:gd name="T76" fmla="*/ 1846250 w 5026"/>
                <a:gd name="T77" fmla="*/ 152915 h 5027"/>
                <a:gd name="T78" fmla="*/ 1815170 w 5026"/>
                <a:gd name="T79" fmla="*/ 113551 h 5027"/>
                <a:gd name="T80" fmla="*/ 1779162 w 5026"/>
                <a:gd name="T81" fmla="*/ 79107 h 5027"/>
                <a:gd name="T82" fmla="*/ 1738606 w 5026"/>
                <a:gd name="T83" fmla="*/ 50341 h 5027"/>
                <a:gd name="T84" fmla="*/ 1693881 w 5026"/>
                <a:gd name="T85" fmla="*/ 27252 h 5027"/>
                <a:gd name="T86" fmla="*/ 1645744 w 5026"/>
                <a:gd name="T87" fmla="*/ 10977 h 5027"/>
                <a:gd name="T88" fmla="*/ 1594196 w 5026"/>
                <a:gd name="T89" fmla="*/ 1893 h 5027"/>
                <a:gd name="T90" fmla="*/ 1559326 w 5026"/>
                <a:gd name="T91" fmla="*/ 1124529 h 5027"/>
                <a:gd name="T92" fmla="*/ 779663 w 5026"/>
                <a:gd name="T93" fmla="*/ 1557156 h 5027"/>
                <a:gd name="T94" fmla="*/ 346433 w 5026"/>
                <a:gd name="T95" fmla="*/ 778578 h 5027"/>
                <a:gd name="T96" fmla="*/ 1126095 w 5026"/>
                <a:gd name="T97" fmla="*/ 345951 h 5027"/>
                <a:gd name="T98" fmla="*/ 1559326 w 5026"/>
                <a:gd name="T99" fmla="*/ 1124529 h 5027"/>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5026" h="5027">
                  <a:moveTo>
                    <a:pt x="4113" y="0"/>
                  </a:moveTo>
                  <a:lnTo>
                    <a:pt x="914" y="0"/>
                  </a:lnTo>
                  <a:lnTo>
                    <a:pt x="867" y="1"/>
                  </a:lnTo>
                  <a:lnTo>
                    <a:pt x="821" y="5"/>
                  </a:lnTo>
                  <a:lnTo>
                    <a:pt x="775" y="11"/>
                  </a:lnTo>
                  <a:lnTo>
                    <a:pt x="730" y="19"/>
                  </a:lnTo>
                  <a:lnTo>
                    <a:pt x="686" y="29"/>
                  </a:lnTo>
                  <a:lnTo>
                    <a:pt x="642" y="42"/>
                  </a:lnTo>
                  <a:lnTo>
                    <a:pt x="599" y="56"/>
                  </a:lnTo>
                  <a:lnTo>
                    <a:pt x="558" y="72"/>
                  </a:lnTo>
                  <a:lnTo>
                    <a:pt x="518" y="90"/>
                  </a:lnTo>
                  <a:lnTo>
                    <a:pt x="478" y="111"/>
                  </a:lnTo>
                  <a:lnTo>
                    <a:pt x="440" y="133"/>
                  </a:lnTo>
                  <a:lnTo>
                    <a:pt x="404" y="156"/>
                  </a:lnTo>
                  <a:lnTo>
                    <a:pt x="368" y="182"/>
                  </a:lnTo>
                  <a:lnTo>
                    <a:pt x="333" y="209"/>
                  </a:lnTo>
                  <a:lnTo>
                    <a:pt x="300" y="238"/>
                  </a:lnTo>
                  <a:lnTo>
                    <a:pt x="268" y="268"/>
                  </a:lnTo>
                  <a:lnTo>
                    <a:pt x="238" y="300"/>
                  </a:lnTo>
                  <a:lnTo>
                    <a:pt x="209" y="333"/>
                  </a:lnTo>
                  <a:lnTo>
                    <a:pt x="181" y="368"/>
                  </a:lnTo>
                  <a:lnTo>
                    <a:pt x="156" y="404"/>
                  </a:lnTo>
                  <a:lnTo>
                    <a:pt x="133" y="440"/>
                  </a:lnTo>
                  <a:lnTo>
                    <a:pt x="111" y="478"/>
                  </a:lnTo>
                  <a:lnTo>
                    <a:pt x="90" y="518"/>
                  </a:lnTo>
                  <a:lnTo>
                    <a:pt x="72" y="558"/>
                  </a:lnTo>
                  <a:lnTo>
                    <a:pt x="56" y="599"/>
                  </a:lnTo>
                  <a:lnTo>
                    <a:pt x="42" y="642"/>
                  </a:lnTo>
                  <a:lnTo>
                    <a:pt x="29" y="686"/>
                  </a:lnTo>
                  <a:lnTo>
                    <a:pt x="19" y="730"/>
                  </a:lnTo>
                  <a:lnTo>
                    <a:pt x="11" y="775"/>
                  </a:lnTo>
                  <a:lnTo>
                    <a:pt x="5" y="821"/>
                  </a:lnTo>
                  <a:lnTo>
                    <a:pt x="1" y="867"/>
                  </a:lnTo>
                  <a:lnTo>
                    <a:pt x="0" y="914"/>
                  </a:lnTo>
                  <a:lnTo>
                    <a:pt x="0" y="4113"/>
                  </a:lnTo>
                  <a:lnTo>
                    <a:pt x="1" y="4160"/>
                  </a:lnTo>
                  <a:lnTo>
                    <a:pt x="5" y="4206"/>
                  </a:lnTo>
                  <a:lnTo>
                    <a:pt x="11" y="4252"/>
                  </a:lnTo>
                  <a:lnTo>
                    <a:pt x="19" y="4297"/>
                  </a:lnTo>
                  <a:lnTo>
                    <a:pt x="29" y="4341"/>
                  </a:lnTo>
                  <a:lnTo>
                    <a:pt x="42" y="4385"/>
                  </a:lnTo>
                  <a:lnTo>
                    <a:pt x="56" y="4427"/>
                  </a:lnTo>
                  <a:lnTo>
                    <a:pt x="72" y="4469"/>
                  </a:lnTo>
                  <a:lnTo>
                    <a:pt x="90" y="4509"/>
                  </a:lnTo>
                  <a:lnTo>
                    <a:pt x="111" y="4548"/>
                  </a:lnTo>
                  <a:lnTo>
                    <a:pt x="133" y="4588"/>
                  </a:lnTo>
                  <a:lnTo>
                    <a:pt x="156" y="4624"/>
                  </a:lnTo>
                  <a:lnTo>
                    <a:pt x="181" y="4660"/>
                  </a:lnTo>
                  <a:lnTo>
                    <a:pt x="209" y="4695"/>
                  </a:lnTo>
                  <a:lnTo>
                    <a:pt x="238" y="4728"/>
                  </a:lnTo>
                  <a:lnTo>
                    <a:pt x="268" y="4759"/>
                  </a:lnTo>
                  <a:lnTo>
                    <a:pt x="300" y="4789"/>
                  </a:lnTo>
                  <a:lnTo>
                    <a:pt x="333" y="4818"/>
                  </a:lnTo>
                  <a:lnTo>
                    <a:pt x="368" y="4846"/>
                  </a:lnTo>
                  <a:lnTo>
                    <a:pt x="404" y="4871"/>
                  </a:lnTo>
                  <a:lnTo>
                    <a:pt x="440" y="4895"/>
                  </a:lnTo>
                  <a:lnTo>
                    <a:pt x="478" y="4917"/>
                  </a:lnTo>
                  <a:lnTo>
                    <a:pt x="518" y="4937"/>
                  </a:lnTo>
                  <a:lnTo>
                    <a:pt x="558" y="4955"/>
                  </a:lnTo>
                  <a:lnTo>
                    <a:pt x="599" y="4971"/>
                  </a:lnTo>
                  <a:lnTo>
                    <a:pt x="642" y="4986"/>
                  </a:lnTo>
                  <a:lnTo>
                    <a:pt x="686" y="4999"/>
                  </a:lnTo>
                  <a:lnTo>
                    <a:pt x="730" y="5008"/>
                  </a:lnTo>
                  <a:lnTo>
                    <a:pt x="775" y="5016"/>
                  </a:lnTo>
                  <a:lnTo>
                    <a:pt x="821" y="5022"/>
                  </a:lnTo>
                  <a:lnTo>
                    <a:pt x="867" y="5025"/>
                  </a:lnTo>
                  <a:lnTo>
                    <a:pt x="914" y="5027"/>
                  </a:lnTo>
                  <a:lnTo>
                    <a:pt x="4113" y="5027"/>
                  </a:lnTo>
                  <a:lnTo>
                    <a:pt x="4160" y="5025"/>
                  </a:lnTo>
                  <a:lnTo>
                    <a:pt x="4206" y="5022"/>
                  </a:lnTo>
                  <a:lnTo>
                    <a:pt x="4252" y="5016"/>
                  </a:lnTo>
                  <a:lnTo>
                    <a:pt x="4297" y="5008"/>
                  </a:lnTo>
                  <a:lnTo>
                    <a:pt x="4342" y="4999"/>
                  </a:lnTo>
                  <a:lnTo>
                    <a:pt x="4384" y="4986"/>
                  </a:lnTo>
                  <a:lnTo>
                    <a:pt x="4427" y="4971"/>
                  </a:lnTo>
                  <a:lnTo>
                    <a:pt x="4469" y="4955"/>
                  </a:lnTo>
                  <a:lnTo>
                    <a:pt x="4509" y="4937"/>
                  </a:lnTo>
                  <a:lnTo>
                    <a:pt x="4548" y="4917"/>
                  </a:lnTo>
                  <a:lnTo>
                    <a:pt x="4587" y="4895"/>
                  </a:lnTo>
                  <a:lnTo>
                    <a:pt x="4624" y="4871"/>
                  </a:lnTo>
                  <a:lnTo>
                    <a:pt x="4660" y="4846"/>
                  </a:lnTo>
                  <a:lnTo>
                    <a:pt x="4694" y="4818"/>
                  </a:lnTo>
                  <a:lnTo>
                    <a:pt x="4728" y="4789"/>
                  </a:lnTo>
                  <a:lnTo>
                    <a:pt x="4759" y="4759"/>
                  </a:lnTo>
                  <a:lnTo>
                    <a:pt x="4789" y="4728"/>
                  </a:lnTo>
                  <a:lnTo>
                    <a:pt x="4818" y="4695"/>
                  </a:lnTo>
                  <a:lnTo>
                    <a:pt x="4845" y="4660"/>
                  </a:lnTo>
                  <a:lnTo>
                    <a:pt x="4871" y="4624"/>
                  </a:lnTo>
                  <a:lnTo>
                    <a:pt x="4895" y="4588"/>
                  </a:lnTo>
                  <a:lnTo>
                    <a:pt x="4917" y="4548"/>
                  </a:lnTo>
                  <a:lnTo>
                    <a:pt x="4936" y="4509"/>
                  </a:lnTo>
                  <a:lnTo>
                    <a:pt x="4955" y="4469"/>
                  </a:lnTo>
                  <a:lnTo>
                    <a:pt x="4971" y="4427"/>
                  </a:lnTo>
                  <a:lnTo>
                    <a:pt x="4986" y="4385"/>
                  </a:lnTo>
                  <a:lnTo>
                    <a:pt x="4997" y="4341"/>
                  </a:lnTo>
                  <a:lnTo>
                    <a:pt x="5008" y="4297"/>
                  </a:lnTo>
                  <a:lnTo>
                    <a:pt x="5016" y="4252"/>
                  </a:lnTo>
                  <a:lnTo>
                    <a:pt x="5022" y="4206"/>
                  </a:lnTo>
                  <a:lnTo>
                    <a:pt x="5025" y="4160"/>
                  </a:lnTo>
                  <a:lnTo>
                    <a:pt x="5026" y="4113"/>
                  </a:lnTo>
                  <a:lnTo>
                    <a:pt x="5026" y="914"/>
                  </a:lnTo>
                  <a:lnTo>
                    <a:pt x="5025" y="867"/>
                  </a:lnTo>
                  <a:lnTo>
                    <a:pt x="5022" y="821"/>
                  </a:lnTo>
                  <a:lnTo>
                    <a:pt x="5016" y="775"/>
                  </a:lnTo>
                  <a:lnTo>
                    <a:pt x="5008" y="730"/>
                  </a:lnTo>
                  <a:lnTo>
                    <a:pt x="4997" y="686"/>
                  </a:lnTo>
                  <a:lnTo>
                    <a:pt x="4986" y="642"/>
                  </a:lnTo>
                  <a:lnTo>
                    <a:pt x="4971" y="599"/>
                  </a:lnTo>
                  <a:lnTo>
                    <a:pt x="4955" y="558"/>
                  </a:lnTo>
                  <a:lnTo>
                    <a:pt x="4936" y="518"/>
                  </a:lnTo>
                  <a:lnTo>
                    <a:pt x="4917" y="478"/>
                  </a:lnTo>
                  <a:lnTo>
                    <a:pt x="4895" y="440"/>
                  </a:lnTo>
                  <a:lnTo>
                    <a:pt x="4871" y="404"/>
                  </a:lnTo>
                  <a:lnTo>
                    <a:pt x="4845" y="368"/>
                  </a:lnTo>
                  <a:lnTo>
                    <a:pt x="4818" y="333"/>
                  </a:lnTo>
                  <a:lnTo>
                    <a:pt x="4789" y="300"/>
                  </a:lnTo>
                  <a:lnTo>
                    <a:pt x="4759" y="268"/>
                  </a:lnTo>
                  <a:lnTo>
                    <a:pt x="4728" y="238"/>
                  </a:lnTo>
                  <a:lnTo>
                    <a:pt x="4694" y="209"/>
                  </a:lnTo>
                  <a:lnTo>
                    <a:pt x="4660" y="182"/>
                  </a:lnTo>
                  <a:lnTo>
                    <a:pt x="4624" y="156"/>
                  </a:lnTo>
                  <a:lnTo>
                    <a:pt x="4587" y="133"/>
                  </a:lnTo>
                  <a:lnTo>
                    <a:pt x="4548" y="111"/>
                  </a:lnTo>
                  <a:lnTo>
                    <a:pt x="4509" y="90"/>
                  </a:lnTo>
                  <a:lnTo>
                    <a:pt x="4469" y="72"/>
                  </a:lnTo>
                  <a:lnTo>
                    <a:pt x="4427" y="56"/>
                  </a:lnTo>
                  <a:lnTo>
                    <a:pt x="4384" y="42"/>
                  </a:lnTo>
                  <a:lnTo>
                    <a:pt x="4342" y="29"/>
                  </a:lnTo>
                  <a:lnTo>
                    <a:pt x="4297" y="19"/>
                  </a:lnTo>
                  <a:lnTo>
                    <a:pt x="4252" y="11"/>
                  </a:lnTo>
                  <a:lnTo>
                    <a:pt x="4206" y="5"/>
                  </a:lnTo>
                  <a:lnTo>
                    <a:pt x="4160" y="1"/>
                  </a:lnTo>
                  <a:lnTo>
                    <a:pt x="4113" y="0"/>
                  </a:lnTo>
                  <a:close/>
                  <a:moveTo>
                    <a:pt x="4114" y="2971"/>
                  </a:moveTo>
                  <a:lnTo>
                    <a:pt x="2971" y="2971"/>
                  </a:lnTo>
                  <a:lnTo>
                    <a:pt x="2971" y="4114"/>
                  </a:lnTo>
                  <a:lnTo>
                    <a:pt x="2057" y="4114"/>
                  </a:lnTo>
                  <a:lnTo>
                    <a:pt x="2057" y="2971"/>
                  </a:lnTo>
                  <a:lnTo>
                    <a:pt x="914" y="2971"/>
                  </a:lnTo>
                  <a:lnTo>
                    <a:pt x="914" y="2057"/>
                  </a:lnTo>
                  <a:lnTo>
                    <a:pt x="2057" y="2057"/>
                  </a:lnTo>
                  <a:lnTo>
                    <a:pt x="2057" y="914"/>
                  </a:lnTo>
                  <a:lnTo>
                    <a:pt x="2971" y="914"/>
                  </a:lnTo>
                  <a:lnTo>
                    <a:pt x="2971" y="2057"/>
                  </a:lnTo>
                  <a:lnTo>
                    <a:pt x="4114" y="2057"/>
                  </a:lnTo>
                  <a:lnTo>
                    <a:pt x="4114" y="2971"/>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2400">
                <a:solidFill>
                  <a:srgbClr val="FFFFFF"/>
                </a:solidFill>
              </a:endParaRPr>
            </a:p>
          </p:txBody>
        </p:sp>
      </p:grpSp>
      <p:sp>
        <p:nvSpPr>
          <p:cNvPr id="30" name="TextBox 24"/>
          <p:cNvSpPr txBox="1"/>
          <p:nvPr/>
        </p:nvSpPr>
        <p:spPr>
          <a:xfrm>
            <a:off x="6835863" y="4506414"/>
            <a:ext cx="1756420" cy="307777"/>
          </a:xfrm>
          <a:prstGeom prst="rect">
            <a:avLst/>
          </a:prstGeom>
          <a:noFill/>
        </p:spPr>
        <p:txBody>
          <a:bodyPr wrap="square" rtlCol="0">
            <a:spAutoFit/>
          </a:bodyPr>
          <a:lstStyle/>
          <a:p>
            <a:pPr marL="228600" indent="-228600">
              <a:buFont typeface="Arial" panose="020B0604020202020204" pitchFamily="34" charset="0"/>
              <a:buChar char="•"/>
            </a:pPr>
            <a:r>
              <a:rPr lang="zh-CN" altLang="en-US" sz="1400" dirty="0">
                <a:solidFill>
                  <a:schemeClr val="bg1"/>
                </a:solidFill>
              </a:rPr>
              <a:t>标题文字</a:t>
            </a:r>
            <a:endParaRPr lang="zh-CN" altLang="en-US" sz="1400"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14:presetBounceEnd="66000">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14:bounceEnd="66000">
                                          <p:cBhvr additive="base">
                                            <p:cTn id="7" dur="1500" fill="hold"/>
                                            <p:tgtEl>
                                              <p:spTgt spid="8"/>
                                            </p:tgtEl>
                                            <p:attrNameLst>
                                              <p:attrName>ppt_x</p:attrName>
                                            </p:attrNameLst>
                                          </p:cBhvr>
                                          <p:tavLst>
                                            <p:tav tm="0">
                                              <p:val>
                                                <p:strVal val="#ppt_x"/>
                                              </p:val>
                                            </p:tav>
                                            <p:tav tm="100000">
                                              <p:val>
                                                <p:strVal val="#ppt_x"/>
                                              </p:val>
                                            </p:tav>
                                          </p:tavLst>
                                        </p:anim>
                                        <p:anim calcmode="lin" valueType="num" p14:bounceEnd="66000">
                                          <p:cBhvr additive="base">
                                            <p:cTn id="8" dur="1500" fill="hold"/>
                                            <p:tgtEl>
                                              <p:spTgt spid="8"/>
                                            </p:tgtEl>
                                            <p:attrNameLst>
                                              <p:attrName>ppt_y</p:attrName>
                                            </p:attrNameLst>
                                          </p:cBhvr>
                                          <p:tavLst>
                                            <p:tav tm="0">
                                              <p:val>
                                                <p:strVal val="0-#ppt_h/2"/>
                                              </p:val>
                                            </p:tav>
                                            <p:tav tm="100000">
                                              <p:val>
                                                <p:strVal val="#ppt_y"/>
                                              </p:val>
                                            </p:tav>
                                          </p:tavLst>
                                        </p:anim>
                                      </p:childTnLst>
                                    </p:cTn>
                                  </p:par>
                                  <p:par>
                                    <p:cTn id="9" presetID="37" presetClass="entr" presetSubtype="0" fill="hold" nodeType="withEffect">
                                      <p:stCondLst>
                                        <p:cond delay="500"/>
                                      </p:stCondLst>
                                      <p:childTnLst>
                                        <p:set>
                                          <p:cBhvr>
                                            <p:cTn id="10" dur="1" fill="hold">
                                              <p:stCondLst>
                                                <p:cond delay="0"/>
                                              </p:stCondLst>
                                            </p:cTn>
                                            <p:tgtEl>
                                              <p:spTgt spid="27"/>
                                            </p:tgtEl>
                                            <p:attrNameLst>
                                              <p:attrName>style.visibility</p:attrName>
                                            </p:attrNameLst>
                                          </p:cBhvr>
                                          <p:to>
                                            <p:strVal val="visible"/>
                                          </p:to>
                                        </p:set>
                                        <p:animEffect transition="in" filter="fade">
                                          <p:cBhvr>
                                            <p:cTn id="11" dur="1250"/>
                                            <p:tgtEl>
                                              <p:spTgt spid="27"/>
                                            </p:tgtEl>
                                          </p:cBhvr>
                                        </p:animEffect>
                                        <p:anim calcmode="lin" valueType="num">
                                          <p:cBhvr>
                                            <p:cTn id="12" dur="1250" fill="hold"/>
                                            <p:tgtEl>
                                              <p:spTgt spid="27"/>
                                            </p:tgtEl>
                                            <p:attrNameLst>
                                              <p:attrName>ppt_x</p:attrName>
                                            </p:attrNameLst>
                                          </p:cBhvr>
                                          <p:tavLst>
                                            <p:tav tm="0">
                                              <p:val>
                                                <p:strVal val="#ppt_x"/>
                                              </p:val>
                                            </p:tav>
                                            <p:tav tm="100000">
                                              <p:val>
                                                <p:strVal val="#ppt_x"/>
                                              </p:val>
                                            </p:tav>
                                          </p:tavLst>
                                        </p:anim>
                                        <p:anim calcmode="lin" valueType="num">
                                          <p:cBhvr>
                                            <p:cTn id="13" dur="1125" decel="100000" fill="hold"/>
                                            <p:tgtEl>
                                              <p:spTgt spid="27"/>
                                            </p:tgtEl>
                                            <p:attrNameLst>
                                              <p:attrName>ppt_y</p:attrName>
                                            </p:attrNameLst>
                                          </p:cBhvr>
                                          <p:tavLst>
                                            <p:tav tm="0">
                                              <p:val>
                                                <p:strVal val="#ppt_y+1"/>
                                              </p:val>
                                            </p:tav>
                                            <p:tav tm="100000">
                                              <p:val>
                                                <p:strVal val="#ppt_y-.03"/>
                                              </p:val>
                                            </p:tav>
                                          </p:tavLst>
                                        </p:anim>
                                        <p:anim calcmode="lin" valueType="num">
                                          <p:cBhvr>
                                            <p:cTn id="14" dur="125" accel="100000" fill="hold">
                                              <p:stCondLst>
                                                <p:cond delay="1125"/>
                                              </p:stCondLst>
                                            </p:cTn>
                                            <p:tgtEl>
                                              <p:spTgt spid="27"/>
                                            </p:tgtEl>
                                            <p:attrNameLst>
                                              <p:attrName>ppt_y</p:attrName>
                                            </p:attrNameLst>
                                          </p:cBhvr>
                                          <p:tavLst>
                                            <p:tav tm="0">
                                              <p:val>
                                                <p:strVal val="#ppt_y-.03"/>
                                              </p:val>
                                            </p:tav>
                                            <p:tav tm="100000">
                                              <p:val>
                                                <p:strVal val="#ppt_y"/>
                                              </p:val>
                                            </p:tav>
                                          </p:tavLst>
                                        </p:anim>
                                      </p:childTnLst>
                                    </p:cTn>
                                  </p:par>
                                </p:childTnLst>
                              </p:cTn>
                            </p:par>
                            <p:par>
                              <p:cTn id="15" fill="hold">
                                <p:stCondLst>
                                  <p:cond delay="1500"/>
                                </p:stCondLst>
                                <p:childTnLst>
                                  <p:par>
                                    <p:cTn id="16" presetID="16" presetClass="entr" presetSubtype="21"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barn(inVertical)">
                                          <p:cBhvr>
                                            <p:cTn id="18" dur="1000"/>
                                            <p:tgtEl>
                                              <p:spTgt spid="5"/>
                                            </p:tgtEl>
                                          </p:cBhvr>
                                        </p:animEffect>
                                      </p:childTnLst>
                                    </p:cTn>
                                  </p:par>
                                </p:childTnLst>
                              </p:cTn>
                            </p:par>
                            <p:par>
                              <p:cTn id="19" fill="hold">
                                <p:stCondLst>
                                  <p:cond delay="2500"/>
                                </p:stCondLst>
                                <p:childTnLst>
                                  <p:par>
                                    <p:cTn id="20" presetID="37" presetClass="entr" presetSubtype="0"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1000"/>
                                            <p:tgtEl>
                                              <p:spTgt spid="9"/>
                                            </p:tgtEl>
                                          </p:cBhvr>
                                        </p:animEffect>
                                        <p:anim calcmode="lin" valueType="num">
                                          <p:cBhvr>
                                            <p:cTn id="23" dur="1000" fill="hold"/>
                                            <p:tgtEl>
                                              <p:spTgt spid="9"/>
                                            </p:tgtEl>
                                            <p:attrNameLst>
                                              <p:attrName>ppt_x</p:attrName>
                                            </p:attrNameLst>
                                          </p:cBhvr>
                                          <p:tavLst>
                                            <p:tav tm="0">
                                              <p:val>
                                                <p:strVal val="#ppt_x"/>
                                              </p:val>
                                            </p:tav>
                                            <p:tav tm="100000">
                                              <p:val>
                                                <p:strVal val="#ppt_x"/>
                                              </p:val>
                                            </p:tav>
                                          </p:tavLst>
                                        </p:anim>
                                        <p:anim calcmode="lin" valueType="num">
                                          <p:cBhvr>
                                            <p:cTn id="24" dur="900" decel="100000" fill="hold"/>
                                            <p:tgtEl>
                                              <p:spTgt spid="9"/>
                                            </p:tgtEl>
                                            <p:attrNameLst>
                                              <p:attrName>ppt_y</p:attrName>
                                            </p:attrNameLst>
                                          </p:cBhvr>
                                          <p:tavLst>
                                            <p:tav tm="0">
                                              <p:val>
                                                <p:strVal val="#ppt_y+1"/>
                                              </p:val>
                                            </p:tav>
                                            <p:tav tm="100000">
                                              <p:val>
                                                <p:strVal val="#ppt_y-.03"/>
                                              </p:val>
                                            </p:tav>
                                          </p:tavLst>
                                        </p:anim>
                                        <p:anim calcmode="lin" valueType="num">
                                          <p:cBhvr>
                                            <p:cTn id="25" dur="100" accel="100000" fill="hold">
                                              <p:stCondLst>
                                                <p:cond delay="900"/>
                                              </p:stCondLst>
                                            </p:cTn>
                                            <p:tgtEl>
                                              <p:spTgt spid="9"/>
                                            </p:tgtEl>
                                            <p:attrNameLst>
                                              <p:attrName>ppt_y</p:attrName>
                                            </p:attrNameLst>
                                          </p:cBhvr>
                                          <p:tavLst>
                                            <p:tav tm="0">
                                              <p:val>
                                                <p:strVal val="#ppt_y-.03"/>
                                              </p:val>
                                            </p:tav>
                                            <p:tav tm="100000">
                                              <p:val>
                                                <p:strVal val="#ppt_y"/>
                                              </p:val>
                                            </p:tav>
                                          </p:tavLst>
                                        </p:anim>
                                      </p:childTnLst>
                                    </p:cTn>
                                  </p:par>
                                  <p:par>
                                    <p:cTn id="26" presetID="37" presetClass="entr" presetSubtype="0" fill="hold" grpId="0" nodeType="withEffect">
                                      <p:stCondLst>
                                        <p:cond delay="25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1000"/>
                                            <p:tgtEl>
                                              <p:spTgt spid="10"/>
                                            </p:tgtEl>
                                          </p:cBhvr>
                                        </p:animEffect>
                                        <p:anim calcmode="lin" valueType="num">
                                          <p:cBhvr>
                                            <p:cTn id="29" dur="1000" fill="hold"/>
                                            <p:tgtEl>
                                              <p:spTgt spid="10"/>
                                            </p:tgtEl>
                                            <p:attrNameLst>
                                              <p:attrName>ppt_x</p:attrName>
                                            </p:attrNameLst>
                                          </p:cBhvr>
                                          <p:tavLst>
                                            <p:tav tm="0">
                                              <p:val>
                                                <p:strVal val="#ppt_x"/>
                                              </p:val>
                                            </p:tav>
                                            <p:tav tm="100000">
                                              <p:val>
                                                <p:strVal val="#ppt_x"/>
                                              </p:val>
                                            </p:tav>
                                          </p:tavLst>
                                        </p:anim>
                                        <p:anim calcmode="lin" valueType="num">
                                          <p:cBhvr>
                                            <p:cTn id="30" dur="900" decel="100000" fill="hold"/>
                                            <p:tgtEl>
                                              <p:spTgt spid="10"/>
                                            </p:tgtEl>
                                            <p:attrNameLst>
                                              <p:attrName>ppt_y</p:attrName>
                                            </p:attrNameLst>
                                          </p:cBhvr>
                                          <p:tavLst>
                                            <p:tav tm="0">
                                              <p:val>
                                                <p:strVal val="#ppt_y+1"/>
                                              </p:val>
                                            </p:tav>
                                            <p:tav tm="100000">
                                              <p:val>
                                                <p:strVal val="#ppt_y-.03"/>
                                              </p:val>
                                            </p:tav>
                                          </p:tavLst>
                                        </p:anim>
                                        <p:anim calcmode="lin" valueType="num">
                                          <p:cBhvr>
                                            <p:cTn id="31" dur="100" accel="100000" fill="hold">
                                              <p:stCondLst>
                                                <p:cond delay="900"/>
                                              </p:stCondLst>
                                            </p:cTn>
                                            <p:tgtEl>
                                              <p:spTgt spid="10"/>
                                            </p:tgtEl>
                                            <p:attrNameLst>
                                              <p:attrName>ppt_y</p:attrName>
                                            </p:attrNameLst>
                                          </p:cBhvr>
                                          <p:tavLst>
                                            <p:tav tm="0">
                                              <p:val>
                                                <p:strVal val="#ppt_y-.03"/>
                                              </p:val>
                                            </p:tav>
                                            <p:tav tm="100000">
                                              <p:val>
                                                <p:strVal val="#ppt_y"/>
                                              </p:val>
                                            </p:tav>
                                          </p:tavLst>
                                        </p:anim>
                                      </p:childTnLst>
                                    </p:cTn>
                                  </p:par>
                                  <p:par>
                                    <p:cTn id="32" presetID="37" presetClass="entr" presetSubtype="0" fill="hold" grpId="0" nodeType="withEffect">
                                      <p:stCondLst>
                                        <p:cond delay="500"/>
                                      </p:stCondLst>
                                      <p:childTnLst>
                                        <p:set>
                                          <p:cBhvr>
                                            <p:cTn id="33" dur="1" fill="hold">
                                              <p:stCondLst>
                                                <p:cond delay="0"/>
                                              </p:stCondLst>
                                            </p:cTn>
                                            <p:tgtEl>
                                              <p:spTgt spid="11"/>
                                            </p:tgtEl>
                                            <p:attrNameLst>
                                              <p:attrName>style.visibility</p:attrName>
                                            </p:attrNameLst>
                                          </p:cBhvr>
                                          <p:to>
                                            <p:strVal val="visible"/>
                                          </p:to>
                                        </p:set>
                                        <p:animEffect transition="in" filter="fade">
                                          <p:cBhvr>
                                            <p:cTn id="34" dur="1000"/>
                                            <p:tgtEl>
                                              <p:spTgt spid="11"/>
                                            </p:tgtEl>
                                          </p:cBhvr>
                                        </p:animEffect>
                                        <p:anim calcmode="lin" valueType="num">
                                          <p:cBhvr>
                                            <p:cTn id="35" dur="1000" fill="hold"/>
                                            <p:tgtEl>
                                              <p:spTgt spid="11"/>
                                            </p:tgtEl>
                                            <p:attrNameLst>
                                              <p:attrName>ppt_x</p:attrName>
                                            </p:attrNameLst>
                                          </p:cBhvr>
                                          <p:tavLst>
                                            <p:tav tm="0">
                                              <p:val>
                                                <p:strVal val="#ppt_x"/>
                                              </p:val>
                                            </p:tav>
                                            <p:tav tm="100000">
                                              <p:val>
                                                <p:strVal val="#ppt_x"/>
                                              </p:val>
                                            </p:tav>
                                          </p:tavLst>
                                        </p:anim>
                                        <p:anim calcmode="lin" valueType="num">
                                          <p:cBhvr>
                                            <p:cTn id="36" dur="900" decel="100000" fill="hold"/>
                                            <p:tgtEl>
                                              <p:spTgt spid="11"/>
                                            </p:tgtEl>
                                            <p:attrNameLst>
                                              <p:attrName>ppt_y</p:attrName>
                                            </p:attrNameLst>
                                          </p:cBhvr>
                                          <p:tavLst>
                                            <p:tav tm="0">
                                              <p:val>
                                                <p:strVal val="#ppt_y+1"/>
                                              </p:val>
                                            </p:tav>
                                            <p:tav tm="100000">
                                              <p:val>
                                                <p:strVal val="#ppt_y-.03"/>
                                              </p:val>
                                            </p:tav>
                                          </p:tavLst>
                                        </p:anim>
                                        <p:anim calcmode="lin" valueType="num">
                                          <p:cBhvr>
                                            <p:cTn id="37" dur="100" accel="100000" fill="hold">
                                              <p:stCondLst>
                                                <p:cond delay="900"/>
                                              </p:stCondLst>
                                            </p:cTn>
                                            <p:tgtEl>
                                              <p:spTgt spid="11"/>
                                            </p:tgtEl>
                                            <p:attrNameLst>
                                              <p:attrName>ppt_y</p:attrName>
                                            </p:attrNameLst>
                                          </p:cBhvr>
                                          <p:tavLst>
                                            <p:tav tm="0">
                                              <p:val>
                                                <p:strVal val="#ppt_y-.03"/>
                                              </p:val>
                                            </p:tav>
                                            <p:tav tm="100000">
                                              <p:val>
                                                <p:strVal val="#ppt_y"/>
                                              </p:val>
                                            </p:tav>
                                          </p:tavLst>
                                        </p:anim>
                                      </p:childTnLst>
                                    </p:cTn>
                                  </p:par>
                                  <p:par>
                                    <p:cTn id="38" presetID="37" presetClass="entr" presetSubtype="0" fill="hold" grpId="0" nodeType="withEffect">
                                      <p:stCondLst>
                                        <p:cond delay="750"/>
                                      </p:stCondLst>
                                      <p:childTnLst>
                                        <p:set>
                                          <p:cBhvr>
                                            <p:cTn id="39" dur="1" fill="hold">
                                              <p:stCondLst>
                                                <p:cond delay="0"/>
                                              </p:stCondLst>
                                            </p:cTn>
                                            <p:tgtEl>
                                              <p:spTgt spid="14"/>
                                            </p:tgtEl>
                                            <p:attrNameLst>
                                              <p:attrName>style.visibility</p:attrName>
                                            </p:attrNameLst>
                                          </p:cBhvr>
                                          <p:to>
                                            <p:strVal val="visible"/>
                                          </p:to>
                                        </p:set>
                                        <p:animEffect transition="in" filter="fade">
                                          <p:cBhvr>
                                            <p:cTn id="40" dur="1000"/>
                                            <p:tgtEl>
                                              <p:spTgt spid="14"/>
                                            </p:tgtEl>
                                          </p:cBhvr>
                                        </p:animEffect>
                                        <p:anim calcmode="lin" valueType="num">
                                          <p:cBhvr>
                                            <p:cTn id="41" dur="1000" fill="hold"/>
                                            <p:tgtEl>
                                              <p:spTgt spid="14"/>
                                            </p:tgtEl>
                                            <p:attrNameLst>
                                              <p:attrName>ppt_x</p:attrName>
                                            </p:attrNameLst>
                                          </p:cBhvr>
                                          <p:tavLst>
                                            <p:tav tm="0">
                                              <p:val>
                                                <p:strVal val="#ppt_x"/>
                                              </p:val>
                                            </p:tav>
                                            <p:tav tm="100000">
                                              <p:val>
                                                <p:strVal val="#ppt_x"/>
                                              </p:val>
                                            </p:tav>
                                          </p:tavLst>
                                        </p:anim>
                                        <p:anim calcmode="lin" valueType="num">
                                          <p:cBhvr>
                                            <p:cTn id="42" dur="900" decel="100000" fill="hold"/>
                                            <p:tgtEl>
                                              <p:spTgt spid="14"/>
                                            </p:tgtEl>
                                            <p:attrNameLst>
                                              <p:attrName>ppt_y</p:attrName>
                                            </p:attrNameLst>
                                          </p:cBhvr>
                                          <p:tavLst>
                                            <p:tav tm="0">
                                              <p:val>
                                                <p:strVal val="#ppt_y+1"/>
                                              </p:val>
                                            </p:tav>
                                            <p:tav tm="100000">
                                              <p:val>
                                                <p:strVal val="#ppt_y-.03"/>
                                              </p:val>
                                            </p:tav>
                                          </p:tavLst>
                                        </p:anim>
                                        <p:anim calcmode="lin" valueType="num">
                                          <p:cBhvr>
                                            <p:cTn id="43" dur="100" accel="100000" fill="hold">
                                              <p:stCondLst>
                                                <p:cond delay="900"/>
                                              </p:stCondLst>
                                            </p:cTn>
                                            <p:tgtEl>
                                              <p:spTgt spid="14"/>
                                            </p:tgtEl>
                                            <p:attrNameLst>
                                              <p:attrName>ppt_y</p:attrName>
                                            </p:attrNameLst>
                                          </p:cBhvr>
                                          <p:tavLst>
                                            <p:tav tm="0">
                                              <p:val>
                                                <p:strVal val="#ppt_y-.03"/>
                                              </p:val>
                                            </p:tav>
                                            <p:tav tm="100000">
                                              <p:val>
                                                <p:strVal val="#ppt_y"/>
                                              </p:val>
                                            </p:tav>
                                          </p:tavLst>
                                        </p:anim>
                                      </p:childTnLst>
                                    </p:cTn>
                                  </p:par>
                                  <p:par>
                                    <p:cTn id="44" presetID="37" presetClass="entr" presetSubtype="0" fill="hold" grpId="0" nodeType="withEffect">
                                      <p:stCondLst>
                                        <p:cond delay="1000"/>
                                      </p:stCondLst>
                                      <p:childTnLst>
                                        <p:set>
                                          <p:cBhvr>
                                            <p:cTn id="45" dur="1" fill="hold">
                                              <p:stCondLst>
                                                <p:cond delay="0"/>
                                              </p:stCondLst>
                                            </p:cTn>
                                            <p:tgtEl>
                                              <p:spTgt spid="12"/>
                                            </p:tgtEl>
                                            <p:attrNameLst>
                                              <p:attrName>style.visibility</p:attrName>
                                            </p:attrNameLst>
                                          </p:cBhvr>
                                          <p:to>
                                            <p:strVal val="visible"/>
                                          </p:to>
                                        </p:set>
                                        <p:animEffect transition="in" filter="fade">
                                          <p:cBhvr>
                                            <p:cTn id="46" dur="1000"/>
                                            <p:tgtEl>
                                              <p:spTgt spid="12"/>
                                            </p:tgtEl>
                                          </p:cBhvr>
                                        </p:animEffect>
                                        <p:anim calcmode="lin" valueType="num">
                                          <p:cBhvr>
                                            <p:cTn id="47" dur="1000" fill="hold"/>
                                            <p:tgtEl>
                                              <p:spTgt spid="12"/>
                                            </p:tgtEl>
                                            <p:attrNameLst>
                                              <p:attrName>ppt_x</p:attrName>
                                            </p:attrNameLst>
                                          </p:cBhvr>
                                          <p:tavLst>
                                            <p:tav tm="0">
                                              <p:val>
                                                <p:strVal val="#ppt_x"/>
                                              </p:val>
                                            </p:tav>
                                            <p:tav tm="100000">
                                              <p:val>
                                                <p:strVal val="#ppt_x"/>
                                              </p:val>
                                            </p:tav>
                                          </p:tavLst>
                                        </p:anim>
                                        <p:anim calcmode="lin" valueType="num">
                                          <p:cBhvr>
                                            <p:cTn id="48" dur="900" decel="100000" fill="hold"/>
                                            <p:tgtEl>
                                              <p:spTgt spid="12"/>
                                            </p:tgtEl>
                                            <p:attrNameLst>
                                              <p:attrName>ppt_y</p:attrName>
                                            </p:attrNameLst>
                                          </p:cBhvr>
                                          <p:tavLst>
                                            <p:tav tm="0">
                                              <p:val>
                                                <p:strVal val="#ppt_y+1"/>
                                              </p:val>
                                            </p:tav>
                                            <p:tav tm="100000">
                                              <p:val>
                                                <p:strVal val="#ppt_y-.03"/>
                                              </p:val>
                                            </p:tav>
                                          </p:tavLst>
                                        </p:anim>
                                        <p:anim calcmode="lin" valueType="num">
                                          <p:cBhvr>
                                            <p:cTn id="49" dur="100" accel="100000" fill="hold">
                                              <p:stCondLst>
                                                <p:cond delay="900"/>
                                              </p:stCondLst>
                                            </p:cTn>
                                            <p:tgtEl>
                                              <p:spTgt spid="12"/>
                                            </p:tgtEl>
                                            <p:attrNameLst>
                                              <p:attrName>ppt_y</p:attrName>
                                            </p:attrNameLst>
                                          </p:cBhvr>
                                          <p:tavLst>
                                            <p:tav tm="0">
                                              <p:val>
                                                <p:strVal val="#ppt_y-.03"/>
                                              </p:val>
                                            </p:tav>
                                            <p:tav tm="100000">
                                              <p:val>
                                                <p:strVal val="#ppt_y"/>
                                              </p:val>
                                            </p:tav>
                                          </p:tavLst>
                                        </p:anim>
                                      </p:childTnLst>
                                    </p:cTn>
                                  </p:par>
                                  <p:par>
                                    <p:cTn id="50" presetID="37" presetClass="entr" presetSubtype="0" fill="hold" grpId="0" nodeType="withEffect">
                                      <p:stCondLst>
                                        <p:cond delay="1250"/>
                                      </p:stCondLst>
                                      <p:childTnLst>
                                        <p:set>
                                          <p:cBhvr>
                                            <p:cTn id="51" dur="1" fill="hold">
                                              <p:stCondLst>
                                                <p:cond delay="0"/>
                                              </p:stCondLst>
                                            </p:cTn>
                                            <p:tgtEl>
                                              <p:spTgt spid="13"/>
                                            </p:tgtEl>
                                            <p:attrNameLst>
                                              <p:attrName>style.visibility</p:attrName>
                                            </p:attrNameLst>
                                          </p:cBhvr>
                                          <p:to>
                                            <p:strVal val="visible"/>
                                          </p:to>
                                        </p:set>
                                        <p:animEffect transition="in" filter="fade">
                                          <p:cBhvr>
                                            <p:cTn id="52" dur="1000"/>
                                            <p:tgtEl>
                                              <p:spTgt spid="13"/>
                                            </p:tgtEl>
                                          </p:cBhvr>
                                        </p:animEffect>
                                        <p:anim calcmode="lin" valueType="num">
                                          <p:cBhvr>
                                            <p:cTn id="53" dur="1000" fill="hold"/>
                                            <p:tgtEl>
                                              <p:spTgt spid="13"/>
                                            </p:tgtEl>
                                            <p:attrNameLst>
                                              <p:attrName>ppt_x</p:attrName>
                                            </p:attrNameLst>
                                          </p:cBhvr>
                                          <p:tavLst>
                                            <p:tav tm="0">
                                              <p:val>
                                                <p:strVal val="#ppt_x"/>
                                              </p:val>
                                            </p:tav>
                                            <p:tav tm="100000">
                                              <p:val>
                                                <p:strVal val="#ppt_x"/>
                                              </p:val>
                                            </p:tav>
                                          </p:tavLst>
                                        </p:anim>
                                        <p:anim calcmode="lin" valueType="num">
                                          <p:cBhvr>
                                            <p:cTn id="54" dur="900" decel="100000" fill="hold"/>
                                            <p:tgtEl>
                                              <p:spTgt spid="13"/>
                                            </p:tgtEl>
                                            <p:attrNameLst>
                                              <p:attrName>ppt_y</p:attrName>
                                            </p:attrNameLst>
                                          </p:cBhvr>
                                          <p:tavLst>
                                            <p:tav tm="0">
                                              <p:val>
                                                <p:strVal val="#ppt_y+1"/>
                                              </p:val>
                                            </p:tav>
                                            <p:tav tm="100000">
                                              <p:val>
                                                <p:strVal val="#ppt_y-.03"/>
                                              </p:val>
                                            </p:tav>
                                          </p:tavLst>
                                        </p:anim>
                                        <p:anim calcmode="lin" valueType="num">
                                          <p:cBhvr>
                                            <p:cTn id="55" dur="100" accel="100000" fill="hold">
                                              <p:stCondLst>
                                                <p:cond delay="900"/>
                                              </p:stCondLst>
                                            </p:cTn>
                                            <p:tgtEl>
                                              <p:spTgt spid="13"/>
                                            </p:tgtEl>
                                            <p:attrNameLst>
                                              <p:attrName>ppt_y</p:attrName>
                                            </p:attrNameLst>
                                          </p:cBhvr>
                                          <p:tavLst>
                                            <p:tav tm="0">
                                              <p:val>
                                                <p:strVal val="#ppt_y-.03"/>
                                              </p:val>
                                            </p:tav>
                                            <p:tav tm="100000">
                                              <p:val>
                                                <p:strVal val="#ppt_y"/>
                                              </p:val>
                                            </p:tav>
                                          </p:tavLst>
                                        </p:anim>
                                      </p:childTnLst>
                                    </p:cTn>
                                  </p:par>
                                  <p:par>
                                    <p:cTn id="56" presetID="37" presetClass="entr" presetSubtype="0" fill="hold" grpId="0" nodeType="withEffect">
                                      <p:stCondLst>
                                        <p:cond delay="1500"/>
                                      </p:stCondLst>
                                      <p:childTnLst>
                                        <p:set>
                                          <p:cBhvr>
                                            <p:cTn id="57" dur="1" fill="hold">
                                              <p:stCondLst>
                                                <p:cond delay="0"/>
                                              </p:stCondLst>
                                            </p:cTn>
                                            <p:tgtEl>
                                              <p:spTgt spid="30"/>
                                            </p:tgtEl>
                                            <p:attrNameLst>
                                              <p:attrName>style.visibility</p:attrName>
                                            </p:attrNameLst>
                                          </p:cBhvr>
                                          <p:to>
                                            <p:strVal val="visible"/>
                                          </p:to>
                                        </p:set>
                                        <p:animEffect transition="in" filter="fade">
                                          <p:cBhvr>
                                            <p:cTn id="58" dur="1000"/>
                                            <p:tgtEl>
                                              <p:spTgt spid="30"/>
                                            </p:tgtEl>
                                          </p:cBhvr>
                                        </p:animEffect>
                                        <p:anim calcmode="lin" valueType="num">
                                          <p:cBhvr>
                                            <p:cTn id="59" dur="1000" fill="hold"/>
                                            <p:tgtEl>
                                              <p:spTgt spid="30"/>
                                            </p:tgtEl>
                                            <p:attrNameLst>
                                              <p:attrName>ppt_x</p:attrName>
                                            </p:attrNameLst>
                                          </p:cBhvr>
                                          <p:tavLst>
                                            <p:tav tm="0">
                                              <p:val>
                                                <p:strVal val="#ppt_x"/>
                                              </p:val>
                                            </p:tav>
                                            <p:tav tm="100000">
                                              <p:val>
                                                <p:strVal val="#ppt_x"/>
                                              </p:val>
                                            </p:tav>
                                          </p:tavLst>
                                        </p:anim>
                                        <p:anim calcmode="lin" valueType="num">
                                          <p:cBhvr>
                                            <p:cTn id="60" dur="900" decel="100000" fill="hold"/>
                                            <p:tgtEl>
                                              <p:spTgt spid="30"/>
                                            </p:tgtEl>
                                            <p:attrNameLst>
                                              <p:attrName>ppt_y</p:attrName>
                                            </p:attrNameLst>
                                          </p:cBhvr>
                                          <p:tavLst>
                                            <p:tav tm="0">
                                              <p:val>
                                                <p:strVal val="#ppt_y+1"/>
                                              </p:val>
                                            </p:tav>
                                            <p:tav tm="100000">
                                              <p:val>
                                                <p:strVal val="#ppt_y-.03"/>
                                              </p:val>
                                            </p:tav>
                                          </p:tavLst>
                                        </p:anim>
                                        <p:anim calcmode="lin" valueType="num">
                                          <p:cBhvr>
                                            <p:cTn id="61" dur="100" accel="100000" fill="hold">
                                              <p:stCondLst>
                                                <p:cond delay="900"/>
                                              </p:stCondLst>
                                            </p:cTn>
                                            <p:tgtEl>
                                              <p:spTgt spid="30"/>
                                            </p:tgtEl>
                                            <p:attrNameLst>
                                              <p:attrName>ppt_y</p:attrName>
                                            </p:attrNameLst>
                                          </p:cBhvr>
                                          <p:tavLst>
                                            <p:tav tm="0">
                                              <p:val>
                                                <p:strVal val="#ppt_y-.03"/>
                                              </p:val>
                                            </p:tav>
                                            <p:tav tm="100000">
                                              <p:val>
                                                <p:strVal val="#ppt_y"/>
                                              </p:val>
                                            </p:tav>
                                          </p:tavLst>
                                        </p:anim>
                                      </p:childTnLst>
                                    </p:cTn>
                                  </p:par>
                                </p:childTnLst>
                              </p:cTn>
                            </p:par>
                            <p:par>
                              <p:cTn id="62" fill="hold">
                                <p:stCondLst>
                                  <p:cond delay="3500"/>
                                </p:stCondLst>
                                <p:childTnLst>
                                  <p:par>
                                    <p:cTn id="63" presetID="23" presetClass="entr" presetSubtype="528" fill="hold" grpId="0" nodeType="afterEffect">
                                      <p:stCondLst>
                                        <p:cond delay="218"/>
                                      </p:stCondLst>
                                      <p:childTnLst>
                                        <p:set>
                                          <p:cBhvr>
                                            <p:cTn id="64" dur="1" fill="hold">
                                              <p:stCondLst>
                                                <p:cond delay="0"/>
                                              </p:stCondLst>
                                            </p:cTn>
                                            <p:tgtEl>
                                              <p:spTgt spid="25"/>
                                            </p:tgtEl>
                                            <p:attrNameLst>
                                              <p:attrName>style.visibility</p:attrName>
                                            </p:attrNameLst>
                                          </p:cBhvr>
                                          <p:to>
                                            <p:strVal val="visible"/>
                                          </p:to>
                                        </p:set>
                                        <p:anim calcmode="lin" valueType="num">
                                          <p:cBhvr>
                                            <p:cTn id="65" dur="932" fill="hold"/>
                                            <p:tgtEl>
                                              <p:spTgt spid="25"/>
                                            </p:tgtEl>
                                            <p:attrNameLst>
                                              <p:attrName>ppt_w</p:attrName>
                                            </p:attrNameLst>
                                          </p:cBhvr>
                                          <p:tavLst>
                                            <p:tav tm="0">
                                              <p:val>
                                                <p:fltVal val="0"/>
                                              </p:val>
                                            </p:tav>
                                            <p:tav tm="100000">
                                              <p:val>
                                                <p:strVal val="#ppt_w"/>
                                              </p:val>
                                            </p:tav>
                                          </p:tavLst>
                                        </p:anim>
                                        <p:anim calcmode="lin" valueType="num">
                                          <p:cBhvr>
                                            <p:cTn id="66" dur="932" fill="hold"/>
                                            <p:tgtEl>
                                              <p:spTgt spid="25"/>
                                            </p:tgtEl>
                                            <p:attrNameLst>
                                              <p:attrName>ppt_h</p:attrName>
                                            </p:attrNameLst>
                                          </p:cBhvr>
                                          <p:tavLst>
                                            <p:tav tm="0">
                                              <p:val>
                                                <p:fltVal val="0"/>
                                              </p:val>
                                            </p:tav>
                                            <p:tav tm="100000">
                                              <p:val>
                                                <p:strVal val="#ppt_h"/>
                                              </p:val>
                                            </p:tav>
                                          </p:tavLst>
                                        </p:anim>
                                        <p:anim calcmode="lin" valueType="num">
                                          <p:cBhvr>
                                            <p:cTn id="67" dur="932" fill="hold"/>
                                            <p:tgtEl>
                                              <p:spTgt spid="25"/>
                                            </p:tgtEl>
                                            <p:attrNameLst>
                                              <p:attrName>ppt_x</p:attrName>
                                            </p:attrNameLst>
                                          </p:cBhvr>
                                          <p:tavLst>
                                            <p:tav tm="0">
                                              <p:val>
                                                <p:fltVal val="0.5"/>
                                              </p:val>
                                            </p:tav>
                                            <p:tav tm="100000">
                                              <p:val>
                                                <p:strVal val="#ppt_x"/>
                                              </p:val>
                                            </p:tav>
                                          </p:tavLst>
                                        </p:anim>
                                        <p:anim calcmode="lin" valueType="num">
                                          <p:cBhvr>
                                            <p:cTn id="68" dur="932" fill="hold"/>
                                            <p:tgtEl>
                                              <p:spTgt spid="25"/>
                                            </p:tgtEl>
                                            <p:attrNameLst>
                                              <p:attrName>ppt_y</p:attrName>
                                            </p:attrNameLst>
                                          </p:cBhvr>
                                          <p:tavLst>
                                            <p:tav tm="0">
                                              <p:val>
                                                <p:fltVal val="0.5"/>
                                              </p:val>
                                            </p:tav>
                                            <p:tav tm="100000">
                                              <p:val>
                                                <p:strVal val="#ppt_y"/>
                                              </p:val>
                                            </p:tav>
                                          </p:tavLst>
                                        </p:anim>
                                      </p:childTnLst>
                                    </p:cTn>
                                  </p:par>
                                  <p:par>
                                    <p:cTn id="69" presetID="35" presetClass="emph" presetSubtype="0" repeatCount="3000" fill="hold" grpId="1" nodeType="withEffect">
                                      <p:stCondLst>
                                        <p:cond delay="1000"/>
                                      </p:stCondLst>
                                      <p:childTnLst>
                                        <p:anim calcmode="discrete" valueType="str">
                                          <p:cBhvr>
                                            <p:cTn id="70" dur="250" fill="hold"/>
                                            <p:tgtEl>
                                              <p:spTgt spid="25"/>
                                            </p:tgtEl>
                                            <p:attrNameLst>
                                              <p:attrName>style.visibility</p:attrName>
                                            </p:attrNameLst>
                                          </p:cBhvr>
                                          <p:tavLst>
                                            <p:tav tm="0">
                                              <p:val>
                                                <p:strVal val="hidden"/>
                                              </p:val>
                                            </p:tav>
                                            <p:tav tm="50000">
                                              <p:val>
                                                <p:strVal val="visible"/>
                                              </p:val>
                                            </p:tav>
                                          </p:tavLst>
                                        </p:anim>
                                      </p:childTnLst>
                                    </p:cTn>
                                  </p:par>
                                  <p:par>
                                    <p:cTn id="71" presetID="23" presetClass="entr" presetSubtype="528" fill="hold" grpId="0" nodeType="withEffect">
                                      <p:stCondLst>
                                        <p:cond delay="318"/>
                                      </p:stCondLst>
                                      <p:childTnLst>
                                        <p:set>
                                          <p:cBhvr>
                                            <p:cTn id="72" dur="1" fill="hold">
                                              <p:stCondLst>
                                                <p:cond delay="0"/>
                                              </p:stCondLst>
                                            </p:cTn>
                                            <p:tgtEl>
                                              <p:spTgt spid="26"/>
                                            </p:tgtEl>
                                            <p:attrNameLst>
                                              <p:attrName>style.visibility</p:attrName>
                                            </p:attrNameLst>
                                          </p:cBhvr>
                                          <p:to>
                                            <p:strVal val="visible"/>
                                          </p:to>
                                        </p:set>
                                        <p:anim calcmode="lin" valueType="num">
                                          <p:cBhvr>
                                            <p:cTn id="73" dur="599" fill="hold"/>
                                            <p:tgtEl>
                                              <p:spTgt spid="26"/>
                                            </p:tgtEl>
                                            <p:attrNameLst>
                                              <p:attrName>ppt_w</p:attrName>
                                            </p:attrNameLst>
                                          </p:cBhvr>
                                          <p:tavLst>
                                            <p:tav tm="0">
                                              <p:val>
                                                <p:fltVal val="0"/>
                                              </p:val>
                                            </p:tav>
                                            <p:tav tm="100000">
                                              <p:val>
                                                <p:strVal val="#ppt_w"/>
                                              </p:val>
                                            </p:tav>
                                          </p:tavLst>
                                        </p:anim>
                                        <p:anim calcmode="lin" valueType="num">
                                          <p:cBhvr>
                                            <p:cTn id="74" dur="599" fill="hold"/>
                                            <p:tgtEl>
                                              <p:spTgt spid="26"/>
                                            </p:tgtEl>
                                            <p:attrNameLst>
                                              <p:attrName>ppt_h</p:attrName>
                                            </p:attrNameLst>
                                          </p:cBhvr>
                                          <p:tavLst>
                                            <p:tav tm="0">
                                              <p:val>
                                                <p:fltVal val="0"/>
                                              </p:val>
                                            </p:tav>
                                            <p:tav tm="100000">
                                              <p:val>
                                                <p:strVal val="#ppt_h"/>
                                              </p:val>
                                            </p:tav>
                                          </p:tavLst>
                                        </p:anim>
                                        <p:anim calcmode="lin" valueType="num">
                                          <p:cBhvr>
                                            <p:cTn id="75" dur="599" fill="hold"/>
                                            <p:tgtEl>
                                              <p:spTgt spid="26"/>
                                            </p:tgtEl>
                                            <p:attrNameLst>
                                              <p:attrName>ppt_x</p:attrName>
                                            </p:attrNameLst>
                                          </p:cBhvr>
                                          <p:tavLst>
                                            <p:tav tm="0">
                                              <p:val>
                                                <p:fltVal val="0.5"/>
                                              </p:val>
                                            </p:tav>
                                            <p:tav tm="100000">
                                              <p:val>
                                                <p:strVal val="#ppt_x"/>
                                              </p:val>
                                            </p:tav>
                                          </p:tavLst>
                                        </p:anim>
                                        <p:anim calcmode="lin" valueType="num">
                                          <p:cBhvr>
                                            <p:cTn id="76" dur="599" fill="hold"/>
                                            <p:tgtEl>
                                              <p:spTgt spid="26"/>
                                            </p:tgtEl>
                                            <p:attrNameLst>
                                              <p:attrName>ppt_y</p:attrName>
                                            </p:attrNameLst>
                                          </p:cBhvr>
                                          <p:tavLst>
                                            <p:tav tm="0">
                                              <p:val>
                                                <p:fltVal val="0.5"/>
                                              </p:val>
                                            </p:tav>
                                            <p:tav tm="100000">
                                              <p:val>
                                                <p:strVal val="#ppt_y"/>
                                              </p:val>
                                            </p:tav>
                                          </p:tavLst>
                                        </p:anim>
                                      </p:childTnLst>
                                    </p:cTn>
                                  </p:par>
                                  <p:par>
                                    <p:cTn id="77" presetID="35" presetClass="emph" presetSubtype="0" repeatCount="3000" fill="hold" grpId="1" nodeType="withEffect">
                                      <p:stCondLst>
                                        <p:cond delay="750"/>
                                      </p:stCondLst>
                                      <p:childTnLst>
                                        <p:anim calcmode="discrete" valueType="str">
                                          <p:cBhvr>
                                            <p:cTn id="78" dur="250" fill="hold"/>
                                            <p:tgtEl>
                                              <p:spTgt spid="26"/>
                                            </p:tgtEl>
                                            <p:attrNameLst>
                                              <p:attrName>style.visibility</p:attrName>
                                            </p:attrNameLst>
                                          </p:cBhvr>
                                          <p:tavLst>
                                            <p:tav tm="0">
                                              <p:val>
                                                <p:strVal val="hidden"/>
                                              </p:val>
                                            </p:tav>
                                            <p:tav tm="50000">
                                              <p:val>
                                                <p:strVal val="visible"/>
                                              </p:val>
                                            </p:tav>
                                          </p:tavLst>
                                        </p:anim>
                                      </p:childTnLst>
                                    </p:cTn>
                                  </p:par>
                                  <p:par>
                                    <p:cTn id="79" presetID="23" presetClass="entr" presetSubtype="528" fill="hold" grpId="0" nodeType="withEffect">
                                      <p:stCondLst>
                                        <p:cond delay="353"/>
                                      </p:stCondLst>
                                      <p:childTnLst>
                                        <p:set>
                                          <p:cBhvr>
                                            <p:cTn id="80" dur="1" fill="hold">
                                              <p:stCondLst>
                                                <p:cond delay="0"/>
                                              </p:stCondLst>
                                            </p:cTn>
                                            <p:tgtEl>
                                              <p:spTgt spid="24"/>
                                            </p:tgtEl>
                                            <p:attrNameLst>
                                              <p:attrName>style.visibility</p:attrName>
                                            </p:attrNameLst>
                                          </p:cBhvr>
                                          <p:to>
                                            <p:strVal val="visible"/>
                                          </p:to>
                                        </p:set>
                                        <p:anim calcmode="lin" valueType="num">
                                          <p:cBhvr>
                                            <p:cTn id="81" dur="1070" fill="hold"/>
                                            <p:tgtEl>
                                              <p:spTgt spid="24"/>
                                            </p:tgtEl>
                                            <p:attrNameLst>
                                              <p:attrName>ppt_w</p:attrName>
                                            </p:attrNameLst>
                                          </p:cBhvr>
                                          <p:tavLst>
                                            <p:tav tm="0">
                                              <p:val>
                                                <p:fltVal val="0"/>
                                              </p:val>
                                            </p:tav>
                                            <p:tav tm="100000">
                                              <p:val>
                                                <p:strVal val="#ppt_w"/>
                                              </p:val>
                                            </p:tav>
                                          </p:tavLst>
                                        </p:anim>
                                        <p:anim calcmode="lin" valueType="num">
                                          <p:cBhvr>
                                            <p:cTn id="82" dur="1070" fill="hold"/>
                                            <p:tgtEl>
                                              <p:spTgt spid="24"/>
                                            </p:tgtEl>
                                            <p:attrNameLst>
                                              <p:attrName>ppt_h</p:attrName>
                                            </p:attrNameLst>
                                          </p:cBhvr>
                                          <p:tavLst>
                                            <p:tav tm="0">
                                              <p:val>
                                                <p:fltVal val="0"/>
                                              </p:val>
                                            </p:tav>
                                            <p:tav tm="100000">
                                              <p:val>
                                                <p:strVal val="#ppt_h"/>
                                              </p:val>
                                            </p:tav>
                                          </p:tavLst>
                                        </p:anim>
                                        <p:anim calcmode="lin" valueType="num">
                                          <p:cBhvr>
                                            <p:cTn id="83" dur="1070" fill="hold"/>
                                            <p:tgtEl>
                                              <p:spTgt spid="24"/>
                                            </p:tgtEl>
                                            <p:attrNameLst>
                                              <p:attrName>ppt_x</p:attrName>
                                            </p:attrNameLst>
                                          </p:cBhvr>
                                          <p:tavLst>
                                            <p:tav tm="0">
                                              <p:val>
                                                <p:fltVal val="0.5"/>
                                              </p:val>
                                            </p:tav>
                                            <p:tav tm="100000">
                                              <p:val>
                                                <p:strVal val="#ppt_x"/>
                                              </p:val>
                                            </p:tav>
                                          </p:tavLst>
                                        </p:anim>
                                        <p:anim calcmode="lin" valueType="num">
                                          <p:cBhvr>
                                            <p:cTn id="84" dur="1070" fill="hold"/>
                                            <p:tgtEl>
                                              <p:spTgt spid="24"/>
                                            </p:tgtEl>
                                            <p:attrNameLst>
                                              <p:attrName>ppt_y</p:attrName>
                                            </p:attrNameLst>
                                          </p:cBhvr>
                                          <p:tavLst>
                                            <p:tav tm="0">
                                              <p:val>
                                                <p:fltVal val="0.5"/>
                                              </p:val>
                                            </p:tav>
                                            <p:tav tm="100000">
                                              <p:val>
                                                <p:strVal val="#ppt_y"/>
                                              </p:val>
                                            </p:tav>
                                          </p:tavLst>
                                        </p:anim>
                                      </p:childTnLst>
                                    </p:cTn>
                                  </p:par>
                                  <p:par>
                                    <p:cTn id="85" presetID="35" presetClass="emph" presetSubtype="0" repeatCount="3000" fill="hold" grpId="1" nodeType="withEffect">
                                      <p:stCondLst>
                                        <p:cond delay="1250"/>
                                      </p:stCondLst>
                                      <p:childTnLst>
                                        <p:anim calcmode="discrete" valueType="str">
                                          <p:cBhvr>
                                            <p:cTn id="86" dur="250" fill="hold"/>
                                            <p:tgtEl>
                                              <p:spTgt spid="24"/>
                                            </p:tgtEl>
                                            <p:attrNameLst>
                                              <p:attrName>style.visibility</p:attrName>
                                            </p:attrNameLst>
                                          </p:cBhvr>
                                          <p:tavLst>
                                            <p:tav tm="0">
                                              <p:val>
                                                <p:strVal val="hidden"/>
                                              </p:val>
                                            </p:tav>
                                            <p:tav tm="50000">
                                              <p:val>
                                                <p:strVal val="visible"/>
                                              </p:val>
                                            </p:tav>
                                          </p:tavLst>
                                        </p:anim>
                                      </p:childTnLst>
                                    </p:cTn>
                                  </p:par>
                                  <p:par>
                                    <p:cTn id="87" presetID="23" presetClass="entr" presetSubtype="528" fill="hold" grpId="0" nodeType="withEffect">
                                      <p:stCondLst>
                                        <p:cond delay="320"/>
                                      </p:stCondLst>
                                      <p:childTnLst>
                                        <p:set>
                                          <p:cBhvr>
                                            <p:cTn id="88" dur="1" fill="hold">
                                              <p:stCondLst>
                                                <p:cond delay="0"/>
                                              </p:stCondLst>
                                            </p:cTn>
                                            <p:tgtEl>
                                              <p:spTgt spid="23"/>
                                            </p:tgtEl>
                                            <p:attrNameLst>
                                              <p:attrName>style.visibility</p:attrName>
                                            </p:attrNameLst>
                                          </p:cBhvr>
                                          <p:to>
                                            <p:strVal val="visible"/>
                                          </p:to>
                                        </p:set>
                                        <p:anim calcmode="lin" valueType="num">
                                          <p:cBhvr>
                                            <p:cTn id="89" dur="997" fill="hold"/>
                                            <p:tgtEl>
                                              <p:spTgt spid="23"/>
                                            </p:tgtEl>
                                            <p:attrNameLst>
                                              <p:attrName>ppt_w</p:attrName>
                                            </p:attrNameLst>
                                          </p:cBhvr>
                                          <p:tavLst>
                                            <p:tav tm="0">
                                              <p:val>
                                                <p:fltVal val="0"/>
                                              </p:val>
                                            </p:tav>
                                            <p:tav tm="100000">
                                              <p:val>
                                                <p:strVal val="#ppt_w"/>
                                              </p:val>
                                            </p:tav>
                                          </p:tavLst>
                                        </p:anim>
                                        <p:anim calcmode="lin" valueType="num">
                                          <p:cBhvr>
                                            <p:cTn id="90" dur="997" fill="hold"/>
                                            <p:tgtEl>
                                              <p:spTgt spid="23"/>
                                            </p:tgtEl>
                                            <p:attrNameLst>
                                              <p:attrName>ppt_h</p:attrName>
                                            </p:attrNameLst>
                                          </p:cBhvr>
                                          <p:tavLst>
                                            <p:tav tm="0">
                                              <p:val>
                                                <p:fltVal val="0"/>
                                              </p:val>
                                            </p:tav>
                                            <p:tav tm="100000">
                                              <p:val>
                                                <p:strVal val="#ppt_h"/>
                                              </p:val>
                                            </p:tav>
                                          </p:tavLst>
                                        </p:anim>
                                        <p:anim calcmode="lin" valueType="num">
                                          <p:cBhvr>
                                            <p:cTn id="91" dur="997" fill="hold"/>
                                            <p:tgtEl>
                                              <p:spTgt spid="23"/>
                                            </p:tgtEl>
                                            <p:attrNameLst>
                                              <p:attrName>ppt_x</p:attrName>
                                            </p:attrNameLst>
                                          </p:cBhvr>
                                          <p:tavLst>
                                            <p:tav tm="0">
                                              <p:val>
                                                <p:fltVal val="0.5"/>
                                              </p:val>
                                            </p:tav>
                                            <p:tav tm="100000">
                                              <p:val>
                                                <p:strVal val="#ppt_x"/>
                                              </p:val>
                                            </p:tav>
                                          </p:tavLst>
                                        </p:anim>
                                        <p:anim calcmode="lin" valueType="num">
                                          <p:cBhvr>
                                            <p:cTn id="92" dur="997" fill="hold"/>
                                            <p:tgtEl>
                                              <p:spTgt spid="23"/>
                                            </p:tgtEl>
                                            <p:attrNameLst>
                                              <p:attrName>ppt_y</p:attrName>
                                            </p:attrNameLst>
                                          </p:cBhvr>
                                          <p:tavLst>
                                            <p:tav tm="0">
                                              <p:val>
                                                <p:fltVal val="0.5"/>
                                              </p:val>
                                            </p:tav>
                                            <p:tav tm="100000">
                                              <p:val>
                                                <p:strVal val="#ppt_y"/>
                                              </p:val>
                                            </p:tav>
                                          </p:tavLst>
                                        </p:anim>
                                      </p:childTnLst>
                                    </p:cTn>
                                  </p:par>
                                  <p:par>
                                    <p:cTn id="93" presetID="35" presetClass="emph" presetSubtype="0" repeatCount="3000" fill="hold" grpId="1" nodeType="withEffect">
                                      <p:stCondLst>
                                        <p:cond delay="1250"/>
                                      </p:stCondLst>
                                      <p:childTnLst>
                                        <p:anim calcmode="discrete" valueType="str">
                                          <p:cBhvr>
                                            <p:cTn id="94" dur="250" fill="hold"/>
                                            <p:tgtEl>
                                              <p:spTgt spid="23"/>
                                            </p:tgtEl>
                                            <p:attrNameLst>
                                              <p:attrName>style.visibility</p:attrName>
                                            </p:attrNameLst>
                                          </p:cBhvr>
                                          <p:tavLst>
                                            <p:tav tm="0">
                                              <p:val>
                                                <p:strVal val="hidden"/>
                                              </p:val>
                                            </p:tav>
                                            <p:tav tm="50000">
                                              <p:val>
                                                <p:strVal val="visible"/>
                                              </p:val>
                                            </p:tav>
                                          </p:tavLst>
                                        </p:anim>
                                      </p:childTnLst>
                                    </p:cTn>
                                  </p:par>
                                  <p:par>
                                    <p:cTn id="95" presetID="23" presetClass="entr" presetSubtype="528" fill="hold" grpId="0" nodeType="withEffect">
                                      <p:stCondLst>
                                        <p:cond delay="579"/>
                                      </p:stCondLst>
                                      <p:childTnLst>
                                        <p:set>
                                          <p:cBhvr>
                                            <p:cTn id="96" dur="1" fill="hold">
                                              <p:stCondLst>
                                                <p:cond delay="0"/>
                                              </p:stCondLst>
                                            </p:cTn>
                                            <p:tgtEl>
                                              <p:spTgt spid="21"/>
                                            </p:tgtEl>
                                            <p:attrNameLst>
                                              <p:attrName>style.visibility</p:attrName>
                                            </p:attrNameLst>
                                          </p:cBhvr>
                                          <p:to>
                                            <p:strVal val="visible"/>
                                          </p:to>
                                        </p:set>
                                        <p:anim calcmode="lin" valueType="num">
                                          <p:cBhvr>
                                            <p:cTn id="97" dur="345" fill="hold"/>
                                            <p:tgtEl>
                                              <p:spTgt spid="21"/>
                                            </p:tgtEl>
                                            <p:attrNameLst>
                                              <p:attrName>ppt_w</p:attrName>
                                            </p:attrNameLst>
                                          </p:cBhvr>
                                          <p:tavLst>
                                            <p:tav tm="0">
                                              <p:val>
                                                <p:fltVal val="0"/>
                                              </p:val>
                                            </p:tav>
                                            <p:tav tm="100000">
                                              <p:val>
                                                <p:strVal val="#ppt_w"/>
                                              </p:val>
                                            </p:tav>
                                          </p:tavLst>
                                        </p:anim>
                                        <p:anim calcmode="lin" valueType="num">
                                          <p:cBhvr>
                                            <p:cTn id="98" dur="345" fill="hold"/>
                                            <p:tgtEl>
                                              <p:spTgt spid="21"/>
                                            </p:tgtEl>
                                            <p:attrNameLst>
                                              <p:attrName>ppt_h</p:attrName>
                                            </p:attrNameLst>
                                          </p:cBhvr>
                                          <p:tavLst>
                                            <p:tav tm="0">
                                              <p:val>
                                                <p:fltVal val="0"/>
                                              </p:val>
                                            </p:tav>
                                            <p:tav tm="100000">
                                              <p:val>
                                                <p:strVal val="#ppt_h"/>
                                              </p:val>
                                            </p:tav>
                                          </p:tavLst>
                                        </p:anim>
                                        <p:anim calcmode="lin" valueType="num">
                                          <p:cBhvr>
                                            <p:cTn id="99" dur="345" fill="hold"/>
                                            <p:tgtEl>
                                              <p:spTgt spid="21"/>
                                            </p:tgtEl>
                                            <p:attrNameLst>
                                              <p:attrName>ppt_x</p:attrName>
                                            </p:attrNameLst>
                                          </p:cBhvr>
                                          <p:tavLst>
                                            <p:tav tm="0">
                                              <p:val>
                                                <p:fltVal val="0.5"/>
                                              </p:val>
                                            </p:tav>
                                            <p:tav tm="100000">
                                              <p:val>
                                                <p:strVal val="#ppt_x"/>
                                              </p:val>
                                            </p:tav>
                                          </p:tavLst>
                                        </p:anim>
                                        <p:anim calcmode="lin" valueType="num">
                                          <p:cBhvr>
                                            <p:cTn id="100" dur="345" fill="hold"/>
                                            <p:tgtEl>
                                              <p:spTgt spid="21"/>
                                            </p:tgtEl>
                                            <p:attrNameLst>
                                              <p:attrName>ppt_y</p:attrName>
                                            </p:attrNameLst>
                                          </p:cBhvr>
                                          <p:tavLst>
                                            <p:tav tm="0">
                                              <p:val>
                                                <p:fltVal val="0.5"/>
                                              </p:val>
                                            </p:tav>
                                            <p:tav tm="100000">
                                              <p:val>
                                                <p:strVal val="#ppt_y"/>
                                              </p:val>
                                            </p:tav>
                                          </p:tavLst>
                                        </p:anim>
                                      </p:childTnLst>
                                    </p:cTn>
                                  </p:par>
                                  <p:par>
                                    <p:cTn id="101" presetID="35" presetClass="emph" presetSubtype="0" repeatCount="3000" fill="hold" grpId="1" nodeType="withEffect">
                                      <p:stCondLst>
                                        <p:cond delay="750"/>
                                      </p:stCondLst>
                                      <p:childTnLst>
                                        <p:anim calcmode="discrete" valueType="str">
                                          <p:cBhvr>
                                            <p:cTn id="102" dur="250" fill="hold"/>
                                            <p:tgtEl>
                                              <p:spTgt spid="21"/>
                                            </p:tgtEl>
                                            <p:attrNameLst>
                                              <p:attrName>style.visibility</p:attrName>
                                            </p:attrNameLst>
                                          </p:cBhvr>
                                          <p:tavLst>
                                            <p:tav tm="0">
                                              <p:val>
                                                <p:strVal val="hidden"/>
                                              </p:val>
                                            </p:tav>
                                            <p:tav tm="50000">
                                              <p:val>
                                                <p:strVal val="visible"/>
                                              </p:val>
                                            </p:tav>
                                          </p:tavLst>
                                        </p:anim>
                                      </p:childTnLst>
                                    </p:cTn>
                                  </p:par>
                                  <p:par>
                                    <p:cTn id="103" presetID="23" presetClass="entr" presetSubtype="528" fill="hold" grpId="0" nodeType="withEffect">
                                      <p:stCondLst>
                                        <p:cond delay="592"/>
                                      </p:stCondLst>
                                      <p:childTnLst>
                                        <p:set>
                                          <p:cBhvr>
                                            <p:cTn id="104" dur="1" fill="hold">
                                              <p:stCondLst>
                                                <p:cond delay="0"/>
                                              </p:stCondLst>
                                            </p:cTn>
                                            <p:tgtEl>
                                              <p:spTgt spid="22"/>
                                            </p:tgtEl>
                                            <p:attrNameLst>
                                              <p:attrName>style.visibility</p:attrName>
                                            </p:attrNameLst>
                                          </p:cBhvr>
                                          <p:to>
                                            <p:strVal val="visible"/>
                                          </p:to>
                                        </p:set>
                                        <p:anim calcmode="lin" valueType="num">
                                          <p:cBhvr>
                                            <p:cTn id="105" dur="1060" fill="hold"/>
                                            <p:tgtEl>
                                              <p:spTgt spid="22"/>
                                            </p:tgtEl>
                                            <p:attrNameLst>
                                              <p:attrName>ppt_w</p:attrName>
                                            </p:attrNameLst>
                                          </p:cBhvr>
                                          <p:tavLst>
                                            <p:tav tm="0">
                                              <p:val>
                                                <p:fltVal val="0"/>
                                              </p:val>
                                            </p:tav>
                                            <p:tav tm="100000">
                                              <p:val>
                                                <p:strVal val="#ppt_w"/>
                                              </p:val>
                                            </p:tav>
                                          </p:tavLst>
                                        </p:anim>
                                        <p:anim calcmode="lin" valueType="num">
                                          <p:cBhvr>
                                            <p:cTn id="106" dur="1060" fill="hold"/>
                                            <p:tgtEl>
                                              <p:spTgt spid="22"/>
                                            </p:tgtEl>
                                            <p:attrNameLst>
                                              <p:attrName>ppt_h</p:attrName>
                                            </p:attrNameLst>
                                          </p:cBhvr>
                                          <p:tavLst>
                                            <p:tav tm="0">
                                              <p:val>
                                                <p:fltVal val="0"/>
                                              </p:val>
                                            </p:tav>
                                            <p:tav tm="100000">
                                              <p:val>
                                                <p:strVal val="#ppt_h"/>
                                              </p:val>
                                            </p:tav>
                                          </p:tavLst>
                                        </p:anim>
                                        <p:anim calcmode="lin" valueType="num">
                                          <p:cBhvr>
                                            <p:cTn id="107" dur="1060" fill="hold"/>
                                            <p:tgtEl>
                                              <p:spTgt spid="22"/>
                                            </p:tgtEl>
                                            <p:attrNameLst>
                                              <p:attrName>ppt_x</p:attrName>
                                            </p:attrNameLst>
                                          </p:cBhvr>
                                          <p:tavLst>
                                            <p:tav tm="0">
                                              <p:val>
                                                <p:fltVal val="0.5"/>
                                              </p:val>
                                            </p:tav>
                                            <p:tav tm="100000">
                                              <p:val>
                                                <p:strVal val="#ppt_x"/>
                                              </p:val>
                                            </p:tav>
                                          </p:tavLst>
                                        </p:anim>
                                        <p:anim calcmode="lin" valueType="num">
                                          <p:cBhvr>
                                            <p:cTn id="108" dur="1060" fill="hold"/>
                                            <p:tgtEl>
                                              <p:spTgt spid="22"/>
                                            </p:tgtEl>
                                            <p:attrNameLst>
                                              <p:attrName>ppt_y</p:attrName>
                                            </p:attrNameLst>
                                          </p:cBhvr>
                                          <p:tavLst>
                                            <p:tav tm="0">
                                              <p:val>
                                                <p:fltVal val="0.5"/>
                                              </p:val>
                                            </p:tav>
                                            <p:tav tm="100000">
                                              <p:val>
                                                <p:strVal val="#ppt_y"/>
                                              </p:val>
                                            </p:tav>
                                          </p:tavLst>
                                        </p:anim>
                                      </p:childTnLst>
                                    </p:cTn>
                                  </p:par>
                                  <p:par>
                                    <p:cTn id="109" presetID="35" presetClass="emph" presetSubtype="0" repeatCount="3000" fill="hold" grpId="1" nodeType="withEffect">
                                      <p:stCondLst>
                                        <p:cond delay="1500"/>
                                      </p:stCondLst>
                                      <p:childTnLst>
                                        <p:anim calcmode="discrete" valueType="str">
                                          <p:cBhvr>
                                            <p:cTn id="110" dur="250" fill="hold"/>
                                            <p:tgtEl>
                                              <p:spTgt spid="22"/>
                                            </p:tgtEl>
                                            <p:attrNameLst>
                                              <p:attrName>style.visibility</p:attrName>
                                            </p:attrNameLst>
                                          </p:cBhvr>
                                          <p:tavLst>
                                            <p:tav tm="0">
                                              <p:val>
                                                <p:strVal val="hidden"/>
                                              </p:val>
                                            </p:tav>
                                            <p:tav tm="50000">
                                              <p:val>
                                                <p:strVal val="visible"/>
                                              </p:val>
                                            </p:tav>
                                          </p:tavLst>
                                        </p:anim>
                                      </p:childTnLst>
                                    </p:cTn>
                                  </p:par>
                                  <p:par>
                                    <p:cTn id="111" presetID="23" presetClass="entr" presetSubtype="528" fill="hold" grpId="0" nodeType="withEffect">
                                      <p:stCondLst>
                                        <p:cond delay="500"/>
                                      </p:stCondLst>
                                      <p:childTnLst>
                                        <p:set>
                                          <p:cBhvr>
                                            <p:cTn id="112" dur="1" fill="hold">
                                              <p:stCondLst>
                                                <p:cond delay="0"/>
                                              </p:stCondLst>
                                            </p:cTn>
                                            <p:tgtEl>
                                              <p:spTgt spid="17"/>
                                            </p:tgtEl>
                                            <p:attrNameLst>
                                              <p:attrName>style.visibility</p:attrName>
                                            </p:attrNameLst>
                                          </p:cBhvr>
                                          <p:to>
                                            <p:strVal val="visible"/>
                                          </p:to>
                                        </p:set>
                                        <p:anim calcmode="lin" valueType="num">
                                          <p:cBhvr>
                                            <p:cTn id="113" dur="914" fill="hold"/>
                                            <p:tgtEl>
                                              <p:spTgt spid="17"/>
                                            </p:tgtEl>
                                            <p:attrNameLst>
                                              <p:attrName>ppt_w</p:attrName>
                                            </p:attrNameLst>
                                          </p:cBhvr>
                                          <p:tavLst>
                                            <p:tav tm="0">
                                              <p:val>
                                                <p:fltVal val="0"/>
                                              </p:val>
                                            </p:tav>
                                            <p:tav tm="100000">
                                              <p:val>
                                                <p:strVal val="#ppt_w"/>
                                              </p:val>
                                            </p:tav>
                                          </p:tavLst>
                                        </p:anim>
                                        <p:anim calcmode="lin" valueType="num">
                                          <p:cBhvr>
                                            <p:cTn id="114" dur="914" fill="hold"/>
                                            <p:tgtEl>
                                              <p:spTgt spid="17"/>
                                            </p:tgtEl>
                                            <p:attrNameLst>
                                              <p:attrName>ppt_h</p:attrName>
                                            </p:attrNameLst>
                                          </p:cBhvr>
                                          <p:tavLst>
                                            <p:tav tm="0">
                                              <p:val>
                                                <p:fltVal val="0"/>
                                              </p:val>
                                            </p:tav>
                                            <p:tav tm="100000">
                                              <p:val>
                                                <p:strVal val="#ppt_h"/>
                                              </p:val>
                                            </p:tav>
                                          </p:tavLst>
                                        </p:anim>
                                        <p:anim calcmode="lin" valueType="num">
                                          <p:cBhvr>
                                            <p:cTn id="115" dur="914" fill="hold"/>
                                            <p:tgtEl>
                                              <p:spTgt spid="17"/>
                                            </p:tgtEl>
                                            <p:attrNameLst>
                                              <p:attrName>ppt_x</p:attrName>
                                            </p:attrNameLst>
                                          </p:cBhvr>
                                          <p:tavLst>
                                            <p:tav tm="0">
                                              <p:val>
                                                <p:fltVal val="0.5"/>
                                              </p:val>
                                            </p:tav>
                                            <p:tav tm="100000">
                                              <p:val>
                                                <p:strVal val="#ppt_x"/>
                                              </p:val>
                                            </p:tav>
                                          </p:tavLst>
                                        </p:anim>
                                        <p:anim calcmode="lin" valueType="num">
                                          <p:cBhvr>
                                            <p:cTn id="116" dur="914" fill="hold"/>
                                            <p:tgtEl>
                                              <p:spTgt spid="17"/>
                                            </p:tgtEl>
                                            <p:attrNameLst>
                                              <p:attrName>ppt_y</p:attrName>
                                            </p:attrNameLst>
                                          </p:cBhvr>
                                          <p:tavLst>
                                            <p:tav tm="0">
                                              <p:val>
                                                <p:fltVal val="0.5"/>
                                              </p:val>
                                            </p:tav>
                                            <p:tav tm="100000">
                                              <p:val>
                                                <p:strVal val="#ppt_y"/>
                                              </p:val>
                                            </p:tav>
                                          </p:tavLst>
                                        </p:anim>
                                      </p:childTnLst>
                                    </p:cTn>
                                  </p:par>
                                  <p:par>
                                    <p:cTn id="117" presetID="35" presetClass="emph" presetSubtype="0" repeatCount="3000" fill="hold" grpId="1" nodeType="withEffect">
                                      <p:stCondLst>
                                        <p:cond delay="1500"/>
                                      </p:stCondLst>
                                      <p:childTnLst>
                                        <p:anim calcmode="discrete" valueType="str">
                                          <p:cBhvr>
                                            <p:cTn id="118" dur="250" fill="hold"/>
                                            <p:tgtEl>
                                              <p:spTgt spid="17"/>
                                            </p:tgtEl>
                                            <p:attrNameLst>
                                              <p:attrName>style.visibility</p:attrName>
                                            </p:attrNameLst>
                                          </p:cBhvr>
                                          <p:tavLst>
                                            <p:tav tm="0">
                                              <p:val>
                                                <p:strVal val="hidden"/>
                                              </p:val>
                                            </p:tav>
                                            <p:tav tm="50000">
                                              <p:val>
                                                <p:strVal val="visible"/>
                                              </p:val>
                                            </p:tav>
                                          </p:tavLst>
                                        </p:anim>
                                      </p:childTnLst>
                                    </p:cTn>
                                  </p:par>
                                  <p:par>
                                    <p:cTn id="119" presetID="23" presetClass="entr" presetSubtype="528" fill="hold" grpId="0" nodeType="withEffect">
                                      <p:stCondLst>
                                        <p:cond delay="361"/>
                                      </p:stCondLst>
                                      <p:childTnLst>
                                        <p:set>
                                          <p:cBhvr>
                                            <p:cTn id="120" dur="1" fill="hold">
                                              <p:stCondLst>
                                                <p:cond delay="0"/>
                                              </p:stCondLst>
                                            </p:cTn>
                                            <p:tgtEl>
                                              <p:spTgt spid="16"/>
                                            </p:tgtEl>
                                            <p:attrNameLst>
                                              <p:attrName>style.visibility</p:attrName>
                                            </p:attrNameLst>
                                          </p:cBhvr>
                                          <p:to>
                                            <p:strVal val="visible"/>
                                          </p:to>
                                        </p:set>
                                        <p:anim calcmode="lin" valueType="num">
                                          <p:cBhvr>
                                            <p:cTn id="121" dur="591" fill="hold"/>
                                            <p:tgtEl>
                                              <p:spTgt spid="16"/>
                                            </p:tgtEl>
                                            <p:attrNameLst>
                                              <p:attrName>ppt_w</p:attrName>
                                            </p:attrNameLst>
                                          </p:cBhvr>
                                          <p:tavLst>
                                            <p:tav tm="0">
                                              <p:val>
                                                <p:fltVal val="0"/>
                                              </p:val>
                                            </p:tav>
                                            <p:tav tm="100000">
                                              <p:val>
                                                <p:strVal val="#ppt_w"/>
                                              </p:val>
                                            </p:tav>
                                          </p:tavLst>
                                        </p:anim>
                                        <p:anim calcmode="lin" valueType="num">
                                          <p:cBhvr>
                                            <p:cTn id="122" dur="591" fill="hold"/>
                                            <p:tgtEl>
                                              <p:spTgt spid="16"/>
                                            </p:tgtEl>
                                            <p:attrNameLst>
                                              <p:attrName>ppt_h</p:attrName>
                                            </p:attrNameLst>
                                          </p:cBhvr>
                                          <p:tavLst>
                                            <p:tav tm="0">
                                              <p:val>
                                                <p:fltVal val="0"/>
                                              </p:val>
                                            </p:tav>
                                            <p:tav tm="100000">
                                              <p:val>
                                                <p:strVal val="#ppt_h"/>
                                              </p:val>
                                            </p:tav>
                                          </p:tavLst>
                                        </p:anim>
                                        <p:anim calcmode="lin" valueType="num">
                                          <p:cBhvr>
                                            <p:cTn id="123" dur="591" fill="hold"/>
                                            <p:tgtEl>
                                              <p:spTgt spid="16"/>
                                            </p:tgtEl>
                                            <p:attrNameLst>
                                              <p:attrName>ppt_x</p:attrName>
                                            </p:attrNameLst>
                                          </p:cBhvr>
                                          <p:tavLst>
                                            <p:tav tm="0">
                                              <p:val>
                                                <p:fltVal val="0.5"/>
                                              </p:val>
                                            </p:tav>
                                            <p:tav tm="100000">
                                              <p:val>
                                                <p:strVal val="#ppt_x"/>
                                              </p:val>
                                            </p:tav>
                                          </p:tavLst>
                                        </p:anim>
                                        <p:anim calcmode="lin" valueType="num">
                                          <p:cBhvr>
                                            <p:cTn id="124" dur="591" fill="hold"/>
                                            <p:tgtEl>
                                              <p:spTgt spid="16"/>
                                            </p:tgtEl>
                                            <p:attrNameLst>
                                              <p:attrName>ppt_y</p:attrName>
                                            </p:attrNameLst>
                                          </p:cBhvr>
                                          <p:tavLst>
                                            <p:tav tm="0">
                                              <p:val>
                                                <p:fltVal val="0.5"/>
                                              </p:val>
                                            </p:tav>
                                            <p:tav tm="100000">
                                              <p:val>
                                                <p:strVal val="#ppt_y"/>
                                              </p:val>
                                            </p:tav>
                                          </p:tavLst>
                                        </p:anim>
                                      </p:childTnLst>
                                    </p:cTn>
                                  </p:par>
                                  <p:par>
                                    <p:cTn id="125" presetID="35" presetClass="emph" presetSubtype="0" repeatCount="3000" fill="hold" grpId="1" nodeType="withEffect">
                                      <p:stCondLst>
                                        <p:cond delay="1000"/>
                                      </p:stCondLst>
                                      <p:childTnLst>
                                        <p:anim calcmode="discrete" valueType="str">
                                          <p:cBhvr>
                                            <p:cTn id="126" dur="250" fill="hold"/>
                                            <p:tgtEl>
                                              <p:spTgt spid="16"/>
                                            </p:tgtEl>
                                            <p:attrNameLst>
                                              <p:attrName>style.visibility</p:attrName>
                                            </p:attrNameLst>
                                          </p:cBhvr>
                                          <p:tavLst>
                                            <p:tav tm="0">
                                              <p:val>
                                                <p:strVal val="hidden"/>
                                              </p:val>
                                            </p:tav>
                                            <p:tav tm="50000">
                                              <p:val>
                                                <p:strVal val="visible"/>
                                              </p:val>
                                            </p:tav>
                                          </p:tavLst>
                                        </p:anim>
                                      </p:childTnLst>
                                    </p:cTn>
                                  </p:par>
                                  <p:par>
                                    <p:cTn id="127" presetID="23" presetClass="entr" presetSubtype="528" fill="hold" grpId="0" nodeType="withEffect">
                                      <p:stCondLst>
                                        <p:cond delay="311"/>
                                      </p:stCondLst>
                                      <p:childTnLst>
                                        <p:set>
                                          <p:cBhvr>
                                            <p:cTn id="128" dur="1" fill="hold">
                                              <p:stCondLst>
                                                <p:cond delay="0"/>
                                              </p:stCondLst>
                                            </p:cTn>
                                            <p:tgtEl>
                                              <p:spTgt spid="15"/>
                                            </p:tgtEl>
                                            <p:attrNameLst>
                                              <p:attrName>style.visibility</p:attrName>
                                            </p:attrNameLst>
                                          </p:cBhvr>
                                          <p:to>
                                            <p:strVal val="visible"/>
                                          </p:to>
                                        </p:set>
                                        <p:anim calcmode="lin" valueType="num">
                                          <p:cBhvr>
                                            <p:cTn id="129" dur="720" fill="hold"/>
                                            <p:tgtEl>
                                              <p:spTgt spid="15"/>
                                            </p:tgtEl>
                                            <p:attrNameLst>
                                              <p:attrName>ppt_w</p:attrName>
                                            </p:attrNameLst>
                                          </p:cBhvr>
                                          <p:tavLst>
                                            <p:tav tm="0">
                                              <p:val>
                                                <p:fltVal val="0"/>
                                              </p:val>
                                            </p:tav>
                                            <p:tav tm="100000">
                                              <p:val>
                                                <p:strVal val="#ppt_w"/>
                                              </p:val>
                                            </p:tav>
                                          </p:tavLst>
                                        </p:anim>
                                        <p:anim calcmode="lin" valueType="num">
                                          <p:cBhvr>
                                            <p:cTn id="130" dur="720" fill="hold"/>
                                            <p:tgtEl>
                                              <p:spTgt spid="15"/>
                                            </p:tgtEl>
                                            <p:attrNameLst>
                                              <p:attrName>ppt_h</p:attrName>
                                            </p:attrNameLst>
                                          </p:cBhvr>
                                          <p:tavLst>
                                            <p:tav tm="0">
                                              <p:val>
                                                <p:fltVal val="0"/>
                                              </p:val>
                                            </p:tav>
                                            <p:tav tm="100000">
                                              <p:val>
                                                <p:strVal val="#ppt_h"/>
                                              </p:val>
                                            </p:tav>
                                          </p:tavLst>
                                        </p:anim>
                                        <p:anim calcmode="lin" valueType="num">
                                          <p:cBhvr>
                                            <p:cTn id="131" dur="720" fill="hold"/>
                                            <p:tgtEl>
                                              <p:spTgt spid="15"/>
                                            </p:tgtEl>
                                            <p:attrNameLst>
                                              <p:attrName>ppt_x</p:attrName>
                                            </p:attrNameLst>
                                          </p:cBhvr>
                                          <p:tavLst>
                                            <p:tav tm="0">
                                              <p:val>
                                                <p:fltVal val="0.5"/>
                                              </p:val>
                                            </p:tav>
                                            <p:tav tm="100000">
                                              <p:val>
                                                <p:strVal val="#ppt_x"/>
                                              </p:val>
                                            </p:tav>
                                          </p:tavLst>
                                        </p:anim>
                                        <p:anim calcmode="lin" valueType="num">
                                          <p:cBhvr>
                                            <p:cTn id="132" dur="720" fill="hold"/>
                                            <p:tgtEl>
                                              <p:spTgt spid="15"/>
                                            </p:tgtEl>
                                            <p:attrNameLst>
                                              <p:attrName>ppt_y</p:attrName>
                                            </p:attrNameLst>
                                          </p:cBhvr>
                                          <p:tavLst>
                                            <p:tav tm="0">
                                              <p:val>
                                                <p:fltVal val="0.5"/>
                                              </p:val>
                                            </p:tav>
                                            <p:tav tm="100000">
                                              <p:val>
                                                <p:strVal val="#ppt_y"/>
                                              </p:val>
                                            </p:tav>
                                          </p:tavLst>
                                        </p:anim>
                                      </p:childTnLst>
                                    </p:cTn>
                                  </p:par>
                                  <p:par>
                                    <p:cTn id="133" presetID="35" presetClass="emph" presetSubtype="0" repeatCount="3000" fill="hold" grpId="1" nodeType="withEffect">
                                      <p:stCondLst>
                                        <p:cond delay="1000"/>
                                      </p:stCondLst>
                                      <p:childTnLst>
                                        <p:anim calcmode="discrete" valueType="str">
                                          <p:cBhvr>
                                            <p:cTn id="134" dur="250" fill="hold"/>
                                            <p:tgtEl>
                                              <p:spTgt spid="15"/>
                                            </p:tgtEl>
                                            <p:attrNameLst>
                                              <p:attrName>style.visibility</p:attrName>
                                            </p:attrNameLst>
                                          </p:cBhvr>
                                          <p:tavLst>
                                            <p:tav tm="0">
                                              <p:val>
                                                <p:strVal val="hidden"/>
                                              </p:val>
                                            </p:tav>
                                            <p:tav tm="50000">
                                              <p:val>
                                                <p:strVal val="visible"/>
                                              </p:val>
                                            </p:tav>
                                          </p:tavLst>
                                        </p:anim>
                                      </p:childTnLst>
                                    </p:cTn>
                                  </p:par>
                                  <p:par>
                                    <p:cTn id="135" presetID="23" presetClass="entr" presetSubtype="528" fill="hold" grpId="0" nodeType="withEffect">
                                      <p:stCondLst>
                                        <p:cond delay="265"/>
                                      </p:stCondLst>
                                      <p:childTnLst>
                                        <p:set>
                                          <p:cBhvr>
                                            <p:cTn id="136" dur="1" fill="hold">
                                              <p:stCondLst>
                                                <p:cond delay="0"/>
                                              </p:stCondLst>
                                            </p:cTn>
                                            <p:tgtEl>
                                              <p:spTgt spid="18"/>
                                            </p:tgtEl>
                                            <p:attrNameLst>
                                              <p:attrName>style.visibility</p:attrName>
                                            </p:attrNameLst>
                                          </p:cBhvr>
                                          <p:to>
                                            <p:strVal val="visible"/>
                                          </p:to>
                                        </p:set>
                                        <p:anim calcmode="lin" valueType="num">
                                          <p:cBhvr>
                                            <p:cTn id="137" dur="343" fill="hold"/>
                                            <p:tgtEl>
                                              <p:spTgt spid="18"/>
                                            </p:tgtEl>
                                            <p:attrNameLst>
                                              <p:attrName>ppt_w</p:attrName>
                                            </p:attrNameLst>
                                          </p:cBhvr>
                                          <p:tavLst>
                                            <p:tav tm="0">
                                              <p:val>
                                                <p:fltVal val="0"/>
                                              </p:val>
                                            </p:tav>
                                            <p:tav tm="100000">
                                              <p:val>
                                                <p:strVal val="#ppt_w"/>
                                              </p:val>
                                            </p:tav>
                                          </p:tavLst>
                                        </p:anim>
                                        <p:anim calcmode="lin" valueType="num">
                                          <p:cBhvr>
                                            <p:cTn id="138" dur="343" fill="hold"/>
                                            <p:tgtEl>
                                              <p:spTgt spid="18"/>
                                            </p:tgtEl>
                                            <p:attrNameLst>
                                              <p:attrName>ppt_h</p:attrName>
                                            </p:attrNameLst>
                                          </p:cBhvr>
                                          <p:tavLst>
                                            <p:tav tm="0">
                                              <p:val>
                                                <p:fltVal val="0"/>
                                              </p:val>
                                            </p:tav>
                                            <p:tav tm="100000">
                                              <p:val>
                                                <p:strVal val="#ppt_h"/>
                                              </p:val>
                                            </p:tav>
                                          </p:tavLst>
                                        </p:anim>
                                        <p:anim calcmode="lin" valueType="num">
                                          <p:cBhvr>
                                            <p:cTn id="139" dur="343" fill="hold"/>
                                            <p:tgtEl>
                                              <p:spTgt spid="18"/>
                                            </p:tgtEl>
                                            <p:attrNameLst>
                                              <p:attrName>ppt_x</p:attrName>
                                            </p:attrNameLst>
                                          </p:cBhvr>
                                          <p:tavLst>
                                            <p:tav tm="0">
                                              <p:val>
                                                <p:fltVal val="0.5"/>
                                              </p:val>
                                            </p:tav>
                                            <p:tav tm="100000">
                                              <p:val>
                                                <p:strVal val="#ppt_x"/>
                                              </p:val>
                                            </p:tav>
                                          </p:tavLst>
                                        </p:anim>
                                        <p:anim calcmode="lin" valueType="num">
                                          <p:cBhvr>
                                            <p:cTn id="140" dur="343" fill="hold"/>
                                            <p:tgtEl>
                                              <p:spTgt spid="18"/>
                                            </p:tgtEl>
                                            <p:attrNameLst>
                                              <p:attrName>ppt_y</p:attrName>
                                            </p:attrNameLst>
                                          </p:cBhvr>
                                          <p:tavLst>
                                            <p:tav tm="0">
                                              <p:val>
                                                <p:fltVal val="0.5"/>
                                              </p:val>
                                            </p:tav>
                                            <p:tav tm="100000">
                                              <p:val>
                                                <p:strVal val="#ppt_y"/>
                                              </p:val>
                                            </p:tav>
                                          </p:tavLst>
                                        </p:anim>
                                      </p:childTnLst>
                                    </p:cTn>
                                  </p:par>
                                  <p:par>
                                    <p:cTn id="141" presetID="35" presetClass="emph" presetSubtype="0" repeatCount="3000" fill="hold" grpId="1" nodeType="withEffect">
                                      <p:stCondLst>
                                        <p:cond delay="500"/>
                                      </p:stCondLst>
                                      <p:childTnLst>
                                        <p:anim calcmode="discrete" valueType="str">
                                          <p:cBhvr>
                                            <p:cTn id="142" dur="250" fill="hold"/>
                                            <p:tgtEl>
                                              <p:spTgt spid="18"/>
                                            </p:tgtEl>
                                            <p:attrNameLst>
                                              <p:attrName>style.visibility</p:attrName>
                                            </p:attrNameLst>
                                          </p:cBhvr>
                                          <p:tavLst>
                                            <p:tav tm="0">
                                              <p:val>
                                                <p:strVal val="hidden"/>
                                              </p:val>
                                            </p:tav>
                                            <p:tav tm="50000">
                                              <p:val>
                                                <p:strVal val="visible"/>
                                              </p:val>
                                            </p:tav>
                                          </p:tavLst>
                                        </p:anim>
                                      </p:childTnLst>
                                    </p:cTn>
                                  </p:par>
                                  <p:par>
                                    <p:cTn id="143" presetID="23" presetClass="entr" presetSubtype="528" fill="hold" grpId="0" nodeType="withEffect">
                                      <p:stCondLst>
                                        <p:cond delay="459"/>
                                      </p:stCondLst>
                                      <p:childTnLst>
                                        <p:set>
                                          <p:cBhvr>
                                            <p:cTn id="144" dur="1" fill="hold">
                                              <p:stCondLst>
                                                <p:cond delay="0"/>
                                              </p:stCondLst>
                                            </p:cTn>
                                            <p:tgtEl>
                                              <p:spTgt spid="20"/>
                                            </p:tgtEl>
                                            <p:attrNameLst>
                                              <p:attrName>style.visibility</p:attrName>
                                            </p:attrNameLst>
                                          </p:cBhvr>
                                          <p:to>
                                            <p:strVal val="visible"/>
                                          </p:to>
                                        </p:set>
                                        <p:anim calcmode="lin" valueType="num">
                                          <p:cBhvr>
                                            <p:cTn id="145" dur="774" fill="hold"/>
                                            <p:tgtEl>
                                              <p:spTgt spid="20"/>
                                            </p:tgtEl>
                                            <p:attrNameLst>
                                              <p:attrName>ppt_w</p:attrName>
                                            </p:attrNameLst>
                                          </p:cBhvr>
                                          <p:tavLst>
                                            <p:tav tm="0">
                                              <p:val>
                                                <p:fltVal val="0"/>
                                              </p:val>
                                            </p:tav>
                                            <p:tav tm="100000">
                                              <p:val>
                                                <p:strVal val="#ppt_w"/>
                                              </p:val>
                                            </p:tav>
                                          </p:tavLst>
                                        </p:anim>
                                        <p:anim calcmode="lin" valueType="num">
                                          <p:cBhvr>
                                            <p:cTn id="146" dur="774" fill="hold"/>
                                            <p:tgtEl>
                                              <p:spTgt spid="20"/>
                                            </p:tgtEl>
                                            <p:attrNameLst>
                                              <p:attrName>ppt_h</p:attrName>
                                            </p:attrNameLst>
                                          </p:cBhvr>
                                          <p:tavLst>
                                            <p:tav tm="0">
                                              <p:val>
                                                <p:fltVal val="0"/>
                                              </p:val>
                                            </p:tav>
                                            <p:tav tm="100000">
                                              <p:val>
                                                <p:strVal val="#ppt_h"/>
                                              </p:val>
                                            </p:tav>
                                          </p:tavLst>
                                        </p:anim>
                                        <p:anim calcmode="lin" valueType="num">
                                          <p:cBhvr>
                                            <p:cTn id="147" dur="774" fill="hold"/>
                                            <p:tgtEl>
                                              <p:spTgt spid="20"/>
                                            </p:tgtEl>
                                            <p:attrNameLst>
                                              <p:attrName>ppt_x</p:attrName>
                                            </p:attrNameLst>
                                          </p:cBhvr>
                                          <p:tavLst>
                                            <p:tav tm="0">
                                              <p:val>
                                                <p:fltVal val="0.5"/>
                                              </p:val>
                                            </p:tav>
                                            <p:tav tm="100000">
                                              <p:val>
                                                <p:strVal val="#ppt_x"/>
                                              </p:val>
                                            </p:tav>
                                          </p:tavLst>
                                        </p:anim>
                                        <p:anim calcmode="lin" valueType="num">
                                          <p:cBhvr>
                                            <p:cTn id="148" dur="774" fill="hold"/>
                                            <p:tgtEl>
                                              <p:spTgt spid="20"/>
                                            </p:tgtEl>
                                            <p:attrNameLst>
                                              <p:attrName>ppt_y</p:attrName>
                                            </p:attrNameLst>
                                          </p:cBhvr>
                                          <p:tavLst>
                                            <p:tav tm="0">
                                              <p:val>
                                                <p:fltVal val="0.5"/>
                                              </p:val>
                                            </p:tav>
                                            <p:tav tm="100000">
                                              <p:val>
                                                <p:strVal val="#ppt_y"/>
                                              </p:val>
                                            </p:tav>
                                          </p:tavLst>
                                        </p:anim>
                                      </p:childTnLst>
                                    </p:cTn>
                                  </p:par>
                                  <p:par>
                                    <p:cTn id="149" presetID="35" presetClass="emph" presetSubtype="0" repeatCount="3000" fill="hold" grpId="1" nodeType="withEffect">
                                      <p:stCondLst>
                                        <p:cond delay="1250"/>
                                      </p:stCondLst>
                                      <p:childTnLst>
                                        <p:anim calcmode="discrete" valueType="str">
                                          <p:cBhvr>
                                            <p:cTn id="150" dur="250" fill="hold"/>
                                            <p:tgtEl>
                                              <p:spTgt spid="20"/>
                                            </p:tgtEl>
                                            <p:attrNameLst>
                                              <p:attrName>style.visibility</p:attrName>
                                            </p:attrNameLst>
                                          </p:cBhvr>
                                          <p:tavLst>
                                            <p:tav tm="0">
                                              <p:val>
                                                <p:strVal val="hidden"/>
                                              </p:val>
                                            </p:tav>
                                            <p:tav tm="50000">
                                              <p:val>
                                                <p:strVal val="visible"/>
                                              </p:val>
                                            </p:tav>
                                          </p:tavLst>
                                        </p:anim>
                                      </p:childTnLst>
                                    </p:cTn>
                                  </p:par>
                                  <p:par>
                                    <p:cTn id="151" presetID="23" presetClass="entr" presetSubtype="528" fill="hold" grpId="0" nodeType="withEffect">
                                      <p:stCondLst>
                                        <p:cond delay="364"/>
                                      </p:stCondLst>
                                      <p:childTnLst>
                                        <p:set>
                                          <p:cBhvr>
                                            <p:cTn id="152" dur="1" fill="hold">
                                              <p:stCondLst>
                                                <p:cond delay="0"/>
                                              </p:stCondLst>
                                            </p:cTn>
                                            <p:tgtEl>
                                              <p:spTgt spid="19"/>
                                            </p:tgtEl>
                                            <p:attrNameLst>
                                              <p:attrName>style.visibility</p:attrName>
                                            </p:attrNameLst>
                                          </p:cBhvr>
                                          <p:to>
                                            <p:strVal val="visible"/>
                                          </p:to>
                                        </p:set>
                                        <p:anim calcmode="lin" valueType="num">
                                          <p:cBhvr>
                                            <p:cTn id="153" dur="675" fill="hold"/>
                                            <p:tgtEl>
                                              <p:spTgt spid="19"/>
                                            </p:tgtEl>
                                            <p:attrNameLst>
                                              <p:attrName>ppt_w</p:attrName>
                                            </p:attrNameLst>
                                          </p:cBhvr>
                                          <p:tavLst>
                                            <p:tav tm="0">
                                              <p:val>
                                                <p:fltVal val="0"/>
                                              </p:val>
                                            </p:tav>
                                            <p:tav tm="100000">
                                              <p:val>
                                                <p:strVal val="#ppt_w"/>
                                              </p:val>
                                            </p:tav>
                                          </p:tavLst>
                                        </p:anim>
                                        <p:anim calcmode="lin" valueType="num">
                                          <p:cBhvr>
                                            <p:cTn id="154" dur="675" fill="hold"/>
                                            <p:tgtEl>
                                              <p:spTgt spid="19"/>
                                            </p:tgtEl>
                                            <p:attrNameLst>
                                              <p:attrName>ppt_h</p:attrName>
                                            </p:attrNameLst>
                                          </p:cBhvr>
                                          <p:tavLst>
                                            <p:tav tm="0">
                                              <p:val>
                                                <p:fltVal val="0"/>
                                              </p:val>
                                            </p:tav>
                                            <p:tav tm="100000">
                                              <p:val>
                                                <p:strVal val="#ppt_h"/>
                                              </p:val>
                                            </p:tav>
                                          </p:tavLst>
                                        </p:anim>
                                        <p:anim calcmode="lin" valueType="num">
                                          <p:cBhvr>
                                            <p:cTn id="155" dur="675" fill="hold"/>
                                            <p:tgtEl>
                                              <p:spTgt spid="19"/>
                                            </p:tgtEl>
                                            <p:attrNameLst>
                                              <p:attrName>ppt_x</p:attrName>
                                            </p:attrNameLst>
                                          </p:cBhvr>
                                          <p:tavLst>
                                            <p:tav tm="0">
                                              <p:val>
                                                <p:fltVal val="0.5"/>
                                              </p:val>
                                            </p:tav>
                                            <p:tav tm="100000">
                                              <p:val>
                                                <p:strVal val="#ppt_x"/>
                                              </p:val>
                                            </p:tav>
                                          </p:tavLst>
                                        </p:anim>
                                        <p:anim calcmode="lin" valueType="num">
                                          <p:cBhvr>
                                            <p:cTn id="156" dur="675" fill="hold"/>
                                            <p:tgtEl>
                                              <p:spTgt spid="19"/>
                                            </p:tgtEl>
                                            <p:attrNameLst>
                                              <p:attrName>ppt_y</p:attrName>
                                            </p:attrNameLst>
                                          </p:cBhvr>
                                          <p:tavLst>
                                            <p:tav tm="0">
                                              <p:val>
                                                <p:fltVal val="0.5"/>
                                              </p:val>
                                            </p:tav>
                                            <p:tav tm="100000">
                                              <p:val>
                                                <p:strVal val="#ppt_y"/>
                                              </p:val>
                                            </p:tav>
                                          </p:tavLst>
                                        </p:anim>
                                      </p:childTnLst>
                                    </p:cTn>
                                  </p:par>
                                  <p:par>
                                    <p:cTn id="157" presetID="35" presetClass="emph" presetSubtype="0" repeatCount="3000" fill="hold" grpId="1" nodeType="withEffect">
                                      <p:stCondLst>
                                        <p:cond delay="1000"/>
                                      </p:stCondLst>
                                      <p:childTnLst>
                                        <p:anim calcmode="discrete" valueType="str">
                                          <p:cBhvr>
                                            <p:cTn id="158" dur="250" fill="hold"/>
                                            <p:tgtEl>
                                              <p:spTgt spid="19"/>
                                            </p:tgtEl>
                                            <p:attrNameLst>
                                              <p:attrName>style.visibility</p:attrName>
                                            </p:attrNameLst>
                                          </p:cBhvr>
                                          <p:tavLst>
                                            <p:tav tm="0">
                                              <p:val>
                                                <p:strVal val="hidden"/>
                                              </p:val>
                                            </p:tav>
                                            <p:tav tm="50000">
                                              <p:val>
                                                <p:strVal val="visible"/>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P spid="9" grpId="0"/>
          <p:bldP spid="10" grpId="0"/>
          <p:bldP spid="11" grpId="0"/>
          <p:bldP spid="12" grpId="0"/>
          <p:bldP spid="13" grpId="0"/>
          <p:bldP spid="14" grpId="0"/>
          <p:bldP spid="15" grpId="0" animBg="1"/>
          <p:bldP spid="15" grpId="1" animBg="1"/>
          <p:bldP spid="16" grpId="0" animBg="1"/>
          <p:bldP spid="16" grpId="1" animBg="1"/>
          <p:bldP spid="17" grpId="0" animBg="1"/>
          <p:bldP spid="17" grpId="1" animBg="1"/>
          <p:bldP spid="18" grpId="0" animBg="1"/>
          <p:bldP spid="18" grpId="1" animBg="1"/>
          <p:bldP spid="19" grpId="0" animBg="1"/>
          <p:bldP spid="19" grpId="1" animBg="1"/>
          <p:bldP spid="20" grpId="0" animBg="1"/>
          <p:bldP spid="20" grpId="1" animBg="1"/>
          <p:bldP spid="21" grpId="0" animBg="1"/>
          <p:bldP spid="21" grpId="1" animBg="1"/>
          <p:bldP spid="22" grpId="0" animBg="1"/>
          <p:bldP spid="22" grpId="1" animBg="1"/>
          <p:bldP spid="23" grpId="0" animBg="1"/>
          <p:bldP spid="23" grpId="1" animBg="1"/>
          <p:bldP spid="24" grpId="0" animBg="1"/>
          <p:bldP spid="24" grpId="1" animBg="1"/>
          <p:bldP spid="25" grpId="0" animBg="1"/>
          <p:bldP spid="25" grpId="1" animBg="1"/>
          <p:bldP spid="26" grpId="0" animBg="1"/>
          <p:bldP spid="26" grpId="1" animBg="1"/>
          <p:bldP spid="30"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1500" fill="hold"/>
                                            <p:tgtEl>
                                              <p:spTgt spid="8"/>
                                            </p:tgtEl>
                                            <p:attrNameLst>
                                              <p:attrName>ppt_x</p:attrName>
                                            </p:attrNameLst>
                                          </p:cBhvr>
                                          <p:tavLst>
                                            <p:tav tm="0">
                                              <p:val>
                                                <p:strVal val="#ppt_x"/>
                                              </p:val>
                                            </p:tav>
                                            <p:tav tm="100000">
                                              <p:val>
                                                <p:strVal val="#ppt_x"/>
                                              </p:val>
                                            </p:tav>
                                          </p:tavLst>
                                        </p:anim>
                                        <p:anim calcmode="lin" valueType="num">
                                          <p:cBhvr additive="base">
                                            <p:cTn id="8" dur="1500" fill="hold"/>
                                            <p:tgtEl>
                                              <p:spTgt spid="8"/>
                                            </p:tgtEl>
                                            <p:attrNameLst>
                                              <p:attrName>ppt_y</p:attrName>
                                            </p:attrNameLst>
                                          </p:cBhvr>
                                          <p:tavLst>
                                            <p:tav tm="0">
                                              <p:val>
                                                <p:strVal val="0-#ppt_h/2"/>
                                              </p:val>
                                            </p:tav>
                                            <p:tav tm="100000">
                                              <p:val>
                                                <p:strVal val="#ppt_y"/>
                                              </p:val>
                                            </p:tav>
                                          </p:tavLst>
                                        </p:anim>
                                      </p:childTnLst>
                                    </p:cTn>
                                  </p:par>
                                  <p:par>
                                    <p:cTn id="9" presetID="37" presetClass="entr" presetSubtype="0" fill="hold" nodeType="withEffect">
                                      <p:stCondLst>
                                        <p:cond delay="500"/>
                                      </p:stCondLst>
                                      <p:childTnLst>
                                        <p:set>
                                          <p:cBhvr>
                                            <p:cTn id="10" dur="1" fill="hold">
                                              <p:stCondLst>
                                                <p:cond delay="0"/>
                                              </p:stCondLst>
                                            </p:cTn>
                                            <p:tgtEl>
                                              <p:spTgt spid="27"/>
                                            </p:tgtEl>
                                            <p:attrNameLst>
                                              <p:attrName>style.visibility</p:attrName>
                                            </p:attrNameLst>
                                          </p:cBhvr>
                                          <p:to>
                                            <p:strVal val="visible"/>
                                          </p:to>
                                        </p:set>
                                        <p:animEffect transition="in" filter="fade">
                                          <p:cBhvr>
                                            <p:cTn id="11" dur="1250"/>
                                            <p:tgtEl>
                                              <p:spTgt spid="27"/>
                                            </p:tgtEl>
                                          </p:cBhvr>
                                        </p:animEffect>
                                        <p:anim calcmode="lin" valueType="num">
                                          <p:cBhvr>
                                            <p:cTn id="12" dur="1250" fill="hold"/>
                                            <p:tgtEl>
                                              <p:spTgt spid="27"/>
                                            </p:tgtEl>
                                            <p:attrNameLst>
                                              <p:attrName>ppt_x</p:attrName>
                                            </p:attrNameLst>
                                          </p:cBhvr>
                                          <p:tavLst>
                                            <p:tav tm="0">
                                              <p:val>
                                                <p:strVal val="#ppt_x"/>
                                              </p:val>
                                            </p:tav>
                                            <p:tav tm="100000">
                                              <p:val>
                                                <p:strVal val="#ppt_x"/>
                                              </p:val>
                                            </p:tav>
                                          </p:tavLst>
                                        </p:anim>
                                        <p:anim calcmode="lin" valueType="num">
                                          <p:cBhvr>
                                            <p:cTn id="13" dur="1125" decel="100000" fill="hold"/>
                                            <p:tgtEl>
                                              <p:spTgt spid="27"/>
                                            </p:tgtEl>
                                            <p:attrNameLst>
                                              <p:attrName>ppt_y</p:attrName>
                                            </p:attrNameLst>
                                          </p:cBhvr>
                                          <p:tavLst>
                                            <p:tav tm="0">
                                              <p:val>
                                                <p:strVal val="#ppt_y+1"/>
                                              </p:val>
                                            </p:tav>
                                            <p:tav tm="100000">
                                              <p:val>
                                                <p:strVal val="#ppt_y-.03"/>
                                              </p:val>
                                            </p:tav>
                                          </p:tavLst>
                                        </p:anim>
                                        <p:anim calcmode="lin" valueType="num">
                                          <p:cBhvr>
                                            <p:cTn id="14" dur="125" accel="100000" fill="hold">
                                              <p:stCondLst>
                                                <p:cond delay="1125"/>
                                              </p:stCondLst>
                                            </p:cTn>
                                            <p:tgtEl>
                                              <p:spTgt spid="27"/>
                                            </p:tgtEl>
                                            <p:attrNameLst>
                                              <p:attrName>ppt_y</p:attrName>
                                            </p:attrNameLst>
                                          </p:cBhvr>
                                          <p:tavLst>
                                            <p:tav tm="0">
                                              <p:val>
                                                <p:strVal val="#ppt_y-.03"/>
                                              </p:val>
                                            </p:tav>
                                            <p:tav tm="100000">
                                              <p:val>
                                                <p:strVal val="#ppt_y"/>
                                              </p:val>
                                            </p:tav>
                                          </p:tavLst>
                                        </p:anim>
                                      </p:childTnLst>
                                    </p:cTn>
                                  </p:par>
                                </p:childTnLst>
                              </p:cTn>
                            </p:par>
                            <p:par>
                              <p:cTn id="15" fill="hold">
                                <p:stCondLst>
                                  <p:cond delay="1500"/>
                                </p:stCondLst>
                                <p:childTnLst>
                                  <p:par>
                                    <p:cTn id="16" presetID="16" presetClass="entr" presetSubtype="21"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barn(inVertical)">
                                          <p:cBhvr>
                                            <p:cTn id="18" dur="1000"/>
                                            <p:tgtEl>
                                              <p:spTgt spid="5"/>
                                            </p:tgtEl>
                                          </p:cBhvr>
                                        </p:animEffect>
                                      </p:childTnLst>
                                    </p:cTn>
                                  </p:par>
                                </p:childTnLst>
                              </p:cTn>
                            </p:par>
                            <p:par>
                              <p:cTn id="19" fill="hold">
                                <p:stCondLst>
                                  <p:cond delay="2500"/>
                                </p:stCondLst>
                                <p:childTnLst>
                                  <p:par>
                                    <p:cTn id="20" presetID="37" presetClass="entr" presetSubtype="0"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1000"/>
                                            <p:tgtEl>
                                              <p:spTgt spid="9"/>
                                            </p:tgtEl>
                                          </p:cBhvr>
                                        </p:animEffect>
                                        <p:anim calcmode="lin" valueType="num">
                                          <p:cBhvr>
                                            <p:cTn id="23" dur="1000" fill="hold"/>
                                            <p:tgtEl>
                                              <p:spTgt spid="9"/>
                                            </p:tgtEl>
                                            <p:attrNameLst>
                                              <p:attrName>ppt_x</p:attrName>
                                            </p:attrNameLst>
                                          </p:cBhvr>
                                          <p:tavLst>
                                            <p:tav tm="0">
                                              <p:val>
                                                <p:strVal val="#ppt_x"/>
                                              </p:val>
                                            </p:tav>
                                            <p:tav tm="100000">
                                              <p:val>
                                                <p:strVal val="#ppt_x"/>
                                              </p:val>
                                            </p:tav>
                                          </p:tavLst>
                                        </p:anim>
                                        <p:anim calcmode="lin" valueType="num">
                                          <p:cBhvr>
                                            <p:cTn id="24" dur="900" decel="100000" fill="hold"/>
                                            <p:tgtEl>
                                              <p:spTgt spid="9"/>
                                            </p:tgtEl>
                                            <p:attrNameLst>
                                              <p:attrName>ppt_y</p:attrName>
                                            </p:attrNameLst>
                                          </p:cBhvr>
                                          <p:tavLst>
                                            <p:tav tm="0">
                                              <p:val>
                                                <p:strVal val="#ppt_y+1"/>
                                              </p:val>
                                            </p:tav>
                                            <p:tav tm="100000">
                                              <p:val>
                                                <p:strVal val="#ppt_y-.03"/>
                                              </p:val>
                                            </p:tav>
                                          </p:tavLst>
                                        </p:anim>
                                        <p:anim calcmode="lin" valueType="num">
                                          <p:cBhvr>
                                            <p:cTn id="25" dur="100" accel="100000" fill="hold">
                                              <p:stCondLst>
                                                <p:cond delay="900"/>
                                              </p:stCondLst>
                                            </p:cTn>
                                            <p:tgtEl>
                                              <p:spTgt spid="9"/>
                                            </p:tgtEl>
                                            <p:attrNameLst>
                                              <p:attrName>ppt_y</p:attrName>
                                            </p:attrNameLst>
                                          </p:cBhvr>
                                          <p:tavLst>
                                            <p:tav tm="0">
                                              <p:val>
                                                <p:strVal val="#ppt_y-.03"/>
                                              </p:val>
                                            </p:tav>
                                            <p:tav tm="100000">
                                              <p:val>
                                                <p:strVal val="#ppt_y"/>
                                              </p:val>
                                            </p:tav>
                                          </p:tavLst>
                                        </p:anim>
                                      </p:childTnLst>
                                    </p:cTn>
                                  </p:par>
                                  <p:par>
                                    <p:cTn id="26" presetID="37" presetClass="entr" presetSubtype="0" fill="hold" grpId="0" nodeType="withEffect">
                                      <p:stCondLst>
                                        <p:cond delay="25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1000"/>
                                            <p:tgtEl>
                                              <p:spTgt spid="10"/>
                                            </p:tgtEl>
                                          </p:cBhvr>
                                        </p:animEffect>
                                        <p:anim calcmode="lin" valueType="num">
                                          <p:cBhvr>
                                            <p:cTn id="29" dur="1000" fill="hold"/>
                                            <p:tgtEl>
                                              <p:spTgt spid="10"/>
                                            </p:tgtEl>
                                            <p:attrNameLst>
                                              <p:attrName>ppt_x</p:attrName>
                                            </p:attrNameLst>
                                          </p:cBhvr>
                                          <p:tavLst>
                                            <p:tav tm="0">
                                              <p:val>
                                                <p:strVal val="#ppt_x"/>
                                              </p:val>
                                            </p:tav>
                                            <p:tav tm="100000">
                                              <p:val>
                                                <p:strVal val="#ppt_x"/>
                                              </p:val>
                                            </p:tav>
                                          </p:tavLst>
                                        </p:anim>
                                        <p:anim calcmode="lin" valueType="num">
                                          <p:cBhvr>
                                            <p:cTn id="30" dur="900" decel="100000" fill="hold"/>
                                            <p:tgtEl>
                                              <p:spTgt spid="10"/>
                                            </p:tgtEl>
                                            <p:attrNameLst>
                                              <p:attrName>ppt_y</p:attrName>
                                            </p:attrNameLst>
                                          </p:cBhvr>
                                          <p:tavLst>
                                            <p:tav tm="0">
                                              <p:val>
                                                <p:strVal val="#ppt_y+1"/>
                                              </p:val>
                                            </p:tav>
                                            <p:tav tm="100000">
                                              <p:val>
                                                <p:strVal val="#ppt_y-.03"/>
                                              </p:val>
                                            </p:tav>
                                          </p:tavLst>
                                        </p:anim>
                                        <p:anim calcmode="lin" valueType="num">
                                          <p:cBhvr>
                                            <p:cTn id="31" dur="100" accel="100000" fill="hold">
                                              <p:stCondLst>
                                                <p:cond delay="900"/>
                                              </p:stCondLst>
                                            </p:cTn>
                                            <p:tgtEl>
                                              <p:spTgt spid="10"/>
                                            </p:tgtEl>
                                            <p:attrNameLst>
                                              <p:attrName>ppt_y</p:attrName>
                                            </p:attrNameLst>
                                          </p:cBhvr>
                                          <p:tavLst>
                                            <p:tav tm="0">
                                              <p:val>
                                                <p:strVal val="#ppt_y-.03"/>
                                              </p:val>
                                            </p:tav>
                                            <p:tav tm="100000">
                                              <p:val>
                                                <p:strVal val="#ppt_y"/>
                                              </p:val>
                                            </p:tav>
                                          </p:tavLst>
                                        </p:anim>
                                      </p:childTnLst>
                                    </p:cTn>
                                  </p:par>
                                  <p:par>
                                    <p:cTn id="32" presetID="37" presetClass="entr" presetSubtype="0" fill="hold" grpId="0" nodeType="withEffect">
                                      <p:stCondLst>
                                        <p:cond delay="500"/>
                                      </p:stCondLst>
                                      <p:childTnLst>
                                        <p:set>
                                          <p:cBhvr>
                                            <p:cTn id="33" dur="1" fill="hold">
                                              <p:stCondLst>
                                                <p:cond delay="0"/>
                                              </p:stCondLst>
                                            </p:cTn>
                                            <p:tgtEl>
                                              <p:spTgt spid="11"/>
                                            </p:tgtEl>
                                            <p:attrNameLst>
                                              <p:attrName>style.visibility</p:attrName>
                                            </p:attrNameLst>
                                          </p:cBhvr>
                                          <p:to>
                                            <p:strVal val="visible"/>
                                          </p:to>
                                        </p:set>
                                        <p:animEffect transition="in" filter="fade">
                                          <p:cBhvr>
                                            <p:cTn id="34" dur="1000"/>
                                            <p:tgtEl>
                                              <p:spTgt spid="11"/>
                                            </p:tgtEl>
                                          </p:cBhvr>
                                        </p:animEffect>
                                        <p:anim calcmode="lin" valueType="num">
                                          <p:cBhvr>
                                            <p:cTn id="35" dur="1000" fill="hold"/>
                                            <p:tgtEl>
                                              <p:spTgt spid="11"/>
                                            </p:tgtEl>
                                            <p:attrNameLst>
                                              <p:attrName>ppt_x</p:attrName>
                                            </p:attrNameLst>
                                          </p:cBhvr>
                                          <p:tavLst>
                                            <p:tav tm="0">
                                              <p:val>
                                                <p:strVal val="#ppt_x"/>
                                              </p:val>
                                            </p:tav>
                                            <p:tav tm="100000">
                                              <p:val>
                                                <p:strVal val="#ppt_x"/>
                                              </p:val>
                                            </p:tav>
                                          </p:tavLst>
                                        </p:anim>
                                        <p:anim calcmode="lin" valueType="num">
                                          <p:cBhvr>
                                            <p:cTn id="36" dur="900" decel="100000" fill="hold"/>
                                            <p:tgtEl>
                                              <p:spTgt spid="11"/>
                                            </p:tgtEl>
                                            <p:attrNameLst>
                                              <p:attrName>ppt_y</p:attrName>
                                            </p:attrNameLst>
                                          </p:cBhvr>
                                          <p:tavLst>
                                            <p:tav tm="0">
                                              <p:val>
                                                <p:strVal val="#ppt_y+1"/>
                                              </p:val>
                                            </p:tav>
                                            <p:tav tm="100000">
                                              <p:val>
                                                <p:strVal val="#ppt_y-.03"/>
                                              </p:val>
                                            </p:tav>
                                          </p:tavLst>
                                        </p:anim>
                                        <p:anim calcmode="lin" valueType="num">
                                          <p:cBhvr>
                                            <p:cTn id="37" dur="100" accel="100000" fill="hold">
                                              <p:stCondLst>
                                                <p:cond delay="900"/>
                                              </p:stCondLst>
                                            </p:cTn>
                                            <p:tgtEl>
                                              <p:spTgt spid="11"/>
                                            </p:tgtEl>
                                            <p:attrNameLst>
                                              <p:attrName>ppt_y</p:attrName>
                                            </p:attrNameLst>
                                          </p:cBhvr>
                                          <p:tavLst>
                                            <p:tav tm="0">
                                              <p:val>
                                                <p:strVal val="#ppt_y-.03"/>
                                              </p:val>
                                            </p:tav>
                                            <p:tav tm="100000">
                                              <p:val>
                                                <p:strVal val="#ppt_y"/>
                                              </p:val>
                                            </p:tav>
                                          </p:tavLst>
                                        </p:anim>
                                      </p:childTnLst>
                                    </p:cTn>
                                  </p:par>
                                  <p:par>
                                    <p:cTn id="38" presetID="37" presetClass="entr" presetSubtype="0" fill="hold" grpId="0" nodeType="withEffect">
                                      <p:stCondLst>
                                        <p:cond delay="750"/>
                                      </p:stCondLst>
                                      <p:childTnLst>
                                        <p:set>
                                          <p:cBhvr>
                                            <p:cTn id="39" dur="1" fill="hold">
                                              <p:stCondLst>
                                                <p:cond delay="0"/>
                                              </p:stCondLst>
                                            </p:cTn>
                                            <p:tgtEl>
                                              <p:spTgt spid="14"/>
                                            </p:tgtEl>
                                            <p:attrNameLst>
                                              <p:attrName>style.visibility</p:attrName>
                                            </p:attrNameLst>
                                          </p:cBhvr>
                                          <p:to>
                                            <p:strVal val="visible"/>
                                          </p:to>
                                        </p:set>
                                        <p:animEffect transition="in" filter="fade">
                                          <p:cBhvr>
                                            <p:cTn id="40" dur="1000"/>
                                            <p:tgtEl>
                                              <p:spTgt spid="14"/>
                                            </p:tgtEl>
                                          </p:cBhvr>
                                        </p:animEffect>
                                        <p:anim calcmode="lin" valueType="num">
                                          <p:cBhvr>
                                            <p:cTn id="41" dur="1000" fill="hold"/>
                                            <p:tgtEl>
                                              <p:spTgt spid="14"/>
                                            </p:tgtEl>
                                            <p:attrNameLst>
                                              <p:attrName>ppt_x</p:attrName>
                                            </p:attrNameLst>
                                          </p:cBhvr>
                                          <p:tavLst>
                                            <p:tav tm="0">
                                              <p:val>
                                                <p:strVal val="#ppt_x"/>
                                              </p:val>
                                            </p:tav>
                                            <p:tav tm="100000">
                                              <p:val>
                                                <p:strVal val="#ppt_x"/>
                                              </p:val>
                                            </p:tav>
                                          </p:tavLst>
                                        </p:anim>
                                        <p:anim calcmode="lin" valueType="num">
                                          <p:cBhvr>
                                            <p:cTn id="42" dur="900" decel="100000" fill="hold"/>
                                            <p:tgtEl>
                                              <p:spTgt spid="14"/>
                                            </p:tgtEl>
                                            <p:attrNameLst>
                                              <p:attrName>ppt_y</p:attrName>
                                            </p:attrNameLst>
                                          </p:cBhvr>
                                          <p:tavLst>
                                            <p:tav tm="0">
                                              <p:val>
                                                <p:strVal val="#ppt_y+1"/>
                                              </p:val>
                                            </p:tav>
                                            <p:tav tm="100000">
                                              <p:val>
                                                <p:strVal val="#ppt_y-.03"/>
                                              </p:val>
                                            </p:tav>
                                          </p:tavLst>
                                        </p:anim>
                                        <p:anim calcmode="lin" valueType="num">
                                          <p:cBhvr>
                                            <p:cTn id="43" dur="100" accel="100000" fill="hold">
                                              <p:stCondLst>
                                                <p:cond delay="900"/>
                                              </p:stCondLst>
                                            </p:cTn>
                                            <p:tgtEl>
                                              <p:spTgt spid="14"/>
                                            </p:tgtEl>
                                            <p:attrNameLst>
                                              <p:attrName>ppt_y</p:attrName>
                                            </p:attrNameLst>
                                          </p:cBhvr>
                                          <p:tavLst>
                                            <p:tav tm="0">
                                              <p:val>
                                                <p:strVal val="#ppt_y-.03"/>
                                              </p:val>
                                            </p:tav>
                                            <p:tav tm="100000">
                                              <p:val>
                                                <p:strVal val="#ppt_y"/>
                                              </p:val>
                                            </p:tav>
                                          </p:tavLst>
                                        </p:anim>
                                      </p:childTnLst>
                                    </p:cTn>
                                  </p:par>
                                  <p:par>
                                    <p:cTn id="44" presetID="37" presetClass="entr" presetSubtype="0" fill="hold" grpId="0" nodeType="withEffect">
                                      <p:stCondLst>
                                        <p:cond delay="1000"/>
                                      </p:stCondLst>
                                      <p:childTnLst>
                                        <p:set>
                                          <p:cBhvr>
                                            <p:cTn id="45" dur="1" fill="hold">
                                              <p:stCondLst>
                                                <p:cond delay="0"/>
                                              </p:stCondLst>
                                            </p:cTn>
                                            <p:tgtEl>
                                              <p:spTgt spid="12"/>
                                            </p:tgtEl>
                                            <p:attrNameLst>
                                              <p:attrName>style.visibility</p:attrName>
                                            </p:attrNameLst>
                                          </p:cBhvr>
                                          <p:to>
                                            <p:strVal val="visible"/>
                                          </p:to>
                                        </p:set>
                                        <p:animEffect transition="in" filter="fade">
                                          <p:cBhvr>
                                            <p:cTn id="46" dur="1000"/>
                                            <p:tgtEl>
                                              <p:spTgt spid="12"/>
                                            </p:tgtEl>
                                          </p:cBhvr>
                                        </p:animEffect>
                                        <p:anim calcmode="lin" valueType="num">
                                          <p:cBhvr>
                                            <p:cTn id="47" dur="1000" fill="hold"/>
                                            <p:tgtEl>
                                              <p:spTgt spid="12"/>
                                            </p:tgtEl>
                                            <p:attrNameLst>
                                              <p:attrName>ppt_x</p:attrName>
                                            </p:attrNameLst>
                                          </p:cBhvr>
                                          <p:tavLst>
                                            <p:tav tm="0">
                                              <p:val>
                                                <p:strVal val="#ppt_x"/>
                                              </p:val>
                                            </p:tav>
                                            <p:tav tm="100000">
                                              <p:val>
                                                <p:strVal val="#ppt_x"/>
                                              </p:val>
                                            </p:tav>
                                          </p:tavLst>
                                        </p:anim>
                                        <p:anim calcmode="lin" valueType="num">
                                          <p:cBhvr>
                                            <p:cTn id="48" dur="900" decel="100000" fill="hold"/>
                                            <p:tgtEl>
                                              <p:spTgt spid="12"/>
                                            </p:tgtEl>
                                            <p:attrNameLst>
                                              <p:attrName>ppt_y</p:attrName>
                                            </p:attrNameLst>
                                          </p:cBhvr>
                                          <p:tavLst>
                                            <p:tav tm="0">
                                              <p:val>
                                                <p:strVal val="#ppt_y+1"/>
                                              </p:val>
                                            </p:tav>
                                            <p:tav tm="100000">
                                              <p:val>
                                                <p:strVal val="#ppt_y-.03"/>
                                              </p:val>
                                            </p:tav>
                                          </p:tavLst>
                                        </p:anim>
                                        <p:anim calcmode="lin" valueType="num">
                                          <p:cBhvr>
                                            <p:cTn id="49" dur="100" accel="100000" fill="hold">
                                              <p:stCondLst>
                                                <p:cond delay="900"/>
                                              </p:stCondLst>
                                            </p:cTn>
                                            <p:tgtEl>
                                              <p:spTgt spid="12"/>
                                            </p:tgtEl>
                                            <p:attrNameLst>
                                              <p:attrName>ppt_y</p:attrName>
                                            </p:attrNameLst>
                                          </p:cBhvr>
                                          <p:tavLst>
                                            <p:tav tm="0">
                                              <p:val>
                                                <p:strVal val="#ppt_y-.03"/>
                                              </p:val>
                                            </p:tav>
                                            <p:tav tm="100000">
                                              <p:val>
                                                <p:strVal val="#ppt_y"/>
                                              </p:val>
                                            </p:tav>
                                          </p:tavLst>
                                        </p:anim>
                                      </p:childTnLst>
                                    </p:cTn>
                                  </p:par>
                                  <p:par>
                                    <p:cTn id="50" presetID="37" presetClass="entr" presetSubtype="0" fill="hold" grpId="0" nodeType="withEffect">
                                      <p:stCondLst>
                                        <p:cond delay="1250"/>
                                      </p:stCondLst>
                                      <p:childTnLst>
                                        <p:set>
                                          <p:cBhvr>
                                            <p:cTn id="51" dur="1" fill="hold">
                                              <p:stCondLst>
                                                <p:cond delay="0"/>
                                              </p:stCondLst>
                                            </p:cTn>
                                            <p:tgtEl>
                                              <p:spTgt spid="13"/>
                                            </p:tgtEl>
                                            <p:attrNameLst>
                                              <p:attrName>style.visibility</p:attrName>
                                            </p:attrNameLst>
                                          </p:cBhvr>
                                          <p:to>
                                            <p:strVal val="visible"/>
                                          </p:to>
                                        </p:set>
                                        <p:animEffect transition="in" filter="fade">
                                          <p:cBhvr>
                                            <p:cTn id="52" dur="1000"/>
                                            <p:tgtEl>
                                              <p:spTgt spid="13"/>
                                            </p:tgtEl>
                                          </p:cBhvr>
                                        </p:animEffect>
                                        <p:anim calcmode="lin" valueType="num">
                                          <p:cBhvr>
                                            <p:cTn id="53" dur="1000" fill="hold"/>
                                            <p:tgtEl>
                                              <p:spTgt spid="13"/>
                                            </p:tgtEl>
                                            <p:attrNameLst>
                                              <p:attrName>ppt_x</p:attrName>
                                            </p:attrNameLst>
                                          </p:cBhvr>
                                          <p:tavLst>
                                            <p:tav tm="0">
                                              <p:val>
                                                <p:strVal val="#ppt_x"/>
                                              </p:val>
                                            </p:tav>
                                            <p:tav tm="100000">
                                              <p:val>
                                                <p:strVal val="#ppt_x"/>
                                              </p:val>
                                            </p:tav>
                                          </p:tavLst>
                                        </p:anim>
                                        <p:anim calcmode="lin" valueType="num">
                                          <p:cBhvr>
                                            <p:cTn id="54" dur="900" decel="100000" fill="hold"/>
                                            <p:tgtEl>
                                              <p:spTgt spid="13"/>
                                            </p:tgtEl>
                                            <p:attrNameLst>
                                              <p:attrName>ppt_y</p:attrName>
                                            </p:attrNameLst>
                                          </p:cBhvr>
                                          <p:tavLst>
                                            <p:tav tm="0">
                                              <p:val>
                                                <p:strVal val="#ppt_y+1"/>
                                              </p:val>
                                            </p:tav>
                                            <p:tav tm="100000">
                                              <p:val>
                                                <p:strVal val="#ppt_y-.03"/>
                                              </p:val>
                                            </p:tav>
                                          </p:tavLst>
                                        </p:anim>
                                        <p:anim calcmode="lin" valueType="num">
                                          <p:cBhvr>
                                            <p:cTn id="55" dur="100" accel="100000" fill="hold">
                                              <p:stCondLst>
                                                <p:cond delay="900"/>
                                              </p:stCondLst>
                                            </p:cTn>
                                            <p:tgtEl>
                                              <p:spTgt spid="13"/>
                                            </p:tgtEl>
                                            <p:attrNameLst>
                                              <p:attrName>ppt_y</p:attrName>
                                            </p:attrNameLst>
                                          </p:cBhvr>
                                          <p:tavLst>
                                            <p:tav tm="0">
                                              <p:val>
                                                <p:strVal val="#ppt_y-.03"/>
                                              </p:val>
                                            </p:tav>
                                            <p:tav tm="100000">
                                              <p:val>
                                                <p:strVal val="#ppt_y"/>
                                              </p:val>
                                            </p:tav>
                                          </p:tavLst>
                                        </p:anim>
                                      </p:childTnLst>
                                    </p:cTn>
                                  </p:par>
                                  <p:par>
                                    <p:cTn id="56" presetID="37" presetClass="entr" presetSubtype="0" fill="hold" grpId="0" nodeType="withEffect">
                                      <p:stCondLst>
                                        <p:cond delay="1500"/>
                                      </p:stCondLst>
                                      <p:childTnLst>
                                        <p:set>
                                          <p:cBhvr>
                                            <p:cTn id="57" dur="1" fill="hold">
                                              <p:stCondLst>
                                                <p:cond delay="0"/>
                                              </p:stCondLst>
                                            </p:cTn>
                                            <p:tgtEl>
                                              <p:spTgt spid="30"/>
                                            </p:tgtEl>
                                            <p:attrNameLst>
                                              <p:attrName>style.visibility</p:attrName>
                                            </p:attrNameLst>
                                          </p:cBhvr>
                                          <p:to>
                                            <p:strVal val="visible"/>
                                          </p:to>
                                        </p:set>
                                        <p:animEffect transition="in" filter="fade">
                                          <p:cBhvr>
                                            <p:cTn id="58" dur="1000"/>
                                            <p:tgtEl>
                                              <p:spTgt spid="30"/>
                                            </p:tgtEl>
                                          </p:cBhvr>
                                        </p:animEffect>
                                        <p:anim calcmode="lin" valueType="num">
                                          <p:cBhvr>
                                            <p:cTn id="59" dur="1000" fill="hold"/>
                                            <p:tgtEl>
                                              <p:spTgt spid="30"/>
                                            </p:tgtEl>
                                            <p:attrNameLst>
                                              <p:attrName>ppt_x</p:attrName>
                                            </p:attrNameLst>
                                          </p:cBhvr>
                                          <p:tavLst>
                                            <p:tav tm="0">
                                              <p:val>
                                                <p:strVal val="#ppt_x"/>
                                              </p:val>
                                            </p:tav>
                                            <p:tav tm="100000">
                                              <p:val>
                                                <p:strVal val="#ppt_x"/>
                                              </p:val>
                                            </p:tav>
                                          </p:tavLst>
                                        </p:anim>
                                        <p:anim calcmode="lin" valueType="num">
                                          <p:cBhvr>
                                            <p:cTn id="60" dur="900" decel="100000" fill="hold"/>
                                            <p:tgtEl>
                                              <p:spTgt spid="30"/>
                                            </p:tgtEl>
                                            <p:attrNameLst>
                                              <p:attrName>ppt_y</p:attrName>
                                            </p:attrNameLst>
                                          </p:cBhvr>
                                          <p:tavLst>
                                            <p:tav tm="0">
                                              <p:val>
                                                <p:strVal val="#ppt_y+1"/>
                                              </p:val>
                                            </p:tav>
                                            <p:tav tm="100000">
                                              <p:val>
                                                <p:strVal val="#ppt_y-.03"/>
                                              </p:val>
                                            </p:tav>
                                          </p:tavLst>
                                        </p:anim>
                                        <p:anim calcmode="lin" valueType="num">
                                          <p:cBhvr>
                                            <p:cTn id="61" dur="100" accel="100000" fill="hold">
                                              <p:stCondLst>
                                                <p:cond delay="900"/>
                                              </p:stCondLst>
                                            </p:cTn>
                                            <p:tgtEl>
                                              <p:spTgt spid="30"/>
                                            </p:tgtEl>
                                            <p:attrNameLst>
                                              <p:attrName>ppt_y</p:attrName>
                                            </p:attrNameLst>
                                          </p:cBhvr>
                                          <p:tavLst>
                                            <p:tav tm="0">
                                              <p:val>
                                                <p:strVal val="#ppt_y-.03"/>
                                              </p:val>
                                            </p:tav>
                                            <p:tav tm="100000">
                                              <p:val>
                                                <p:strVal val="#ppt_y"/>
                                              </p:val>
                                            </p:tav>
                                          </p:tavLst>
                                        </p:anim>
                                      </p:childTnLst>
                                    </p:cTn>
                                  </p:par>
                                </p:childTnLst>
                              </p:cTn>
                            </p:par>
                            <p:par>
                              <p:cTn id="62" fill="hold">
                                <p:stCondLst>
                                  <p:cond delay="3500"/>
                                </p:stCondLst>
                                <p:childTnLst>
                                  <p:par>
                                    <p:cTn id="63" presetID="23" presetClass="entr" presetSubtype="528" fill="hold" grpId="0" nodeType="afterEffect">
                                      <p:stCondLst>
                                        <p:cond delay="218"/>
                                      </p:stCondLst>
                                      <p:childTnLst>
                                        <p:set>
                                          <p:cBhvr>
                                            <p:cTn id="64" dur="1" fill="hold">
                                              <p:stCondLst>
                                                <p:cond delay="0"/>
                                              </p:stCondLst>
                                            </p:cTn>
                                            <p:tgtEl>
                                              <p:spTgt spid="25"/>
                                            </p:tgtEl>
                                            <p:attrNameLst>
                                              <p:attrName>style.visibility</p:attrName>
                                            </p:attrNameLst>
                                          </p:cBhvr>
                                          <p:to>
                                            <p:strVal val="visible"/>
                                          </p:to>
                                        </p:set>
                                        <p:anim calcmode="lin" valueType="num">
                                          <p:cBhvr>
                                            <p:cTn id="65" dur="932" fill="hold"/>
                                            <p:tgtEl>
                                              <p:spTgt spid="25"/>
                                            </p:tgtEl>
                                            <p:attrNameLst>
                                              <p:attrName>ppt_w</p:attrName>
                                            </p:attrNameLst>
                                          </p:cBhvr>
                                          <p:tavLst>
                                            <p:tav tm="0">
                                              <p:val>
                                                <p:fltVal val="0"/>
                                              </p:val>
                                            </p:tav>
                                            <p:tav tm="100000">
                                              <p:val>
                                                <p:strVal val="#ppt_w"/>
                                              </p:val>
                                            </p:tav>
                                          </p:tavLst>
                                        </p:anim>
                                        <p:anim calcmode="lin" valueType="num">
                                          <p:cBhvr>
                                            <p:cTn id="66" dur="932" fill="hold"/>
                                            <p:tgtEl>
                                              <p:spTgt spid="25"/>
                                            </p:tgtEl>
                                            <p:attrNameLst>
                                              <p:attrName>ppt_h</p:attrName>
                                            </p:attrNameLst>
                                          </p:cBhvr>
                                          <p:tavLst>
                                            <p:tav tm="0">
                                              <p:val>
                                                <p:fltVal val="0"/>
                                              </p:val>
                                            </p:tav>
                                            <p:tav tm="100000">
                                              <p:val>
                                                <p:strVal val="#ppt_h"/>
                                              </p:val>
                                            </p:tav>
                                          </p:tavLst>
                                        </p:anim>
                                        <p:anim calcmode="lin" valueType="num">
                                          <p:cBhvr>
                                            <p:cTn id="67" dur="932" fill="hold"/>
                                            <p:tgtEl>
                                              <p:spTgt spid="25"/>
                                            </p:tgtEl>
                                            <p:attrNameLst>
                                              <p:attrName>ppt_x</p:attrName>
                                            </p:attrNameLst>
                                          </p:cBhvr>
                                          <p:tavLst>
                                            <p:tav tm="0">
                                              <p:val>
                                                <p:fltVal val="0.5"/>
                                              </p:val>
                                            </p:tav>
                                            <p:tav tm="100000">
                                              <p:val>
                                                <p:strVal val="#ppt_x"/>
                                              </p:val>
                                            </p:tav>
                                          </p:tavLst>
                                        </p:anim>
                                        <p:anim calcmode="lin" valueType="num">
                                          <p:cBhvr>
                                            <p:cTn id="68" dur="932" fill="hold"/>
                                            <p:tgtEl>
                                              <p:spTgt spid="25"/>
                                            </p:tgtEl>
                                            <p:attrNameLst>
                                              <p:attrName>ppt_y</p:attrName>
                                            </p:attrNameLst>
                                          </p:cBhvr>
                                          <p:tavLst>
                                            <p:tav tm="0">
                                              <p:val>
                                                <p:fltVal val="0.5"/>
                                              </p:val>
                                            </p:tav>
                                            <p:tav tm="100000">
                                              <p:val>
                                                <p:strVal val="#ppt_y"/>
                                              </p:val>
                                            </p:tav>
                                          </p:tavLst>
                                        </p:anim>
                                      </p:childTnLst>
                                    </p:cTn>
                                  </p:par>
                                  <p:par>
                                    <p:cTn id="69" presetID="35" presetClass="emph" presetSubtype="0" repeatCount="3000" fill="hold" grpId="1" nodeType="withEffect">
                                      <p:stCondLst>
                                        <p:cond delay="1000"/>
                                      </p:stCondLst>
                                      <p:childTnLst>
                                        <p:anim calcmode="discrete" valueType="str">
                                          <p:cBhvr>
                                            <p:cTn id="70" dur="250" fill="hold"/>
                                            <p:tgtEl>
                                              <p:spTgt spid="25"/>
                                            </p:tgtEl>
                                            <p:attrNameLst>
                                              <p:attrName>style.visibility</p:attrName>
                                            </p:attrNameLst>
                                          </p:cBhvr>
                                          <p:tavLst>
                                            <p:tav tm="0">
                                              <p:val>
                                                <p:strVal val="hidden"/>
                                              </p:val>
                                            </p:tav>
                                            <p:tav tm="50000">
                                              <p:val>
                                                <p:strVal val="visible"/>
                                              </p:val>
                                            </p:tav>
                                          </p:tavLst>
                                        </p:anim>
                                      </p:childTnLst>
                                    </p:cTn>
                                  </p:par>
                                  <p:par>
                                    <p:cTn id="71" presetID="23" presetClass="entr" presetSubtype="528" fill="hold" grpId="0" nodeType="withEffect">
                                      <p:stCondLst>
                                        <p:cond delay="318"/>
                                      </p:stCondLst>
                                      <p:childTnLst>
                                        <p:set>
                                          <p:cBhvr>
                                            <p:cTn id="72" dur="1" fill="hold">
                                              <p:stCondLst>
                                                <p:cond delay="0"/>
                                              </p:stCondLst>
                                            </p:cTn>
                                            <p:tgtEl>
                                              <p:spTgt spid="26"/>
                                            </p:tgtEl>
                                            <p:attrNameLst>
                                              <p:attrName>style.visibility</p:attrName>
                                            </p:attrNameLst>
                                          </p:cBhvr>
                                          <p:to>
                                            <p:strVal val="visible"/>
                                          </p:to>
                                        </p:set>
                                        <p:anim calcmode="lin" valueType="num">
                                          <p:cBhvr>
                                            <p:cTn id="73" dur="599" fill="hold"/>
                                            <p:tgtEl>
                                              <p:spTgt spid="26"/>
                                            </p:tgtEl>
                                            <p:attrNameLst>
                                              <p:attrName>ppt_w</p:attrName>
                                            </p:attrNameLst>
                                          </p:cBhvr>
                                          <p:tavLst>
                                            <p:tav tm="0">
                                              <p:val>
                                                <p:fltVal val="0"/>
                                              </p:val>
                                            </p:tav>
                                            <p:tav tm="100000">
                                              <p:val>
                                                <p:strVal val="#ppt_w"/>
                                              </p:val>
                                            </p:tav>
                                          </p:tavLst>
                                        </p:anim>
                                        <p:anim calcmode="lin" valueType="num">
                                          <p:cBhvr>
                                            <p:cTn id="74" dur="599" fill="hold"/>
                                            <p:tgtEl>
                                              <p:spTgt spid="26"/>
                                            </p:tgtEl>
                                            <p:attrNameLst>
                                              <p:attrName>ppt_h</p:attrName>
                                            </p:attrNameLst>
                                          </p:cBhvr>
                                          <p:tavLst>
                                            <p:tav tm="0">
                                              <p:val>
                                                <p:fltVal val="0"/>
                                              </p:val>
                                            </p:tav>
                                            <p:tav tm="100000">
                                              <p:val>
                                                <p:strVal val="#ppt_h"/>
                                              </p:val>
                                            </p:tav>
                                          </p:tavLst>
                                        </p:anim>
                                        <p:anim calcmode="lin" valueType="num">
                                          <p:cBhvr>
                                            <p:cTn id="75" dur="599" fill="hold"/>
                                            <p:tgtEl>
                                              <p:spTgt spid="26"/>
                                            </p:tgtEl>
                                            <p:attrNameLst>
                                              <p:attrName>ppt_x</p:attrName>
                                            </p:attrNameLst>
                                          </p:cBhvr>
                                          <p:tavLst>
                                            <p:tav tm="0">
                                              <p:val>
                                                <p:fltVal val="0.5"/>
                                              </p:val>
                                            </p:tav>
                                            <p:tav tm="100000">
                                              <p:val>
                                                <p:strVal val="#ppt_x"/>
                                              </p:val>
                                            </p:tav>
                                          </p:tavLst>
                                        </p:anim>
                                        <p:anim calcmode="lin" valueType="num">
                                          <p:cBhvr>
                                            <p:cTn id="76" dur="599" fill="hold"/>
                                            <p:tgtEl>
                                              <p:spTgt spid="26"/>
                                            </p:tgtEl>
                                            <p:attrNameLst>
                                              <p:attrName>ppt_y</p:attrName>
                                            </p:attrNameLst>
                                          </p:cBhvr>
                                          <p:tavLst>
                                            <p:tav tm="0">
                                              <p:val>
                                                <p:fltVal val="0.5"/>
                                              </p:val>
                                            </p:tav>
                                            <p:tav tm="100000">
                                              <p:val>
                                                <p:strVal val="#ppt_y"/>
                                              </p:val>
                                            </p:tav>
                                          </p:tavLst>
                                        </p:anim>
                                      </p:childTnLst>
                                    </p:cTn>
                                  </p:par>
                                  <p:par>
                                    <p:cTn id="77" presetID="35" presetClass="emph" presetSubtype="0" repeatCount="3000" fill="hold" grpId="1" nodeType="withEffect">
                                      <p:stCondLst>
                                        <p:cond delay="750"/>
                                      </p:stCondLst>
                                      <p:childTnLst>
                                        <p:anim calcmode="discrete" valueType="str">
                                          <p:cBhvr>
                                            <p:cTn id="78" dur="250" fill="hold"/>
                                            <p:tgtEl>
                                              <p:spTgt spid="26"/>
                                            </p:tgtEl>
                                            <p:attrNameLst>
                                              <p:attrName>style.visibility</p:attrName>
                                            </p:attrNameLst>
                                          </p:cBhvr>
                                          <p:tavLst>
                                            <p:tav tm="0">
                                              <p:val>
                                                <p:strVal val="hidden"/>
                                              </p:val>
                                            </p:tav>
                                            <p:tav tm="50000">
                                              <p:val>
                                                <p:strVal val="visible"/>
                                              </p:val>
                                            </p:tav>
                                          </p:tavLst>
                                        </p:anim>
                                      </p:childTnLst>
                                    </p:cTn>
                                  </p:par>
                                  <p:par>
                                    <p:cTn id="79" presetID="23" presetClass="entr" presetSubtype="528" fill="hold" grpId="0" nodeType="withEffect">
                                      <p:stCondLst>
                                        <p:cond delay="353"/>
                                      </p:stCondLst>
                                      <p:childTnLst>
                                        <p:set>
                                          <p:cBhvr>
                                            <p:cTn id="80" dur="1" fill="hold">
                                              <p:stCondLst>
                                                <p:cond delay="0"/>
                                              </p:stCondLst>
                                            </p:cTn>
                                            <p:tgtEl>
                                              <p:spTgt spid="24"/>
                                            </p:tgtEl>
                                            <p:attrNameLst>
                                              <p:attrName>style.visibility</p:attrName>
                                            </p:attrNameLst>
                                          </p:cBhvr>
                                          <p:to>
                                            <p:strVal val="visible"/>
                                          </p:to>
                                        </p:set>
                                        <p:anim calcmode="lin" valueType="num">
                                          <p:cBhvr>
                                            <p:cTn id="81" dur="1070" fill="hold"/>
                                            <p:tgtEl>
                                              <p:spTgt spid="24"/>
                                            </p:tgtEl>
                                            <p:attrNameLst>
                                              <p:attrName>ppt_w</p:attrName>
                                            </p:attrNameLst>
                                          </p:cBhvr>
                                          <p:tavLst>
                                            <p:tav tm="0">
                                              <p:val>
                                                <p:fltVal val="0"/>
                                              </p:val>
                                            </p:tav>
                                            <p:tav tm="100000">
                                              <p:val>
                                                <p:strVal val="#ppt_w"/>
                                              </p:val>
                                            </p:tav>
                                          </p:tavLst>
                                        </p:anim>
                                        <p:anim calcmode="lin" valueType="num">
                                          <p:cBhvr>
                                            <p:cTn id="82" dur="1070" fill="hold"/>
                                            <p:tgtEl>
                                              <p:spTgt spid="24"/>
                                            </p:tgtEl>
                                            <p:attrNameLst>
                                              <p:attrName>ppt_h</p:attrName>
                                            </p:attrNameLst>
                                          </p:cBhvr>
                                          <p:tavLst>
                                            <p:tav tm="0">
                                              <p:val>
                                                <p:fltVal val="0"/>
                                              </p:val>
                                            </p:tav>
                                            <p:tav tm="100000">
                                              <p:val>
                                                <p:strVal val="#ppt_h"/>
                                              </p:val>
                                            </p:tav>
                                          </p:tavLst>
                                        </p:anim>
                                        <p:anim calcmode="lin" valueType="num">
                                          <p:cBhvr>
                                            <p:cTn id="83" dur="1070" fill="hold"/>
                                            <p:tgtEl>
                                              <p:spTgt spid="24"/>
                                            </p:tgtEl>
                                            <p:attrNameLst>
                                              <p:attrName>ppt_x</p:attrName>
                                            </p:attrNameLst>
                                          </p:cBhvr>
                                          <p:tavLst>
                                            <p:tav tm="0">
                                              <p:val>
                                                <p:fltVal val="0.5"/>
                                              </p:val>
                                            </p:tav>
                                            <p:tav tm="100000">
                                              <p:val>
                                                <p:strVal val="#ppt_x"/>
                                              </p:val>
                                            </p:tav>
                                          </p:tavLst>
                                        </p:anim>
                                        <p:anim calcmode="lin" valueType="num">
                                          <p:cBhvr>
                                            <p:cTn id="84" dur="1070" fill="hold"/>
                                            <p:tgtEl>
                                              <p:spTgt spid="24"/>
                                            </p:tgtEl>
                                            <p:attrNameLst>
                                              <p:attrName>ppt_y</p:attrName>
                                            </p:attrNameLst>
                                          </p:cBhvr>
                                          <p:tavLst>
                                            <p:tav tm="0">
                                              <p:val>
                                                <p:fltVal val="0.5"/>
                                              </p:val>
                                            </p:tav>
                                            <p:tav tm="100000">
                                              <p:val>
                                                <p:strVal val="#ppt_y"/>
                                              </p:val>
                                            </p:tav>
                                          </p:tavLst>
                                        </p:anim>
                                      </p:childTnLst>
                                    </p:cTn>
                                  </p:par>
                                  <p:par>
                                    <p:cTn id="85" presetID="35" presetClass="emph" presetSubtype="0" repeatCount="3000" fill="hold" grpId="1" nodeType="withEffect">
                                      <p:stCondLst>
                                        <p:cond delay="1250"/>
                                      </p:stCondLst>
                                      <p:childTnLst>
                                        <p:anim calcmode="discrete" valueType="str">
                                          <p:cBhvr>
                                            <p:cTn id="86" dur="250" fill="hold"/>
                                            <p:tgtEl>
                                              <p:spTgt spid="24"/>
                                            </p:tgtEl>
                                            <p:attrNameLst>
                                              <p:attrName>style.visibility</p:attrName>
                                            </p:attrNameLst>
                                          </p:cBhvr>
                                          <p:tavLst>
                                            <p:tav tm="0">
                                              <p:val>
                                                <p:strVal val="hidden"/>
                                              </p:val>
                                            </p:tav>
                                            <p:tav tm="50000">
                                              <p:val>
                                                <p:strVal val="visible"/>
                                              </p:val>
                                            </p:tav>
                                          </p:tavLst>
                                        </p:anim>
                                      </p:childTnLst>
                                    </p:cTn>
                                  </p:par>
                                  <p:par>
                                    <p:cTn id="87" presetID="23" presetClass="entr" presetSubtype="528" fill="hold" grpId="0" nodeType="withEffect">
                                      <p:stCondLst>
                                        <p:cond delay="320"/>
                                      </p:stCondLst>
                                      <p:childTnLst>
                                        <p:set>
                                          <p:cBhvr>
                                            <p:cTn id="88" dur="1" fill="hold">
                                              <p:stCondLst>
                                                <p:cond delay="0"/>
                                              </p:stCondLst>
                                            </p:cTn>
                                            <p:tgtEl>
                                              <p:spTgt spid="23"/>
                                            </p:tgtEl>
                                            <p:attrNameLst>
                                              <p:attrName>style.visibility</p:attrName>
                                            </p:attrNameLst>
                                          </p:cBhvr>
                                          <p:to>
                                            <p:strVal val="visible"/>
                                          </p:to>
                                        </p:set>
                                        <p:anim calcmode="lin" valueType="num">
                                          <p:cBhvr>
                                            <p:cTn id="89" dur="997" fill="hold"/>
                                            <p:tgtEl>
                                              <p:spTgt spid="23"/>
                                            </p:tgtEl>
                                            <p:attrNameLst>
                                              <p:attrName>ppt_w</p:attrName>
                                            </p:attrNameLst>
                                          </p:cBhvr>
                                          <p:tavLst>
                                            <p:tav tm="0">
                                              <p:val>
                                                <p:fltVal val="0"/>
                                              </p:val>
                                            </p:tav>
                                            <p:tav tm="100000">
                                              <p:val>
                                                <p:strVal val="#ppt_w"/>
                                              </p:val>
                                            </p:tav>
                                          </p:tavLst>
                                        </p:anim>
                                        <p:anim calcmode="lin" valueType="num">
                                          <p:cBhvr>
                                            <p:cTn id="90" dur="997" fill="hold"/>
                                            <p:tgtEl>
                                              <p:spTgt spid="23"/>
                                            </p:tgtEl>
                                            <p:attrNameLst>
                                              <p:attrName>ppt_h</p:attrName>
                                            </p:attrNameLst>
                                          </p:cBhvr>
                                          <p:tavLst>
                                            <p:tav tm="0">
                                              <p:val>
                                                <p:fltVal val="0"/>
                                              </p:val>
                                            </p:tav>
                                            <p:tav tm="100000">
                                              <p:val>
                                                <p:strVal val="#ppt_h"/>
                                              </p:val>
                                            </p:tav>
                                          </p:tavLst>
                                        </p:anim>
                                        <p:anim calcmode="lin" valueType="num">
                                          <p:cBhvr>
                                            <p:cTn id="91" dur="997" fill="hold"/>
                                            <p:tgtEl>
                                              <p:spTgt spid="23"/>
                                            </p:tgtEl>
                                            <p:attrNameLst>
                                              <p:attrName>ppt_x</p:attrName>
                                            </p:attrNameLst>
                                          </p:cBhvr>
                                          <p:tavLst>
                                            <p:tav tm="0">
                                              <p:val>
                                                <p:fltVal val="0.5"/>
                                              </p:val>
                                            </p:tav>
                                            <p:tav tm="100000">
                                              <p:val>
                                                <p:strVal val="#ppt_x"/>
                                              </p:val>
                                            </p:tav>
                                          </p:tavLst>
                                        </p:anim>
                                        <p:anim calcmode="lin" valueType="num">
                                          <p:cBhvr>
                                            <p:cTn id="92" dur="997" fill="hold"/>
                                            <p:tgtEl>
                                              <p:spTgt spid="23"/>
                                            </p:tgtEl>
                                            <p:attrNameLst>
                                              <p:attrName>ppt_y</p:attrName>
                                            </p:attrNameLst>
                                          </p:cBhvr>
                                          <p:tavLst>
                                            <p:tav tm="0">
                                              <p:val>
                                                <p:fltVal val="0.5"/>
                                              </p:val>
                                            </p:tav>
                                            <p:tav tm="100000">
                                              <p:val>
                                                <p:strVal val="#ppt_y"/>
                                              </p:val>
                                            </p:tav>
                                          </p:tavLst>
                                        </p:anim>
                                      </p:childTnLst>
                                    </p:cTn>
                                  </p:par>
                                  <p:par>
                                    <p:cTn id="93" presetID="35" presetClass="emph" presetSubtype="0" repeatCount="3000" fill="hold" grpId="1" nodeType="withEffect">
                                      <p:stCondLst>
                                        <p:cond delay="1250"/>
                                      </p:stCondLst>
                                      <p:childTnLst>
                                        <p:anim calcmode="discrete" valueType="str">
                                          <p:cBhvr>
                                            <p:cTn id="94" dur="250" fill="hold"/>
                                            <p:tgtEl>
                                              <p:spTgt spid="23"/>
                                            </p:tgtEl>
                                            <p:attrNameLst>
                                              <p:attrName>style.visibility</p:attrName>
                                            </p:attrNameLst>
                                          </p:cBhvr>
                                          <p:tavLst>
                                            <p:tav tm="0">
                                              <p:val>
                                                <p:strVal val="hidden"/>
                                              </p:val>
                                            </p:tav>
                                            <p:tav tm="50000">
                                              <p:val>
                                                <p:strVal val="visible"/>
                                              </p:val>
                                            </p:tav>
                                          </p:tavLst>
                                        </p:anim>
                                      </p:childTnLst>
                                    </p:cTn>
                                  </p:par>
                                  <p:par>
                                    <p:cTn id="95" presetID="23" presetClass="entr" presetSubtype="528" fill="hold" grpId="0" nodeType="withEffect">
                                      <p:stCondLst>
                                        <p:cond delay="579"/>
                                      </p:stCondLst>
                                      <p:childTnLst>
                                        <p:set>
                                          <p:cBhvr>
                                            <p:cTn id="96" dur="1" fill="hold">
                                              <p:stCondLst>
                                                <p:cond delay="0"/>
                                              </p:stCondLst>
                                            </p:cTn>
                                            <p:tgtEl>
                                              <p:spTgt spid="21"/>
                                            </p:tgtEl>
                                            <p:attrNameLst>
                                              <p:attrName>style.visibility</p:attrName>
                                            </p:attrNameLst>
                                          </p:cBhvr>
                                          <p:to>
                                            <p:strVal val="visible"/>
                                          </p:to>
                                        </p:set>
                                        <p:anim calcmode="lin" valueType="num">
                                          <p:cBhvr>
                                            <p:cTn id="97" dur="345" fill="hold"/>
                                            <p:tgtEl>
                                              <p:spTgt spid="21"/>
                                            </p:tgtEl>
                                            <p:attrNameLst>
                                              <p:attrName>ppt_w</p:attrName>
                                            </p:attrNameLst>
                                          </p:cBhvr>
                                          <p:tavLst>
                                            <p:tav tm="0">
                                              <p:val>
                                                <p:fltVal val="0"/>
                                              </p:val>
                                            </p:tav>
                                            <p:tav tm="100000">
                                              <p:val>
                                                <p:strVal val="#ppt_w"/>
                                              </p:val>
                                            </p:tav>
                                          </p:tavLst>
                                        </p:anim>
                                        <p:anim calcmode="lin" valueType="num">
                                          <p:cBhvr>
                                            <p:cTn id="98" dur="345" fill="hold"/>
                                            <p:tgtEl>
                                              <p:spTgt spid="21"/>
                                            </p:tgtEl>
                                            <p:attrNameLst>
                                              <p:attrName>ppt_h</p:attrName>
                                            </p:attrNameLst>
                                          </p:cBhvr>
                                          <p:tavLst>
                                            <p:tav tm="0">
                                              <p:val>
                                                <p:fltVal val="0"/>
                                              </p:val>
                                            </p:tav>
                                            <p:tav tm="100000">
                                              <p:val>
                                                <p:strVal val="#ppt_h"/>
                                              </p:val>
                                            </p:tav>
                                          </p:tavLst>
                                        </p:anim>
                                        <p:anim calcmode="lin" valueType="num">
                                          <p:cBhvr>
                                            <p:cTn id="99" dur="345" fill="hold"/>
                                            <p:tgtEl>
                                              <p:spTgt spid="21"/>
                                            </p:tgtEl>
                                            <p:attrNameLst>
                                              <p:attrName>ppt_x</p:attrName>
                                            </p:attrNameLst>
                                          </p:cBhvr>
                                          <p:tavLst>
                                            <p:tav tm="0">
                                              <p:val>
                                                <p:fltVal val="0.5"/>
                                              </p:val>
                                            </p:tav>
                                            <p:tav tm="100000">
                                              <p:val>
                                                <p:strVal val="#ppt_x"/>
                                              </p:val>
                                            </p:tav>
                                          </p:tavLst>
                                        </p:anim>
                                        <p:anim calcmode="lin" valueType="num">
                                          <p:cBhvr>
                                            <p:cTn id="100" dur="345" fill="hold"/>
                                            <p:tgtEl>
                                              <p:spTgt spid="21"/>
                                            </p:tgtEl>
                                            <p:attrNameLst>
                                              <p:attrName>ppt_y</p:attrName>
                                            </p:attrNameLst>
                                          </p:cBhvr>
                                          <p:tavLst>
                                            <p:tav tm="0">
                                              <p:val>
                                                <p:fltVal val="0.5"/>
                                              </p:val>
                                            </p:tav>
                                            <p:tav tm="100000">
                                              <p:val>
                                                <p:strVal val="#ppt_y"/>
                                              </p:val>
                                            </p:tav>
                                          </p:tavLst>
                                        </p:anim>
                                      </p:childTnLst>
                                    </p:cTn>
                                  </p:par>
                                  <p:par>
                                    <p:cTn id="101" presetID="35" presetClass="emph" presetSubtype="0" repeatCount="3000" fill="hold" grpId="1" nodeType="withEffect">
                                      <p:stCondLst>
                                        <p:cond delay="750"/>
                                      </p:stCondLst>
                                      <p:childTnLst>
                                        <p:anim calcmode="discrete" valueType="str">
                                          <p:cBhvr>
                                            <p:cTn id="102" dur="250" fill="hold"/>
                                            <p:tgtEl>
                                              <p:spTgt spid="21"/>
                                            </p:tgtEl>
                                            <p:attrNameLst>
                                              <p:attrName>style.visibility</p:attrName>
                                            </p:attrNameLst>
                                          </p:cBhvr>
                                          <p:tavLst>
                                            <p:tav tm="0">
                                              <p:val>
                                                <p:strVal val="hidden"/>
                                              </p:val>
                                            </p:tav>
                                            <p:tav tm="50000">
                                              <p:val>
                                                <p:strVal val="visible"/>
                                              </p:val>
                                            </p:tav>
                                          </p:tavLst>
                                        </p:anim>
                                      </p:childTnLst>
                                    </p:cTn>
                                  </p:par>
                                  <p:par>
                                    <p:cTn id="103" presetID="23" presetClass="entr" presetSubtype="528" fill="hold" grpId="0" nodeType="withEffect">
                                      <p:stCondLst>
                                        <p:cond delay="592"/>
                                      </p:stCondLst>
                                      <p:childTnLst>
                                        <p:set>
                                          <p:cBhvr>
                                            <p:cTn id="104" dur="1" fill="hold">
                                              <p:stCondLst>
                                                <p:cond delay="0"/>
                                              </p:stCondLst>
                                            </p:cTn>
                                            <p:tgtEl>
                                              <p:spTgt spid="22"/>
                                            </p:tgtEl>
                                            <p:attrNameLst>
                                              <p:attrName>style.visibility</p:attrName>
                                            </p:attrNameLst>
                                          </p:cBhvr>
                                          <p:to>
                                            <p:strVal val="visible"/>
                                          </p:to>
                                        </p:set>
                                        <p:anim calcmode="lin" valueType="num">
                                          <p:cBhvr>
                                            <p:cTn id="105" dur="1060" fill="hold"/>
                                            <p:tgtEl>
                                              <p:spTgt spid="22"/>
                                            </p:tgtEl>
                                            <p:attrNameLst>
                                              <p:attrName>ppt_w</p:attrName>
                                            </p:attrNameLst>
                                          </p:cBhvr>
                                          <p:tavLst>
                                            <p:tav tm="0">
                                              <p:val>
                                                <p:fltVal val="0"/>
                                              </p:val>
                                            </p:tav>
                                            <p:tav tm="100000">
                                              <p:val>
                                                <p:strVal val="#ppt_w"/>
                                              </p:val>
                                            </p:tav>
                                          </p:tavLst>
                                        </p:anim>
                                        <p:anim calcmode="lin" valueType="num">
                                          <p:cBhvr>
                                            <p:cTn id="106" dur="1060" fill="hold"/>
                                            <p:tgtEl>
                                              <p:spTgt spid="22"/>
                                            </p:tgtEl>
                                            <p:attrNameLst>
                                              <p:attrName>ppt_h</p:attrName>
                                            </p:attrNameLst>
                                          </p:cBhvr>
                                          <p:tavLst>
                                            <p:tav tm="0">
                                              <p:val>
                                                <p:fltVal val="0"/>
                                              </p:val>
                                            </p:tav>
                                            <p:tav tm="100000">
                                              <p:val>
                                                <p:strVal val="#ppt_h"/>
                                              </p:val>
                                            </p:tav>
                                          </p:tavLst>
                                        </p:anim>
                                        <p:anim calcmode="lin" valueType="num">
                                          <p:cBhvr>
                                            <p:cTn id="107" dur="1060" fill="hold"/>
                                            <p:tgtEl>
                                              <p:spTgt spid="22"/>
                                            </p:tgtEl>
                                            <p:attrNameLst>
                                              <p:attrName>ppt_x</p:attrName>
                                            </p:attrNameLst>
                                          </p:cBhvr>
                                          <p:tavLst>
                                            <p:tav tm="0">
                                              <p:val>
                                                <p:fltVal val="0.5"/>
                                              </p:val>
                                            </p:tav>
                                            <p:tav tm="100000">
                                              <p:val>
                                                <p:strVal val="#ppt_x"/>
                                              </p:val>
                                            </p:tav>
                                          </p:tavLst>
                                        </p:anim>
                                        <p:anim calcmode="lin" valueType="num">
                                          <p:cBhvr>
                                            <p:cTn id="108" dur="1060" fill="hold"/>
                                            <p:tgtEl>
                                              <p:spTgt spid="22"/>
                                            </p:tgtEl>
                                            <p:attrNameLst>
                                              <p:attrName>ppt_y</p:attrName>
                                            </p:attrNameLst>
                                          </p:cBhvr>
                                          <p:tavLst>
                                            <p:tav tm="0">
                                              <p:val>
                                                <p:fltVal val="0.5"/>
                                              </p:val>
                                            </p:tav>
                                            <p:tav tm="100000">
                                              <p:val>
                                                <p:strVal val="#ppt_y"/>
                                              </p:val>
                                            </p:tav>
                                          </p:tavLst>
                                        </p:anim>
                                      </p:childTnLst>
                                    </p:cTn>
                                  </p:par>
                                  <p:par>
                                    <p:cTn id="109" presetID="35" presetClass="emph" presetSubtype="0" repeatCount="3000" fill="hold" grpId="1" nodeType="withEffect">
                                      <p:stCondLst>
                                        <p:cond delay="1500"/>
                                      </p:stCondLst>
                                      <p:childTnLst>
                                        <p:anim calcmode="discrete" valueType="str">
                                          <p:cBhvr>
                                            <p:cTn id="110" dur="250" fill="hold"/>
                                            <p:tgtEl>
                                              <p:spTgt spid="22"/>
                                            </p:tgtEl>
                                            <p:attrNameLst>
                                              <p:attrName>style.visibility</p:attrName>
                                            </p:attrNameLst>
                                          </p:cBhvr>
                                          <p:tavLst>
                                            <p:tav tm="0">
                                              <p:val>
                                                <p:strVal val="hidden"/>
                                              </p:val>
                                            </p:tav>
                                            <p:tav tm="50000">
                                              <p:val>
                                                <p:strVal val="visible"/>
                                              </p:val>
                                            </p:tav>
                                          </p:tavLst>
                                        </p:anim>
                                      </p:childTnLst>
                                    </p:cTn>
                                  </p:par>
                                  <p:par>
                                    <p:cTn id="111" presetID="23" presetClass="entr" presetSubtype="528" fill="hold" grpId="0" nodeType="withEffect">
                                      <p:stCondLst>
                                        <p:cond delay="500"/>
                                      </p:stCondLst>
                                      <p:childTnLst>
                                        <p:set>
                                          <p:cBhvr>
                                            <p:cTn id="112" dur="1" fill="hold">
                                              <p:stCondLst>
                                                <p:cond delay="0"/>
                                              </p:stCondLst>
                                            </p:cTn>
                                            <p:tgtEl>
                                              <p:spTgt spid="17"/>
                                            </p:tgtEl>
                                            <p:attrNameLst>
                                              <p:attrName>style.visibility</p:attrName>
                                            </p:attrNameLst>
                                          </p:cBhvr>
                                          <p:to>
                                            <p:strVal val="visible"/>
                                          </p:to>
                                        </p:set>
                                        <p:anim calcmode="lin" valueType="num">
                                          <p:cBhvr>
                                            <p:cTn id="113" dur="914" fill="hold"/>
                                            <p:tgtEl>
                                              <p:spTgt spid="17"/>
                                            </p:tgtEl>
                                            <p:attrNameLst>
                                              <p:attrName>ppt_w</p:attrName>
                                            </p:attrNameLst>
                                          </p:cBhvr>
                                          <p:tavLst>
                                            <p:tav tm="0">
                                              <p:val>
                                                <p:fltVal val="0"/>
                                              </p:val>
                                            </p:tav>
                                            <p:tav tm="100000">
                                              <p:val>
                                                <p:strVal val="#ppt_w"/>
                                              </p:val>
                                            </p:tav>
                                          </p:tavLst>
                                        </p:anim>
                                        <p:anim calcmode="lin" valueType="num">
                                          <p:cBhvr>
                                            <p:cTn id="114" dur="914" fill="hold"/>
                                            <p:tgtEl>
                                              <p:spTgt spid="17"/>
                                            </p:tgtEl>
                                            <p:attrNameLst>
                                              <p:attrName>ppt_h</p:attrName>
                                            </p:attrNameLst>
                                          </p:cBhvr>
                                          <p:tavLst>
                                            <p:tav tm="0">
                                              <p:val>
                                                <p:fltVal val="0"/>
                                              </p:val>
                                            </p:tav>
                                            <p:tav tm="100000">
                                              <p:val>
                                                <p:strVal val="#ppt_h"/>
                                              </p:val>
                                            </p:tav>
                                          </p:tavLst>
                                        </p:anim>
                                        <p:anim calcmode="lin" valueType="num">
                                          <p:cBhvr>
                                            <p:cTn id="115" dur="914" fill="hold"/>
                                            <p:tgtEl>
                                              <p:spTgt spid="17"/>
                                            </p:tgtEl>
                                            <p:attrNameLst>
                                              <p:attrName>ppt_x</p:attrName>
                                            </p:attrNameLst>
                                          </p:cBhvr>
                                          <p:tavLst>
                                            <p:tav tm="0">
                                              <p:val>
                                                <p:fltVal val="0.5"/>
                                              </p:val>
                                            </p:tav>
                                            <p:tav tm="100000">
                                              <p:val>
                                                <p:strVal val="#ppt_x"/>
                                              </p:val>
                                            </p:tav>
                                          </p:tavLst>
                                        </p:anim>
                                        <p:anim calcmode="lin" valueType="num">
                                          <p:cBhvr>
                                            <p:cTn id="116" dur="914" fill="hold"/>
                                            <p:tgtEl>
                                              <p:spTgt spid="17"/>
                                            </p:tgtEl>
                                            <p:attrNameLst>
                                              <p:attrName>ppt_y</p:attrName>
                                            </p:attrNameLst>
                                          </p:cBhvr>
                                          <p:tavLst>
                                            <p:tav tm="0">
                                              <p:val>
                                                <p:fltVal val="0.5"/>
                                              </p:val>
                                            </p:tav>
                                            <p:tav tm="100000">
                                              <p:val>
                                                <p:strVal val="#ppt_y"/>
                                              </p:val>
                                            </p:tav>
                                          </p:tavLst>
                                        </p:anim>
                                      </p:childTnLst>
                                    </p:cTn>
                                  </p:par>
                                  <p:par>
                                    <p:cTn id="117" presetID="35" presetClass="emph" presetSubtype="0" repeatCount="3000" fill="hold" grpId="1" nodeType="withEffect">
                                      <p:stCondLst>
                                        <p:cond delay="1500"/>
                                      </p:stCondLst>
                                      <p:childTnLst>
                                        <p:anim calcmode="discrete" valueType="str">
                                          <p:cBhvr>
                                            <p:cTn id="118" dur="250" fill="hold"/>
                                            <p:tgtEl>
                                              <p:spTgt spid="17"/>
                                            </p:tgtEl>
                                            <p:attrNameLst>
                                              <p:attrName>style.visibility</p:attrName>
                                            </p:attrNameLst>
                                          </p:cBhvr>
                                          <p:tavLst>
                                            <p:tav tm="0">
                                              <p:val>
                                                <p:strVal val="hidden"/>
                                              </p:val>
                                            </p:tav>
                                            <p:tav tm="50000">
                                              <p:val>
                                                <p:strVal val="visible"/>
                                              </p:val>
                                            </p:tav>
                                          </p:tavLst>
                                        </p:anim>
                                      </p:childTnLst>
                                    </p:cTn>
                                  </p:par>
                                  <p:par>
                                    <p:cTn id="119" presetID="23" presetClass="entr" presetSubtype="528" fill="hold" grpId="0" nodeType="withEffect">
                                      <p:stCondLst>
                                        <p:cond delay="361"/>
                                      </p:stCondLst>
                                      <p:childTnLst>
                                        <p:set>
                                          <p:cBhvr>
                                            <p:cTn id="120" dur="1" fill="hold">
                                              <p:stCondLst>
                                                <p:cond delay="0"/>
                                              </p:stCondLst>
                                            </p:cTn>
                                            <p:tgtEl>
                                              <p:spTgt spid="16"/>
                                            </p:tgtEl>
                                            <p:attrNameLst>
                                              <p:attrName>style.visibility</p:attrName>
                                            </p:attrNameLst>
                                          </p:cBhvr>
                                          <p:to>
                                            <p:strVal val="visible"/>
                                          </p:to>
                                        </p:set>
                                        <p:anim calcmode="lin" valueType="num">
                                          <p:cBhvr>
                                            <p:cTn id="121" dur="591" fill="hold"/>
                                            <p:tgtEl>
                                              <p:spTgt spid="16"/>
                                            </p:tgtEl>
                                            <p:attrNameLst>
                                              <p:attrName>ppt_w</p:attrName>
                                            </p:attrNameLst>
                                          </p:cBhvr>
                                          <p:tavLst>
                                            <p:tav tm="0">
                                              <p:val>
                                                <p:fltVal val="0"/>
                                              </p:val>
                                            </p:tav>
                                            <p:tav tm="100000">
                                              <p:val>
                                                <p:strVal val="#ppt_w"/>
                                              </p:val>
                                            </p:tav>
                                          </p:tavLst>
                                        </p:anim>
                                        <p:anim calcmode="lin" valueType="num">
                                          <p:cBhvr>
                                            <p:cTn id="122" dur="591" fill="hold"/>
                                            <p:tgtEl>
                                              <p:spTgt spid="16"/>
                                            </p:tgtEl>
                                            <p:attrNameLst>
                                              <p:attrName>ppt_h</p:attrName>
                                            </p:attrNameLst>
                                          </p:cBhvr>
                                          <p:tavLst>
                                            <p:tav tm="0">
                                              <p:val>
                                                <p:fltVal val="0"/>
                                              </p:val>
                                            </p:tav>
                                            <p:tav tm="100000">
                                              <p:val>
                                                <p:strVal val="#ppt_h"/>
                                              </p:val>
                                            </p:tav>
                                          </p:tavLst>
                                        </p:anim>
                                        <p:anim calcmode="lin" valueType="num">
                                          <p:cBhvr>
                                            <p:cTn id="123" dur="591" fill="hold"/>
                                            <p:tgtEl>
                                              <p:spTgt spid="16"/>
                                            </p:tgtEl>
                                            <p:attrNameLst>
                                              <p:attrName>ppt_x</p:attrName>
                                            </p:attrNameLst>
                                          </p:cBhvr>
                                          <p:tavLst>
                                            <p:tav tm="0">
                                              <p:val>
                                                <p:fltVal val="0.5"/>
                                              </p:val>
                                            </p:tav>
                                            <p:tav tm="100000">
                                              <p:val>
                                                <p:strVal val="#ppt_x"/>
                                              </p:val>
                                            </p:tav>
                                          </p:tavLst>
                                        </p:anim>
                                        <p:anim calcmode="lin" valueType="num">
                                          <p:cBhvr>
                                            <p:cTn id="124" dur="591" fill="hold"/>
                                            <p:tgtEl>
                                              <p:spTgt spid="16"/>
                                            </p:tgtEl>
                                            <p:attrNameLst>
                                              <p:attrName>ppt_y</p:attrName>
                                            </p:attrNameLst>
                                          </p:cBhvr>
                                          <p:tavLst>
                                            <p:tav tm="0">
                                              <p:val>
                                                <p:fltVal val="0.5"/>
                                              </p:val>
                                            </p:tav>
                                            <p:tav tm="100000">
                                              <p:val>
                                                <p:strVal val="#ppt_y"/>
                                              </p:val>
                                            </p:tav>
                                          </p:tavLst>
                                        </p:anim>
                                      </p:childTnLst>
                                    </p:cTn>
                                  </p:par>
                                  <p:par>
                                    <p:cTn id="125" presetID="35" presetClass="emph" presetSubtype="0" repeatCount="3000" fill="hold" grpId="1" nodeType="withEffect">
                                      <p:stCondLst>
                                        <p:cond delay="1000"/>
                                      </p:stCondLst>
                                      <p:childTnLst>
                                        <p:anim calcmode="discrete" valueType="str">
                                          <p:cBhvr>
                                            <p:cTn id="126" dur="250" fill="hold"/>
                                            <p:tgtEl>
                                              <p:spTgt spid="16"/>
                                            </p:tgtEl>
                                            <p:attrNameLst>
                                              <p:attrName>style.visibility</p:attrName>
                                            </p:attrNameLst>
                                          </p:cBhvr>
                                          <p:tavLst>
                                            <p:tav tm="0">
                                              <p:val>
                                                <p:strVal val="hidden"/>
                                              </p:val>
                                            </p:tav>
                                            <p:tav tm="50000">
                                              <p:val>
                                                <p:strVal val="visible"/>
                                              </p:val>
                                            </p:tav>
                                          </p:tavLst>
                                        </p:anim>
                                      </p:childTnLst>
                                    </p:cTn>
                                  </p:par>
                                  <p:par>
                                    <p:cTn id="127" presetID="23" presetClass="entr" presetSubtype="528" fill="hold" grpId="0" nodeType="withEffect">
                                      <p:stCondLst>
                                        <p:cond delay="311"/>
                                      </p:stCondLst>
                                      <p:childTnLst>
                                        <p:set>
                                          <p:cBhvr>
                                            <p:cTn id="128" dur="1" fill="hold">
                                              <p:stCondLst>
                                                <p:cond delay="0"/>
                                              </p:stCondLst>
                                            </p:cTn>
                                            <p:tgtEl>
                                              <p:spTgt spid="15"/>
                                            </p:tgtEl>
                                            <p:attrNameLst>
                                              <p:attrName>style.visibility</p:attrName>
                                            </p:attrNameLst>
                                          </p:cBhvr>
                                          <p:to>
                                            <p:strVal val="visible"/>
                                          </p:to>
                                        </p:set>
                                        <p:anim calcmode="lin" valueType="num">
                                          <p:cBhvr>
                                            <p:cTn id="129" dur="720" fill="hold"/>
                                            <p:tgtEl>
                                              <p:spTgt spid="15"/>
                                            </p:tgtEl>
                                            <p:attrNameLst>
                                              <p:attrName>ppt_w</p:attrName>
                                            </p:attrNameLst>
                                          </p:cBhvr>
                                          <p:tavLst>
                                            <p:tav tm="0">
                                              <p:val>
                                                <p:fltVal val="0"/>
                                              </p:val>
                                            </p:tav>
                                            <p:tav tm="100000">
                                              <p:val>
                                                <p:strVal val="#ppt_w"/>
                                              </p:val>
                                            </p:tav>
                                          </p:tavLst>
                                        </p:anim>
                                        <p:anim calcmode="lin" valueType="num">
                                          <p:cBhvr>
                                            <p:cTn id="130" dur="720" fill="hold"/>
                                            <p:tgtEl>
                                              <p:spTgt spid="15"/>
                                            </p:tgtEl>
                                            <p:attrNameLst>
                                              <p:attrName>ppt_h</p:attrName>
                                            </p:attrNameLst>
                                          </p:cBhvr>
                                          <p:tavLst>
                                            <p:tav tm="0">
                                              <p:val>
                                                <p:fltVal val="0"/>
                                              </p:val>
                                            </p:tav>
                                            <p:tav tm="100000">
                                              <p:val>
                                                <p:strVal val="#ppt_h"/>
                                              </p:val>
                                            </p:tav>
                                          </p:tavLst>
                                        </p:anim>
                                        <p:anim calcmode="lin" valueType="num">
                                          <p:cBhvr>
                                            <p:cTn id="131" dur="720" fill="hold"/>
                                            <p:tgtEl>
                                              <p:spTgt spid="15"/>
                                            </p:tgtEl>
                                            <p:attrNameLst>
                                              <p:attrName>ppt_x</p:attrName>
                                            </p:attrNameLst>
                                          </p:cBhvr>
                                          <p:tavLst>
                                            <p:tav tm="0">
                                              <p:val>
                                                <p:fltVal val="0.5"/>
                                              </p:val>
                                            </p:tav>
                                            <p:tav tm="100000">
                                              <p:val>
                                                <p:strVal val="#ppt_x"/>
                                              </p:val>
                                            </p:tav>
                                          </p:tavLst>
                                        </p:anim>
                                        <p:anim calcmode="lin" valueType="num">
                                          <p:cBhvr>
                                            <p:cTn id="132" dur="720" fill="hold"/>
                                            <p:tgtEl>
                                              <p:spTgt spid="15"/>
                                            </p:tgtEl>
                                            <p:attrNameLst>
                                              <p:attrName>ppt_y</p:attrName>
                                            </p:attrNameLst>
                                          </p:cBhvr>
                                          <p:tavLst>
                                            <p:tav tm="0">
                                              <p:val>
                                                <p:fltVal val="0.5"/>
                                              </p:val>
                                            </p:tav>
                                            <p:tav tm="100000">
                                              <p:val>
                                                <p:strVal val="#ppt_y"/>
                                              </p:val>
                                            </p:tav>
                                          </p:tavLst>
                                        </p:anim>
                                      </p:childTnLst>
                                    </p:cTn>
                                  </p:par>
                                  <p:par>
                                    <p:cTn id="133" presetID="35" presetClass="emph" presetSubtype="0" repeatCount="3000" fill="hold" grpId="1" nodeType="withEffect">
                                      <p:stCondLst>
                                        <p:cond delay="1000"/>
                                      </p:stCondLst>
                                      <p:childTnLst>
                                        <p:anim calcmode="discrete" valueType="str">
                                          <p:cBhvr>
                                            <p:cTn id="134" dur="250" fill="hold"/>
                                            <p:tgtEl>
                                              <p:spTgt spid="15"/>
                                            </p:tgtEl>
                                            <p:attrNameLst>
                                              <p:attrName>style.visibility</p:attrName>
                                            </p:attrNameLst>
                                          </p:cBhvr>
                                          <p:tavLst>
                                            <p:tav tm="0">
                                              <p:val>
                                                <p:strVal val="hidden"/>
                                              </p:val>
                                            </p:tav>
                                            <p:tav tm="50000">
                                              <p:val>
                                                <p:strVal val="visible"/>
                                              </p:val>
                                            </p:tav>
                                          </p:tavLst>
                                        </p:anim>
                                      </p:childTnLst>
                                    </p:cTn>
                                  </p:par>
                                  <p:par>
                                    <p:cTn id="135" presetID="23" presetClass="entr" presetSubtype="528" fill="hold" grpId="0" nodeType="withEffect">
                                      <p:stCondLst>
                                        <p:cond delay="265"/>
                                      </p:stCondLst>
                                      <p:childTnLst>
                                        <p:set>
                                          <p:cBhvr>
                                            <p:cTn id="136" dur="1" fill="hold">
                                              <p:stCondLst>
                                                <p:cond delay="0"/>
                                              </p:stCondLst>
                                            </p:cTn>
                                            <p:tgtEl>
                                              <p:spTgt spid="18"/>
                                            </p:tgtEl>
                                            <p:attrNameLst>
                                              <p:attrName>style.visibility</p:attrName>
                                            </p:attrNameLst>
                                          </p:cBhvr>
                                          <p:to>
                                            <p:strVal val="visible"/>
                                          </p:to>
                                        </p:set>
                                        <p:anim calcmode="lin" valueType="num">
                                          <p:cBhvr>
                                            <p:cTn id="137" dur="343" fill="hold"/>
                                            <p:tgtEl>
                                              <p:spTgt spid="18"/>
                                            </p:tgtEl>
                                            <p:attrNameLst>
                                              <p:attrName>ppt_w</p:attrName>
                                            </p:attrNameLst>
                                          </p:cBhvr>
                                          <p:tavLst>
                                            <p:tav tm="0">
                                              <p:val>
                                                <p:fltVal val="0"/>
                                              </p:val>
                                            </p:tav>
                                            <p:tav tm="100000">
                                              <p:val>
                                                <p:strVal val="#ppt_w"/>
                                              </p:val>
                                            </p:tav>
                                          </p:tavLst>
                                        </p:anim>
                                        <p:anim calcmode="lin" valueType="num">
                                          <p:cBhvr>
                                            <p:cTn id="138" dur="343" fill="hold"/>
                                            <p:tgtEl>
                                              <p:spTgt spid="18"/>
                                            </p:tgtEl>
                                            <p:attrNameLst>
                                              <p:attrName>ppt_h</p:attrName>
                                            </p:attrNameLst>
                                          </p:cBhvr>
                                          <p:tavLst>
                                            <p:tav tm="0">
                                              <p:val>
                                                <p:fltVal val="0"/>
                                              </p:val>
                                            </p:tav>
                                            <p:tav tm="100000">
                                              <p:val>
                                                <p:strVal val="#ppt_h"/>
                                              </p:val>
                                            </p:tav>
                                          </p:tavLst>
                                        </p:anim>
                                        <p:anim calcmode="lin" valueType="num">
                                          <p:cBhvr>
                                            <p:cTn id="139" dur="343" fill="hold"/>
                                            <p:tgtEl>
                                              <p:spTgt spid="18"/>
                                            </p:tgtEl>
                                            <p:attrNameLst>
                                              <p:attrName>ppt_x</p:attrName>
                                            </p:attrNameLst>
                                          </p:cBhvr>
                                          <p:tavLst>
                                            <p:tav tm="0">
                                              <p:val>
                                                <p:fltVal val="0.5"/>
                                              </p:val>
                                            </p:tav>
                                            <p:tav tm="100000">
                                              <p:val>
                                                <p:strVal val="#ppt_x"/>
                                              </p:val>
                                            </p:tav>
                                          </p:tavLst>
                                        </p:anim>
                                        <p:anim calcmode="lin" valueType="num">
                                          <p:cBhvr>
                                            <p:cTn id="140" dur="343" fill="hold"/>
                                            <p:tgtEl>
                                              <p:spTgt spid="18"/>
                                            </p:tgtEl>
                                            <p:attrNameLst>
                                              <p:attrName>ppt_y</p:attrName>
                                            </p:attrNameLst>
                                          </p:cBhvr>
                                          <p:tavLst>
                                            <p:tav tm="0">
                                              <p:val>
                                                <p:fltVal val="0.5"/>
                                              </p:val>
                                            </p:tav>
                                            <p:tav tm="100000">
                                              <p:val>
                                                <p:strVal val="#ppt_y"/>
                                              </p:val>
                                            </p:tav>
                                          </p:tavLst>
                                        </p:anim>
                                      </p:childTnLst>
                                    </p:cTn>
                                  </p:par>
                                  <p:par>
                                    <p:cTn id="141" presetID="35" presetClass="emph" presetSubtype="0" repeatCount="3000" fill="hold" grpId="1" nodeType="withEffect">
                                      <p:stCondLst>
                                        <p:cond delay="500"/>
                                      </p:stCondLst>
                                      <p:childTnLst>
                                        <p:anim calcmode="discrete" valueType="str">
                                          <p:cBhvr>
                                            <p:cTn id="142" dur="250" fill="hold"/>
                                            <p:tgtEl>
                                              <p:spTgt spid="18"/>
                                            </p:tgtEl>
                                            <p:attrNameLst>
                                              <p:attrName>style.visibility</p:attrName>
                                            </p:attrNameLst>
                                          </p:cBhvr>
                                          <p:tavLst>
                                            <p:tav tm="0">
                                              <p:val>
                                                <p:strVal val="hidden"/>
                                              </p:val>
                                            </p:tav>
                                            <p:tav tm="50000">
                                              <p:val>
                                                <p:strVal val="visible"/>
                                              </p:val>
                                            </p:tav>
                                          </p:tavLst>
                                        </p:anim>
                                      </p:childTnLst>
                                    </p:cTn>
                                  </p:par>
                                  <p:par>
                                    <p:cTn id="143" presetID="23" presetClass="entr" presetSubtype="528" fill="hold" grpId="0" nodeType="withEffect">
                                      <p:stCondLst>
                                        <p:cond delay="459"/>
                                      </p:stCondLst>
                                      <p:childTnLst>
                                        <p:set>
                                          <p:cBhvr>
                                            <p:cTn id="144" dur="1" fill="hold">
                                              <p:stCondLst>
                                                <p:cond delay="0"/>
                                              </p:stCondLst>
                                            </p:cTn>
                                            <p:tgtEl>
                                              <p:spTgt spid="20"/>
                                            </p:tgtEl>
                                            <p:attrNameLst>
                                              <p:attrName>style.visibility</p:attrName>
                                            </p:attrNameLst>
                                          </p:cBhvr>
                                          <p:to>
                                            <p:strVal val="visible"/>
                                          </p:to>
                                        </p:set>
                                        <p:anim calcmode="lin" valueType="num">
                                          <p:cBhvr>
                                            <p:cTn id="145" dur="774" fill="hold"/>
                                            <p:tgtEl>
                                              <p:spTgt spid="20"/>
                                            </p:tgtEl>
                                            <p:attrNameLst>
                                              <p:attrName>ppt_w</p:attrName>
                                            </p:attrNameLst>
                                          </p:cBhvr>
                                          <p:tavLst>
                                            <p:tav tm="0">
                                              <p:val>
                                                <p:fltVal val="0"/>
                                              </p:val>
                                            </p:tav>
                                            <p:tav tm="100000">
                                              <p:val>
                                                <p:strVal val="#ppt_w"/>
                                              </p:val>
                                            </p:tav>
                                          </p:tavLst>
                                        </p:anim>
                                        <p:anim calcmode="lin" valueType="num">
                                          <p:cBhvr>
                                            <p:cTn id="146" dur="774" fill="hold"/>
                                            <p:tgtEl>
                                              <p:spTgt spid="20"/>
                                            </p:tgtEl>
                                            <p:attrNameLst>
                                              <p:attrName>ppt_h</p:attrName>
                                            </p:attrNameLst>
                                          </p:cBhvr>
                                          <p:tavLst>
                                            <p:tav tm="0">
                                              <p:val>
                                                <p:fltVal val="0"/>
                                              </p:val>
                                            </p:tav>
                                            <p:tav tm="100000">
                                              <p:val>
                                                <p:strVal val="#ppt_h"/>
                                              </p:val>
                                            </p:tav>
                                          </p:tavLst>
                                        </p:anim>
                                        <p:anim calcmode="lin" valueType="num">
                                          <p:cBhvr>
                                            <p:cTn id="147" dur="774" fill="hold"/>
                                            <p:tgtEl>
                                              <p:spTgt spid="20"/>
                                            </p:tgtEl>
                                            <p:attrNameLst>
                                              <p:attrName>ppt_x</p:attrName>
                                            </p:attrNameLst>
                                          </p:cBhvr>
                                          <p:tavLst>
                                            <p:tav tm="0">
                                              <p:val>
                                                <p:fltVal val="0.5"/>
                                              </p:val>
                                            </p:tav>
                                            <p:tav tm="100000">
                                              <p:val>
                                                <p:strVal val="#ppt_x"/>
                                              </p:val>
                                            </p:tav>
                                          </p:tavLst>
                                        </p:anim>
                                        <p:anim calcmode="lin" valueType="num">
                                          <p:cBhvr>
                                            <p:cTn id="148" dur="774" fill="hold"/>
                                            <p:tgtEl>
                                              <p:spTgt spid="20"/>
                                            </p:tgtEl>
                                            <p:attrNameLst>
                                              <p:attrName>ppt_y</p:attrName>
                                            </p:attrNameLst>
                                          </p:cBhvr>
                                          <p:tavLst>
                                            <p:tav tm="0">
                                              <p:val>
                                                <p:fltVal val="0.5"/>
                                              </p:val>
                                            </p:tav>
                                            <p:tav tm="100000">
                                              <p:val>
                                                <p:strVal val="#ppt_y"/>
                                              </p:val>
                                            </p:tav>
                                          </p:tavLst>
                                        </p:anim>
                                      </p:childTnLst>
                                    </p:cTn>
                                  </p:par>
                                  <p:par>
                                    <p:cTn id="149" presetID="35" presetClass="emph" presetSubtype="0" repeatCount="3000" fill="hold" grpId="1" nodeType="withEffect">
                                      <p:stCondLst>
                                        <p:cond delay="1250"/>
                                      </p:stCondLst>
                                      <p:childTnLst>
                                        <p:anim calcmode="discrete" valueType="str">
                                          <p:cBhvr>
                                            <p:cTn id="150" dur="250" fill="hold"/>
                                            <p:tgtEl>
                                              <p:spTgt spid="20"/>
                                            </p:tgtEl>
                                            <p:attrNameLst>
                                              <p:attrName>style.visibility</p:attrName>
                                            </p:attrNameLst>
                                          </p:cBhvr>
                                          <p:tavLst>
                                            <p:tav tm="0">
                                              <p:val>
                                                <p:strVal val="hidden"/>
                                              </p:val>
                                            </p:tav>
                                            <p:tav tm="50000">
                                              <p:val>
                                                <p:strVal val="visible"/>
                                              </p:val>
                                            </p:tav>
                                          </p:tavLst>
                                        </p:anim>
                                      </p:childTnLst>
                                    </p:cTn>
                                  </p:par>
                                  <p:par>
                                    <p:cTn id="151" presetID="23" presetClass="entr" presetSubtype="528" fill="hold" grpId="0" nodeType="withEffect">
                                      <p:stCondLst>
                                        <p:cond delay="364"/>
                                      </p:stCondLst>
                                      <p:childTnLst>
                                        <p:set>
                                          <p:cBhvr>
                                            <p:cTn id="152" dur="1" fill="hold">
                                              <p:stCondLst>
                                                <p:cond delay="0"/>
                                              </p:stCondLst>
                                            </p:cTn>
                                            <p:tgtEl>
                                              <p:spTgt spid="19"/>
                                            </p:tgtEl>
                                            <p:attrNameLst>
                                              <p:attrName>style.visibility</p:attrName>
                                            </p:attrNameLst>
                                          </p:cBhvr>
                                          <p:to>
                                            <p:strVal val="visible"/>
                                          </p:to>
                                        </p:set>
                                        <p:anim calcmode="lin" valueType="num">
                                          <p:cBhvr>
                                            <p:cTn id="153" dur="675" fill="hold"/>
                                            <p:tgtEl>
                                              <p:spTgt spid="19"/>
                                            </p:tgtEl>
                                            <p:attrNameLst>
                                              <p:attrName>ppt_w</p:attrName>
                                            </p:attrNameLst>
                                          </p:cBhvr>
                                          <p:tavLst>
                                            <p:tav tm="0">
                                              <p:val>
                                                <p:fltVal val="0"/>
                                              </p:val>
                                            </p:tav>
                                            <p:tav tm="100000">
                                              <p:val>
                                                <p:strVal val="#ppt_w"/>
                                              </p:val>
                                            </p:tav>
                                          </p:tavLst>
                                        </p:anim>
                                        <p:anim calcmode="lin" valueType="num">
                                          <p:cBhvr>
                                            <p:cTn id="154" dur="675" fill="hold"/>
                                            <p:tgtEl>
                                              <p:spTgt spid="19"/>
                                            </p:tgtEl>
                                            <p:attrNameLst>
                                              <p:attrName>ppt_h</p:attrName>
                                            </p:attrNameLst>
                                          </p:cBhvr>
                                          <p:tavLst>
                                            <p:tav tm="0">
                                              <p:val>
                                                <p:fltVal val="0"/>
                                              </p:val>
                                            </p:tav>
                                            <p:tav tm="100000">
                                              <p:val>
                                                <p:strVal val="#ppt_h"/>
                                              </p:val>
                                            </p:tav>
                                          </p:tavLst>
                                        </p:anim>
                                        <p:anim calcmode="lin" valueType="num">
                                          <p:cBhvr>
                                            <p:cTn id="155" dur="675" fill="hold"/>
                                            <p:tgtEl>
                                              <p:spTgt spid="19"/>
                                            </p:tgtEl>
                                            <p:attrNameLst>
                                              <p:attrName>ppt_x</p:attrName>
                                            </p:attrNameLst>
                                          </p:cBhvr>
                                          <p:tavLst>
                                            <p:tav tm="0">
                                              <p:val>
                                                <p:fltVal val="0.5"/>
                                              </p:val>
                                            </p:tav>
                                            <p:tav tm="100000">
                                              <p:val>
                                                <p:strVal val="#ppt_x"/>
                                              </p:val>
                                            </p:tav>
                                          </p:tavLst>
                                        </p:anim>
                                        <p:anim calcmode="lin" valueType="num">
                                          <p:cBhvr>
                                            <p:cTn id="156" dur="675" fill="hold"/>
                                            <p:tgtEl>
                                              <p:spTgt spid="19"/>
                                            </p:tgtEl>
                                            <p:attrNameLst>
                                              <p:attrName>ppt_y</p:attrName>
                                            </p:attrNameLst>
                                          </p:cBhvr>
                                          <p:tavLst>
                                            <p:tav tm="0">
                                              <p:val>
                                                <p:fltVal val="0.5"/>
                                              </p:val>
                                            </p:tav>
                                            <p:tav tm="100000">
                                              <p:val>
                                                <p:strVal val="#ppt_y"/>
                                              </p:val>
                                            </p:tav>
                                          </p:tavLst>
                                        </p:anim>
                                      </p:childTnLst>
                                    </p:cTn>
                                  </p:par>
                                  <p:par>
                                    <p:cTn id="157" presetID="35" presetClass="emph" presetSubtype="0" repeatCount="3000" fill="hold" grpId="1" nodeType="withEffect">
                                      <p:stCondLst>
                                        <p:cond delay="1000"/>
                                      </p:stCondLst>
                                      <p:childTnLst>
                                        <p:anim calcmode="discrete" valueType="str">
                                          <p:cBhvr>
                                            <p:cTn id="158" dur="250" fill="hold"/>
                                            <p:tgtEl>
                                              <p:spTgt spid="19"/>
                                            </p:tgtEl>
                                            <p:attrNameLst>
                                              <p:attrName>style.visibility</p:attrName>
                                            </p:attrNameLst>
                                          </p:cBhvr>
                                          <p:tavLst>
                                            <p:tav tm="0">
                                              <p:val>
                                                <p:strVal val="hidden"/>
                                              </p:val>
                                            </p:tav>
                                            <p:tav tm="50000">
                                              <p:val>
                                                <p:strVal val="visible"/>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P spid="9" grpId="0"/>
          <p:bldP spid="10" grpId="0"/>
          <p:bldP spid="11" grpId="0"/>
          <p:bldP spid="12" grpId="0"/>
          <p:bldP spid="13" grpId="0"/>
          <p:bldP spid="14" grpId="0"/>
          <p:bldP spid="15" grpId="0" animBg="1"/>
          <p:bldP spid="15" grpId="1" animBg="1"/>
          <p:bldP spid="16" grpId="0" animBg="1"/>
          <p:bldP spid="16" grpId="1" animBg="1"/>
          <p:bldP spid="17" grpId="0" animBg="1"/>
          <p:bldP spid="17" grpId="1" animBg="1"/>
          <p:bldP spid="18" grpId="0" animBg="1"/>
          <p:bldP spid="18" grpId="1" animBg="1"/>
          <p:bldP spid="19" grpId="0" animBg="1"/>
          <p:bldP spid="19" grpId="1" animBg="1"/>
          <p:bldP spid="20" grpId="0" animBg="1"/>
          <p:bldP spid="20" grpId="1" animBg="1"/>
          <p:bldP spid="21" grpId="0" animBg="1"/>
          <p:bldP spid="21" grpId="1" animBg="1"/>
          <p:bldP spid="22" grpId="0" animBg="1"/>
          <p:bldP spid="22" grpId="1" animBg="1"/>
          <p:bldP spid="23" grpId="0" animBg="1"/>
          <p:bldP spid="23" grpId="1" animBg="1"/>
          <p:bldP spid="24" grpId="0" animBg="1"/>
          <p:bldP spid="24" grpId="1" animBg="1"/>
          <p:bldP spid="25" grpId="0" animBg="1"/>
          <p:bldP spid="25" grpId="1" animBg="1"/>
          <p:bldP spid="26" grpId="0" animBg="1"/>
          <p:bldP spid="26" grpId="1" animBg="1"/>
          <p:bldP spid="30" grpId="0"/>
        </p:bldLst>
      </p:timing>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3756607" y="2500459"/>
            <a:ext cx="1099112" cy="1099112"/>
            <a:chOff x="2877835" y="2955360"/>
            <a:chExt cx="824334" cy="824334"/>
          </a:xfrm>
        </p:grpSpPr>
        <p:grpSp>
          <p:nvGrpSpPr>
            <p:cNvPr id="135" name="组合 134"/>
            <p:cNvGrpSpPr/>
            <p:nvPr/>
          </p:nvGrpSpPr>
          <p:grpSpPr>
            <a:xfrm>
              <a:off x="2877835" y="2955360"/>
              <a:ext cx="824334" cy="824334"/>
              <a:chOff x="3567745" y="3971974"/>
              <a:chExt cx="1338084" cy="1338084"/>
            </a:xfrm>
          </p:grpSpPr>
          <p:grpSp>
            <p:nvGrpSpPr>
              <p:cNvPr id="175" name="组合 174"/>
              <p:cNvGrpSpPr/>
              <p:nvPr/>
            </p:nvGrpSpPr>
            <p:grpSpPr>
              <a:xfrm>
                <a:off x="3567745" y="3971974"/>
                <a:ext cx="1338084" cy="1338084"/>
                <a:chOff x="5213600" y="2517129"/>
                <a:chExt cx="2023672" cy="2023672"/>
              </a:xfrm>
            </p:grpSpPr>
            <p:sp>
              <p:nvSpPr>
                <p:cNvPr id="177" name="椭圆 176"/>
                <p:cNvSpPr/>
                <p:nvPr/>
              </p:nvSpPr>
              <p:spPr>
                <a:xfrm>
                  <a:off x="5213600" y="2517129"/>
                  <a:ext cx="2023672" cy="2023672"/>
                </a:xfrm>
                <a:prstGeom prst="ellipse">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微软雅黑" panose="020B0503020204020204" charset="-122"/>
                  </a:endParaRPr>
                </a:p>
              </p:txBody>
            </p:sp>
            <p:sp>
              <p:nvSpPr>
                <p:cNvPr id="178" name="椭圆 177"/>
                <p:cNvSpPr/>
                <p:nvPr/>
              </p:nvSpPr>
              <p:spPr>
                <a:xfrm>
                  <a:off x="5260739" y="2564268"/>
                  <a:ext cx="1929394" cy="1929394"/>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微软雅黑" panose="020B0503020204020204" charset="-122"/>
                  </a:endParaRPr>
                </a:p>
              </p:txBody>
            </p:sp>
          </p:grpSp>
          <p:sp>
            <p:nvSpPr>
              <p:cNvPr id="176" name="椭圆 175"/>
              <p:cNvSpPr/>
              <p:nvPr/>
            </p:nvSpPr>
            <p:spPr>
              <a:xfrm>
                <a:off x="3695022" y="4099252"/>
                <a:ext cx="1083527" cy="1083527"/>
              </a:xfrm>
              <a:prstGeom prst="ellipse">
                <a:avLst/>
              </a:prstGeom>
              <a:solidFill>
                <a:schemeClr val="bg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a:solidFill>
                    <a:prstClr val="white"/>
                  </a:solidFill>
                  <a:latin typeface="微软雅黑" panose="020B0503020204020204" charset="-122"/>
                </a:endParaRPr>
              </a:p>
            </p:txBody>
          </p:sp>
        </p:grpSp>
        <p:grpSp>
          <p:nvGrpSpPr>
            <p:cNvPr id="90" name="Group 64"/>
            <p:cNvGrpSpPr/>
            <p:nvPr/>
          </p:nvGrpSpPr>
          <p:grpSpPr>
            <a:xfrm>
              <a:off x="3099527" y="3212058"/>
              <a:ext cx="369596" cy="310939"/>
              <a:chOff x="5368132" y="2625725"/>
              <a:chExt cx="465138" cy="391319"/>
            </a:xfrm>
            <a:solidFill>
              <a:schemeClr val="bg1"/>
            </a:solidFill>
          </p:grpSpPr>
          <p:sp>
            <p:nvSpPr>
              <p:cNvPr id="91" name="AutoShape 120"/>
              <p:cNvSpPr/>
              <p:nvPr/>
            </p:nvSpPr>
            <p:spPr bwMode="auto">
              <a:xfrm>
                <a:off x="5484813" y="2727325"/>
                <a:ext cx="231775" cy="231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Gill Sans" panose="020B0502020104020203" charset="0"/>
                  <a:sym typeface="Gill Sans" panose="020B0502020104020203" charset="0"/>
                </a:endParaRPr>
              </a:p>
            </p:txBody>
          </p:sp>
          <p:sp>
            <p:nvSpPr>
              <p:cNvPr id="92" name="AutoShape 121"/>
              <p:cNvSpPr/>
              <p:nvPr/>
            </p:nvSpPr>
            <p:spPr bwMode="auto">
              <a:xfrm>
                <a:off x="5542757" y="2785269"/>
                <a:ext cx="65088" cy="65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Gill Sans" panose="020B0502020104020203" charset="0"/>
                  <a:sym typeface="Gill Sans" panose="020B0502020104020203" charset="0"/>
                </a:endParaRPr>
              </a:p>
            </p:txBody>
          </p:sp>
          <p:sp>
            <p:nvSpPr>
              <p:cNvPr id="93" name="AutoShape 122"/>
              <p:cNvSpPr/>
              <p:nvPr/>
            </p:nvSpPr>
            <p:spPr bwMode="auto">
              <a:xfrm>
                <a:off x="5368132" y="2625725"/>
                <a:ext cx="465138" cy="3913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Gill Sans" panose="020B0502020104020203" charset="0"/>
                  <a:sym typeface="Gill Sans" panose="020B0502020104020203" charset="0"/>
                </a:endParaRPr>
              </a:p>
            </p:txBody>
          </p:sp>
        </p:grpSp>
      </p:grpSp>
      <p:grpSp>
        <p:nvGrpSpPr>
          <p:cNvPr id="5" name="组合 4"/>
          <p:cNvGrpSpPr/>
          <p:nvPr/>
        </p:nvGrpSpPr>
        <p:grpSpPr>
          <a:xfrm>
            <a:off x="6169497" y="2230009"/>
            <a:ext cx="1368003" cy="1368003"/>
            <a:chOff x="5801785" y="2730017"/>
            <a:chExt cx="824334" cy="824334"/>
          </a:xfrm>
        </p:grpSpPr>
        <p:grpSp>
          <p:nvGrpSpPr>
            <p:cNvPr id="180" name="组合 179"/>
            <p:cNvGrpSpPr/>
            <p:nvPr/>
          </p:nvGrpSpPr>
          <p:grpSpPr>
            <a:xfrm>
              <a:off x="5801785" y="2730017"/>
              <a:ext cx="824334" cy="824334"/>
              <a:chOff x="3567745" y="3971974"/>
              <a:chExt cx="1338084" cy="1338084"/>
            </a:xfrm>
          </p:grpSpPr>
          <p:grpSp>
            <p:nvGrpSpPr>
              <p:cNvPr id="185" name="组合 184"/>
              <p:cNvGrpSpPr/>
              <p:nvPr/>
            </p:nvGrpSpPr>
            <p:grpSpPr>
              <a:xfrm>
                <a:off x="3567745" y="3971974"/>
                <a:ext cx="1338084" cy="1338084"/>
                <a:chOff x="5213600" y="2517129"/>
                <a:chExt cx="2023672" cy="2023672"/>
              </a:xfrm>
            </p:grpSpPr>
            <p:sp>
              <p:nvSpPr>
                <p:cNvPr id="192" name="椭圆 191"/>
                <p:cNvSpPr/>
                <p:nvPr/>
              </p:nvSpPr>
              <p:spPr>
                <a:xfrm>
                  <a:off x="5213600" y="2517129"/>
                  <a:ext cx="2023672" cy="2023672"/>
                </a:xfrm>
                <a:prstGeom prst="ellipse">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微软雅黑" panose="020B0503020204020204" charset="-122"/>
                  </a:endParaRPr>
                </a:p>
              </p:txBody>
            </p:sp>
            <p:sp>
              <p:nvSpPr>
                <p:cNvPr id="193" name="椭圆 192"/>
                <p:cNvSpPr/>
                <p:nvPr/>
              </p:nvSpPr>
              <p:spPr>
                <a:xfrm>
                  <a:off x="5260739" y="2564268"/>
                  <a:ext cx="1929394" cy="1929394"/>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微软雅黑" panose="020B0503020204020204" charset="-122"/>
                  </a:endParaRPr>
                </a:p>
              </p:txBody>
            </p:sp>
          </p:grpSp>
          <p:sp>
            <p:nvSpPr>
              <p:cNvPr id="186" name="椭圆 185"/>
              <p:cNvSpPr/>
              <p:nvPr/>
            </p:nvSpPr>
            <p:spPr>
              <a:xfrm>
                <a:off x="3695022" y="4099252"/>
                <a:ext cx="1083527" cy="1083527"/>
              </a:xfrm>
              <a:prstGeom prst="ellipse">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a:solidFill>
                    <a:prstClr val="white"/>
                  </a:solidFill>
                  <a:latin typeface="微软雅黑" panose="020B0503020204020204" charset="-122"/>
                </a:endParaRPr>
              </a:p>
            </p:txBody>
          </p:sp>
        </p:grpSp>
        <p:grpSp>
          <p:nvGrpSpPr>
            <p:cNvPr id="86" name="Group 60"/>
            <p:cNvGrpSpPr/>
            <p:nvPr/>
          </p:nvGrpSpPr>
          <p:grpSpPr>
            <a:xfrm>
              <a:off x="6043428" y="2954615"/>
              <a:ext cx="295540" cy="315495"/>
              <a:chOff x="9159875" y="1647825"/>
              <a:chExt cx="434975" cy="464344"/>
            </a:xfrm>
            <a:solidFill>
              <a:schemeClr val="bg1"/>
            </a:solidFill>
          </p:grpSpPr>
          <p:sp>
            <p:nvSpPr>
              <p:cNvPr id="87" name="AutoShape 78"/>
              <p:cNvSpPr/>
              <p:nvPr/>
            </p:nvSpPr>
            <p:spPr bwMode="auto">
              <a:xfrm>
                <a:off x="9159875" y="1647825"/>
                <a:ext cx="434975"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18900"/>
                    </a:moveTo>
                    <a:cubicBezTo>
                      <a:pt x="20160" y="19643"/>
                      <a:pt x="19513" y="20249"/>
                      <a:pt x="18720" y="20249"/>
                    </a:cubicBezTo>
                    <a:lnTo>
                      <a:pt x="2880" y="20249"/>
                    </a:lnTo>
                    <a:cubicBezTo>
                      <a:pt x="2086" y="20249"/>
                      <a:pt x="1440" y="19643"/>
                      <a:pt x="1440" y="18900"/>
                    </a:cubicBezTo>
                    <a:lnTo>
                      <a:pt x="1440" y="2700"/>
                    </a:lnTo>
                    <a:cubicBezTo>
                      <a:pt x="1440" y="1955"/>
                      <a:pt x="2086" y="1350"/>
                      <a:pt x="2880" y="1350"/>
                    </a:cubicBezTo>
                    <a:lnTo>
                      <a:pt x="18720" y="1350"/>
                    </a:lnTo>
                    <a:cubicBezTo>
                      <a:pt x="19513" y="1350"/>
                      <a:pt x="20160" y="1955"/>
                      <a:pt x="20160" y="2700"/>
                    </a:cubicBezTo>
                    <a:cubicBezTo>
                      <a:pt x="20160" y="2700"/>
                      <a:pt x="20160" y="18900"/>
                      <a:pt x="20160" y="18900"/>
                    </a:cubicBezTo>
                    <a:close/>
                    <a:moveTo>
                      <a:pt x="18720" y="0"/>
                    </a:moveTo>
                    <a:lnTo>
                      <a:pt x="2880" y="0"/>
                    </a:lnTo>
                    <a:cubicBezTo>
                      <a:pt x="1289" y="0"/>
                      <a:pt x="0" y="1208"/>
                      <a:pt x="0" y="2700"/>
                    </a:cubicBezTo>
                    <a:lnTo>
                      <a:pt x="0" y="18900"/>
                    </a:lnTo>
                    <a:cubicBezTo>
                      <a:pt x="0" y="20391"/>
                      <a:pt x="1289" y="21599"/>
                      <a:pt x="2880" y="21599"/>
                    </a:cubicBezTo>
                    <a:lnTo>
                      <a:pt x="18720" y="21599"/>
                    </a:lnTo>
                    <a:cubicBezTo>
                      <a:pt x="20310" y="21599"/>
                      <a:pt x="21599" y="20391"/>
                      <a:pt x="21599" y="18900"/>
                    </a:cubicBezTo>
                    <a:lnTo>
                      <a:pt x="21599" y="2700"/>
                    </a:lnTo>
                    <a:cubicBezTo>
                      <a:pt x="21599" y="1208"/>
                      <a:pt x="20310" y="0"/>
                      <a:pt x="1872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Gill Sans" panose="020B0502020104020203" charset="0"/>
                  <a:sym typeface="Gill Sans" panose="020B0502020104020203" charset="0"/>
                </a:endParaRPr>
              </a:p>
            </p:txBody>
          </p:sp>
          <p:sp>
            <p:nvSpPr>
              <p:cNvPr id="88" name="AutoShape 79"/>
              <p:cNvSpPr/>
              <p:nvPr/>
            </p:nvSpPr>
            <p:spPr bwMode="auto">
              <a:xfrm>
                <a:off x="9217819" y="1705769"/>
                <a:ext cx="319088" cy="2905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418" y="20519"/>
                    </a:moveTo>
                    <a:lnTo>
                      <a:pt x="14053" y="16248"/>
                    </a:lnTo>
                    <a:lnTo>
                      <a:pt x="16690" y="12959"/>
                    </a:lnTo>
                    <a:lnTo>
                      <a:pt x="20618" y="17689"/>
                    </a:lnTo>
                    <a:lnTo>
                      <a:pt x="20618" y="20519"/>
                    </a:lnTo>
                    <a:cubicBezTo>
                      <a:pt x="20618" y="20519"/>
                      <a:pt x="17418" y="20519"/>
                      <a:pt x="17418" y="20519"/>
                    </a:cubicBezTo>
                    <a:close/>
                    <a:moveTo>
                      <a:pt x="981" y="11446"/>
                    </a:moveTo>
                    <a:lnTo>
                      <a:pt x="4909" y="6479"/>
                    </a:lnTo>
                    <a:lnTo>
                      <a:pt x="12828" y="16353"/>
                    </a:lnTo>
                    <a:lnTo>
                      <a:pt x="13398" y="17064"/>
                    </a:lnTo>
                    <a:lnTo>
                      <a:pt x="16109" y="20519"/>
                    </a:lnTo>
                    <a:lnTo>
                      <a:pt x="981" y="20519"/>
                    </a:lnTo>
                    <a:cubicBezTo>
                      <a:pt x="981" y="20519"/>
                      <a:pt x="981" y="11446"/>
                      <a:pt x="981" y="11446"/>
                    </a:cubicBezTo>
                    <a:close/>
                    <a:moveTo>
                      <a:pt x="20618" y="1080"/>
                    </a:moveTo>
                    <a:lnTo>
                      <a:pt x="20618" y="16058"/>
                    </a:lnTo>
                    <a:lnTo>
                      <a:pt x="17427" y="12244"/>
                    </a:lnTo>
                    <a:cubicBezTo>
                      <a:pt x="17240" y="12012"/>
                      <a:pt x="16972" y="11879"/>
                      <a:pt x="16690" y="11879"/>
                    </a:cubicBezTo>
                    <a:cubicBezTo>
                      <a:pt x="16409" y="11879"/>
                      <a:pt x="16141" y="12012"/>
                      <a:pt x="15954" y="12244"/>
                    </a:cubicBezTo>
                    <a:lnTo>
                      <a:pt x="13399" y="15432"/>
                    </a:lnTo>
                    <a:lnTo>
                      <a:pt x="5645" y="5764"/>
                    </a:lnTo>
                    <a:cubicBezTo>
                      <a:pt x="5458" y="5532"/>
                      <a:pt x="5190" y="5400"/>
                      <a:pt x="4909" y="5400"/>
                    </a:cubicBezTo>
                    <a:cubicBezTo>
                      <a:pt x="4627" y="5400"/>
                      <a:pt x="4359" y="5532"/>
                      <a:pt x="4172" y="5764"/>
                    </a:cubicBezTo>
                    <a:lnTo>
                      <a:pt x="981" y="9812"/>
                    </a:lnTo>
                    <a:lnTo>
                      <a:pt x="981" y="1080"/>
                    </a:lnTo>
                    <a:cubicBezTo>
                      <a:pt x="981" y="1080"/>
                      <a:pt x="20618" y="1080"/>
                      <a:pt x="20618" y="1080"/>
                    </a:cubicBezTo>
                    <a:close/>
                    <a:moveTo>
                      <a:pt x="20618" y="0"/>
                    </a:moveTo>
                    <a:lnTo>
                      <a:pt x="981" y="0"/>
                    </a:lnTo>
                    <a:cubicBezTo>
                      <a:pt x="439" y="0"/>
                      <a:pt x="0" y="483"/>
                      <a:pt x="0" y="1080"/>
                    </a:cubicBezTo>
                    <a:lnTo>
                      <a:pt x="0" y="20519"/>
                    </a:lnTo>
                    <a:cubicBezTo>
                      <a:pt x="0" y="21116"/>
                      <a:pt x="439" y="21599"/>
                      <a:pt x="981" y="21599"/>
                    </a:cubicBezTo>
                    <a:lnTo>
                      <a:pt x="20618" y="21599"/>
                    </a:lnTo>
                    <a:cubicBezTo>
                      <a:pt x="21160" y="21599"/>
                      <a:pt x="21600" y="21116"/>
                      <a:pt x="21600" y="20519"/>
                    </a:cubicBezTo>
                    <a:lnTo>
                      <a:pt x="21600" y="1080"/>
                    </a:lnTo>
                    <a:cubicBezTo>
                      <a:pt x="21600" y="483"/>
                      <a:pt x="21160" y="0"/>
                      <a:pt x="20618"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Gill Sans" panose="020B0502020104020203" charset="0"/>
                  <a:sym typeface="Gill Sans" panose="020B0502020104020203" charset="0"/>
                </a:endParaRPr>
              </a:p>
            </p:txBody>
          </p:sp>
          <p:sp>
            <p:nvSpPr>
              <p:cNvPr id="89" name="AutoShape 80"/>
              <p:cNvSpPr/>
              <p:nvPr/>
            </p:nvSpPr>
            <p:spPr bwMode="auto">
              <a:xfrm>
                <a:off x="9391650" y="1749425"/>
                <a:ext cx="87313" cy="873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3600"/>
                    </a:moveTo>
                    <a:cubicBezTo>
                      <a:pt x="14769" y="3600"/>
                      <a:pt x="17999" y="6827"/>
                      <a:pt x="17999" y="10800"/>
                    </a:cubicBezTo>
                    <a:cubicBezTo>
                      <a:pt x="17999" y="14769"/>
                      <a:pt x="14769" y="18000"/>
                      <a:pt x="10800" y="18000"/>
                    </a:cubicBezTo>
                    <a:cubicBezTo>
                      <a:pt x="6830" y="18000"/>
                      <a:pt x="3600" y="14769"/>
                      <a:pt x="3600" y="10800"/>
                    </a:cubicBezTo>
                    <a:cubicBezTo>
                      <a:pt x="3600" y="6827"/>
                      <a:pt x="6830" y="3600"/>
                      <a:pt x="10800" y="3600"/>
                    </a:cubicBezTo>
                    <a:moveTo>
                      <a:pt x="10800" y="21599"/>
                    </a:moveTo>
                    <a:cubicBezTo>
                      <a:pt x="16766" y="21599"/>
                      <a:pt x="21600" y="16762"/>
                      <a:pt x="21600" y="10800"/>
                    </a:cubicBezTo>
                    <a:cubicBezTo>
                      <a:pt x="21600" y="4833"/>
                      <a:pt x="16766" y="0"/>
                      <a:pt x="10800" y="0"/>
                    </a:cubicBezTo>
                    <a:cubicBezTo>
                      <a:pt x="4833" y="0"/>
                      <a:pt x="0" y="4833"/>
                      <a:pt x="0" y="10800"/>
                    </a:cubicBezTo>
                    <a:cubicBezTo>
                      <a:pt x="0" y="16762"/>
                      <a:pt x="4833" y="21599"/>
                      <a:pt x="10800" y="21599"/>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Gill Sans" panose="020B0502020104020203" charset="0"/>
                  <a:sym typeface="Gill Sans" panose="020B0502020104020203" charset="0"/>
                </a:endParaRPr>
              </a:p>
            </p:txBody>
          </p:sp>
        </p:grpSp>
      </p:grpSp>
      <p:grpSp>
        <p:nvGrpSpPr>
          <p:cNvPr id="6" name="组合 5"/>
          <p:cNvGrpSpPr/>
          <p:nvPr/>
        </p:nvGrpSpPr>
        <p:grpSpPr>
          <a:xfrm>
            <a:off x="8794519" y="2056602"/>
            <a:ext cx="1511604" cy="1511604"/>
            <a:chOff x="6794223" y="3059119"/>
            <a:chExt cx="1026002" cy="1026002"/>
          </a:xfrm>
        </p:grpSpPr>
        <p:grpSp>
          <p:nvGrpSpPr>
            <p:cNvPr id="195" name="组合 194"/>
            <p:cNvGrpSpPr/>
            <p:nvPr/>
          </p:nvGrpSpPr>
          <p:grpSpPr>
            <a:xfrm>
              <a:off x="6794223" y="3059119"/>
              <a:ext cx="1026002" cy="1026002"/>
              <a:chOff x="3567745" y="3971974"/>
              <a:chExt cx="1338084" cy="1338084"/>
            </a:xfrm>
          </p:grpSpPr>
          <p:grpSp>
            <p:nvGrpSpPr>
              <p:cNvPr id="200" name="组合 199"/>
              <p:cNvGrpSpPr/>
              <p:nvPr/>
            </p:nvGrpSpPr>
            <p:grpSpPr>
              <a:xfrm>
                <a:off x="3567745" y="3971974"/>
                <a:ext cx="1338084" cy="1338084"/>
                <a:chOff x="5213600" y="2517129"/>
                <a:chExt cx="2023672" cy="2023672"/>
              </a:xfrm>
            </p:grpSpPr>
            <p:sp>
              <p:nvSpPr>
                <p:cNvPr id="202" name="椭圆 201"/>
                <p:cNvSpPr/>
                <p:nvPr/>
              </p:nvSpPr>
              <p:spPr>
                <a:xfrm>
                  <a:off x="5213600" y="2517129"/>
                  <a:ext cx="2023672" cy="2023672"/>
                </a:xfrm>
                <a:prstGeom prst="ellipse">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微软雅黑" panose="020B0503020204020204" charset="-122"/>
                  </a:endParaRPr>
                </a:p>
              </p:txBody>
            </p:sp>
            <p:sp>
              <p:nvSpPr>
                <p:cNvPr id="203" name="椭圆 202"/>
                <p:cNvSpPr/>
                <p:nvPr/>
              </p:nvSpPr>
              <p:spPr>
                <a:xfrm>
                  <a:off x="5260739" y="2564268"/>
                  <a:ext cx="1929394" cy="1929394"/>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微软雅黑" panose="020B0503020204020204" charset="-122"/>
                  </a:endParaRPr>
                </a:p>
              </p:txBody>
            </p:sp>
          </p:grpSp>
          <p:sp>
            <p:nvSpPr>
              <p:cNvPr id="201" name="椭圆 200"/>
              <p:cNvSpPr/>
              <p:nvPr/>
            </p:nvSpPr>
            <p:spPr>
              <a:xfrm>
                <a:off x="3695022" y="4099252"/>
                <a:ext cx="1083527" cy="1083527"/>
              </a:xfrm>
              <a:prstGeom prst="ellipse">
                <a:avLst/>
              </a:prstGeom>
              <a:solidFill>
                <a:schemeClr val="bg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a:solidFill>
                    <a:prstClr val="white"/>
                  </a:solidFill>
                  <a:latin typeface="微软雅黑" panose="020B0503020204020204" charset="-122"/>
                </a:endParaRPr>
              </a:p>
            </p:txBody>
          </p:sp>
        </p:grpSp>
        <p:grpSp>
          <p:nvGrpSpPr>
            <p:cNvPr id="76" name="Group 50"/>
            <p:cNvGrpSpPr/>
            <p:nvPr/>
          </p:nvGrpSpPr>
          <p:grpSpPr>
            <a:xfrm>
              <a:off x="7120103" y="3381304"/>
              <a:ext cx="395983" cy="371614"/>
              <a:chOff x="10074275" y="1647825"/>
              <a:chExt cx="464344" cy="435769"/>
            </a:xfrm>
            <a:solidFill>
              <a:schemeClr val="bg1"/>
            </a:solidFill>
          </p:grpSpPr>
          <p:sp>
            <p:nvSpPr>
              <p:cNvPr id="77" name="AutoShape 69"/>
              <p:cNvSpPr/>
              <p:nvPr/>
            </p:nvSpPr>
            <p:spPr bwMode="auto">
              <a:xfrm>
                <a:off x="10074275" y="1647825"/>
                <a:ext cx="464344"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223" y="5760"/>
                    </a:moveTo>
                    <a:lnTo>
                      <a:pt x="17548" y="5760"/>
                    </a:lnTo>
                    <a:cubicBezTo>
                      <a:pt x="16804" y="5760"/>
                      <a:pt x="16198" y="5114"/>
                      <a:pt x="16198" y="4320"/>
                    </a:cubicBezTo>
                    <a:lnTo>
                      <a:pt x="16200" y="4320"/>
                    </a:lnTo>
                    <a:lnTo>
                      <a:pt x="16200" y="1440"/>
                    </a:lnTo>
                    <a:lnTo>
                      <a:pt x="20250" y="5760"/>
                    </a:lnTo>
                    <a:cubicBezTo>
                      <a:pt x="20250" y="5760"/>
                      <a:pt x="18223" y="5760"/>
                      <a:pt x="18223" y="5760"/>
                    </a:cubicBezTo>
                    <a:close/>
                    <a:moveTo>
                      <a:pt x="20250" y="19440"/>
                    </a:moveTo>
                    <a:cubicBezTo>
                      <a:pt x="20250" y="19837"/>
                      <a:pt x="19948" y="20160"/>
                      <a:pt x="19575" y="20160"/>
                    </a:cubicBezTo>
                    <a:lnTo>
                      <a:pt x="2024" y="20160"/>
                    </a:lnTo>
                    <a:cubicBezTo>
                      <a:pt x="1651" y="20160"/>
                      <a:pt x="1349" y="19837"/>
                      <a:pt x="1349" y="19440"/>
                    </a:cubicBezTo>
                    <a:lnTo>
                      <a:pt x="1349" y="2160"/>
                    </a:lnTo>
                    <a:cubicBezTo>
                      <a:pt x="1349" y="1762"/>
                      <a:pt x="1651" y="1440"/>
                      <a:pt x="2024" y="1440"/>
                    </a:cubicBezTo>
                    <a:lnTo>
                      <a:pt x="15525" y="1440"/>
                    </a:lnTo>
                    <a:lnTo>
                      <a:pt x="15525" y="4320"/>
                    </a:lnTo>
                    <a:lnTo>
                      <a:pt x="15523" y="4320"/>
                    </a:lnTo>
                    <a:cubicBezTo>
                      <a:pt x="15523" y="5513"/>
                      <a:pt x="16430" y="6480"/>
                      <a:pt x="17548" y="6480"/>
                    </a:cubicBezTo>
                    <a:lnTo>
                      <a:pt x="18223" y="6480"/>
                    </a:lnTo>
                    <a:lnTo>
                      <a:pt x="20250" y="6480"/>
                    </a:lnTo>
                    <a:cubicBezTo>
                      <a:pt x="20250" y="6480"/>
                      <a:pt x="20250" y="19440"/>
                      <a:pt x="20250" y="19440"/>
                    </a:cubicBezTo>
                    <a:close/>
                    <a:moveTo>
                      <a:pt x="21204" y="4741"/>
                    </a:moveTo>
                    <a:lnTo>
                      <a:pt x="17154" y="421"/>
                    </a:lnTo>
                    <a:cubicBezTo>
                      <a:pt x="16901" y="151"/>
                      <a:pt x="16557" y="0"/>
                      <a:pt x="16200" y="0"/>
                    </a:cubicBezTo>
                    <a:lnTo>
                      <a:pt x="2024" y="0"/>
                    </a:lnTo>
                    <a:cubicBezTo>
                      <a:pt x="908" y="0"/>
                      <a:pt x="0" y="968"/>
                      <a:pt x="0" y="2160"/>
                    </a:cubicBezTo>
                    <a:lnTo>
                      <a:pt x="0" y="19440"/>
                    </a:lnTo>
                    <a:cubicBezTo>
                      <a:pt x="0" y="20631"/>
                      <a:pt x="908" y="21600"/>
                      <a:pt x="2024" y="21600"/>
                    </a:cubicBezTo>
                    <a:lnTo>
                      <a:pt x="19575" y="21600"/>
                    </a:lnTo>
                    <a:cubicBezTo>
                      <a:pt x="20691" y="21600"/>
                      <a:pt x="21599" y="20631"/>
                      <a:pt x="21599" y="19440"/>
                    </a:cubicBezTo>
                    <a:lnTo>
                      <a:pt x="21599" y="5760"/>
                    </a:lnTo>
                    <a:cubicBezTo>
                      <a:pt x="21599" y="5378"/>
                      <a:pt x="21457" y="5011"/>
                      <a:pt x="21204" y="4741"/>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Gill Sans" panose="020B0502020104020203" charset="0"/>
                  <a:sym typeface="Gill Sans" panose="020B0502020104020203" charset="0"/>
                </a:endParaRPr>
              </a:p>
            </p:txBody>
          </p:sp>
          <p:sp>
            <p:nvSpPr>
              <p:cNvPr id="78" name="AutoShape 70"/>
              <p:cNvSpPr/>
              <p:nvPr/>
            </p:nvSpPr>
            <p:spPr bwMode="auto">
              <a:xfrm>
                <a:off x="10291763" y="1734344"/>
                <a:ext cx="87313"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00" y="21599"/>
                    </a:moveTo>
                    <a:lnTo>
                      <a:pt x="19800" y="21599"/>
                    </a:lnTo>
                    <a:cubicBezTo>
                      <a:pt x="20791" y="21599"/>
                      <a:pt x="21600" y="16769"/>
                      <a:pt x="21600" y="10800"/>
                    </a:cubicBezTo>
                    <a:cubicBezTo>
                      <a:pt x="21600" y="4830"/>
                      <a:pt x="20791" y="0"/>
                      <a:pt x="19800" y="0"/>
                    </a:cubicBezTo>
                    <a:lnTo>
                      <a:pt x="1800" y="0"/>
                    </a:lnTo>
                    <a:cubicBezTo>
                      <a:pt x="801" y="0"/>
                      <a:pt x="0" y="4830"/>
                      <a:pt x="0" y="10800"/>
                    </a:cubicBezTo>
                    <a:cubicBezTo>
                      <a:pt x="0" y="16769"/>
                      <a:pt x="801" y="21599"/>
                      <a:pt x="1800" y="21599"/>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Gill Sans" panose="020B0502020104020203" charset="0"/>
                  <a:sym typeface="Gill Sans" panose="020B0502020104020203" charset="0"/>
                </a:endParaRPr>
              </a:p>
            </p:txBody>
          </p:sp>
          <p:sp>
            <p:nvSpPr>
              <p:cNvPr id="79" name="AutoShape 71"/>
              <p:cNvSpPr/>
              <p:nvPr/>
            </p:nvSpPr>
            <p:spPr bwMode="auto">
              <a:xfrm>
                <a:off x="10291763" y="1778000"/>
                <a:ext cx="87313" cy="150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00" y="21599"/>
                    </a:moveTo>
                    <a:lnTo>
                      <a:pt x="19800" y="21599"/>
                    </a:lnTo>
                    <a:cubicBezTo>
                      <a:pt x="20791" y="21599"/>
                      <a:pt x="21600" y="16769"/>
                      <a:pt x="21600" y="10800"/>
                    </a:cubicBezTo>
                    <a:cubicBezTo>
                      <a:pt x="21600" y="4830"/>
                      <a:pt x="20791" y="0"/>
                      <a:pt x="19800" y="0"/>
                    </a:cubicBezTo>
                    <a:lnTo>
                      <a:pt x="1800" y="0"/>
                    </a:lnTo>
                    <a:cubicBezTo>
                      <a:pt x="801" y="0"/>
                      <a:pt x="0" y="4830"/>
                      <a:pt x="0" y="10800"/>
                    </a:cubicBezTo>
                    <a:cubicBezTo>
                      <a:pt x="0" y="16769"/>
                      <a:pt x="801" y="21599"/>
                      <a:pt x="1800" y="21599"/>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Gill Sans" panose="020B0502020104020203" charset="0"/>
                  <a:sym typeface="Gill Sans" panose="020B0502020104020203" charset="0"/>
                </a:endParaRPr>
              </a:p>
            </p:txBody>
          </p:sp>
          <p:sp>
            <p:nvSpPr>
              <p:cNvPr id="80" name="AutoShape 72"/>
              <p:cNvSpPr/>
              <p:nvPr/>
            </p:nvSpPr>
            <p:spPr bwMode="auto">
              <a:xfrm>
                <a:off x="10291763" y="1821657"/>
                <a:ext cx="188913"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10800"/>
                    </a:moveTo>
                    <a:cubicBezTo>
                      <a:pt x="0" y="16769"/>
                      <a:pt x="369" y="21599"/>
                      <a:pt x="830" y="21599"/>
                    </a:cubicBezTo>
                    <a:lnTo>
                      <a:pt x="20769" y="21599"/>
                    </a:lnTo>
                    <a:cubicBezTo>
                      <a:pt x="21226" y="21599"/>
                      <a:pt x="21600" y="16769"/>
                      <a:pt x="21600" y="10800"/>
                    </a:cubicBezTo>
                    <a:cubicBezTo>
                      <a:pt x="21600" y="4830"/>
                      <a:pt x="21226" y="0"/>
                      <a:pt x="20769" y="0"/>
                    </a:cubicBezTo>
                    <a:lnTo>
                      <a:pt x="830" y="0"/>
                    </a:lnTo>
                    <a:cubicBezTo>
                      <a:pt x="369" y="0"/>
                      <a:pt x="0" y="4830"/>
                      <a:pt x="0" y="1080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Gill Sans" panose="020B0502020104020203" charset="0"/>
                  <a:sym typeface="Gill Sans" panose="020B0502020104020203" charset="0"/>
                </a:endParaRPr>
              </a:p>
            </p:txBody>
          </p:sp>
          <p:sp>
            <p:nvSpPr>
              <p:cNvPr id="81" name="AutoShape 73"/>
              <p:cNvSpPr/>
              <p:nvPr/>
            </p:nvSpPr>
            <p:spPr bwMode="auto">
              <a:xfrm>
                <a:off x="10132219" y="1908969"/>
                <a:ext cx="348456"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150" y="0"/>
                    </a:moveTo>
                    <a:lnTo>
                      <a:pt x="449" y="0"/>
                    </a:lnTo>
                    <a:cubicBezTo>
                      <a:pt x="201" y="0"/>
                      <a:pt x="0" y="4830"/>
                      <a:pt x="0" y="10800"/>
                    </a:cubicBezTo>
                    <a:cubicBezTo>
                      <a:pt x="0" y="16748"/>
                      <a:pt x="201" y="21599"/>
                      <a:pt x="449" y="21599"/>
                    </a:cubicBezTo>
                    <a:lnTo>
                      <a:pt x="21150" y="21599"/>
                    </a:lnTo>
                    <a:cubicBezTo>
                      <a:pt x="21397" y="21599"/>
                      <a:pt x="21599" y="16748"/>
                      <a:pt x="21599" y="10800"/>
                    </a:cubicBezTo>
                    <a:cubicBezTo>
                      <a:pt x="21599" y="4830"/>
                      <a:pt x="21397" y="0"/>
                      <a:pt x="2115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Gill Sans" panose="020B0502020104020203" charset="0"/>
                  <a:sym typeface="Gill Sans" panose="020B0502020104020203" charset="0"/>
                </a:endParaRPr>
              </a:p>
            </p:txBody>
          </p:sp>
          <p:sp>
            <p:nvSpPr>
              <p:cNvPr id="82" name="AutoShape 74"/>
              <p:cNvSpPr/>
              <p:nvPr/>
            </p:nvSpPr>
            <p:spPr bwMode="auto">
              <a:xfrm>
                <a:off x="10132219" y="1952625"/>
                <a:ext cx="348456"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150" y="0"/>
                    </a:moveTo>
                    <a:lnTo>
                      <a:pt x="449" y="0"/>
                    </a:lnTo>
                    <a:cubicBezTo>
                      <a:pt x="201" y="0"/>
                      <a:pt x="0" y="4830"/>
                      <a:pt x="0" y="10800"/>
                    </a:cubicBezTo>
                    <a:cubicBezTo>
                      <a:pt x="0" y="16748"/>
                      <a:pt x="201" y="21599"/>
                      <a:pt x="449" y="21599"/>
                    </a:cubicBezTo>
                    <a:lnTo>
                      <a:pt x="21150" y="21599"/>
                    </a:lnTo>
                    <a:cubicBezTo>
                      <a:pt x="21397" y="21599"/>
                      <a:pt x="21599" y="16748"/>
                      <a:pt x="21599" y="10800"/>
                    </a:cubicBezTo>
                    <a:cubicBezTo>
                      <a:pt x="21599" y="4830"/>
                      <a:pt x="21397" y="0"/>
                      <a:pt x="2115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Gill Sans" panose="020B0502020104020203" charset="0"/>
                  <a:sym typeface="Gill Sans" panose="020B0502020104020203" charset="0"/>
                </a:endParaRPr>
              </a:p>
            </p:txBody>
          </p:sp>
          <p:sp>
            <p:nvSpPr>
              <p:cNvPr id="83" name="AutoShape 75"/>
              <p:cNvSpPr/>
              <p:nvPr/>
            </p:nvSpPr>
            <p:spPr bwMode="auto">
              <a:xfrm>
                <a:off x="10132219" y="1996282"/>
                <a:ext cx="348456"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150" y="0"/>
                    </a:moveTo>
                    <a:lnTo>
                      <a:pt x="449" y="0"/>
                    </a:lnTo>
                    <a:cubicBezTo>
                      <a:pt x="201" y="0"/>
                      <a:pt x="0" y="4830"/>
                      <a:pt x="0" y="10800"/>
                    </a:cubicBezTo>
                    <a:cubicBezTo>
                      <a:pt x="0" y="16748"/>
                      <a:pt x="201" y="21599"/>
                      <a:pt x="449" y="21599"/>
                    </a:cubicBezTo>
                    <a:lnTo>
                      <a:pt x="21150" y="21599"/>
                    </a:lnTo>
                    <a:cubicBezTo>
                      <a:pt x="21397" y="21599"/>
                      <a:pt x="21599" y="16748"/>
                      <a:pt x="21599" y="10800"/>
                    </a:cubicBezTo>
                    <a:cubicBezTo>
                      <a:pt x="21599" y="4830"/>
                      <a:pt x="21397" y="0"/>
                      <a:pt x="2115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Gill Sans" panose="020B0502020104020203" charset="0"/>
                  <a:sym typeface="Gill Sans" panose="020B0502020104020203" charset="0"/>
                </a:endParaRPr>
              </a:p>
            </p:txBody>
          </p:sp>
          <p:sp>
            <p:nvSpPr>
              <p:cNvPr id="84" name="AutoShape 76"/>
              <p:cNvSpPr/>
              <p:nvPr/>
            </p:nvSpPr>
            <p:spPr bwMode="auto">
              <a:xfrm>
                <a:off x="10132219" y="1865313"/>
                <a:ext cx="348456"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150" y="0"/>
                    </a:moveTo>
                    <a:lnTo>
                      <a:pt x="449" y="0"/>
                    </a:lnTo>
                    <a:cubicBezTo>
                      <a:pt x="201" y="0"/>
                      <a:pt x="0" y="4830"/>
                      <a:pt x="0" y="10800"/>
                    </a:cubicBezTo>
                    <a:cubicBezTo>
                      <a:pt x="0" y="16769"/>
                      <a:pt x="201" y="21599"/>
                      <a:pt x="449" y="21599"/>
                    </a:cubicBezTo>
                    <a:lnTo>
                      <a:pt x="21150" y="21599"/>
                    </a:lnTo>
                    <a:cubicBezTo>
                      <a:pt x="21397" y="21599"/>
                      <a:pt x="21599" y="16769"/>
                      <a:pt x="21599" y="10800"/>
                    </a:cubicBezTo>
                    <a:cubicBezTo>
                      <a:pt x="21599" y="4830"/>
                      <a:pt x="21397" y="0"/>
                      <a:pt x="2115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Gill Sans" panose="020B0502020104020203" charset="0"/>
                  <a:sym typeface="Gill Sans" panose="020B0502020104020203" charset="0"/>
                </a:endParaRPr>
              </a:p>
            </p:txBody>
          </p:sp>
          <p:sp>
            <p:nvSpPr>
              <p:cNvPr id="85" name="AutoShape 77"/>
              <p:cNvSpPr/>
              <p:nvPr/>
            </p:nvSpPr>
            <p:spPr bwMode="auto">
              <a:xfrm>
                <a:off x="10132219" y="1720057"/>
                <a:ext cx="130969" cy="1166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4799" y="5400"/>
                    </a:moveTo>
                    <a:lnTo>
                      <a:pt x="16800" y="5400"/>
                    </a:lnTo>
                    <a:lnTo>
                      <a:pt x="16800" y="16200"/>
                    </a:lnTo>
                    <a:lnTo>
                      <a:pt x="4799" y="16200"/>
                    </a:lnTo>
                    <a:cubicBezTo>
                      <a:pt x="4799" y="16200"/>
                      <a:pt x="4799" y="5400"/>
                      <a:pt x="4799" y="5400"/>
                    </a:cubicBezTo>
                    <a:close/>
                    <a:moveTo>
                      <a:pt x="2399" y="21599"/>
                    </a:moveTo>
                    <a:lnTo>
                      <a:pt x="19200" y="21599"/>
                    </a:lnTo>
                    <a:cubicBezTo>
                      <a:pt x="20526" y="21599"/>
                      <a:pt x="21599" y="20392"/>
                      <a:pt x="21599" y="18900"/>
                    </a:cubicBezTo>
                    <a:lnTo>
                      <a:pt x="21599" y="2700"/>
                    </a:lnTo>
                    <a:cubicBezTo>
                      <a:pt x="21599" y="1207"/>
                      <a:pt x="20526" y="0"/>
                      <a:pt x="19200" y="0"/>
                    </a:cubicBezTo>
                    <a:lnTo>
                      <a:pt x="2399" y="0"/>
                    </a:lnTo>
                    <a:cubicBezTo>
                      <a:pt x="1073" y="0"/>
                      <a:pt x="0" y="1207"/>
                      <a:pt x="0" y="2700"/>
                    </a:cubicBezTo>
                    <a:lnTo>
                      <a:pt x="0" y="18900"/>
                    </a:lnTo>
                    <a:cubicBezTo>
                      <a:pt x="0" y="20392"/>
                      <a:pt x="1073" y="21599"/>
                      <a:pt x="2399" y="21599"/>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Gill Sans" panose="020B0502020104020203" charset="0"/>
                  <a:sym typeface="Gill Sans" panose="020B0502020104020203" charset="0"/>
                </a:endParaRPr>
              </a:p>
            </p:txBody>
          </p:sp>
        </p:grpSp>
      </p:grpSp>
      <p:grpSp>
        <p:nvGrpSpPr>
          <p:cNvPr id="3" name="组合 2"/>
          <p:cNvGrpSpPr/>
          <p:nvPr/>
        </p:nvGrpSpPr>
        <p:grpSpPr>
          <a:xfrm>
            <a:off x="1648279" y="2695598"/>
            <a:ext cx="917460" cy="917460"/>
            <a:chOff x="2050289" y="3824474"/>
            <a:chExt cx="688095" cy="688095"/>
          </a:xfrm>
        </p:grpSpPr>
        <p:grpSp>
          <p:nvGrpSpPr>
            <p:cNvPr id="106" name="组合 105"/>
            <p:cNvGrpSpPr/>
            <p:nvPr/>
          </p:nvGrpSpPr>
          <p:grpSpPr>
            <a:xfrm>
              <a:off x="2050289" y="3824474"/>
              <a:ext cx="688095" cy="688095"/>
              <a:chOff x="3567745" y="3971974"/>
              <a:chExt cx="1338084" cy="1338084"/>
            </a:xfrm>
          </p:grpSpPr>
          <p:grpSp>
            <p:nvGrpSpPr>
              <p:cNvPr id="109" name="组合 108"/>
              <p:cNvGrpSpPr/>
              <p:nvPr/>
            </p:nvGrpSpPr>
            <p:grpSpPr>
              <a:xfrm>
                <a:off x="3567745" y="3971974"/>
                <a:ext cx="1338084" cy="1338084"/>
                <a:chOff x="5213600" y="2517129"/>
                <a:chExt cx="2023672" cy="2023672"/>
              </a:xfrm>
            </p:grpSpPr>
            <p:sp>
              <p:nvSpPr>
                <p:cNvPr id="132" name="椭圆 131"/>
                <p:cNvSpPr/>
                <p:nvPr/>
              </p:nvSpPr>
              <p:spPr>
                <a:xfrm>
                  <a:off x="5213600" y="2517129"/>
                  <a:ext cx="2023672" cy="2023672"/>
                </a:xfrm>
                <a:prstGeom prst="ellipse">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微软雅黑" panose="020B0503020204020204" charset="-122"/>
                  </a:endParaRPr>
                </a:p>
              </p:txBody>
            </p:sp>
            <p:sp>
              <p:nvSpPr>
                <p:cNvPr id="133" name="椭圆 132"/>
                <p:cNvSpPr/>
                <p:nvPr/>
              </p:nvSpPr>
              <p:spPr>
                <a:xfrm>
                  <a:off x="5260739" y="2564268"/>
                  <a:ext cx="1929394" cy="1929394"/>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微软雅黑" panose="020B0503020204020204" charset="-122"/>
                  </a:endParaRPr>
                </a:p>
              </p:txBody>
            </p:sp>
          </p:grpSp>
          <p:sp>
            <p:nvSpPr>
              <p:cNvPr id="131" name="椭圆 130"/>
              <p:cNvSpPr/>
              <p:nvPr/>
            </p:nvSpPr>
            <p:spPr>
              <a:xfrm>
                <a:off x="3695022" y="4099252"/>
                <a:ext cx="1083527" cy="1083527"/>
              </a:xfrm>
              <a:prstGeom prst="ellipse">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a:solidFill>
                    <a:prstClr val="white"/>
                  </a:solidFill>
                  <a:latin typeface="微软雅黑" panose="020B0503020204020204" charset="-122"/>
                </a:endParaRPr>
              </a:p>
            </p:txBody>
          </p:sp>
        </p:grpSp>
        <p:grpSp>
          <p:nvGrpSpPr>
            <p:cNvPr id="94" name="Group 68"/>
            <p:cNvGrpSpPr/>
            <p:nvPr/>
          </p:nvGrpSpPr>
          <p:grpSpPr>
            <a:xfrm>
              <a:off x="2208399" y="4049290"/>
              <a:ext cx="328541" cy="256656"/>
              <a:chOff x="2581275" y="1710532"/>
              <a:chExt cx="464344" cy="362744"/>
            </a:xfrm>
            <a:solidFill>
              <a:schemeClr val="bg1"/>
            </a:solidFill>
          </p:grpSpPr>
          <p:sp>
            <p:nvSpPr>
              <p:cNvPr id="95" name="AutoShape 140"/>
              <p:cNvSpPr/>
              <p:nvPr/>
            </p:nvSpPr>
            <p:spPr bwMode="auto">
              <a:xfrm>
                <a:off x="2639219" y="1768475"/>
                <a:ext cx="290513" cy="235744"/>
              </a:xfrm>
              <a:custGeom>
                <a:avLst/>
                <a:gdLst>
                  <a:gd name="T0" fmla="+- 0 10800 376"/>
                  <a:gd name="T1" fmla="*/ T0 w 20848"/>
                  <a:gd name="T2" fmla="*/ 10800 h 21600"/>
                  <a:gd name="T3" fmla="+- 0 10800 376"/>
                  <a:gd name="T4" fmla="*/ T3 w 20848"/>
                  <a:gd name="T5" fmla="*/ 10800 h 21600"/>
                  <a:gd name="T6" fmla="+- 0 10800 376"/>
                  <a:gd name="T7" fmla="*/ T6 w 20848"/>
                  <a:gd name="T8" fmla="*/ 10800 h 21600"/>
                  <a:gd name="T9" fmla="+- 0 10800 376"/>
                  <a:gd name="T10" fmla="*/ T9 w 20848"/>
                  <a:gd name="T11" fmla="*/ 10800 h 21600"/>
                </a:gdLst>
                <a:ahLst/>
                <a:cxnLst>
                  <a:cxn ang="0">
                    <a:pos x="T1" y="T2"/>
                  </a:cxn>
                  <a:cxn ang="0">
                    <a:pos x="T4" y="T5"/>
                  </a:cxn>
                  <a:cxn ang="0">
                    <a:pos x="T7" y="T8"/>
                  </a:cxn>
                  <a:cxn ang="0">
                    <a:pos x="T10" y="T11"/>
                  </a:cxn>
                </a:cxnLst>
                <a:rect l="0" t="0" r="r" b="b"/>
                <a:pathLst>
                  <a:path w="20848" h="21600">
                    <a:moveTo>
                      <a:pt x="18728" y="19178"/>
                    </a:moveTo>
                    <a:cubicBezTo>
                      <a:pt x="13191" y="20631"/>
                      <a:pt x="7654" y="20631"/>
                      <a:pt x="2118" y="19178"/>
                    </a:cubicBezTo>
                    <a:cubicBezTo>
                      <a:pt x="678" y="13592"/>
                      <a:pt x="678" y="8008"/>
                      <a:pt x="2118" y="2421"/>
                    </a:cubicBezTo>
                    <a:cubicBezTo>
                      <a:pt x="7654" y="968"/>
                      <a:pt x="13191" y="968"/>
                      <a:pt x="18728" y="2421"/>
                    </a:cubicBezTo>
                    <a:cubicBezTo>
                      <a:pt x="20168" y="8008"/>
                      <a:pt x="20168" y="13592"/>
                      <a:pt x="18728" y="19178"/>
                    </a:cubicBezTo>
                    <a:moveTo>
                      <a:pt x="18938" y="1116"/>
                    </a:moveTo>
                    <a:cubicBezTo>
                      <a:pt x="16114" y="375"/>
                      <a:pt x="13249" y="0"/>
                      <a:pt x="10423" y="0"/>
                    </a:cubicBezTo>
                    <a:cubicBezTo>
                      <a:pt x="7597" y="0"/>
                      <a:pt x="4732" y="375"/>
                      <a:pt x="1908" y="1116"/>
                    </a:cubicBezTo>
                    <a:cubicBezTo>
                      <a:pt x="1543" y="1213"/>
                      <a:pt x="1244" y="1552"/>
                      <a:pt x="1127" y="2004"/>
                    </a:cubicBezTo>
                    <a:cubicBezTo>
                      <a:pt x="-376" y="7841"/>
                      <a:pt x="-376" y="13759"/>
                      <a:pt x="1127" y="19593"/>
                    </a:cubicBezTo>
                    <a:cubicBezTo>
                      <a:pt x="1244" y="20047"/>
                      <a:pt x="1543" y="20386"/>
                      <a:pt x="1908" y="20482"/>
                    </a:cubicBezTo>
                    <a:cubicBezTo>
                      <a:pt x="4732" y="21224"/>
                      <a:pt x="7597" y="21600"/>
                      <a:pt x="10423" y="21600"/>
                    </a:cubicBezTo>
                    <a:cubicBezTo>
                      <a:pt x="13249" y="21600"/>
                      <a:pt x="16114" y="21224"/>
                      <a:pt x="18938" y="20482"/>
                    </a:cubicBezTo>
                    <a:cubicBezTo>
                      <a:pt x="19303" y="20386"/>
                      <a:pt x="19602" y="20047"/>
                      <a:pt x="19719" y="19593"/>
                    </a:cubicBezTo>
                    <a:cubicBezTo>
                      <a:pt x="21223" y="13759"/>
                      <a:pt x="21223" y="7841"/>
                      <a:pt x="19719" y="2004"/>
                    </a:cubicBezTo>
                    <a:cubicBezTo>
                      <a:pt x="19602" y="1552"/>
                      <a:pt x="19303" y="1213"/>
                      <a:pt x="18938" y="1116"/>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Gill Sans" panose="020B0502020104020203" charset="0"/>
                  <a:sym typeface="Gill Sans" panose="020B0502020104020203" charset="0"/>
                </a:endParaRPr>
              </a:p>
            </p:txBody>
          </p:sp>
          <p:sp>
            <p:nvSpPr>
              <p:cNvPr id="96" name="AutoShape 141"/>
              <p:cNvSpPr/>
              <p:nvPr/>
            </p:nvSpPr>
            <p:spPr bwMode="auto">
              <a:xfrm>
                <a:off x="2581275" y="1710532"/>
                <a:ext cx="464344" cy="362744"/>
              </a:xfrm>
              <a:custGeom>
                <a:avLst/>
                <a:gdLst>
                  <a:gd name="T0" fmla="+- 0 10800 252"/>
                  <a:gd name="T1" fmla="*/ T0 w 21096"/>
                  <a:gd name="T2" fmla="*/ 10800 h 21600"/>
                  <a:gd name="T3" fmla="+- 0 10800 252"/>
                  <a:gd name="T4" fmla="*/ T3 w 21096"/>
                  <a:gd name="T5" fmla="*/ 10800 h 21600"/>
                  <a:gd name="T6" fmla="+- 0 10800 252"/>
                  <a:gd name="T7" fmla="*/ T6 w 21096"/>
                  <a:gd name="T8" fmla="*/ 10800 h 21600"/>
                  <a:gd name="T9" fmla="+- 0 10800 252"/>
                  <a:gd name="T10" fmla="*/ T9 w 21096"/>
                  <a:gd name="T11" fmla="*/ 10800 h 21600"/>
                </a:gdLst>
                <a:ahLst/>
                <a:cxnLst>
                  <a:cxn ang="0">
                    <a:pos x="T1" y="T2"/>
                  </a:cxn>
                  <a:cxn ang="0">
                    <a:pos x="T4" y="T5"/>
                  </a:cxn>
                  <a:cxn ang="0">
                    <a:pos x="T7" y="T8"/>
                  </a:cxn>
                  <a:cxn ang="0">
                    <a:pos x="T10" y="T11"/>
                  </a:cxn>
                </a:cxnLst>
                <a:rect l="0" t="0" r="r" b="b"/>
                <a:pathLst>
                  <a:path w="21096" h="21600">
                    <a:moveTo>
                      <a:pt x="19056" y="18331"/>
                    </a:moveTo>
                    <a:cubicBezTo>
                      <a:pt x="13383" y="19233"/>
                      <a:pt x="7711" y="19233"/>
                      <a:pt x="2038" y="18331"/>
                    </a:cubicBezTo>
                    <a:cubicBezTo>
                      <a:pt x="1074" y="13022"/>
                      <a:pt x="1074" y="7713"/>
                      <a:pt x="2038" y="2404"/>
                    </a:cubicBezTo>
                    <a:cubicBezTo>
                      <a:pt x="7711" y="1502"/>
                      <a:pt x="13383" y="1502"/>
                      <a:pt x="19056" y="2404"/>
                    </a:cubicBezTo>
                    <a:cubicBezTo>
                      <a:pt x="20021" y="7713"/>
                      <a:pt x="20021" y="13022"/>
                      <a:pt x="19056" y="18331"/>
                    </a:cubicBezTo>
                    <a:moveTo>
                      <a:pt x="20338" y="2005"/>
                    </a:moveTo>
                    <a:cubicBezTo>
                      <a:pt x="20211" y="1301"/>
                      <a:pt x="19762" y="776"/>
                      <a:pt x="19215" y="689"/>
                    </a:cubicBezTo>
                    <a:cubicBezTo>
                      <a:pt x="16339" y="232"/>
                      <a:pt x="13423" y="0"/>
                      <a:pt x="10547" y="0"/>
                    </a:cubicBezTo>
                    <a:cubicBezTo>
                      <a:pt x="7671" y="0"/>
                      <a:pt x="4755" y="232"/>
                      <a:pt x="1879" y="689"/>
                    </a:cubicBezTo>
                    <a:cubicBezTo>
                      <a:pt x="1332" y="776"/>
                      <a:pt x="883" y="1301"/>
                      <a:pt x="756" y="2005"/>
                    </a:cubicBezTo>
                    <a:cubicBezTo>
                      <a:pt x="-252" y="7553"/>
                      <a:pt x="-252" y="13181"/>
                      <a:pt x="756" y="18731"/>
                    </a:cubicBezTo>
                    <a:cubicBezTo>
                      <a:pt x="883" y="19434"/>
                      <a:pt x="1332" y="19959"/>
                      <a:pt x="1879" y="20046"/>
                    </a:cubicBezTo>
                    <a:cubicBezTo>
                      <a:pt x="3265" y="20266"/>
                      <a:pt x="4660" y="20429"/>
                      <a:pt x="6055" y="20544"/>
                    </a:cubicBezTo>
                    <a:cubicBezTo>
                      <a:pt x="5979" y="20606"/>
                      <a:pt x="5931" y="20670"/>
                      <a:pt x="5931" y="20735"/>
                    </a:cubicBezTo>
                    <a:cubicBezTo>
                      <a:pt x="5931" y="21213"/>
                      <a:pt x="7997" y="21599"/>
                      <a:pt x="10547" y="21599"/>
                    </a:cubicBezTo>
                    <a:cubicBezTo>
                      <a:pt x="13097" y="21599"/>
                      <a:pt x="15164" y="21213"/>
                      <a:pt x="15164" y="20735"/>
                    </a:cubicBezTo>
                    <a:cubicBezTo>
                      <a:pt x="15164" y="20670"/>
                      <a:pt x="15115" y="20606"/>
                      <a:pt x="15040" y="20544"/>
                    </a:cubicBezTo>
                    <a:cubicBezTo>
                      <a:pt x="16434" y="20429"/>
                      <a:pt x="17830" y="20266"/>
                      <a:pt x="19215" y="20046"/>
                    </a:cubicBezTo>
                    <a:cubicBezTo>
                      <a:pt x="19762" y="19959"/>
                      <a:pt x="20211" y="19434"/>
                      <a:pt x="20338" y="18731"/>
                    </a:cubicBezTo>
                    <a:cubicBezTo>
                      <a:pt x="21347" y="13181"/>
                      <a:pt x="21347" y="7553"/>
                      <a:pt x="20338" y="200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Gill Sans" panose="020B0502020104020203" charset="0"/>
                  <a:sym typeface="Gill Sans" panose="020B0502020104020203" charset="0"/>
                </a:endParaRPr>
              </a:p>
            </p:txBody>
          </p:sp>
          <p:sp>
            <p:nvSpPr>
              <p:cNvPr id="97" name="AutoShape 142"/>
              <p:cNvSpPr/>
              <p:nvPr/>
            </p:nvSpPr>
            <p:spPr bwMode="auto">
              <a:xfrm>
                <a:off x="2944019" y="1783557"/>
                <a:ext cx="43656" cy="428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200"/>
                    </a:moveTo>
                    <a:cubicBezTo>
                      <a:pt x="12779" y="7200"/>
                      <a:pt x="14399" y="8820"/>
                      <a:pt x="14399" y="10800"/>
                    </a:cubicBezTo>
                    <a:cubicBezTo>
                      <a:pt x="14399" y="12779"/>
                      <a:pt x="12779" y="14400"/>
                      <a:pt x="10800" y="14400"/>
                    </a:cubicBezTo>
                    <a:cubicBezTo>
                      <a:pt x="8820" y="14400"/>
                      <a:pt x="7199" y="12779"/>
                      <a:pt x="7199" y="10800"/>
                    </a:cubicBezTo>
                    <a:cubicBezTo>
                      <a:pt x="7199" y="8820"/>
                      <a:pt x="8820" y="7200"/>
                      <a:pt x="10800" y="7200"/>
                    </a:cubicBezTo>
                    <a:moveTo>
                      <a:pt x="10800" y="21599"/>
                    </a:moveTo>
                    <a:cubicBezTo>
                      <a:pt x="16762" y="21599"/>
                      <a:pt x="21600" y="16762"/>
                      <a:pt x="21600" y="10800"/>
                    </a:cubicBezTo>
                    <a:cubicBezTo>
                      <a:pt x="21600" y="4837"/>
                      <a:pt x="16762" y="0"/>
                      <a:pt x="10800" y="0"/>
                    </a:cubicBezTo>
                    <a:cubicBezTo>
                      <a:pt x="4837" y="0"/>
                      <a:pt x="0" y="4837"/>
                      <a:pt x="0" y="10800"/>
                    </a:cubicBezTo>
                    <a:cubicBezTo>
                      <a:pt x="0" y="16762"/>
                      <a:pt x="4837" y="21599"/>
                      <a:pt x="10800" y="21599"/>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Gill Sans" panose="020B0502020104020203" charset="0"/>
                  <a:sym typeface="Gill Sans" panose="020B0502020104020203" charset="0"/>
                </a:endParaRPr>
              </a:p>
            </p:txBody>
          </p:sp>
          <p:sp>
            <p:nvSpPr>
              <p:cNvPr id="98" name="AutoShape 143"/>
              <p:cNvSpPr/>
              <p:nvPr/>
            </p:nvSpPr>
            <p:spPr bwMode="auto">
              <a:xfrm>
                <a:off x="2929732" y="1971675"/>
                <a:ext cx="57944" cy="150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Gill Sans" panose="020B0502020104020203" charset="0"/>
                  <a:sym typeface="Gill Sans" panose="020B0502020104020203" charset="0"/>
                </a:endParaRPr>
              </a:p>
            </p:txBody>
          </p:sp>
          <p:sp>
            <p:nvSpPr>
              <p:cNvPr id="99" name="AutoShape 144"/>
              <p:cNvSpPr/>
              <p:nvPr/>
            </p:nvSpPr>
            <p:spPr bwMode="auto">
              <a:xfrm>
                <a:off x="2944019" y="1928019"/>
                <a:ext cx="58738"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Gill Sans" panose="020B0502020104020203" charset="0"/>
                  <a:sym typeface="Gill Sans" panose="020B0502020104020203" charset="0"/>
                </a:endParaRPr>
              </a:p>
            </p:txBody>
          </p:sp>
          <p:sp>
            <p:nvSpPr>
              <p:cNvPr id="100" name="AutoShape 145"/>
              <p:cNvSpPr/>
              <p:nvPr/>
            </p:nvSpPr>
            <p:spPr bwMode="auto">
              <a:xfrm>
                <a:off x="2944019" y="1885157"/>
                <a:ext cx="58738"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Gill Sans" panose="020B0502020104020203" charset="0"/>
                  <a:sym typeface="Gill Sans" panose="020B0502020104020203" charset="0"/>
                </a:endParaRPr>
              </a:p>
            </p:txBody>
          </p:sp>
          <p:sp>
            <p:nvSpPr>
              <p:cNvPr id="102" name="AutoShape 146"/>
              <p:cNvSpPr/>
              <p:nvPr/>
            </p:nvSpPr>
            <p:spPr bwMode="auto">
              <a:xfrm>
                <a:off x="2697957" y="1826419"/>
                <a:ext cx="86519" cy="61119"/>
              </a:xfrm>
              <a:custGeom>
                <a:avLst/>
                <a:gdLst>
                  <a:gd name="T0" fmla="+- 0 10822 44"/>
                  <a:gd name="T1" fmla="*/ T0 w 21556"/>
                  <a:gd name="T2" fmla="+- 0 10826 53"/>
                  <a:gd name="T3" fmla="*/ 10826 h 21547"/>
                  <a:gd name="T4" fmla="+- 0 10822 44"/>
                  <a:gd name="T5" fmla="*/ T4 w 21556"/>
                  <a:gd name="T6" fmla="+- 0 10826 53"/>
                  <a:gd name="T7" fmla="*/ 10826 h 21547"/>
                  <a:gd name="T8" fmla="+- 0 10822 44"/>
                  <a:gd name="T9" fmla="*/ T8 w 21556"/>
                  <a:gd name="T10" fmla="+- 0 10826 53"/>
                  <a:gd name="T11" fmla="*/ 10826 h 21547"/>
                  <a:gd name="T12" fmla="+- 0 10822 44"/>
                  <a:gd name="T13" fmla="*/ T12 w 21556"/>
                  <a:gd name="T14" fmla="+- 0 10826 53"/>
                  <a:gd name="T15" fmla="*/ 10826 h 21547"/>
                </a:gdLst>
                <a:ahLst/>
                <a:cxnLst>
                  <a:cxn ang="0">
                    <a:pos x="T1" y="T3"/>
                  </a:cxn>
                  <a:cxn ang="0">
                    <a:pos x="T5" y="T7"/>
                  </a:cxn>
                  <a:cxn ang="0">
                    <a:pos x="T9" y="T11"/>
                  </a:cxn>
                  <a:cxn ang="0">
                    <a:pos x="T13" y="T15"/>
                  </a:cxn>
                </a:cxnLst>
                <a:rect l="0" t="0" r="r" b="b"/>
                <a:pathLst>
                  <a:path w="21556" h="21547">
                    <a:moveTo>
                      <a:pt x="19751" y="2"/>
                    </a:moveTo>
                    <a:lnTo>
                      <a:pt x="3200" y="1845"/>
                    </a:lnTo>
                    <a:cubicBezTo>
                      <a:pt x="2215" y="2010"/>
                      <a:pt x="1272" y="3284"/>
                      <a:pt x="1106" y="4676"/>
                    </a:cubicBezTo>
                    <a:lnTo>
                      <a:pt x="1" y="18986"/>
                    </a:lnTo>
                    <a:cubicBezTo>
                      <a:pt x="-44" y="20398"/>
                      <a:pt x="724" y="21547"/>
                      <a:pt x="1712" y="21547"/>
                    </a:cubicBezTo>
                    <a:cubicBezTo>
                      <a:pt x="2698" y="21547"/>
                      <a:pt x="3542" y="20398"/>
                      <a:pt x="3582" y="18978"/>
                    </a:cubicBezTo>
                    <a:lnTo>
                      <a:pt x="4185" y="9251"/>
                    </a:lnTo>
                    <a:cubicBezTo>
                      <a:pt x="4319" y="7849"/>
                      <a:pt x="5235" y="6592"/>
                      <a:pt x="6220" y="6447"/>
                    </a:cubicBezTo>
                    <a:lnTo>
                      <a:pt x="19751" y="5128"/>
                    </a:lnTo>
                    <a:cubicBezTo>
                      <a:pt x="20743" y="5078"/>
                      <a:pt x="21556" y="3884"/>
                      <a:pt x="21556" y="2467"/>
                    </a:cubicBezTo>
                    <a:cubicBezTo>
                      <a:pt x="21556" y="1055"/>
                      <a:pt x="20743" y="-53"/>
                      <a:pt x="19751" y="2"/>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Gill Sans" panose="020B0502020104020203" charset="0"/>
                  <a:sym typeface="Gill Sans" panose="020B0502020104020203" charset="0"/>
                </a:endParaRPr>
              </a:p>
            </p:txBody>
          </p:sp>
        </p:grpSp>
      </p:grpSp>
      <p:grpSp>
        <p:nvGrpSpPr>
          <p:cNvPr id="150" name="组合 149"/>
          <p:cNvGrpSpPr/>
          <p:nvPr/>
        </p:nvGrpSpPr>
        <p:grpSpPr>
          <a:xfrm>
            <a:off x="568443" y="319365"/>
            <a:ext cx="3809921" cy="420564"/>
            <a:chOff x="568442" y="319364"/>
            <a:chExt cx="3809924" cy="420565"/>
          </a:xfrm>
        </p:grpSpPr>
        <p:sp>
          <p:nvSpPr>
            <p:cNvPr id="151" name="文本框 23"/>
            <p:cNvSpPr txBox="1"/>
            <p:nvPr/>
          </p:nvSpPr>
          <p:spPr>
            <a:xfrm>
              <a:off x="665958" y="319364"/>
              <a:ext cx="1909498" cy="420565"/>
            </a:xfrm>
            <a:prstGeom prst="rect">
              <a:avLst/>
            </a:prstGeom>
            <a:noFill/>
          </p:spPr>
          <p:txBody>
            <a:bodyPr wrap="none" rtlCol="0">
              <a:spAutoFit/>
            </a:bodyPr>
            <a:lstStyle/>
            <a:p>
              <a:r>
                <a:rPr lang="zh-CN" altLang="en-US" sz="2135" dirty="0">
                  <a:solidFill>
                    <a:schemeClr val="bg1"/>
                  </a:solidFill>
                  <a:latin typeface="微软雅黑" panose="020B0503020204020204" charset="-122"/>
                </a:rPr>
                <a:t>标题文字内容 </a:t>
              </a:r>
              <a:endParaRPr lang="zh-CN" altLang="en-US" sz="2135" dirty="0">
                <a:solidFill>
                  <a:schemeClr val="bg1"/>
                </a:solidFill>
                <a:latin typeface="微软雅黑" panose="020B0503020204020204" charset="-122"/>
              </a:endParaRPr>
            </a:p>
          </p:txBody>
        </p:sp>
        <p:sp>
          <p:nvSpPr>
            <p:cNvPr id="152" name="等腰三角形 151"/>
            <p:cNvSpPr/>
            <p:nvPr/>
          </p:nvSpPr>
          <p:spPr>
            <a:xfrm rot="16200000" flipH="1" flipV="1">
              <a:off x="492508" y="454911"/>
              <a:ext cx="304323" cy="152455"/>
            </a:xfrm>
            <a:prstGeom prst="triangle">
              <a:avLst/>
            </a:prstGeom>
            <a:solidFill>
              <a:schemeClr val="tx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微软雅黑" panose="020B0503020204020204" charset="-122"/>
              </a:endParaRPr>
            </a:p>
          </p:txBody>
        </p:sp>
        <p:sp>
          <p:nvSpPr>
            <p:cNvPr id="153" name="文本框 23"/>
            <p:cNvSpPr txBox="1"/>
            <p:nvPr/>
          </p:nvSpPr>
          <p:spPr>
            <a:xfrm>
              <a:off x="2306003" y="429775"/>
              <a:ext cx="2072363" cy="297455"/>
            </a:xfrm>
            <a:prstGeom prst="rect">
              <a:avLst/>
            </a:prstGeom>
            <a:noFill/>
          </p:spPr>
          <p:txBody>
            <a:bodyPr wrap="none" rtlCol="0">
              <a:spAutoFit/>
            </a:bodyPr>
            <a:lstStyle/>
            <a:p>
              <a:r>
                <a:rPr lang="en-US" altLang="zh-CN" sz="1335" dirty="0">
                  <a:solidFill>
                    <a:schemeClr val="bg1"/>
                  </a:solidFill>
                  <a:latin typeface="微软雅黑" panose="020B0503020204020204" charset="-122"/>
                </a:rPr>
                <a:t>  Click here to add Title</a:t>
              </a:r>
              <a:endParaRPr lang="zh-CN" altLang="en-US" sz="1335" dirty="0">
                <a:solidFill>
                  <a:schemeClr val="bg1"/>
                </a:solidFill>
                <a:latin typeface="微软雅黑" panose="020B0503020204020204" charset="-122"/>
              </a:endParaRPr>
            </a:p>
          </p:txBody>
        </p:sp>
      </p:grpSp>
      <p:cxnSp>
        <p:nvCxnSpPr>
          <p:cNvPr id="73" name="Straight Arrow Connector 39"/>
          <p:cNvCxnSpPr/>
          <p:nvPr/>
        </p:nvCxnSpPr>
        <p:spPr>
          <a:xfrm flipV="1">
            <a:off x="2566333" y="3047997"/>
            <a:ext cx="1190273" cy="106035"/>
          </a:xfrm>
          <a:prstGeom prst="straightConnector1">
            <a:avLst/>
          </a:prstGeom>
          <a:ln>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74" name="Straight Arrow Connector 43"/>
          <p:cNvCxnSpPr/>
          <p:nvPr/>
        </p:nvCxnSpPr>
        <p:spPr>
          <a:xfrm flipV="1">
            <a:off x="4867453" y="2921191"/>
            <a:ext cx="1290548" cy="126807"/>
          </a:xfrm>
          <a:prstGeom prst="straightConnector1">
            <a:avLst/>
          </a:prstGeom>
          <a:ln>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75" name="Straight Arrow Connector 46"/>
          <p:cNvCxnSpPr/>
          <p:nvPr/>
        </p:nvCxnSpPr>
        <p:spPr>
          <a:xfrm flipV="1">
            <a:off x="7502122" y="2845767"/>
            <a:ext cx="1235005" cy="75424"/>
          </a:xfrm>
          <a:prstGeom prst="straightConnector1">
            <a:avLst/>
          </a:prstGeom>
          <a:ln>
            <a:solidFill>
              <a:schemeClr val="bg1"/>
            </a:solidFill>
            <a:tailEnd type="triangle"/>
          </a:ln>
        </p:spPr>
        <p:style>
          <a:lnRef idx="1">
            <a:schemeClr val="accent1"/>
          </a:lnRef>
          <a:fillRef idx="0">
            <a:schemeClr val="accent1"/>
          </a:fillRef>
          <a:effectRef idx="0">
            <a:schemeClr val="accent1"/>
          </a:effectRef>
          <a:fontRef idx="minor">
            <a:schemeClr val="tx1"/>
          </a:fontRef>
        </p:style>
      </p:cxnSp>
      <p:grpSp>
        <p:nvGrpSpPr>
          <p:cNvPr id="204" name="组合 203"/>
          <p:cNvGrpSpPr/>
          <p:nvPr/>
        </p:nvGrpSpPr>
        <p:grpSpPr>
          <a:xfrm>
            <a:off x="1054373" y="3910115"/>
            <a:ext cx="2357633" cy="1026724"/>
            <a:chOff x="1256119" y="1638320"/>
            <a:chExt cx="1923767" cy="770043"/>
          </a:xfrm>
        </p:grpSpPr>
        <p:sp>
          <p:nvSpPr>
            <p:cNvPr id="205" name="TextBox 204"/>
            <p:cNvSpPr txBox="1"/>
            <p:nvPr/>
          </p:nvSpPr>
          <p:spPr>
            <a:xfrm>
              <a:off x="1256119" y="1958240"/>
              <a:ext cx="1923767" cy="450123"/>
            </a:xfrm>
            <a:prstGeom prst="rect">
              <a:avLst/>
            </a:prstGeom>
            <a:noFill/>
          </p:spPr>
          <p:txBody>
            <a:bodyPr wrap="square" lIns="0" tIns="0" rtlCol="0" anchor="t">
              <a:spAutoFit/>
            </a:bodyPr>
            <a:lstStyle/>
            <a:p>
              <a:r>
                <a:rPr lang="zh-CN" altLang="en-US" sz="1200" dirty="0">
                  <a:solidFill>
                    <a:schemeClr val="bg1"/>
                  </a:solidFill>
                  <a:latin typeface="微软雅黑" panose="020B0503020204020204" charset="-122"/>
                </a:rPr>
                <a:t>单击此处添加文本单击此处添加</a:t>
              </a:r>
              <a:endParaRPr lang="en-US" altLang="zh-CN" sz="1200" dirty="0">
                <a:solidFill>
                  <a:schemeClr val="bg1"/>
                </a:solidFill>
                <a:latin typeface="微软雅黑" panose="020B0503020204020204" charset="-122"/>
              </a:endParaRPr>
            </a:p>
            <a:p>
              <a:r>
                <a:rPr lang="zh-CN" altLang="en-US" sz="1200" dirty="0">
                  <a:solidFill>
                    <a:schemeClr val="bg1"/>
                  </a:solidFill>
                  <a:latin typeface="微软雅黑" panose="020B0503020204020204" charset="-122"/>
                </a:rPr>
                <a:t>单击此处添加文本单击此处添加</a:t>
              </a:r>
              <a:endParaRPr lang="en-US" altLang="zh-CN" sz="1200" dirty="0">
                <a:solidFill>
                  <a:schemeClr val="bg1"/>
                </a:solidFill>
                <a:latin typeface="微软雅黑" panose="020B0503020204020204" charset="-122"/>
              </a:endParaRPr>
            </a:p>
            <a:p>
              <a:r>
                <a:rPr lang="zh-CN" altLang="en-US" sz="1200" dirty="0">
                  <a:solidFill>
                    <a:schemeClr val="bg1"/>
                  </a:solidFill>
                  <a:latin typeface="微软雅黑" panose="020B0503020204020204" charset="-122"/>
                </a:rPr>
                <a:t>单击此处添加文本单击此处添加</a:t>
              </a:r>
              <a:endParaRPr lang="en-US" altLang="zh-CN" sz="1200" dirty="0">
                <a:solidFill>
                  <a:schemeClr val="bg1"/>
                </a:solidFill>
                <a:latin typeface="微软雅黑" panose="020B0503020204020204" charset="-122"/>
              </a:endParaRPr>
            </a:p>
          </p:txBody>
        </p:sp>
        <p:sp>
          <p:nvSpPr>
            <p:cNvPr id="206" name="TextBox 205"/>
            <p:cNvSpPr txBox="1"/>
            <p:nvPr/>
          </p:nvSpPr>
          <p:spPr>
            <a:xfrm>
              <a:off x="1571677" y="1638320"/>
              <a:ext cx="894678" cy="246173"/>
            </a:xfrm>
            <a:prstGeom prst="rect">
              <a:avLst/>
            </a:prstGeom>
            <a:noFill/>
          </p:spPr>
          <p:txBody>
            <a:bodyPr wrap="none" lIns="0" tIns="0" rIns="0" bIns="0" rtlCol="0" anchor="t">
              <a:spAutoFit/>
            </a:bodyPr>
            <a:lstStyle/>
            <a:p>
              <a:pPr algn="ctr"/>
              <a:r>
                <a:rPr lang="zh-CN" altLang="en-US" sz="2135" dirty="0">
                  <a:solidFill>
                    <a:schemeClr val="bg1"/>
                  </a:solidFill>
                  <a:latin typeface="微软雅黑" panose="020B0503020204020204" charset="-122"/>
                </a:rPr>
                <a:t>标题文字</a:t>
              </a:r>
              <a:endParaRPr lang="en-US" sz="2135" dirty="0">
                <a:solidFill>
                  <a:schemeClr val="bg1"/>
                </a:solidFill>
                <a:latin typeface="微软雅黑" panose="020B0503020204020204" charset="-122"/>
              </a:endParaRPr>
            </a:p>
          </p:txBody>
        </p:sp>
      </p:grpSp>
      <p:grpSp>
        <p:nvGrpSpPr>
          <p:cNvPr id="210" name="组合 209"/>
          <p:cNvGrpSpPr/>
          <p:nvPr/>
        </p:nvGrpSpPr>
        <p:grpSpPr>
          <a:xfrm>
            <a:off x="3412006" y="3910115"/>
            <a:ext cx="2357633" cy="1026724"/>
            <a:chOff x="1256119" y="1638320"/>
            <a:chExt cx="1923767" cy="770043"/>
          </a:xfrm>
        </p:grpSpPr>
        <p:sp>
          <p:nvSpPr>
            <p:cNvPr id="211" name="TextBox 210"/>
            <p:cNvSpPr txBox="1"/>
            <p:nvPr/>
          </p:nvSpPr>
          <p:spPr>
            <a:xfrm>
              <a:off x="1256119" y="1958240"/>
              <a:ext cx="1923767" cy="450123"/>
            </a:xfrm>
            <a:prstGeom prst="rect">
              <a:avLst/>
            </a:prstGeom>
            <a:noFill/>
          </p:spPr>
          <p:txBody>
            <a:bodyPr wrap="square" lIns="0" tIns="0" rtlCol="0" anchor="t">
              <a:spAutoFit/>
            </a:bodyPr>
            <a:lstStyle/>
            <a:p>
              <a:r>
                <a:rPr lang="zh-CN" altLang="en-US" sz="1200" dirty="0">
                  <a:solidFill>
                    <a:schemeClr val="bg1"/>
                  </a:solidFill>
                  <a:latin typeface="微软雅黑" panose="020B0503020204020204" charset="-122"/>
                </a:rPr>
                <a:t>单击此处添加文本单击此处添加</a:t>
              </a:r>
              <a:endParaRPr lang="en-US" altLang="zh-CN" sz="1200" dirty="0">
                <a:solidFill>
                  <a:schemeClr val="bg1"/>
                </a:solidFill>
                <a:latin typeface="微软雅黑" panose="020B0503020204020204" charset="-122"/>
              </a:endParaRPr>
            </a:p>
            <a:p>
              <a:r>
                <a:rPr lang="zh-CN" altLang="en-US" sz="1200" dirty="0">
                  <a:solidFill>
                    <a:schemeClr val="bg1"/>
                  </a:solidFill>
                  <a:latin typeface="微软雅黑" panose="020B0503020204020204" charset="-122"/>
                </a:rPr>
                <a:t>单击此处添加文本单击此处添加</a:t>
              </a:r>
              <a:endParaRPr lang="en-US" altLang="zh-CN" sz="1200" dirty="0">
                <a:solidFill>
                  <a:schemeClr val="bg1"/>
                </a:solidFill>
                <a:latin typeface="微软雅黑" panose="020B0503020204020204" charset="-122"/>
              </a:endParaRPr>
            </a:p>
            <a:p>
              <a:r>
                <a:rPr lang="zh-CN" altLang="en-US" sz="1200" dirty="0">
                  <a:solidFill>
                    <a:schemeClr val="bg1"/>
                  </a:solidFill>
                  <a:latin typeface="微软雅黑" panose="020B0503020204020204" charset="-122"/>
                </a:rPr>
                <a:t>单击此处添加文本单击此处添加</a:t>
              </a:r>
              <a:endParaRPr lang="en-US" altLang="zh-CN" sz="1200" dirty="0">
                <a:solidFill>
                  <a:schemeClr val="bg1"/>
                </a:solidFill>
                <a:latin typeface="微软雅黑" panose="020B0503020204020204" charset="-122"/>
              </a:endParaRPr>
            </a:p>
          </p:txBody>
        </p:sp>
        <p:sp>
          <p:nvSpPr>
            <p:cNvPr id="212" name="TextBox 211"/>
            <p:cNvSpPr txBox="1"/>
            <p:nvPr/>
          </p:nvSpPr>
          <p:spPr>
            <a:xfrm>
              <a:off x="1571677" y="1638320"/>
              <a:ext cx="894678" cy="246173"/>
            </a:xfrm>
            <a:prstGeom prst="rect">
              <a:avLst/>
            </a:prstGeom>
            <a:noFill/>
          </p:spPr>
          <p:txBody>
            <a:bodyPr wrap="none" lIns="0" tIns="0" rIns="0" bIns="0" rtlCol="0" anchor="t">
              <a:spAutoFit/>
            </a:bodyPr>
            <a:lstStyle/>
            <a:p>
              <a:pPr algn="ctr"/>
              <a:r>
                <a:rPr lang="zh-CN" altLang="en-US" sz="2135" dirty="0">
                  <a:solidFill>
                    <a:schemeClr val="bg1"/>
                  </a:solidFill>
                  <a:latin typeface="微软雅黑" panose="020B0503020204020204" charset="-122"/>
                </a:rPr>
                <a:t>标题文字</a:t>
              </a:r>
              <a:endParaRPr lang="en-US" sz="2135" dirty="0">
                <a:solidFill>
                  <a:schemeClr val="bg1"/>
                </a:solidFill>
                <a:latin typeface="微软雅黑" panose="020B0503020204020204" charset="-122"/>
              </a:endParaRPr>
            </a:p>
          </p:txBody>
        </p:sp>
      </p:grpSp>
      <p:grpSp>
        <p:nvGrpSpPr>
          <p:cNvPr id="213" name="组合 212"/>
          <p:cNvGrpSpPr/>
          <p:nvPr/>
        </p:nvGrpSpPr>
        <p:grpSpPr>
          <a:xfrm>
            <a:off x="5882149" y="3910115"/>
            <a:ext cx="2357633" cy="1026724"/>
            <a:chOff x="1256119" y="1638320"/>
            <a:chExt cx="1923767" cy="770043"/>
          </a:xfrm>
        </p:grpSpPr>
        <p:sp>
          <p:nvSpPr>
            <p:cNvPr id="214" name="TextBox 213"/>
            <p:cNvSpPr txBox="1"/>
            <p:nvPr/>
          </p:nvSpPr>
          <p:spPr>
            <a:xfrm>
              <a:off x="1256119" y="1958240"/>
              <a:ext cx="1923767" cy="450123"/>
            </a:xfrm>
            <a:prstGeom prst="rect">
              <a:avLst/>
            </a:prstGeom>
            <a:noFill/>
          </p:spPr>
          <p:txBody>
            <a:bodyPr wrap="square" lIns="0" tIns="0" rtlCol="0" anchor="t">
              <a:spAutoFit/>
            </a:bodyPr>
            <a:lstStyle/>
            <a:p>
              <a:r>
                <a:rPr lang="zh-CN" altLang="en-US" sz="1200" dirty="0">
                  <a:solidFill>
                    <a:schemeClr val="bg1"/>
                  </a:solidFill>
                  <a:latin typeface="微软雅黑" panose="020B0503020204020204" charset="-122"/>
                </a:rPr>
                <a:t>单击此处添加文本单击此处添加</a:t>
              </a:r>
              <a:endParaRPr lang="en-US" altLang="zh-CN" sz="1200" dirty="0">
                <a:solidFill>
                  <a:schemeClr val="bg1"/>
                </a:solidFill>
                <a:latin typeface="微软雅黑" panose="020B0503020204020204" charset="-122"/>
              </a:endParaRPr>
            </a:p>
            <a:p>
              <a:r>
                <a:rPr lang="zh-CN" altLang="en-US" sz="1200" dirty="0">
                  <a:solidFill>
                    <a:schemeClr val="bg1"/>
                  </a:solidFill>
                  <a:latin typeface="微软雅黑" panose="020B0503020204020204" charset="-122"/>
                </a:rPr>
                <a:t>单击此处添加文本单击此处添加</a:t>
              </a:r>
              <a:endParaRPr lang="en-US" altLang="zh-CN" sz="1200" dirty="0">
                <a:solidFill>
                  <a:schemeClr val="bg1"/>
                </a:solidFill>
                <a:latin typeface="微软雅黑" panose="020B0503020204020204" charset="-122"/>
              </a:endParaRPr>
            </a:p>
            <a:p>
              <a:r>
                <a:rPr lang="zh-CN" altLang="en-US" sz="1200" dirty="0">
                  <a:solidFill>
                    <a:schemeClr val="bg1"/>
                  </a:solidFill>
                  <a:latin typeface="微软雅黑" panose="020B0503020204020204" charset="-122"/>
                </a:rPr>
                <a:t>单击此处添加文本单击此处添加</a:t>
              </a:r>
              <a:endParaRPr lang="en-US" altLang="zh-CN" sz="1200" dirty="0">
                <a:solidFill>
                  <a:schemeClr val="bg1"/>
                </a:solidFill>
                <a:latin typeface="微软雅黑" panose="020B0503020204020204" charset="-122"/>
              </a:endParaRPr>
            </a:p>
          </p:txBody>
        </p:sp>
        <p:sp>
          <p:nvSpPr>
            <p:cNvPr id="215" name="TextBox 214"/>
            <p:cNvSpPr txBox="1"/>
            <p:nvPr/>
          </p:nvSpPr>
          <p:spPr>
            <a:xfrm>
              <a:off x="1571677" y="1638320"/>
              <a:ext cx="894678" cy="246173"/>
            </a:xfrm>
            <a:prstGeom prst="rect">
              <a:avLst/>
            </a:prstGeom>
            <a:noFill/>
          </p:spPr>
          <p:txBody>
            <a:bodyPr wrap="none" lIns="0" tIns="0" rIns="0" bIns="0" rtlCol="0" anchor="t">
              <a:spAutoFit/>
            </a:bodyPr>
            <a:lstStyle/>
            <a:p>
              <a:pPr algn="ctr"/>
              <a:r>
                <a:rPr lang="zh-CN" altLang="en-US" sz="2135" dirty="0">
                  <a:solidFill>
                    <a:schemeClr val="bg1"/>
                  </a:solidFill>
                  <a:latin typeface="微软雅黑" panose="020B0503020204020204" charset="-122"/>
                </a:rPr>
                <a:t>标题文字</a:t>
              </a:r>
              <a:endParaRPr lang="en-US" sz="2135" dirty="0">
                <a:solidFill>
                  <a:schemeClr val="bg1"/>
                </a:solidFill>
                <a:latin typeface="微软雅黑" panose="020B0503020204020204" charset="-122"/>
              </a:endParaRPr>
            </a:p>
          </p:txBody>
        </p:sp>
      </p:grpSp>
      <p:grpSp>
        <p:nvGrpSpPr>
          <p:cNvPr id="216" name="组合 215"/>
          <p:cNvGrpSpPr/>
          <p:nvPr/>
        </p:nvGrpSpPr>
        <p:grpSpPr>
          <a:xfrm>
            <a:off x="8625692" y="3910115"/>
            <a:ext cx="2357633" cy="1026724"/>
            <a:chOff x="1256119" y="1638320"/>
            <a:chExt cx="1923767" cy="770043"/>
          </a:xfrm>
        </p:grpSpPr>
        <p:sp>
          <p:nvSpPr>
            <p:cNvPr id="217" name="TextBox 216"/>
            <p:cNvSpPr txBox="1"/>
            <p:nvPr/>
          </p:nvSpPr>
          <p:spPr>
            <a:xfrm>
              <a:off x="1256119" y="1958240"/>
              <a:ext cx="1923767" cy="450123"/>
            </a:xfrm>
            <a:prstGeom prst="rect">
              <a:avLst/>
            </a:prstGeom>
            <a:noFill/>
          </p:spPr>
          <p:txBody>
            <a:bodyPr wrap="square" lIns="0" tIns="0" rtlCol="0" anchor="t">
              <a:spAutoFit/>
            </a:bodyPr>
            <a:lstStyle/>
            <a:p>
              <a:r>
                <a:rPr lang="zh-CN" altLang="en-US" sz="1200" dirty="0">
                  <a:solidFill>
                    <a:schemeClr val="bg1"/>
                  </a:solidFill>
                  <a:latin typeface="微软雅黑" panose="020B0503020204020204" charset="-122"/>
                </a:rPr>
                <a:t>单击此处添加文本单击此处添加</a:t>
              </a:r>
              <a:endParaRPr lang="en-US" altLang="zh-CN" sz="1200" dirty="0">
                <a:solidFill>
                  <a:schemeClr val="bg1"/>
                </a:solidFill>
                <a:latin typeface="微软雅黑" panose="020B0503020204020204" charset="-122"/>
              </a:endParaRPr>
            </a:p>
            <a:p>
              <a:r>
                <a:rPr lang="zh-CN" altLang="en-US" sz="1200" dirty="0">
                  <a:solidFill>
                    <a:schemeClr val="bg1"/>
                  </a:solidFill>
                  <a:latin typeface="微软雅黑" panose="020B0503020204020204" charset="-122"/>
                </a:rPr>
                <a:t>单击此处添加文本单击此处添加</a:t>
              </a:r>
              <a:endParaRPr lang="en-US" altLang="zh-CN" sz="1200" dirty="0">
                <a:solidFill>
                  <a:schemeClr val="bg1"/>
                </a:solidFill>
                <a:latin typeface="微软雅黑" panose="020B0503020204020204" charset="-122"/>
              </a:endParaRPr>
            </a:p>
            <a:p>
              <a:r>
                <a:rPr lang="zh-CN" altLang="en-US" sz="1200" dirty="0">
                  <a:solidFill>
                    <a:schemeClr val="bg1"/>
                  </a:solidFill>
                  <a:latin typeface="微软雅黑" panose="020B0503020204020204" charset="-122"/>
                </a:rPr>
                <a:t>单击此处添加文本单击此处添加</a:t>
              </a:r>
              <a:endParaRPr lang="en-US" altLang="zh-CN" sz="1200" dirty="0">
                <a:solidFill>
                  <a:schemeClr val="bg1"/>
                </a:solidFill>
                <a:latin typeface="微软雅黑" panose="020B0503020204020204" charset="-122"/>
              </a:endParaRPr>
            </a:p>
          </p:txBody>
        </p:sp>
        <p:sp>
          <p:nvSpPr>
            <p:cNvPr id="218" name="TextBox 217"/>
            <p:cNvSpPr txBox="1"/>
            <p:nvPr/>
          </p:nvSpPr>
          <p:spPr>
            <a:xfrm>
              <a:off x="1571677" y="1638320"/>
              <a:ext cx="894678" cy="246173"/>
            </a:xfrm>
            <a:prstGeom prst="rect">
              <a:avLst/>
            </a:prstGeom>
            <a:noFill/>
          </p:spPr>
          <p:txBody>
            <a:bodyPr wrap="none" lIns="0" tIns="0" rIns="0" bIns="0" rtlCol="0" anchor="t">
              <a:spAutoFit/>
            </a:bodyPr>
            <a:lstStyle/>
            <a:p>
              <a:pPr algn="ctr"/>
              <a:r>
                <a:rPr lang="zh-CN" altLang="en-US" sz="2135" dirty="0">
                  <a:solidFill>
                    <a:schemeClr val="bg1"/>
                  </a:solidFill>
                  <a:latin typeface="微软雅黑" panose="020B0503020204020204" charset="-122"/>
                </a:rPr>
                <a:t>标题文字</a:t>
              </a:r>
              <a:endParaRPr lang="en-US" sz="2135" dirty="0">
                <a:solidFill>
                  <a:schemeClr val="bg1"/>
                </a:solidFill>
                <a:latin typeface="微软雅黑" panose="020B0503020204020204" charset="-122"/>
              </a:endParaRPr>
            </a:p>
          </p:txBody>
        </p:sp>
      </p:gr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50"/>
                                        </p:tgtEl>
                                        <p:attrNameLst>
                                          <p:attrName>style.visibility</p:attrName>
                                        </p:attrNameLst>
                                      </p:cBhvr>
                                      <p:to>
                                        <p:strVal val="visible"/>
                                      </p:to>
                                    </p:set>
                                    <p:anim calcmode="lin" valueType="num">
                                      <p:cBhvr additive="base">
                                        <p:cTn id="7" dur="500" fill="hold"/>
                                        <p:tgtEl>
                                          <p:spTgt spid="150"/>
                                        </p:tgtEl>
                                        <p:attrNameLst>
                                          <p:attrName>ppt_x</p:attrName>
                                        </p:attrNameLst>
                                      </p:cBhvr>
                                      <p:tavLst>
                                        <p:tav tm="0">
                                          <p:val>
                                            <p:strVal val="0-#ppt_w/2"/>
                                          </p:val>
                                        </p:tav>
                                        <p:tav tm="100000">
                                          <p:val>
                                            <p:strVal val="#ppt_x"/>
                                          </p:val>
                                        </p:tav>
                                      </p:tavLst>
                                    </p:anim>
                                    <p:anim calcmode="lin" valueType="num">
                                      <p:cBhvr additive="base">
                                        <p:cTn id="8" dur="500" fill="hold"/>
                                        <p:tgtEl>
                                          <p:spTgt spid="15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
                                          </p:val>
                                        </p:tav>
                                        <p:tav tm="100000">
                                          <p:val>
                                            <p:strVal val="#ppt_w"/>
                                          </p:val>
                                        </p:tav>
                                      </p:tavLst>
                                    </p:anim>
                                    <p:anim calcmode="lin" valueType="num">
                                      <p:cBhvr>
                                        <p:cTn id="14" dur="500" fill="hold"/>
                                        <p:tgtEl>
                                          <p:spTgt spid="3"/>
                                        </p:tgtEl>
                                        <p:attrNameLst>
                                          <p:attrName>ppt_h</p:attrName>
                                        </p:attrNameLst>
                                      </p:cBhvr>
                                      <p:tavLst>
                                        <p:tav tm="0">
                                          <p:val>
                                            <p:fltVal val="0"/>
                                          </p:val>
                                        </p:tav>
                                        <p:tav tm="100000">
                                          <p:val>
                                            <p:strVal val="#ppt_h"/>
                                          </p:val>
                                        </p:tav>
                                      </p:tavLst>
                                    </p:anim>
                                    <p:animEffect transition="in" filter="fade">
                                      <p:cBhvr>
                                        <p:cTn id="15" dur="500"/>
                                        <p:tgtEl>
                                          <p:spTgt spid="3"/>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nodeType="clickEffect">
                                  <p:stCondLst>
                                    <p:cond delay="0"/>
                                  </p:stCondLst>
                                  <p:childTnLst>
                                    <p:set>
                                      <p:cBhvr>
                                        <p:cTn id="19" dur="1" fill="hold">
                                          <p:stCondLst>
                                            <p:cond delay="0"/>
                                          </p:stCondLst>
                                        </p:cTn>
                                        <p:tgtEl>
                                          <p:spTgt spid="73"/>
                                        </p:tgtEl>
                                        <p:attrNameLst>
                                          <p:attrName>style.visibility</p:attrName>
                                        </p:attrNameLst>
                                      </p:cBhvr>
                                      <p:to>
                                        <p:strVal val="visible"/>
                                      </p:to>
                                    </p:set>
                                    <p:animEffect transition="in" filter="wipe(left)">
                                      <p:cBhvr>
                                        <p:cTn id="20" dur="500"/>
                                        <p:tgtEl>
                                          <p:spTgt spid="73"/>
                                        </p:tgtEl>
                                      </p:cBhvr>
                                    </p:animEffect>
                                  </p:childTnLst>
                                </p:cTn>
                              </p:par>
                            </p:childTnLst>
                          </p:cTn>
                        </p:par>
                      </p:childTnLst>
                    </p:cTn>
                  </p:par>
                  <p:par>
                    <p:cTn id="21" fill="hold">
                      <p:stCondLst>
                        <p:cond delay="indefinite"/>
                      </p:stCondLst>
                      <p:childTnLst>
                        <p:par>
                          <p:cTn id="22" fill="hold">
                            <p:stCondLst>
                              <p:cond delay="0"/>
                            </p:stCondLst>
                            <p:childTnLst>
                              <p:par>
                                <p:cTn id="23" presetID="53" presetClass="entr" presetSubtype="16" fill="hold" nodeType="click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p:cTn id="25" dur="500" fill="hold"/>
                                        <p:tgtEl>
                                          <p:spTgt spid="4"/>
                                        </p:tgtEl>
                                        <p:attrNameLst>
                                          <p:attrName>ppt_w</p:attrName>
                                        </p:attrNameLst>
                                      </p:cBhvr>
                                      <p:tavLst>
                                        <p:tav tm="0">
                                          <p:val>
                                            <p:fltVal val="0"/>
                                          </p:val>
                                        </p:tav>
                                        <p:tav tm="100000">
                                          <p:val>
                                            <p:strVal val="#ppt_w"/>
                                          </p:val>
                                        </p:tav>
                                      </p:tavLst>
                                    </p:anim>
                                    <p:anim calcmode="lin" valueType="num">
                                      <p:cBhvr>
                                        <p:cTn id="26" dur="500" fill="hold"/>
                                        <p:tgtEl>
                                          <p:spTgt spid="4"/>
                                        </p:tgtEl>
                                        <p:attrNameLst>
                                          <p:attrName>ppt_h</p:attrName>
                                        </p:attrNameLst>
                                      </p:cBhvr>
                                      <p:tavLst>
                                        <p:tav tm="0">
                                          <p:val>
                                            <p:fltVal val="0"/>
                                          </p:val>
                                        </p:tav>
                                        <p:tav tm="100000">
                                          <p:val>
                                            <p:strVal val="#ppt_h"/>
                                          </p:val>
                                        </p:tav>
                                      </p:tavLst>
                                    </p:anim>
                                    <p:animEffect transition="in" filter="fade">
                                      <p:cBhvr>
                                        <p:cTn id="27" dur="500"/>
                                        <p:tgtEl>
                                          <p:spTgt spid="4"/>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74"/>
                                        </p:tgtEl>
                                        <p:attrNameLst>
                                          <p:attrName>style.visibility</p:attrName>
                                        </p:attrNameLst>
                                      </p:cBhvr>
                                      <p:to>
                                        <p:strVal val="visible"/>
                                      </p:to>
                                    </p:set>
                                    <p:animEffect transition="in" filter="wipe(left)">
                                      <p:cBhvr>
                                        <p:cTn id="32" dur="500"/>
                                        <p:tgtEl>
                                          <p:spTgt spid="74"/>
                                        </p:tgtEl>
                                      </p:cBhvr>
                                    </p:animEffect>
                                  </p:childTnLst>
                                </p:cTn>
                              </p:par>
                            </p:childTnLst>
                          </p:cTn>
                        </p:par>
                      </p:childTnLst>
                    </p:cTn>
                  </p:par>
                  <p:par>
                    <p:cTn id="33" fill="hold">
                      <p:stCondLst>
                        <p:cond delay="indefinite"/>
                      </p:stCondLst>
                      <p:childTnLst>
                        <p:par>
                          <p:cTn id="34" fill="hold">
                            <p:stCondLst>
                              <p:cond delay="0"/>
                            </p:stCondLst>
                            <p:childTnLst>
                              <p:par>
                                <p:cTn id="35" presetID="53" presetClass="entr" presetSubtype="16" fill="hold" nodeType="clickEffect">
                                  <p:stCondLst>
                                    <p:cond delay="0"/>
                                  </p:stCondLst>
                                  <p:childTnLst>
                                    <p:set>
                                      <p:cBhvr>
                                        <p:cTn id="36" dur="1" fill="hold">
                                          <p:stCondLst>
                                            <p:cond delay="0"/>
                                          </p:stCondLst>
                                        </p:cTn>
                                        <p:tgtEl>
                                          <p:spTgt spid="5"/>
                                        </p:tgtEl>
                                        <p:attrNameLst>
                                          <p:attrName>style.visibility</p:attrName>
                                        </p:attrNameLst>
                                      </p:cBhvr>
                                      <p:to>
                                        <p:strVal val="visible"/>
                                      </p:to>
                                    </p:set>
                                    <p:anim calcmode="lin" valueType="num">
                                      <p:cBhvr>
                                        <p:cTn id="37" dur="500" fill="hold"/>
                                        <p:tgtEl>
                                          <p:spTgt spid="5"/>
                                        </p:tgtEl>
                                        <p:attrNameLst>
                                          <p:attrName>ppt_w</p:attrName>
                                        </p:attrNameLst>
                                      </p:cBhvr>
                                      <p:tavLst>
                                        <p:tav tm="0">
                                          <p:val>
                                            <p:fltVal val="0"/>
                                          </p:val>
                                        </p:tav>
                                        <p:tav tm="100000">
                                          <p:val>
                                            <p:strVal val="#ppt_w"/>
                                          </p:val>
                                        </p:tav>
                                      </p:tavLst>
                                    </p:anim>
                                    <p:anim calcmode="lin" valueType="num">
                                      <p:cBhvr>
                                        <p:cTn id="38" dur="500" fill="hold"/>
                                        <p:tgtEl>
                                          <p:spTgt spid="5"/>
                                        </p:tgtEl>
                                        <p:attrNameLst>
                                          <p:attrName>ppt_h</p:attrName>
                                        </p:attrNameLst>
                                      </p:cBhvr>
                                      <p:tavLst>
                                        <p:tav tm="0">
                                          <p:val>
                                            <p:fltVal val="0"/>
                                          </p:val>
                                        </p:tav>
                                        <p:tav tm="100000">
                                          <p:val>
                                            <p:strVal val="#ppt_h"/>
                                          </p:val>
                                        </p:tav>
                                      </p:tavLst>
                                    </p:anim>
                                    <p:animEffect transition="in" filter="fade">
                                      <p:cBhvr>
                                        <p:cTn id="39" dur="500"/>
                                        <p:tgtEl>
                                          <p:spTgt spid="5"/>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8" fill="hold" nodeType="clickEffect">
                                  <p:stCondLst>
                                    <p:cond delay="0"/>
                                  </p:stCondLst>
                                  <p:childTnLst>
                                    <p:set>
                                      <p:cBhvr>
                                        <p:cTn id="43" dur="1" fill="hold">
                                          <p:stCondLst>
                                            <p:cond delay="0"/>
                                          </p:stCondLst>
                                        </p:cTn>
                                        <p:tgtEl>
                                          <p:spTgt spid="75"/>
                                        </p:tgtEl>
                                        <p:attrNameLst>
                                          <p:attrName>style.visibility</p:attrName>
                                        </p:attrNameLst>
                                      </p:cBhvr>
                                      <p:to>
                                        <p:strVal val="visible"/>
                                      </p:to>
                                    </p:set>
                                    <p:animEffect transition="in" filter="wipe(left)">
                                      <p:cBhvr>
                                        <p:cTn id="44" dur="500"/>
                                        <p:tgtEl>
                                          <p:spTgt spid="75"/>
                                        </p:tgtEl>
                                      </p:cBhvr>
                                    </p:animEffect>
                                  </p:childTnLst>
                                </p:cTn>
                              </p:par>
                            </p:childTnLst>
                          </p:cTn>
                        </p:par>
                      </p:childTnLst>
                    </p:cTn>
                  </p:par>
                  <p:par>
                    <p:cTn id="45" fill="hold">
                      <p:stCondLst>
                        <p:cond delay="indefinite"/>
                      </p:stCondLst>
                      <p:childTnLst>
                        <p:par>
                          <p:cTn id="46" fill="hold">
                            <p:stCondLst>
                              <p:cond delay="0"/>
                            </p:stCondLst>
                            <p:childTnLst>
                              <p:par>
                                <p:cTn id="47" presetID="53" presetClass="entr" presetSubtype="16" fill="hold" nodeType="clickEffect">
                                  <p:stCondLst>
                                    <p:cond delay="0"/>
                                  </p:stCondLst>
                                  <p:childTnLst>
                                    <p:set>
                                      <p:cBhvr>
                                        <p:cTn id="48" dur="1" fill="hold">
                                          <p:stCondLst>
                                            <p:cond delay="0"/>
                                          </p:stCondLst>
                                        </p:cTn>
                                        <p:tgtEl>
                                          <p:spTgt spid="6"/>
                                        </p:tgtEl>
                                        <p:attrNameLst>
                                          <p:attrName>style.visibility</p:attrName>
                                        </p:attrNameLst>
                                      </p:cBhvr>
                                      <p:to>
                                        <p:strVal val="visible"/>
                                      </p:to>
                                    </p:set>
                                    <p:anim calcmode="lin" valueType="num">
                                      <p:cBhvr>
                                        <p:cTn id="49" dur="500" fill="hold"/>
                                        <p:tgtEl>
                                          <p:spTgt spid="6"/>
                                        </p:tgtEl>
                                        <p:attrNameLst>
                                          <p:attrName>ppt_w</p:attrName>
                                        </p:attrNameLst>
                                      </p:cBhvr>
                                      <p:tavLst>
                                        <p:tav tm="0">
                                          <p:val>
                                            <p:fltVal val="0"/>
                                          </p:val>
                                        </p:tav>
                                        <p:tav tm="100000">
                                          <p:val>
                                            <p:strVal val="#ppt_w"/>
                                          </p:val>
                                        </p:tav>
                                      </p:tavLst>
                                    </p:anim>
                                    <p:anim calcmode="lin" valueType="num">
                                      <p:cBhvr>
                                        <p:cTn id="50" dur="500" fill="hold"/>
                                        <p:tgtEl>
                                          <p:spTgt spid="6"/>
                                        </p:tgtEl>
                                        <p:attrNameLst>
                                          <p:attrName>ppt_h</p:attrName>
                                        </p:attrNameLst>
                                      </p:cBhvr>
                                      <p:tavLst>
                                        <p:tav tm="0">
                                          <p:val>
                                            <p:fltVal val="0"/>
                                          </p:val>
                                        </p:tav>
                                        <p:tav tm="100000">
                                          <p:val>
                                            <p:strVal val="#ppt_h"/>
                                          </p:val>
                                        </p:tav>
                                      </p:tavLst>
                                    </p:anim>
                                    <p:animEffect transition="in" filter="fade">
                                      <p:cBhvr>
                                        <p:cTn id="51" dur="500"/>
                                        <p:tgtEl>
                                          <p:spTgt spid="6"/>
                                        </p:tgtEl>
                                      </p:cBhvr>
                                    </p:animEffect>
                                  </p:childTnLst>
                                </p:cTn>
                              </p:par>
                              <p:par>
                                <p:cTn id="52" presetID="2" presetClass="entr" presetSubtype="2" fill="hold" nodeType="withEffect">
                                  <p:stCondLst>
                                    <p:cond delay="0"/>
                                  </p:stCondLst>
                                  <p:childTnLst>
                                    <p:set>
                                      <p:cBhvr>
                                        <p:cTn id="53" dur="1" fill="hold">
                                          <p:stCondLst>
                                            <p:cond delay="0"/>
                                          </p:stCondLst>
                                        </p:cTn>
                                        <p:tgtEl>
                                          <p:spTgt spid="204"/>
                                        </p:tgtEl>
                                        <p:attrNameLst>
                                          <p:attrName>style.visibility</p:attrName>
                                        </p:attrNameLst>
                                      </p:cBhvr>
                                      <p:to>
                                        <p:strVal val="visible"/>
                                      </p:to>
                                    </p:set>
                                    <p:anim calcmode="lin" valueType="num">
                                      <p:cBhvr additive="base">
                                        <p:cTn id="54" dur="500" fill="hold"/>
                                        <p:tgtEl>
                                          <p:spTgt spid="204"/>
                                        </p:tgtEl>
                                        <p:attrNameLst>
                                          <p:attrName>ppt_x</p:attrName>
                                        </p:attrNameLst>
                                      </p:cBhvr>
                                      <p:tavLst>
                                        <p:tav tm="0">
                                          <p:val>
                                            <p:strVal val="1+#ppt_w/2"/>
                                          </p:val>
                                        </p:tav>
                                        <p:tav tm="100000">
                                          <p:val>
                                            <p:strVal val="#ppt_x"/>
                                          </p:val>
                                        </p:tav>
                                      </p:tavLst>
                                    </p:anim>
                                    <p:anim calcmode="lin" valueType="num">
                                      <p:cBhvr additive="base">
                                        <p:cTn id="55" dur="500" fill="hold"/>
                                        <p:tgtEl>
                                          <p:spTgt spid="204"/>
                                        </p:tgtEl>
                                        <p:attrNameLst>
                                          <p:attrName>ppt_y</p:attrName>
                                        </p:attrNameLst>
                                      </p:cBhvr>
                                      <p:tavLst>
                                        <p:tav tm="0">
                                          <p:val>
                                            <p:strVal val="#ppt_y"/>
                                          </p:val>
                                        </p:tav>
                                        <p:tav tm="100000">
                                          <p:val>
                                            <p:strVal val="#ppt_y"/>
                                          </p:val>
                                        </p:tav>
                                      </p:tavLst>
                                    </p:anim>
                                  </p:childTnLst>
                                </p:cTn>
                              </p:par>
                              <p:par>
                                <p:cTn id="56" presetID="2" presetClass="entr" presetSubtype="2" fill="hold" nodeType="withEffect">
                                  <p:stCondLst>
                                    <p:cond delay="0"/>
                                  </p:stCondLst>
                                  <p:childTnLst>
                                    <p:set>
                                      <p:cBhvr>
                                        <p:cTn id="57" dur="1" fill="hold">
                                          <p:stCondLst>
                                            <p:cond delay="0"/>
                                          </p:stCondLst>
                                        </p:cTn>
                                        <p:tgtEl>
                                          <p:spTgt spid="210"/>
                                        </p:tgtEl>
                                        <p:attrNameLst>
                                          <p:attrName>style.visibility</p:attrName>
                                        </p:attrNameLst>
                                      </p:cBhvr>
                                      <p:to>
                                        <p:strVal val="visible"/>
                                      </p:to>
                                    </p:set>
                                    <p:anim calcmode="lin" valueType="num">
                                      <p:cBhvr additive="base">
                                        <p:cTn id="58" dur="500" fill="hold"/>
                                        <p:tgtEl>
                                          <p:spTgt spid="210"/>
                                        </p:tgtEl>
                                        <p:attrNameLst>
                                          <p:attrName>ppt_x</p:attrName>
                                        </p:attrNameLst>
                                      </p:cBhvr>
                                      <p:tavLst>
                                        <p:tav tm="0">
                                          <p:val>
                                            <p:strVal val="1+#ppt_w/2"/>
                                          </p:val>
                                        </p:tav>
                                        <p:tav tm="100000">
                                          <p:val>
                                            <p:strVal val="#ppt_x"/>
                                          </p:val>
                                        </p:tav>
                                      </p:tavLst>
                                    </p:anim>
                                    <p:anim calcmode="lin" valueType="num">
                                      <p:cBhvr additive="base">
                                        <p:cTn id="59" dur="500" fill="hold"/>
                                        <p:tgtEl>
                                          <p:spTgt spid="210"/>
                                        </p:tgtEl>
                                        <p:attrNameLst>
                                          <p:attrName>ppt_y</p:attrName>
                                        </p:attrNameLst>
                                      </p:cBhvr>
                                      <p:tavLst>
                                        <p:tav tm="0">
                                          <p:val>
                                            <p:strVal val="#ppt_y"/>
                                          </p:val>
                                        </p:tav>
                                        <p:tav tm="100000">
                                          <p:val>
                                            <p:strVal val="#ppt_y"/>
                                          </p:val>
                                        </p:tav>
                                      </p:tavLst>
                                    </p:anim>
                                  </p:childTnLst>
                                </p:cTn>
                              </p:par>
                              <p:par>
                                <p:cTn id="60" presetID="2" presetClass="entr" presetSubtype="2" fill="hold" nodeType="withEffect">
                                  <p:stCondLst>
                                    <p:cond delay="0"/>
                                  </p:stCondLst>
                                  <p:childTnLst>
                                    <p:set>
                                      <p:cBhvr>
                                        <p:cTn id="61" dur="1" fill="hold">
                                          <p:stCondLst>
                                            <p:cond delay="0"/>
                                          </p:stCondLst>
                                        </p:cTn>
                                        <p:tgtEl>
                                          <p:spTgt spid="213"/>
                                        </p:tgtEl>
                                        <p:attrNameLst>
                                          <p:attrName>style.visibility</p:attrName>
                                        </p:attrNameLst>
                                      </p:cBhvr>
                                      <p:to>
                                        <p:strVal val="visible"/>
                                      </p:to>
                                    </p:set>
                                    <p:anim calcmode="lin" valueType="num">
                                      <p:cBhvr additive="base">
                                        <p:cTn id="62" dur="500" fill="hold"/>
                                        <p:tgtEl>
                                          <p:spTgt spid="213"/>
                                        </p:tgtEl>
                                        <p:attrNameLst>
                                          <p:attrName>ppt_x</p:attrName>
                                        </p:attrNameLst>
                                      </p:cBhvr>
                                      <p:tavLst>
                                        <p:tav tm="0">
                                          <p:val>
                                            <p:strVal val="1+#ppt_w/2"/>
                                          </p:val>
                                        </p:tav>
                                        <p:tav tm="100000">
                                          <p:val>
                                            <p:strVal val="#ppt_x"/>
                                          </p:val>
                                        </p:tav>
                                      </p:tavLst>
                                    </p:anim>
                                    <p:anim calcmode="lin" valueType="num">
                                      <p:cBhvr additive="base">
                                        <p:cTn id="63" dur="500" fill="hold"/>
                                        <p:tgtEl>
                                          <p:spTgt spid="213"/>
                                        </p:tgtEl>
                                        <p:attrNameLst>
                                          <p:attrName>ppt_y</p:attrName>
                                        </p:attrNameLst>
                                      </p:cBhvr>
                                      <p:tavLst>
                                        <p:tav tm="0">
                                          <p:val>
                                            <p:strVal val="#ppt_y"/>
                                          </p:val>
                                        </p:tav>
                                        <p:tav tm="100000">
                                          <p:val>
                                            <p:strVal val="#ppt_y"/>
                                          </p:val>
                                        </p:tav>
                                      </p:tavLst>
                                    </p:anim>
                                  </p:childTnLst>
                                </p:cTn>
                              </p:par>
                              <p:par>
                                <p:cTn id="64" presetID="2" presetClass="entr" presetSubtype="2" fill="hold" nodeType="withEffect">
                                  <p:stCondLst>
                                    <p:cond delay="0"/>
                                  </p:stCondLst>
                                  <p:childTnLst>
                                    <p:set>
                                      <p:cBhvr>
                                        <p:cTn id="65" dur="1" fill="hold">
                                          <p:stCondLst>
                                            <p:cond delay="0"/>
                                          </p:stCondLst>
                                        </p:cTn>
                                        <p:tgtEl>
                                          <p:spTgt spid="216"/>
                                        </p:tgtEl>
                                        <p:attrNameLst>
                                          <p:attrName>style.visibility</p:attrName>
                                        </p:attrNameLst>
                                      </p:cBhvr>
                                      <p:to>
                                        <p:strVal val="visible"/>
                                      </p:to>
                                    </p:set>
                                    <p:anim calcmode="lin" valueType="num">
                                      <p:cBhvr additive="base">
                                        <p:cTn id="66" dur="500" fill="hold"/>
                                        <p:tgtEl>
                                          <p:spTgt spid="216"/>
                                        </p:tgtEl>
                                        <p:attrNameLst>
                                          <p:attrName>ppt_x</p:attrName>
                                        </p:attrNameLst>
                                      </p:cBhvr>
                                      <p:tavLst>
                                        <p:tav tm="0">
                                          <p:val>
                                            <p:strVal val="1+#ppt_w/2"/>
                                          </p:val>
                                        </p:tav>
                                        <p:tav tm="100000">
                                          <p:val>
                                            <p:strVal val="#ppt_x"/>
                                          </p:val>
                                        </p:tav>
                                      </p:tavLst>
                                    </p:anim>
                                    <p:anim calcmode="lin" valueType="num">
                                      <p:cBhvr additive="base">
                                        <p:cTn id="67" dur="500" fill="hold"/>
                                        <p:tgtEl>
                                          <p:spTgt spid="2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0" name="组合 149"/>
          <p:cNvGrpSpPr/>
          <p:nvPr/>
        </p:nvGrpSpPr>
        <p:grpSpPr>
          <a:xfrm>
            <a:off x="568443" y="319365"/>
            <a:ext cx="3809921" cy="420564"/>
            <a:chOff x="568442" y="319364"/>
            <a:chExt cx="3809924" cy="420565"/>
          </a:xfrm>
        </p:grpSpPr>
        <p:sp>
          <p:nvSpPr>
            <p:cNvPr id="151" name="文本框 23"/>
            <p:cNvSpPr txBox="1"/>
            <p:nvPr/>
          </p:nvSpPr>
          <p:spPr>
            <a:xfrm>
              <a:off x="665958" y="319364"/>
              <a:ext cx="1909498" cy="420565"/>
            </a:xfrm>
            <a:prstGeom prst="rect">
              <a:avLst/>
            </a:prstGeom>
            <a:noFill/>
          </p:spPr>
          <p:txBody>
            <a:bodyPr wrap="none" rtlCol="0">
              <a:spAutoFit/>
            </a:bodyPr>
            <a:lstStyle/>
            <a:p>
              <a:r>
                <a:rPr lang="zh-CN" altLang="en-US" sz="2135" dirty="0">
                  <a:solidFill>
                    <a:schemeClr val="bg1"/>
                  </a:solidFill>
                  <a:latin typeface="+mj-ea"/>
                  <a:ea typeface="+mj-ea"/>
                </a:rPr>
                <a:t>标题文字内容 </a:t>
              </a:r>
              <a:endParaRPr lang="zh-CN" altLang="en-US" sz="2135" dirty="0">
                <a:solidFill>
                  <a:schemeClr val="bg1"/>
                </a:solidFill>
                <a:latin typeface="+mj-ea"/>
                <a:ea typeface="+mj-ea"/>
              </a:endParaRPr>
            </a:p>
          </p:txBody>
        </p:sp>
        <p:sp>
          <p:nvSpPr>
            <p:cNvPr id="152" name="等腰三角形 151"/>
            <p:cNvSpPr/>
            <p:nvPr/>
          </p:nvSpPr>
          <p:spPr>
            <a:xfrm rot="16200000" flipH="1" flipV="1">
              <a:off x="492508" y="454911"/>
              <a:ext cx="304323" cy="152455"/>
            </a:xfrm>
            <a:prstGeom prst="triangle">
              <a:avLst/>
            </a:prstGeom>
            <a:solidFill>
              <a:schemeClr val="tx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mj-ea"/>
                <a:ea typeface="+mj-ea"/>
              </a:endParaRPr>
            </a:p>
          </p:txBody>
        </p:sp>
        <p:sp>
          <p:nvSpPr>
            <p:cNvPr id="153" name="文本框 23"/>
            <p:cNvSpPr txBox="1"/>
            <p:nvPr/>
          </p:nvSpPr>
          <p:spPr>
            <a:xfrm>
              <a:off x="2306003" y="429775"/>
              <a:ext cx="2072363" cy="297455"/>
            </a:xfrm>
            <a:prstGeom prst="rect">
              <a:avLst/>
            </a:prstGeom>
            <a:noFill/>
          </p:spPr>
          <p:txBody>
            <a:bodyPr wrap="none" rtlCol="0">
              <a:spAutoFit/>
            </a:bodyPr>
            <a:lstStyle/>
            <a:p>
              <a:r>
                <a:rPr lang="en-US" altLang="zh-CN" sz="1335" dirty="0">
                  <a:solidFill>
                    <a:schemeClr val="bg1"/>
                  </a:solidFill>
                  <a:latin typeface="+mj-ea"/>
                  <a:ea typeface="+mj-ea"/>
                </a:rPr>
                <a:t>  Click here to add Title</a:t>
              </a:r>
              <a:endParaRPr lang="zh-CN" altLang="en-US" sz="1335" dirty="0">
                <a:solidFill>
                  <a:schemeClr val="bg1"/>
                </a:solidFill>
                <a:latin typeface="+mj-ea"/>
                <a:ea typeface="+mj-ea"/>
              </a:endParaRPr>
            </a:p>
          </p:txBody>
        </p:sp>
      </p:grpSp>
      <p:grpSp>
        <p:nvGrpSpPr>
          <p:cNvPr id="80" name="组合 79"/>
          <p:cNvGrpSpPr/>
          <p:nvPr/>
        </p:nvGrpSpPr>
        <p:grpSpPr>
          <a:xfrm>
            <a:off x="4146863" y="4945361"/>
            <a:ext cx="1225847" cy="1228327"/>
            <a:chOff x="4870744" y="3723878"/>
            <a:chExt cx="1057687" cy="1059827"/>
          </a:xfrm>
        </p:grpSpPr>
        <p:grpSp>
          <p:nvGrpSpPr>
            <p:cNvPr id="81" name="Group 10"/>
            <p:cNvGrpSpPr/>
            <p:nvPr/>
          </p:nvGrpSpPr>
          <p:grpSpPr>
            <a:xfrm>
              <a:off x="4870744" y="3723878"/>
              <a:ext cx="1057687" cy="1059827"/>
              <a:chOff x="3692576" y="1742634"/>
              <a:chExt cx="2790379" cy="2796023"/>
            </a:xfrm>
          </p:grpSpPr>
          <p:grpSp>
            <p:nvGrpSpPr>
              <p:cNvPr id="83" name="组合 79"/>
              <p:cNvGrpSpPr/>
              <p:nvPr/>
            </p:nvGrpSpPr>
            <p:grpSpPr bwMode="auto">
              <a:xfrm>
                <a:off x="3692576" y="1742634"/>
                <a:ext cx="2790379" cy="2796023"/>
                <a:chOff x="6379729" y="2488774"/>
                <a:chExt cx="2513016" cy="2513016"/>
              </a:xfrm>
            </p:grpSpPr>
            <p:sp>
              <p:nvSpPr>
                <p:cNvPr id="87"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4400" kern="0">
                    <a:solidFill>
                      <a:srgbClr val="FFFFFF"/>
                    </a:solidFill>
                    <a:latin typeface="+mj-ea"/>
                    <a:ea typeface="+mj-ea"/>
                  </a:endParaRPr>
                </a:p>
              </p:txBody>
            </p:sp>
            <p:sp>
              <p:nvSpPr>
                <p:cNvPr id="88"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4400" kern="0">
                    <a:solidFill>
                      <a:srgbClr val="FFFFFF"/>
                    </a:solidFill>
                    <a:latin typeface="+mj-ea"/>
                    <a:ea typeface="+mj-ea"/>
                  </a:endParaRPr>
                </a:p>
              </p:txBody>
            </p:sp>
          </p:grpSp>
          <p:sp>
            <p:nvSpPr>
              <p:cNvPr id="86" name="椭圆 80"/>
              <p:cNvSpPr/>
              <p:nvPr/>
            </p:nvSpPr>
            <p:spPr bwMode="auto">
              <a:xfrm>
                <a:off x="4101617" y="2137563"/>
                <a:ext cx="2016471" cy="2020559"/>
              </a:xfrm>
              <a:prstGeom prst="ellipse">
                <a:avLst/>
              </a:prstGeom>
              <a:solidFill>
                <a:schemeClr val="tx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600" kern="0" dirty="0">
                  <a:solidFill>
                    <a:srgbClr val="FFFFFF"/>
                  </a:solidFill>
                  <a:latin typeface="+mj-ea"/>
                  <a:ea typeface="+mj-ea"/>
                </a:endParaRPr>
              </a:p>
            </p:txBody>
          </p:sp>
        </p:grpSp>
        <p:sp>
          <p:nvSpPr>
            <p:cNvPr id="82" name="KSO_Shape"/>
            <p:cNvSpPr/>
            <p:nvPr/>
          </p:nvSpPr>
          <p:spPr bwMode="auto">
            <a:xfrm>
              <a:off x="5207533" y="4092731"/>
              <a:ext cx="408407" cy="344423"/>
            </a:xfrm>
            <a:custGeom>
              <a:avLst/>
              <a:gdLst>
                <a:gd name="T0" fmla="*/ 332222 w 2301876"/>
                <a:gd name="T1" fmla="*/ 1410232 h 1941513"/>
                <a:gd name="T2" fmla="*/ 321717 w 2301876"/>
                <a:gd name="T3" fmla="*/ 1470415 h 1941513"/>
                <a:gd name="T4" fmla="*/ 382384 w 2301876"/>
                <a:gd name="T5" fmla="*/ 1525343 h 1941513"/>
                <a:gd name="T6" fmla="*/ 696485 w 2301876"/>
                <a:gd name="T7" fmla="*/ 1509573 h 1941513"/>
                <a:gd name="T8" fmla="*/ 723010 w 2301876"/>
                <a:gd name="T9" fmla="*/ 1444398 h 1941513"/>
                <a:gd name="T10" fmla="*/ 671273 w 2301876"/>
                <a:gd name="T11" fmla="*/ 1380797 h 1941513"/>
                <a:gd name="T12" fmla="*/ 1348867 w 2301876"/>
                <a:gd name="T13" fmla="*/ 1247408 h 1941513"/>
                <a:gd name="T14" fmla="*/ 1327043 w 2301876"/>
                <a:gd name="T15" fmla="*/ 1320445 h 1941513"/>
                <a:gd name="T16" fmla="*/ 1593934 w 2301876"/>
                <a:gd name="T17" fmla="*/ 1356438 h 1941513"/>
                <a:gd name="T18" fmla="*/ 1647838 w 2301876"/>
                <a:gd name="T19" fmla="*/ 1303105 h 1941513"/>
                <a:gd name="T20" fmla="*/ 1606030 w 2301876"/>
                <a:gd name="T21" fmla="*/ 1239789 h 1941513"/>
                <a:gd name="T22" fmla="*/ 1529191 w 2301876"/>
                <a:gd name="T23" fmla="*/ 516517 h 1941513"/>
                <a:gd name="T24" fmla="*/ 1584982 w 2301876"/>
                <a:gd name="T25" fmla="*/ 576970 h 1941513"/>
                <a:gd name="T26" fmla="*/ 1601035 w 2301876"/>
                <a:gd name="T27" fmla="*/ 667649 h 1941513"/>
                <a:gd name="T28" fmla="*/ 1640510 w 2301876"/>
                <a:gd name="T29" fmla="*/ 716799 h 1941513"/>
                <a:gd name="T30" fmla="*/ 1583140 w 2301876"/>
                <a:gd name="T31" fmla="*/ 840071 h 1941513"/>
                <a:gd name="T32" fmla="*/ 1691827 w 2301876"/>
                <a:gd name="T33" fmla="*/ 916820 h 1941513"/>
                <a:gd name="T34" fmla="*/ 1229710 w 2301876"/>
                <a:gd name="T35" fmla="*/ 1106063 h 1941513"/>
                <a:gd name="T36" fmla="*/ 1284448 w 2301876"/>
                <a:gd name="T37" fmla="*/ 909460 h 1941513"/>
                <a:gd name="T38" fmla="*/ 1396556 w 2301876"/>
                <a:gd name="T39" fmla="*/ 836654 h 1941513"/>
                <a:gd name="T40" fmla="*/ 1335239 w 2301876"/>
                <a:gd name="T41" fmla="*/ 712857 h 1941513"/>
                <a:gd name="T42" fmla="*/ 1370240 w 2301876"/>
                <a:gd name="T43" fmla="*/ 660815 h 1941513"/>
                <a:gd name="T44" fmla="*/ 1388398 w 2301876"/>
                <a:gd name="T45" fmla="*/ 571451 h 1941513"/>
                <a:gd name="T46" fmla="*/ 1446031 w 2301876"/>
                <a:gd name="T47" fmla="*/ 514152 h 1941513"/>
                <a:gd name="T48" fmla="*/ 570227 w 2301876"/>
                <a:gd name="T49" fmla="*/ 477627 h 1941513"/>
                <a:gd name="T50" fmla="*/ 641756 w 2301876"/>
                <a:gd name="T51" fmla="*/ 549062 h 1941513"/>
                <a:gd name="T52" fmla="*/ 661216 w 2301876"/>
                <a:gd name="T53" fmla="*/ 657005 h 1941513"/>
                <a:gd name="T54" fmla="*/ 633078 w 2301876"/>
                <a:gd name="T55" fmla="*/ 739471 h 1941513"/>
                <a:gd name="T56" fmla="*/ 574697 w 2301876"/>
                <a:gd name="T57" fmla="*/ 792786 h 1941513"/>
                <a:gd name="T58" fmla="*/ 708552 w 2301876"/>
                <a:gd name="T59" fmla="*/ 915697 h 1941513"/>
                <a:gd name="T60" fmla="*/ 815320 w 2301876"/>
                <a:gd name="T61" fmla="*/ 1036508 h 1941513"/>
                <a:gd name="T62" fmla="*/ 222836 w 2301876"/>
                <a:gd name="T63" fmla="*/ 1047276 h 1941513"/>
                <a:gd name="T64" fmla="*/ 324870 w 2301876"/>
                <a:gd name="T65" fmla="*/ 922526 h 1941513"/>
                <a:gd name="T66" fmla="*/ 473189 w 2301876"/>
                <a:gd name="T67" fmla="*/ 794886 h 1941513"/>
                <a:gd name="T68" fmla="*/ 413493 w 2301876"/>
                <a:gd name="T69" fmla="*/ 744461 h 1941513"/>
                <a:gd name="T70" fmla="*/ 382462 w 2301876"/>
                <a:gd name="T71" fmla="*/ 663570 h 1941513"/>
                <a:gd name="T72" fmla="*/ 397978 w 2301876"/>
                <a:gd name="T73" fmla="*/ 556154 h 1941513"/>
                <a:gd name="T74" fmla="*/ 466878 w 2301876"/>
                <a:gd name="T75" fmla="*/ 480778 h 1941513"/>
                <a:gd name="T76" fmla="*/ 140242 w 2301876"/>
                <a:gd name="T77" fmla="*/ 134558 h 1941513"/>
                <a:gd name="T78" fmla="*/ 133677 w 2301876"/>
                <a:gd name="T79" fmla="*/ 1210760 h 1941513"/>
                <a:gd name="T80" fmla="*/ 198545 w 2301876"/>
                <a:gd name="T81" fmla="*/ 1290654 h 1941513"/>
                <a:gd name="T82" fmla="*/ 905010 w 2301876"/>
                <a:gd name="T83" fmla="*/ 1223901 h 1941513"/>
                <a:gd name="T84" fmla="*/ 906061 w 2301876"/>
                <a:gd name="T85" fmla="*/ 137186 h 1941513"/>
                <a:gd name="T86" fmla="*/ 1795088 w 2301876"/>
                <a:gd name="T87" fmla="*/ 130835 h 1941513"/>
                <a:gd name="T88" fmla="*/ 1869239 w 2301876"/>
                <a:gd name="T89" fmla="*/ 166040 h 1941513"/>
                <a:gd name="T90" fmla="*/ 1904211 w 2301876"/>
                <a:gd name="T91" fmla="*/ 240391 h 1941513"/>
                <a:gd name="T92" fmla="*/ 1879757 w 2301876"/>
                <a:gd name="T93" fmla="*/ 1330166 h 1941513"/>
                <a:gd name="T94" fmla="*/ 1769057 w 2301876"/>
                <a:gd name="T95" fmla="*/ 1410033 h 1941513"/>
                <a:gd name="T96" fmla="*/ 1237904 w 2301876"/>
                <a:gd name="T97" fmla="*/ 1415550 h 1941513"/>
                <a:gd name="T98" fmla="*/ 1189785 w 2301876"/>
                <a:gd name="T99" fmla="*/ 1139429 h 1941513"/>
                <a:gd name="T100" fmla="*/ 1756435 w 2301876"/>
                <a:gd name="T101" fmla="*/ 1159921 h 1941513"/>
                <a:gd name="T102" fmla="*/ 1799821 w 2301876"/>
                <a:gd name="T103" fmla="*/ 1088198 h 1941513"/>
                <a:gd name="T104" fmla="*/ 898445 w 2301876"/>
                <a:gd name="T105" fmla="*/ 262 h 1941513"/>
                <a:gd name="T106" fmla="*/ 992990 w 2301876"/>
                <a:gd name="T107" fmla="*/ 39421 h 1941513"/>
                <a:gd name="T108" fmla="*/ 1041313 w 2301876"/>
                <a:gd name="T109" fmla="*/ 129302 h 1941513"/>
                <a:gd name="T110" fmla="*/ 1017414 w 2301876"/>
                <a:gd name="T111" fmla="*/ 1483030 h 1941513"/>
                <a:gd name="T112" fmla="*/ 887939 w 2301876"/>
                <a:gd name="T113" fmla="*/ 1588417 h 1941513"/>
                <a:gd name="T114" fmla="*/ 200909 w 2301876"/>
                <a:gd name="T115" fmla="*/ 1599454 h 1941513"/>
                <a:gd name="T116" fmla="*/ 45959 w 2301876"/>
                <a:gd name="T117" fmla="*/ 1513779 h 1941513"/>
                <a:gd name="T118" fmla="*/ 0 w 2301876"/>
                <a:gd name="T119" fmla="*/ 152429 h 1941513"/>
                <a:gd name="T120" fmla="*/ 34667 w 2301876"/>
                <a:gd name="T121" fmla="*/ 55452 h 1941513"/>
                <a:gd name="T122" fmla="*/ 121596 w 2301876"/>
                <a:gd name="T123" fmla="*/ 2891 h 194151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01876" h="1941513">
                  <a:moveTo>
                    <a:pt x="475693" y="1664563"/>
                  </a:moveTo>
                  <a:lnTo>
                    <a:pt x="471250" y="1664880"/>
                  </a:lnTo>
                  <a:lnTo>
                    <a:pt x="466490" y="1665198"/>
                  </a:lnTo>
                  <a:lnTo>
                    <a:pt x="462047" y="1665515"/>
                  </a:lnTo>
                  <a:lnTo>
                    <a:pt x="457605" y="1666468"/>
                  </a:lnTo>
                  <a:lnTo>
                    <a:pt x="453162" y="1667421"/>
                  </a:lnTo>
                  <a:lnTo>
                    <a:pt x="449354" y="1668691"/>
                  </a:lnTo>
                  <a:lnTo>
                    <a:pt x="440786" y="1671550"/>
                  </a:lnTo>
                  <a:lnTo>
                    <a:pt x="433170" y="1675679"/>
                  </a:lnTo>
                  <a:lnTo>
                    <a:pt x="425553" y="1680125"/>
                  </a:lnTo>
                  <a:lnTo>
                    <a:pt x="418572" y="1685207"/>
                  </a:lnTo>
                  <a:lnTo>
                    <a:pt x="412542" y="1691241"/>
                  </a:lnTo>
                  <a:lnTo>
                    <a:pt x="406513" y="1697276"/>
                  </a:lnTo>
                  <a:lnTo>
                    <a:pt x="401435" y="1704263"/>
                  </a:lnTo>
                  <a:lnTo>
                    <a:pt x="396993" y="1711886"/>
                  </a:lnTo>
                  <a:lnTo>
                    <a:pt x="392867" y="1719508"/>
                  </a:lnTo>
                  <a:lnTo>
                    <a:pt x="390011" y="1728083"/>
                  </a:lnTo>
                  <a:lnTo>
                    <a:pt x="388742" y="1732212"/>
                  </a:lnTo>
                  <a:lnTo>
                    <a:pt x="387790" y="1736341"/>
                  </a:lnTo>
                  <a:lnTo>
                    <a:pt x="386838" y="1740787"/>
                  </a:lnTo>
                  <a:lnTo>
                    <a:pt x="386203" y="1745552"/>
                  </a:lnTo>
                  <a:lnTo>
                    <a:pt x="385886" y="1749998"/>
                  </a:lnTo>
                  <a:lnTo>
                    <a:pt x="385886" y="1754444"/>
                  </a:lnTo>
                  <a:lnTo>
                    <a:pt x="385886" y="1759209"/>
                  </a:lnTo>
                  <a:lnTo>
                    <a:pt x="386203" y="1763655"/>
                  </a:lnTo>
                  <a:lnTo>
                    <a:pt x="386838" y="1768419"/>
                  </a:lnTo>
                  <a:lnTo>
                    <a:pt x="387790" y="1772865"/>
                  </a:lnTo>
                  <a:lnTo>
                    <a:pt x="388742" y="1776994"/>
                  </a:lnTo>
                  <a:lnTo>
                    <a:pt x="390011" y="1781441"/>
                  </a:lnTo>
                  <a:lnTo>
                    <a:pt x="392867" y="1789698"/>
                  </a:lnTo>
                  <a:lnTo>
                    <a:pt x="396993" y="1797639"/>
                  </a:lnTo>
                  <a:lnTo>
                    <a:pt x="401435" y="1804943"/>
                  </a:lnTo>
                  <a:lnTo>
                    <a:pt x="406513" y="1812248"/>
                  </a:lnTo>
                  <a:lnTo>
                    <a:pt x="412542" y="1818283"/>
                  </a:lnTo>
                  <a:lnTo>
                    <a:pt x="418572" y="1824317"/>
                  </a:lnTo>
                  <a:lnTo>
                    <a:pt x="425553" y="1829399"/>
                  </a:lnTo>
                  <a:lnTo>
                    <a:pt x="433170" y="1833845"/>
                  </a:lnTo>
                  <a:lnTo>
                    <a:pt x="440786" y="1837657"/>
                  </a:lnTo>
                  <a:lnTo>
                    <a:pt x="449354" y="1840515"/>
                  </a:lnTo>
                  <a:lnTo>
                    <a:pt x="453162" y="1842103"/>
                  </a:lnTo>
                  <a:lnTo>
                    <a:pt x="457605" y="1842738"/>
                  </a:lnTo>
                  <a:lnTo>
                    <a:pt x="462047" y="1843374"/>
                  </a:lnTo>
                  <a:lnTo>
                    <a:pt x="466490" y="1844326"/>
                  </a:lnTo>
                  <a:lnTo>
                    <a:pt x="471250" y="1844644"/>
                  </a:lnTo>
                  <a:lnTo>
                    <a:pt x="475693" y="1844644"/>
                  </a:lnTo>
                  <a:lnTo>
                    <a:pt x="784465" y="1844644"/>
                  </a:lnTo>
                  <a:lnTo>
                    <a:pt x="788908" y="1844644"/>
                  </a:lnTo>
                  <a:lnTo>
                    <a:pt x="793668" y="1844326"/>
                  </a:lnTo>
                  <a:lnTo>
                    <a:pt x="798111" y="1843374"/>
                  </a:lnTo>
                  <a:lnTo>
                    <a:pt x="802553" y="1842738"/>
                  </a:lnTo>
                  <a:lnTo>
                    <a:pt x="806996" y="1842103"/>
                  </a:lnTo>
                  <a:lnTo>
                    <a:pt x="811122" y="1840515"/>
                  </a:lnTo>
                  <a:lnTo>
                    <a:pt x="819690" y="1837657"/>
                  </a:lnTo>
                  <a:lnTo>
                    <a:pt x="827306" y="1833845"/>
                  </a:lnTo>
                  <a:lnTo>
                    <a:pt x="834605" y="1829399"/>
                  </a:lnTo>
                  <a:lnTo>
                    <a:pt x="841586" y="1824317"/>
                  </a:lnTo>
                  <a:lnTo>
                    <a:pt x="847933" y="1818283"/>
                  </a:lnTo>
                  <a:lnTo>
                    <a:pt x="853963" y="1812248"/>
                  </a:lnTo>
                  <a:lnTo>
                    <a:pt x="859040" y="1804943"/>
                  </a:lnTo>
                  <a:lnTo>
                    <a:pt x="863483" y="1797639"/>
                  </a:lnTo>
                  <a:lnTo>
                    <a:pt x="867608" y="1789698"/>
                  </a:lnTo>
                  <a:lnTo>
                    <a:pt x="870464" y="1781441"/>
                  </a:lnTo>
                  <a:lnTo>
                    <a:pt x="871734" y="1776994"/>
                  </a:lnTo>
                  <a:lnTo>
                    <a:pt x="872686" y="1772865"/>
                  </a:lnTo>
                  <a:lnTo>
                    <a:pt x="873320" y="1768419"/>
                  </a:lnTo>
                  <a:lnTo>
                    <a:pt x="873638" y="1763655"/>
                  </a:lnTo>
                  <a:lnTo>
                    <a:pt x="874272" y="1759209"/>
                  </a:lnTo>
                  <a:lnTo>
                    <a:pt x="874590" y="1754444"/>
                  </a:lnTo>
                  <a:lnTo>
                    <a:pt x="874272" y="1749998"/>
                  </a:lnTo>
                  <a:lnTo>
                    <a:pt x="873638" y="1745552"/>
                  </a:lnTo>
                  <a:lnTo>
                    <a:pt x="873320" y="1740787"/>
                  </a:lnTo>
                  <a:lnTo>
                    <a:pt x="872686" y="1736341"/>
                  </a:lnTo>
                  <a:lnTo>
                    <a:pt x="871734" y="1732212"/>
                  </a:lnTo>
                  <a:lnTo>
                    <a:pt x="870464" y="1728083"/>
                  </a:lnTo>
                  <a:lnTo>
                    <a:pt x="867608" y="1719508"/>
                  </a:lnTo>
                  <a:lnTo>
                    <a:pt x="863483" y="1711886"/>
                  </a:lnTo>
                  <a:lnTo>
                    <a:pt x="859040" y="1704263"/>
                  </a:lnTo>
                  <a:lnTo>
                    <a:pt x="853963" y="1697276"/>
                  </a:lnTo>
                  <a:lnTo>
                    <a:pt x="847933" y="1691241"/>
                  </a:lnTo>
                  <a:lnTo>
                    <a:pt x="841586" y="1685207"/>
                  </a:lnTo>
                  <a:lnTo>
                    <a:pt x="834605" y="1680125"/>
                  </a:lnTo>
                  <a:lnTo>
                    <a:pt x="827306" y="1675679"/>
                  </a:lnTo>
                  <a:lnTo>
                    <a:pt x="819690" y="1671550"/>
                  </a:lnTo>
                  <a:lnTo>
                    <a:pt x="811122" y="1668691"/>
                  </a:lnTo>
                  <a:lnTo>
                    <a:pt x="806996" y="1667421"/>
                  </a:lnTo>
                  <a:lnTo>
                    <a:pt x="802553" y="1666468"/>
                  </a:lnTo>
                  <a:lnTo>
                    <a:pt x="798111" y="1665515"/>
                  </a:lnTo>
                  <a:lnTo>
                    <a:pt x="793668" y="1665198"/>
                  </a:lnTo>
                  <a:lnTo>
                    <a:pt x="788908" y="1664880"/>
                  </a:lnTo>
                  <a:lnTo>
                    <a:pt x="784465" y="1664563"/>
                  </a:lnTo>
                  <a:lnTo>
                    <a:pt x="475693" y="1664563"/>
                  </a:lnTo>
                  <a:close/>
                  <a:moveTo>
                    <a:pt x="1670551" y="1495108"/>
                  </a:moveTo>
                  <a:lnTo>
                    <a:pt x="1662926" y="1495425"/>
                  </a:lnTo>
                  <a:lnTo>
                    <a:pt x="1655936" y="1496695"/>
                  </a:lnTo>
                  <a:lnTo>
                    <a:pt x="1648946" y="1498283"/>
                  </a:lnTo>
                  <a:lnTo>
                    <a:pt x="1642274" y="1500823"/>
                  </a:lnTo>
                  <a:lnTo>
                    <a:pt x="1636237" y="1503998"/>
                  </a:lnTo>
                  <a:lnTo>
                    <a:pt x="1629882" y="1507490"/>
                  </a:lnTo>
                  <a:lnTo>
                    <a:pt x="1624481" y="1511618"/>
                  </a:lnTo>
                  <a:lnTo>
                    <a:pt x="1619080" y="1516380"/>
                  </a:lnTo>
                  <a:lnTo>
                    <a:pt x="1614631" y="1521778"/>
                  </a:lnTo>
                  <a:lnTo>
                    <a:pt x="1610183" y="1527175"/>
                  </a:lnTo>
                  <a:lnTo>
                    <a:pt x="1606688" y="1533208"/>
                  </a:lnTo>
                  <a:lnTo>
                    <a:pt x="1603511" y="1539240"/>
                  </a:lnTo>
                  <a:lnTo>
                    <a:pt x="1601605" y="1545908"/>
                  </a:lnTo>
                  <a:lnTo>
                    <a:pt x="1599698" y="1552893"/>
                  </a:lnTo>
                  <a:lnTo>
                    <a:pt x="1598427" y="1559878"/>
                  </a:lnTo>
                  <a:lnTo>
                    <a:pt x="1598110" y="1567498"/>
                  </a:lnTo>
                  <a:lnTo>
                    <a:pt x="1598427" y="1574800"/>
                  </a:lnTo>
                  <a:lnTo>
                    <a:pt x="1599698" y="1582103"/>
                  </a:lnTo>
                  <a:lnTo>
                    <a:pt x="1601605" y="1589088"/>
                  </a:lnTo>
                  <a:lnTo>
                    <a:pt x="1603511" y="1595755"/>
                  </a:lnTo>
                  <a:lnTo>
                    <a:pt x="1606688" y="1602105"/>
                  </a:lnTo>
                  <a:lnTo>
                    <a:pt x="1610183" y="1607820"/>
                  </a:lnTo>
                  <a:lnTo>
                    <a:pt x="1614631" y="1613535"/>
                  </a:lnTo>
                  <a:lnTo>
                    <a:pt x="1619080" y="1618615"/>
                  </a:lnTo>
                  <a:lnTo>
                    <a:pt x="1624481" y="1623378"/>
                  </a:lnTo>
                  <a:lnTo>
                    <a:pt x="1629882" y="1627505"/>
                  </a:lnTo>
                  <a:lnTo>
                    <a:pt x="1636237" y="1630998"/>
                  </a:lnTo>
                  <a:lnTo>
                    <a:pt x="1642274" y="1634173"/>
                  </a:lnTo>
                  <a:lnTo>
                    <a:pt x="1648946" y="1636713"/>
                  </a:lnTo>
                  <a:lnTo>
                    <a:pt x="1655936" y="1638300"/>
                  </a:lnTo>
                  <a:lnTo>
                    <a:pt x="1662926" y="1639253"/>
                  </a:lnTo>
                  <a:lnTo>
                    <a:pt x="1670551" y="1639570"/>
                  </a:lnTo>
                  <a:lnTo>
                    <a:pt x="1918697" y="1639570"/>
                  </a:lnTo>
                  <a:lnTo>
                    <a:pt x="1926004" y="1639253"/>
                  </a:lnTo>
                  <a:lnTo>
                    <a:pt x="1933630" y="1638300"/>
                  </a:lnTo>
                  <a:lnTo>
                    <a:pt x="1940620" y="1636713"/>
                  </a:lnTo>
                  <a:lnTo>
                    <a:pt x="1947292" y="1634173"/>
                  </a:lnTo>
                  <a:lnTo>
                    <a:pt x="1953329" y="1630998"/>
                  </a:lnTo>
                  <a:lnTo>
                    <a:pt x="1959366" y="1627505"/>
                  </a:lnTo>
                  <a:lnTo>
                    <a:pt x="1964767" y="1623378"/>
                  </a:lnTo>
                  <a:lnTo>
                    <a:pt x="1970168" y="1618615"/>
                  </a:lnTo>
                  <a:lnTo>
                    <a:pt x="1974934" y="1613535"/>
                  </a:lnTo>
                  <a:lnTo>
                    <a:pt x="1979065" y="1607820"/>
                  </a:lnTo>
                  <a:lnTo>
                    <a:pt x="1982560" y="1602105"/>
                  </a:lnTo>
                  <a:lnTo>
                    <a:pt x="1985419" y="1595755"/>
                  </a:lnTo>
                  <a:lnTo>
                    <a:pt x="1988279" y="1589088"/>
                  </a:lnTo>
                  <a:lnTo>
                    <a:pt x="1989868" y="1582103"/>
                  </a:lnTo>
                  <a:lnTo>
                    <a:pt x="1991138" y="1574800"/>
                  </a:lnTo>
                  <a:lnTo>
                    <a:pt x="1991456" y="1567498"/>
                  </a:lnTo>
                  <a:lnTo>
                    <a:pt x="1991138" y="1559878"/>
                  </a:lnTo>
                  <a:lnTo>
                    <a:pt x="1989868" y="1552893"/>
                  </a:lnTo>
                  <a:lnTo>
                    <a:pt x="1988279" y="1545908"/>
                  </a:lnTo>
                  <a:lnTo>
                    <a:pt x="1985419" y="1539240"/>
                  </a:lnTo>
                  <a:lnTo>
                    <a:pt x="1982560" y="1533208"/>
                  </a:lnTo>
                  <a:lnTo>
                    <a:pt x="1979065" y="1527175"/>
                  </a:lnTo>
                  <a:lnTo>
                    <a:pt x="1974934" y="1521778"/>
                  </a:lnTo>
                  <a:lnTo>
                    <a:pt x="1970168" y="1516380"/>
                  </a:lnTo>
                  <a:lnTo>
                    <a:pt x="1964767" y="1511618"/>
                  </a:lnTo>
                  <a:lnTo>
                    <a:pt x="1959366" y="1507490"/>
                  </a:lnTo>
                  <a:lnTo>
                    <a:pt x="1953329" y="1503998"/>
                  </a:lnTo>
                  <a:lnTo>
                    <a:pt x="1947292" y="1500823"/>
                  </a:lnTo>
                  <a:lnTo>
                    <a:pt x="1940620" y="1498283"/>
                  </a:lnTo>
                  <a:lnTo>
                    <a:pt x="1933630" y="1496695"/>
                  </a:lnTo>
                  <a:lnTo>
                    <a:pt x="1926004" y="1495425"/>
                  </a:lnTo>
                  <a:lnTo>
                    <a:pt x="1918697" y="1495108"/>
                  </a:lnTo>
                  <a:lnTo>
                    <a:pt x="1670551" y="1495108"/>
                  </a:lnTo>
                  <a:close/>
                  <a:moveTo>
                    <a:pt x="1787673" y="611187"/>
                  </a:moveTo>
                  <a:lnTo>
                    <a:pt x="1794669" y="611187"/>
                  </a:lnTo>
                  <a:lnTo>
                    <a:pt x="1801665" y="611187"/>
                  </a:lnTo>
                  <a:lnTo>
                    <a:pt x="1808661" y="612140"/>
                  </a:lnTo>
                  <a:lnTo>
                    <a:pt x="1815338" y="613093"/>
                  </a:lnTo>
                  <a:lnTo>
                    <a:pt x="1822016" y="614681"/>
                  </a:lnTo>
                  <a:lnTo>
                    <a:pt x="1828694" y="616587"/>
                  </a:lnTo>
                  <a:lnTo>
                    <a:pt x="1835372" y="618810"/>
                  </a:lnTo>
                  <a:lnTo>
                    <a:pt x="1841732" y="621352"/>
                  </a:lnTo>
                  <a:lnTo>
                    <a:pt x="1847773" y="624210"/>
                  </a:lnTo>
                  <a:lnTo>
                    <a:pt x="1853815" y="627387"/>
                  </a:lnTo>
                  <a:lnTo>
                    <a:pt x="1859539" y="631198"/>
                  </a:lnTo>
                  <a:lnTo>
                    <a:pt x="1865581" y="635010"/>
                  </a:lnTo>
                  <a:lnTo>
                    <a:pt x="1870987" y="639457"/>
                  </a:lnTo>
                  <a:lnTo>
                    <a:pt x="1876393" y="643904"/>
                  </a:lnTo>
                  <a:lnTo>
                    <a:pt x="1881480" y="648986"/>
                  </a:lnTo>
                  <a:lnTo>
                    <a:pt x="1886568" y="654068"/>
                  </a:lnTo>
                  <a:lnTo>
                    <a:pt x="1891338" y="659151"/>
                  </a:lnTo>
                  <a:lnTo>
                    <a:pt x="1895790" y="665186"/>
                  </a:lnTo>
                  <a:lnTo>
                    <a:pt x="1900242" y="670903"/>
                  </a:lnTo>
                  <a:lnTo>
                    <a:pt x="1904376" y="677256"/>
                  </a:lnTo>
                  <a:lnTo>
                    <a:pt x="1908192" y="683609"/>
                  </a:lnTo>
                  <a:lnTo>
                    <a:pt x="1911690" y="690597"/>
                  </a:lnTo>
                  <a:lnTo>
                    <a:pt x="1915188" y="697267"/>
                  </a:lnTo>
                  <a:lnTo>
                    <a:pt x="1918049" y="704255"/>
                  </a:lnTo>
                  <a:lnTo>
                    <a:pt x="1920593" y="711561"/>
                  </a:lnTo>
                  <a:lnTo>
                    <a:pt x="1923137" y="718867"/>
                  </a:lnTo>
                  <a:lnTo>
                    <a:pt x="1925363" y="726808"/>
                  </a:lnTo>
                  <a:lnTo>
                    <a:pt x="1927271" y="734431"/>
                  </a:lnTo>
                  <a:lnTo>
                    <a:pt x="1928861" y="742690"/>
                  </a:lnTo>
                  <a:lnTo>
                    <a:pt x="1929815" y="750631"/>
                  </a:lnTo>
                  <a:lnTo>
                    <a:pt x="1930451" y="758889"/>
                  </a:lnTo>
                  <a:lnTo>
                    <a:pt x="1931405" y="767466"/>
                  </a:lnTo>
                  <a:lnTo>
                    <a:pt x="1931405" y="775724"/>
                  </a:lnTo>
                  <a:lnTo>
                    <a:pt x="1931723" y="784301"/>
                  </a:lnTo>
                  <a:lnTo>
                    <a:pt x="1932359" y="791924"/>
                  </a:lnTo>
                  <a:lnTo>
                    <a:pt x="1933313" y="799865"/>
                  </a:lnTo>
                  <a:lnTo>
                    <a:pt x="1934585" y="806853"/>
                  </a:lnTo>
                  <a:lnTo>
                    <a:pt x="1936175" y="813206"/>
                  </a:lnTo>
                  <a:lnTo>
                    <a:pt x="1938401" y="819241"/>
                  </a:lnTo>
                  <a:lnTo>
                    <a:pt x="1940627" y="824958"/>
                  </a:lnTo>
                  <a:lnTo>
                    <a:pt x="1943171" y="830041"/>
                  </a:lnTo>
                  <a:lnTo>
                    <a:pt x="1945715" y="834805"/>
                  </a:lnTo>
                  <a:lnTo>
                    <a:pt x="1948576" y="839252"/>
                  </a:lnTo>
                  <a:lnTo>
                    <a:pt x="1951756" y="843381"/>
                  </a:lnTo>
                  <a:lnTo>
                    <a:pt x="1954936" y="846875"/>
                  </a:lnTo>
                  <a:lnTo>
                    <a:pt x="1958116" y="850687"/>
                  </a:lnTo>
                  <a:lnTo>
                    <a:pt x="1961614" y="853546"/>
                  </a:lnTo>
                  <a:lnTo>
                    <a:pt x="1965430" y="856087"/>
                  </a:lnTo>
                  <a:lnTo>
                    <a:pt x="1968610" y="858946"/>
                  </a:lnTo>
                  <a:lnTo>
                    <a:pt x="1975606" y="862757"/>
                  </a:lnTo>
                  <a:lnTo>
                    <a:pt x="1982284" y="866251"/>
                  </a:lnTo>
                  <a:lnTo>
                    <a:pt x="1988643" y="868475"/>
                  </a:lnTo>
                  <a:lnTo>
                    <a:pt x="1994049" y="869745"/>
                  </a:lnTo>
                  <a:lnTo>
                    <a:pt x="1998819" y="871016"/>
                  </a:lnTo>
                  <a:lnTo>
                    <a:pt x="2002635" y="871334"/>
                  </a:lnTo>
                  <a:lnTo>
                    <a:pt x="2005815" y="871651"/>
                  </a:lnTo>
                  <a:lnTo>
                    <a:pt x="2005815" y="932320"/>
                  </a:lnTo>
                  <a:lnTo>
                    <a:pt x="1841096" y="932320"/>
                  </a:lnTo>
                  <a:lnTo>
                    <a:pt x="1841096" y="997119"/>
                  </a:lnTo>
                  <a:lnTo>
                    <a:pt x="1853815" y="999025"/>
                  </a:lnTo>
                  <a:lnTo>
                    <a:pt x="1865899" y="1001566"/>
                  </a:lnTo>
                  <a:lnTo>
                    <a:pt x="1877983" y="1004107"/>
                  </a:lnTo>
                  <a:lnTo>
                    <a:pt x="1890066" y="1007601"/>
                  </a:lnTo>
                  <a:lnTo>
                    <a:pt x="1901514" y="1011095"/>
                  </a:lnTo>
                  <a:lnTo>
                    <a:pt x="1912962" y="1015224"/>
                  </a:lnTo>
                  <a:lnTo>
                    <a:pt x="1923773" y="1019354"/>
                  </a:lnTo>
                  <a:lnTo>
                    <a:pt x="1934903" y="1024118"/>
                  </a:lnTo>
                  <a:lnTo>
                    <a:pt x="1945715" y="1029200"/>
                  </a:lnTo>
                  <a:lnTo>
                    <a:pt x="1956208" y="1034918"/>
                  </a:lnTo>
                  <a:lnTo>
                    <a:pt x="1966384" y="1040635"/>
                  </a:lnTo>
                  <a:lnTo>
                    <a:pt x="1976242" y="1046988"/>
                  </a:lnTo>
                  <a:lnTo>
                    <a:pt x="1986099" y="1053659"/>
                  </a:lnTo>
                  <a:lnTo>
                    <a:pt x="1995321" y="1060329"/>
                  </a:lnTo>
                  <a:lnTo>
                    <a:pt x="2003907" y="1067635"/>
                  </a:lnTo>
                  <a:lnTo>
                    <a:pt x="2012811" y="1074940"/>
                  </a:lnTo>
                  <a:lnTo>
                    <a:pt x="2021396" y="1082881"/>
                  </a:lnTo>
                  <a:lnTo>
                    <a:pt x="2029028" y="1090822"/>
                  </a:lnTo>
                  <a:lnTo>
                    <a:pt x="2036978" y="1099081"/>
                  </a:lnTo>
                  <a:lnTo>
                    <a:pt x="2044292" y="1107975"/>
                  </a:lnTo>
                  <a:lnTo>
                    <a:pt x="2051288" y="1116551"/>
                  </a:lnTo>
                  <a:lnTo>
                    <a:pt x="2057965" y="1125445"/>
                  </a:lnTo>
                  <a:lnTo>
                    <a:pt x="2064325" y="1135292"/>
                  </a:lnTo>
                  <a:lnTo>
                    <a:pt x="2069731" y="1144821"/>
                  </a:lnTo>
                  <a:lnTo>
                    <a:pt x="2075455" y="1154350"/>
                  </a:lnTo>
                  <a:lnTo>
                    <a:pt x="2080225" y="1164515"/>
                  </a:lnTo>
                  <a:lnTo>
                    <a:pt x="2084995" y="1174679"/>
                  </a:lnTo>
                  <a:lnTo>
                    <a:pt x="2089128" y="1185161"/>
                  </a:lnTo>
                  <a:lnTo>
                    <a:pt x="2092626" y="1195643"/>
                  </a:lnTo>
                  <a:lnTo>
                    <a:pt x="2095488" y="1206761"/>
                  </a:lnTo>
                  <a:lnTo>
                    <a:pt x="2098668" y="1217560"/>
                  </a:lnTo>
                  <a:lnTo>
                    <a:pt x="2100894" y="1228995"/>
                  </a:lnTo>
                  <a:lnTo>
                    <a:pt x="2103438" y="1336675"/>
                  </a:lnTo>
                  <a:lnTo>
                    <a:pt x="1485900" y="1336675"/>
                  </a:lnTo>
                  <a:lnTo>
                    <a:pt x="1488444" y="1228995"/>
                  </a:lnTo>
                  <a:lnTo>
                    <a:pt x="1490670" y="1217560"/>
                  </a:lnTo>
                  <a:lnTo>
                    <a:pt x="1493214" y="1206761"/>
                  </a:lnTo>
                  <a:lnTo>
                    <a:pt x="1496712" y="1195643"/>
                  </a:lnTo>
                  <a:lnTo>
                    <a:pt x="1500210" y="1185161"/>
                  </a:lnTo>
                  <a:lnTo>
                    <a:pt x="1504343" y="1174679"/>
                  </a:lnTo>
                  <a:lnTo>
                    <a:pt x="1508795" y="1164515"/>
                  </a:lnTo>
                  <a:lnTo>
                    <a:pt x="1513565" y="1154350"/>
                  </a:lnTo>
                  <a:lnTo>
                    <a:pt x="1519289" y="1144821"/>
                  </a:lnTo>
                  <a:lnTo>
                    <a:pt x="1525013" y="1135292"/>
                  </a:lnTo>
                  <a:lnTo>
                    <a:pt x="1531055" y="1125763"/>
                  </a:lnTo>
                  <a:lnTo>
                    <a:pt x="1537732" y="1116551"/>
                  </a:lnTo>
                  <a:lnTo>
                    <a:pt x="1544728" y="1107975"/>
                  </a:lnTo>
                  <a:lnTo>
                    <a:pt x="1552042" y="1099081"/>
                  </a:lnTo>
                  <a:lnTo>
                    <a:pt x="1559674" y="1090822"/>
                  </a:lnTo>
                  <a:lnTo>
                    <a:pt x="1567942" y="1082881"/>
                  </a:lnTo>
                  <a:lnTo>
                    <a:pt x="1576209" y="1074940"/>
                  </a:lnTo>
                  <a:lnTo>
                    <a:pt x="1584795" y="1067635"/>
                  </a:lnTo>
                  <a:lnTo>
                    <a:pt x="1593699" y="1060329"/>
                  </a:lnTo>
                  <a:lnTo>
                    <a:pt x="1603239" y="1053659"/>
                  </a:lnTo>
                  <a:lnTo>
                    <a:pt x="1613096" y="1046988"/>
                  </a:lnTo>
                  <a:lnTo>
                    <a:pt x="1622954" y="1040635"/>
                  </a:lnTo>
                  <a:lnTo>
                    <a:pt x="1632812" y="1034918"/>
                  </a:lnTo>
                  <a:lnTo>
                    <a:pt x="1643305" y="1029200"/>
                  </a:lnTo>
                  <a:lnTo>
                    <a:pt x="1654117" y="1024118"/>
                  </a:lnTo>
                  <a:lnTo>
                    <a:pt x="1664929" y="1019671"/>
                  </a:lnTo>
                  <a:lnTo>
                    <a:pt x="1676058" y="1015224"/>
                  </a:lnTo>
                  <a:lnTo>
                    <a:pt x="1687506" y="1011095"/>
                  </a:lnTo>
                  <a:lnTo>
                    <a:pt x="1699272" y="1007601"/>
                  </a:lnTo>
                  <a:lnTo>
                    <a:pt x="1711355" y="1004107"/>
                  </a:lnTo>
                  <a:lnTo>
                    <a:pt x="1723439" y="1001566"/>
                  </a:lnTo>
                  <a:lnTo>
                    <a:pt x="1735523" y="999025"/>
                  </a:lnTo>
                  <a:lnTo>
                    <a:pt x="1747924" y="997119"/>
                  </a:lnTo>
                  <a:lnTo>
                    <a:pt x="1747924" y="932320"/>
                  </a:lnTo>
                  <a:lnTo>
                    <a:pt x="1583205" y="932320"/>
                  </a:lnTo>
                  <a:lnTo>
                    <a:pt x="1583205" y="871651"/>
                  </a:lnTo>
                  <a:lnTo>
                    <a:pt x="1586385" y="871334"/>
                  </a:lnTo>
                  <a:lnTo>
                    <a:pt x="1590201" y="870698"/>
                  </a:lnTo>
                  <a:lnTo>
                    <a:pt x="1594971" y="869110"/>
                  </a:lnTo>
                  <a:lnTo>
                    <a:pt x="1600377" y="867204"/>
                  </a:lnTo>
                  <a:lnTo>
                    <a:pt x="1606736" y="864663"/>
                  </a:lnTo>
                  <a:lnTo>
                    <a:pt x="1613414" y="861487"/>
                  </a:lnTo>
                  <a:lnTo>
                    <a:pt x="1620410" y="857358"/>
                  </a:lnTo>
                  <a:lnTo>
                    <a:pt x="1624226" y="854816"/>
                  </a:lnTo>
                  <a:lnTo>
                    <a:pt x="1627406" y="851958"/>
                  </a:lnTo>
                  <a:lnTo>
                    <a:pt x="1630586" y="848464"/>
                  </a:lnTo>
                  <a:lnTo>
                    <a:pt x="1634084" y="845287"/>
                  </a:lnTo>
                  <a:lnTo>
                    <a:pt x="1637264" y="841476"/>
                  </a:lnTo>
                  <a:lnTo>
                    <a:pt x="1640444" y="837346"/>
                  </a:lnTo>
                  <a:lnTo>
                    <a:pt x="1643305" y="832899"/>
                  </a:lnTo>
                  <a:lnTo>
                    <a:pt x="1646167" y="828135"/>
                  </a:lnTo>
                  <a:lnTo>
                    <a:pt x="1648393" y="823052"/>
                  </a:lnTo>
                  <a:lnTo>
                    <a:pt x="1650619" y="817653"/>
                  </a:lnTo>
                  <a:lnTo>
                    <a:pt x="1652845" y="811617"/>
                  </a:lnTo>
                  <a:lnTo>
                    <a:pt x="1654435" y="805265"/>
                  </a:lnTo>
                  <a:lnTo>
                    <a:pt x="1655707" y="798594"/>
                  </a:lnTo>
                  <a:lnTo>
                    <a:pt x="1656979" y="791289"/>
                  </a:lnTo>
                  <a:lnTo>
                    <a:pt x="1657297" y="783983"/>
                  </a:lnTo>
                  <a:lnTo>
                    <a:pt x="1657615" y="775724"/>
                  </a:lnTo>
                  <a:lnTo>
                    <a:pt x="1657933" y="767466"/>
                  </a:lnTo>
                  <a:lnTo>
                    <a:pt x="1658569" y="758889"/>
                  </a:lnTo>
                  <a:lnTo>
                    <a:pt x="1659205" y="750631"/>
                  </a:lnTo>
                  <a:lnTo>
                    <a:pt x="1660477" y="742690"/>
                  </a:lnTo>
                  <a:lnTo>
                    <a:pt x="1662067" y="734431"/>
                  </a:lnTo>
                  <a:lnTo>
                    <a:pt x="1663975" y="726808"/>
                  </a:lnTo>
                  <a:lnTo>
                    <a:pt x="1666201" y="718867"/>
                  </a:lnTo>
                  <a:lnTo>
                    <a:pt x="1668427" y="711561"/>
                  </a:lnTo>
                  <a:lnTo>
                    <a:pt x="1671289" y="704255"/>
                  </a:lnTo>
                  <a:lnTo>
                    <a:pt x="1674151" y="697267"/>
                  </a:lnTo>
                  <a:lnTo>
                    <a:pt x="1677648" y="690597"/>
                  </a:lnTo>
                  <a:lnTo>
                    <a:pt x="1680828" y="683609"/>
                  </a:lnTo>
                  <a:lnTo>
                    <a:pt x="1684962" y="677256"/>
                  </a:lnTo>
                  <a:lnTo>
                    <a:pt x="1689096" y="670903"/>
                  </a:lnTo>
                  <a:lnTo>
                    <a:pt x="1693230" y="665186"/>
                  </a:lnTo>
                  <a:lnTo>
                    <a:pt x="1698000" y="659151"/>
                  </a:lnTo>
                  <a:lnTo>
                    <a:pt x="1702770" y="654068"/>
                  </a:lnTo>
                  <a:lnTo>
                    <a:pt x="1707540" y="648986"/>
                  </a:lnTo>
                  <a:lnTo>
                    <a:pt x="1712627" y="643904"/>
                  </a:lnTo>
                  <a:lnTo>
                    <a:pt x="1718351" y="639457"/>
                  </a:lnTo>
                  <a:lnTo>
                    <a:pt x="1723757" y="635010"/>
                  </a:lnTo>
                  <a:lnTo>
                    <a:pt x="1729163" y="631198"/>
                  </a:lnTo>
                  <a:lnTo>
                    <a:pt x="1735205" y="627387"/>
                  </a:lnTo>
                  <a:lnTo>
                    <a:pt x="1741565" y="624210"/>
                  </a:lnTo>
                  <a:lnTo>
                    <a:pt x="1747288" y="621352"/>
                  </a:lnTo>
                  <a:lnTo>
                    <a:pt x="1753966" y="618810"/>
                  </a:lnTo>
                  <a:lnTo>
                    <a:pt x="1760326" y="616587"/>
                  </a:lnTo>
                  <a:lnTo>
                    <a:pt x="1767004" y="614681"/>
                  </a:lnTo>
                  <a:lnTo>
                    <a:pt x="1773682" y="613093"/>
                  </a:lnTo>
                  <a:lnTo>
                    <a:pt x="1780677" y="612140"/>
                  </a:lnTo>
                  <a:lnTo>
                    <a:pt x="1787673" y="611187"/>
                  </a:lnTo>
                  <a:close/>
                  <a:moveTo>
                    <a:pt x="630238" y="565150"/>
                  </a:moveTo>
                  <a:lnTo>
                    <a:pt x="639136" y="565468"/>
                  </a:lnTo>
                  <a:lnTo>
                    <a:pt x="647397" y="566420"/>
                  </a:lnTo>
                  <a:lnTo>
                    <a:pt x="655977" y="567372"/>
                  </a:lnTo>
                  <a:lnTo>
                    <a:pt x="664557" y="569276"/>
                  </a:lnTo>
                  <a:lnTo>
                    <a:pt x="672501" y="571498"/>
                  </a:lnTo>
                  <a:lnTo>
                    <a:pt x="680762" y="574354"/>
                  </a:lnTo>
                  <a:lnTo>
                    <a:pt x="689024" y="577211"/>
                  </a:lnTo>
                  <a:lnTo>
                    <a:pt x="696333" y="581020"/>
                  </a:lnTo>
                  <a:lnTo>
                    <a:pt x="703959" y="585463"/>
                  </a:lnTo>
                  <a:lnTo>
                    <a:pt x="711268" y="589907"/>
                  </a:lnTo>
                  <a:lnTo>
                    <a:pt x="718258" y="594667"/>
                  </a:lnTo>
                  <a:lnTo>
                    <a:pt x="725249" y="600063"/>
                  </a:lnTo>
                  <a:lnTo>
                    <a:pt x="731922" y="605776"/>
                  </a:lnTo>
                  <a:lnTo>
                    <a:pt x="738278" y="611489"/>
                  </a:lnTo>
                  <a:lnTo>
                    <a:pt x="744633" y="618154"/>
                  </a:lnTo>
                  <a:lnTo>
                    <a:pt x="750353" y="624820"/>
                  </a:lnTo>
                  <a:lnTo>
                    <a:pt x="756072" y="632437"/>
                  </a:lnTo>
                  <a:lnTo>
                    <a:pt x="761474" y="639737"/>
                  </a:lnTo>
                  <a:lnTo>
                    <a:pt x="766241" y="647354"/>
                  </a:lnTo>
                  <a:lnTo>
                    <a:pt x="771007" y="655289"/>
                  </a:lnTo>
                  <a:lnTo>
                    <a:pt x="775456" y="663541"/>
                  </a:lnTo>
                  <a:lnTo>
                    <a:pt x="779587" y="672111"/>
                  </a:lnTo>
                  <a:lnTo>
                    <a:pt x="783400" y="680998"/>
                  </a:lnTo>
                  <a:lnTo>
                    <a:pt x="786895" y="690202"/>
                  </a:lnTo>
                  <a:lnTo>
                    <a:pt x="790073" y="699406"/>
                  </a:lnTo>
                  <a:lnTo>
                    <a:pt x="792615" y="708611"/>
                  </a:lnTo>
                  <a:lnTo>
                    <a:pt x="794839" y="718450"/>
                  </a:lnTo>
                  <a:lnTo>
                    <a:pt x="796746" y="728606"/>
                  </a:lnTo>
                  <a:lnTo>
                    <a:pt x="798017" y="738445"/>
                  </a:lnTo>
                  <a:lnTo>
                    <a:pt x="799288" y="748919"/>
                  </a:lnTo>
                  <a:lnTo>
                    <a:pt x="799923" y="759076"/>
                  </a:lnTo>
                  <a:lnTo>
                    <a:pt x="800241" y="769550"/>
                  </a:lnTo>
                  <a:lnTo>
                    <a:pt x="799923" y="777802"/>
                  </a:lnTo>
                  <a:lnTo>
                    <a:pt x="799606" y="786054"/>
                  </a:lnTo>
                  <a:lnTo>
                    <a:pt x="798970" y="793989"/>
                  </a:lnTo>
                  <a:lnTo>
                    <a:pt x="798017" y="801923"/>
                  </a:lnTo>
                  <a:lnTo>
                    <a:pt x="797064" y="809541"/>
                  </a:lnTo>
                  <a:lnTo>
                    <a:pt x="795475" y="817476"/>
                  </a:lnTo>
                  <a:lnTo>
                    <a:pt x="793568" y="825093"/>
                  </a:lnTo>
                  <a:lnTo>
                    <a:pt x="791979" y="832710"/>
                  </a:lnTo>
                  <a:lnTo>
                    <a:pt x="789755" y="840328"/>
                  </a:lnTo>
                  <a:lnTo>
                    <a:pt x="787531" y="847310"/>
                  </a:lnTo>
                  <a:lnTo>
                    <a:pt x="784671" y="854293"/>
                  </a:lnTo>
                  <a:lnTo>
                    <a:pt x="781811" y="861276"/>
                  </a:lnTo>
                  <a:lnTo>
                    <a:pt x="778951" y="868258"/>
                  </a:lnTo>
                  <a:lnTo>
                    <a:pt x="775456" y="874923"/>
                  </a:lnTo>
                  <a:lnTo>
                    <a:pt x="772278" y="880954"/>
                  </a:lnTo>
                  <a:lnTo>
                    <a:pt x="768465" y="887619"/>
                  </a:lnTo>
                  <a:lnTo>
                    <a:pt x="764970" y="893649"/>
                  </a:lnTo>
                  <a:lnTo>
                    <a:pt x="760839" y="899680"/>
                  </a:lnTo>
                  <a:lnTo>
                    <a:pt x="756708" y="905393"/>
                  </a:lnTo>
                  <a:lnTo>
                    <a:pt x="752259" y="911106"/>
                  </a:lnTo>
                  <a:lnTo>
                    <a:pt x="747810" y="916501"/>
                  </a:lnTo>
                  <a:lnTo>
                    <a:pt x="743044" y="921580"/>
                  </a:lnTo>
                  <a:lnTo>
                    <a:pt x="738278" y="926341"/>
                  </a:lnTo>
                  <a:lnTo>
                    <a:pt x="733193" y="931101"/>
                  </a:lnTo>
                  <a:lnTo>
                    <a:pt x="728109" y="936180"/>
                  </a:lnTo>
                  <a:lnTo>
                    <a:pt x="722707" y="939988"/>
                  </a:lnTo>
                  <a:lnTo>
                    <a:pt x="717305" y="944114"/>
                  </a:lnTo>
                  <a:lnTo>
                    <a:pt x="711903" y="948241"/>
                  </a:lnTo>
                  <a:lnTo>
                    <a:pt x="706183" y="951414"/>
                  </a:lnTo>
                  <a:lnTo>
                    <a:pt x="700464" y="954906"/>
                  </a:lnTo>
                  <a:lnTo>
                    <a:pt x="694426" y="958080"/>
                  </a:lnTo>
                  <a:lnTo>
                    <a:pt x="688071" y="960619"/>
                  </a:lnTo>
                  <a:lnTo>
                    <a:pt x="688071" y="1044727"/>
                  </a:lnTo>
                  <a:lnTo>
                    <a:pt x="703641" y="1047266"/>
                  </a:lnTo>
                  <a:lnTo>
                    <a:pt x="718894" y="1050440"/>
                  </a:lnTo>
                  <a:lnTo>
                    <a:pt x="733829" y="1053614"/>
                  </a:lnTo>
                  <a:lnTo>
                    <a:pt x="748764" y="1057740"/>
                  </a:lnTo>
                  <a:lnTo>
                    <a:pt x="763063" y="1062184"/>
                  </a:lnTo>
                  <a:lnTo>
                    <a:pt x="777045" y="1066945"/>
                  </a:lnTo>
                  <a:lnTo>
                    <a:pt x="791026" y="1072340"/>
                  </a:lnTo>
                  <a:lnTo>
                    <a:pt x="804690" y="1078371"/>
                  </a:lnTo>
                  <a:lnTo>
                    <a:pt x="818036" y="1085036"/>
                  </a:lnTo>
                  <a:lnTo>
                    <a:pt x="831064" y="1091701"/>
                  </a:lnTo>
                  <a:lnTo>
                    <a:pt x="843775" y="1099001"/>
                  </a:lnTo>
                  <a:lnTo>
                    <a:pt x="856167" y="1106618"/>
                  </a:lnTo>
                  <a:lnTo>
                    <a:pt x="867925" y="1114871"/>
                  </a:lnTo>
                  <a:lnTo>
                    <a:pt x="879682" y="1123440"/>
                  </a:lnTo>
                  <a:lnTo>
                    <a:pt x="890804" y="1132010"/>
                  </a:lnTo>
                  <a:lnTo>
                    <a:pt x="901925" y="1141214"/>
                  </a:lnTo>
                  <a:lnTo>
                    <a:pt x="912094" y="1151370"/>
                  </a:lnTo>
                  <a:lnTo>
                    <a:pt x="921944" y="1161210"/>
                  </a:lnTo>
                  <a:lnTo>
                    <a:pt x="931795" y="1171683"/>
                  </a:lnTo>
                  <a:lnTo>
                    <a:pt x="940692" y="1182157"/>
                  </a:lnTo>
                  <a:lnTo>
                    <a:pt x="949272" y="1193266"/>
                  </a:lnTo>
                  <a:lnTo>
                    <a:pt x="957534" y="1204692"/>
                  </a:lnTo>
                  <a:lnTo>
                    <a:pt x="965160" y="1216118"/>
                  </a:lnTo>
                  <a:lnTo>
                    <a:pt x="972151" y="1227862"/>
                  </a:lnTo>
                  <a:lnTo>
                    <a:pt x="979142" y="1240557"/>
                  </a:lnTo>
                  <a:lnTo>
                    <a:pt x="985179" y="1252618"/>
                  </a:lnTo>
                  <a:lnTo>
                    <a:pt x="991217" y="1265631"/>
                  </a:lnTo>
                  <a:lnTo>
                    <a:pt x="995983" y="1278327"/>
                  </a:lnTo>
                  <a:lnTo>
                    <a:pt x="1000749" y="1291657"/>
                  </a:lnTo>
                  <a:lnTo>
                    <a:pt x="1004880" y="1304988"/>
                  </a:lnTo>
                  <a:lnTo>
                    <a:pt x="1008058" y="1318635"/>
                  </a:lnTo>
                  <a:lnTo>
                    <a:pt x="1010600" y="1332600"/>
                  </a:lnTo>
                  <a:lnTo>
                    <a:pt x="1014413" y="1484313"/>
                  </a:lnTo>
                  <a:lnTo>
                    <a:pt x="246063" y="1484313"/>
                  </a:lnTo>
                  <a:lnTo>
                    <a:pt x="249876" y="1332600"/>
                  </a:lnTo>
                  <a:lnTo>
                    <a:pt x="252419" y="1318635"/>
                  </a:lnTo>
                  <a:lnTo>
                    <a:pt x="255596" y="1304988"/>
                  </a:lnTo>
                  <a:lnTo>
                    <a:pt x="259727" y="1291657"/>
                  </a:lnTo>
                  <a:lnTo>
                    <a:pt x="264176" y="1278327"/>
                  </a:lnTo>
                  <a:lnTo>
                    <a:pt x="269260" y="1265631"/>
                  </a:lnTo>
                  <a:lnTo>
                    <a:pt x="275297" y="1252618"/>
                  </a:lnTo>
                  <a:lnTo>
                    <a:pt x="281017" y="1240557"/>
                  </a:lnTo>
                  <a:lnTo>
                    <a:pt x="288008" y="1227862"/>
                  </a:lnTo>
                  <a:lnTo>
                    <a:pt x="294999" y="1216118"/>
                  </a:lnTo>
                  <a:lnTo>
                    <a:pt x="302943" y="1204692"/>
                  </a:lnTo>
                  <a:lnTo>
                    <a:pt x="310887" y="1193266"/>
                  </a:lnTo>
                  <a:lnTo>
                    <a:pt x="319784" y="1182157"/>
                  </a:lnTo>
                  <a:lnTo>
                    <a:pt x="328682" y="1171683"/>
                  </a:lnTo>
                  <a:lnTo>
                    <a:pt x="338214" y="1161210"/>
                  </a:lnTo>
                  <a:lnTo>
                    <a:pt x="348383" y="1151370"/>
                  </a:lnTo>
                  <a:lnTo>
                    <a:pt x="358869" y="1141214"/>
                  </a:lnTo>
                  <a:lnTo>
                    <a:pt x="369673" y="1132010"/>
                  </a:lnTo>
                  <a:lnTo>
                    <a:pt x="380795" y="1123440"/>
                  </a:lnTo>
                  <a:lnTo>
                    <a:pt x="392552" y="1114871"/>
                  </a:lnTo>
                  <a:lnTo>
                    <a:pt x="404309" y="1106618"/>
                  </a:lnTo>
                  <a:lnTo>
                    <a:pt x="417020" y="1099001"/>
                  </a:lnTo>
                  <a:lnTo>
                    <a:pt x="429412" y="1091701"/>
                  </a:lnTo>
                  <a:lnTo>
                    <a:pt x="442441" y="1085036"/>
                  </a:lnTo>
                  <a:lnTo>
                    <a:pt x="455787" y="1078371"/>
                  </a:lnTo>
                  <a:lnTo>
                    <a:pt x="469450" y="1072340"/>
                  </a:lnTo>
                  <a:lnTo>
                    <a:pt x="483432" y="1066945"/>
                  </a:lnTo>
                  <a:lnTo>
                    <a:pt x="497413" y="1062184"/>
                  </a:lnTo>
                  <a:lnTo>
                    <a:pt x="511713" y="1057740"/>
                  </a:lnTo>
                  <a:lnTo>
                    <a:pt x="526648" y="1053614"/>
                  </a:lnTo>
                  <a:lnTo>
                    <a:pt x="541582" y="1050440"/>
                  </a:lnTo>
                  <a:lnTo>
                    <a:pt x="556835" y="1047266"/>
                  </a:lnTo>
                  <a:lnTo>
                    <a:pt x="571770" y="1044727"/>
                  </a:lnTo>
                  <a:lnTo>
                    <a:pt x="571770" y="960619"/>
                  </a:lnTo>
                  <a:lnTo>
                    <a:pt x="566050" y="958080"/>
                  </a:lnTo>
                  <a:lnTo>
                    <a:pt x="560013" y="954906"/>
                  </a:lnTo>
                  <a:lnTo>
                    <a:pt x="554293" y="951414"/>
                  </a:lnTo>
                  <a:lnTo>
                    <a:pt x="548573" y="948241"/>
                  </a:lnTo>
                  <a:lnTo>
                    <a:pt x="543171" y="944114"/>
                  </a:lnTo>
                  <a:lnTo>
                    <a:pt x="537452" y="939988"/>
                  </a:lnTo>
                  <a:lnTo>
                    <a:pt x="532367" y="935545"/>
                  </a:lnTo>
                  <a:lnTo>
                    <a:pt x="527283" y="931101"/>
                  </a:lnTo>
                  <a:lnTo>
                    <a:pt x="522199" y="926341"/>
                  </a:lnTo>
                  <a:lnTo>
                    <a:pt x="517433" y="921580"/>
                  </a:lnTo>
                  <a:lnTo>
                    <a:pt x="512348" y="916501"/>
                  </a:lnTo>
                  <a:lnTo>
                    <a:pt x="507900" y="911106"/>
                  </a:lnTo>
                  <a:lnTo>
                    <a:pt x="503769" y="905393"/>
                  </a:lnTo>
                  <a:lnTo>
                    <a:pt x="499638" y="899680"/>
                  </a:lnTo>
                  <a:lnTo>
                    <a:pt x="495507" y="893649"/>
                  </a:lnTo>
                  <a:lnTo>
                    <a:pt x="491694" y="887302"/>
                  </a:lnTo>
                  <a:lnTo>
                    <a:pt x="488198" y="880954"/>
                  </a:lnTo>
                  <a:lnTo>
                    <a:pt x="484385" y="874923"/>
                  </a:lnTo>
                  <a:lnTo>
                    <a:pt x="481525" y="868258"/>
                  </a:lnTo>
                  <a:lnTo>
                    <a:pt x="478665" y="861276"/>
                  </a:lnTo>
                  <a:lnTo>
                    <a:pt x="475488" y="854293"/>
                  </a:lnTo>
                  <a:lnTo>
                    <a:pt x="472946" y="847310"/>
                  </a:lnTo>
                  <a:lnTo>
                    <a:pt x="470404" y="839693"/>
                  </a:lnTo>
                  <a:lnTo>
                    <a:pt x="468497" y="832393"/>
                  </a:lnTo>
                  <a:lnTo>
                    <a:pt x="466273" y="825093"/>
                  </a:lnTo>
                  <a:lnTo>
                    <a:pt x="465002" y="817476"/>
                  </a:lnTo>
                  <a:lnTo>
                    <a:pt x="463413" y="809541"/>
                  </a:lnTo>
                  <a:lnTo>
                    <a:pt x="462142" y="801923"/>
                  </a:lnTo>
                  <a:lnTo>
                    <a:pt x="461189" y="793989"/>
                  </a:lnTo>
                  <a:lnTo>
                    <a:pt x="460871" y="786054"/>
                  </a:lnTo>
                  <a:lnTo>
                    <a:pt x="460235" y="777802"/>
                  </a:lnTo>
                  <a:lnTo>
                    <a:pt x="460235" y="769550"/>
                  </a:lnTo>
                  <a:lnTo>
                    <a:pt x="460553" y="759076"/>
                  </a:lnTo>
                  <a:lnTo>
                    <a:pt x="460871" y="748919"/>
                  </a:lnTo>
                  <a:lnTo>
                    <a:pt x="461824" y="738445"/>
                  </a:lnTo>
                  <a:lnTo>
                    <a:pt x="463413" y="728606"/>
                  </a:lnTo>
                  <a:lnTo>
                    <a:pt x="465637" y="718450"/>
                  </a:lnTo>
                  <a:lnTo>
                    <a:pt x="467862" y="708611"/>
                  </a:lnTo>
                  <a:lnTo>
                    <a:pt x="470404" y="699406"/>
                  </a:lnTo>
                  <a:lnTo>
                    <a:pt x="473264" y="690202"/>
                  </a:lnTo>
                  <a:lnTo>
                    <a:pt x="477077" y="680998"/>
                  </a:lnTo>
                  <a:lnTo>
                    <a:pt x="480890" y="672111"/>
                  </a:lnTo>
                  <a:lnTo>
                    <a:pt x="484703" y="663541"/>
                  </a:lnTo>
                  <a:lnTo>
                    <a:pt x="489152" y="655289"/>
                  </a:lnTo>
                  <a:lnTo>
                    <a:pt x="493918" y="647354"/>
                  </a:lnTo>
                  <a:lnTo>
                    <a:pt x="498685" y="639737"/>
                  </a:lnTo>
                  <a:lnTo>
                    <a:pt x="504404" y="632437"/>
                  </a:lnTo>
                  <a:lnTo>
                    <a:pt x="509806" y="624820"/>
                  </a:lnTo>
                  <a:lnTo>
                    <a:pt x="515844" y="618154"/>
                  </a:lnTo>
                  <a:lnTo>
                    <a:pt x="522199" y="611489"/>
                  </a:lnTo>
                  <a:lnTo>
                    <a:pt x="528236" y="605776"/>
                  </a:lnTo>
                  <a:lnTo>
                    <a:pt x="534909" y="600063"/>
                  </a:lnTo>
                  <a:lnTo>
                    <a:pt x="541900" y="594667"/>
                  </a:lnTo>
                  <a:lnTo>
                    <a:pt x="548891" y="589907"/>
                  </a:lnTo>
                  <a:lnTo>
                    <a:pt x="556517" y="585463"/>
                  </a:lnTo>
                  <a:lnTo>
                    <a:pt x="564144" y="581020"/>
                  </a:lnTo>
                  <a:lnTo>
                    <a:pt x="571770" y="577211"/>
                  </a:lnTo>
                  <a:lnTo>
                    <a:pt x="579714" y="574354"/>
                  </a:lnTo>
                  <a:lnTo>
                    <a:pt x="587658" y="571498"/>
                  </a:lnTo>
                  <a:lnTo>
                    <a:pt x="595920" y="569276"/>
                  </a:lnTo>
                  <a:lnTo>
                    <a:pt x="604499" y="567372"/>
                  </a:lnTo>
                  <a:lnTo>
                    <a:pt x="612761" y="566420"/>
                  </a:lnTo>
                  <a:lnTo>
                    <a:pt x="621659" y="565468"/>
                  </a:lnTo>
                  <a:lnTo>
                    <a:pt x="630238" y="565150"/>
                  </a:lnTo>
                  <a:close/>
                  <a:moveTo>
                    <a:pt x="181836" y="158167"/>
                  </a:moveTo>
                  <a:lnTo>
                    <a:pt x="178980" y="158484"/>
                  </a:lnTo>
                  <a:lnTo>
                    <a:pt x="176441" y="159119"/>
                  </a:lnTo>
                  <a:lnTo>
                    <a:pt x="173902" y="160390"/>
                  </a:lnTo>
                  <a:lnTo>
                    <a:pt x="171681" y="161343"/>
                  </a:lnTo>
                  <a:lnTo>
                    <a:pt x="169459" y="162613"/>
                  </a:lnTo>
                  <a:lnTo>
                    <a:pt x="167238" y="163884"/>
                  </a:lnTo>
                  <a:lnTo>
                    <a:pt x="165651" y="165789"/>
                  </a:lnTo>
                  <a:lnTo>
                    <a:pt x="164065" y="167695"/>
                  </a:lnTo>
                  <a:lnTo>
                    <a:pt x="162478" y="169918"/>
                  </a:lnTo>
                  <a:lnTo>
                    <a:pt x="161209" y="171824"/>
                  </a:lnTo>
                  <a:lnTo>
                    <a:pt x="159939" y="174364"/>
                  </a:lnTo>
                  <a:lnTo>
                    <a:pt x="159305" y="176588"/>
                  </a:lnTo>
                  <a:lnTo>
                    <a:pt x="158352" y="179128"/>
                  </a:lnTo>
                  <a:lnTo>
                    <a:pt x="158035" y="181669"/>
                  </a:lnTo>
                  <a:lnTo>
                    <a:pt x="157718" y="184210"/>
                  </a:lnTo>
                  <a:lnTo>
                    <a:pt x="157718" y="1440334"/>
                  </a:lnTo>
                  <a:lnTo>
                    <a:pt x="158352" y="1447639"/>
                  </a:lnTo>
                  <a:lnTo>
                    <a:pt x="159622" y="1454944"/>
                  </a:lnTo>
                  <a:lnTo>
                    <a:pt x="161526" y="1463202"/>
                  </a:lnTo>
                  <a:lnTo>
                    <a:pt x="164065" y="1471142"/>
                  </a:lnTo>
                  <a:lnTo>
                    <a:pt x="167238" y="1479717"/>
                  </a:lnTo>
                  <a:lnTo>
                    <a:pt x="171363" y="1488610"/>
                  </a:lnTo>
                  <a:lnTo>
                    <a:pt x="175806" y="1497185"/>
                  </a:lnTo>
                  <a:lnTo>
                    <a:pt x="181201" y="1506078"/>
                  </a:lnTo>
                  <a:lnTo>
                    <a:pt x="187230" y="1514336"/>
                  </a:lnTo>
                  <a:lnTo>
                    <a:pt x="193577" y="1522594"/>
                  </a:lnTo>
                  <a:lnTo>
                    <a:pt x="200876" y="1530534"/>
                  </a:lnTo>
                  <a:lnTo>
                    <a:pt x="208492" y="1538156"/>
                  </a:lnTo>
                  <a:lnTo>
                    <a:pt x="216743" y="1545143"/>
                  </a:lnTo>
                  <a:lnTo>
                    <a:pt x="225629" y="1551178"/>
                  </a:lnTo>
                  <a:lnTo>
                    <a:pt x="230389" y="1554354"/>
                  </a:lnTo>
                  <a:lnTo>
                    <a:pt x="235149" y="1557212"/>
                  </a:lnTo>
                  <a:lnTo>
                    <a:pt x="239909" y="1559753"/>
                  </a:lnTo>
                  <a:lnTo>
                    <a:pt x="244669" y="1561976"/>
                  </a:lnTo>
                  <a:lnTo>
                    <a:pt x="1018979" y="1561976"/>
                  </a:lnTo>
                  <a:lnTo>
                    <a:pt x="1018979" y="1559436"/>
                  </a:lnTo>
                  <a:lnTo>
                    <a:pt x="1028182" y="1554354"/>
                  </a:lnTo>
                  <a:lnTo>
                    <a:pt x="1037068" y="1548637"/>
                  </a:lnTo>
                  <a:lnTo>
                    <a:pt x="1045636" y="1542603"/>
                  </a:lnTo>
                  <a:lnTo>
                    <a:pt x="1053252" y="1535298"/>
                  </a:lnTo>
                  <a:lnTo>
                    <a:pt x="1060551" y="1527993"/>
                  </a:lnTo>
                  <a:lnTo>
                    <a:pt x="1067532" y="1520370"/>
                  </a:lnTo>
                  <a:lnTo>
                    <a:pt x="1073879" y="1512113"/>
                  </a:lnTo>
                  <a:lnTo>
                    <a:pt x="1079908" y="1504173"/>
                  </a:lnTo>
                  <a:lnTo>
                    <a:pt x="1084986" y="1495597"/>
                  </a:lnTo>
                  <a:lnTo>
                    <a:pt x="1089429" y="1487022"/>
                  </a:lnTo>
                  <a:lnTo>
                    <a:pt x="1093554" y="1479082"/>
                  </a:lnTo>
                  <a:lnTo>
                    <a:pt x="1096728" y="1470507"/>
                  </a:lnTo>
                  <a:lnTo>
                    <a:pt x="1099266" y="1462884"/>
                  </a:lnTo>
                  <a:lnTo>
                    <a:pt x="1101170" y="1454626"/>
                  </a:lnTo>
                  <a:lnTo>
                    <a:pt x="1102122" y="1447321"/>
                  </a:lnTo>
                  <a:lnTo>
                    <a:pt x="1102757" y="1440334"/>
                  </a:lnTo>
                  <a:lnTo>
                    <a:pt x="1102757" y="184210"/>
                  </a:lnTo>
                  <a:lnTo>
                    <a:pt x="1102122" y="181669"/>
                  </a:lnTo>
                  <a:lnTo>
                    <a:pt x="1101805" y="179128"/>
                  </a:lnTo>
                  <a:lnTo>
                    <a:pt x="1101170" y="176588"/>
                  </a:lnTo>
                  <a:lnTo>
                    <a:pt x="1100536" y="174364"/>
                  </a:lnTo>
                  <a:lnTo>
                    <a:pt x="1099266" y="171824"/>
                  </a:lnTo>
                  <a:lnTo>
                    <a:pt x="1097997" y="169918"/>
                  </a:lnTo>
                  <a:lnTo>
                    <a:pt x="1096410" y="167695"/>
                  </a:lnTo>
                  <a:lnTo>
                    <a:pt x="1094824" y="165789"/>
                  </a:lnTo>
                  <a:lnTo>
                    <a:pt x="1092919" y="163884"/>
                  </a:lnTo>
                  <a:lnTo>
                    <a:pt x="1090698" y="162613"/>
                  </a:lnTo>
                  <a:lnTo>
                    <a:pt x="1088794" y="161343"/>
                  </a:lnTo>
                  <a:lnTo>
                    <a:pt x="1086573" y="160390"/>
                  </a:lnTo>
                  <a:lnTo>
                    <a:pt x="1083716" y="159119"/>
                  </a:lnTo>
                  <a:lnTo>
                    <a:pt x="1081178" y="158484"/>
                  </a:lnTo>
                  <a:lnTo>
                    <a:pt x="1078639" y="158167"/>
                  </a:lnTo>
                  <a:lnTo>
                    <a:pt x="1076100" y="158167"/>
                  </a:lnTo>
                  <a:lnTo>
                    <a:pt x="184374" y="158167"/>
                  </a:lnTo>
                  <a:lnTo>
                    <a:pt x="181836" y="158167"/>
                  </a:lnTo>
                  <a:close/>
                  <a:moveTo>
                    <a:pt x="1414463" y="157162"/>
                  </a:moveTo>
                  <a:lnTo>
                    <a:pt x="2153497" y="157162"/>
                  </a:lnTo>
                  <a:lnTo>
                    <a:pt x="2161123" y="157162"/>
                  </a:lnTo>
                  <a:lnTo>
                    <a:pt x="2169066" y="158114"/>
                  </a:lnTo>
                  <a:lnTo>
                    <a:pt x="2176374" y="158749"/>
                  </a:lnTo>
                  <a:lnTo>
                    <a:pt x="2183364" y="160337"/>
                  </a:lnTo>
                  <a:lnTo>
                    <a:pt x="2190671" y="161924"/>
                  </a:lnTo>
                  <a:lnTo>
                    <a:pt x="2197661" y="163829"/>
                  </a:lnTo>
                  <a:lnTo>
                    <a:pt x="2204651" y="166052"/>
                  </a:lnTo>
                  <a:lnTo>
                    <a:pt x="2211324" y="168909"/>
                  </a:lnTo>
                  <a:lnTo>
                    <a:pt x="2217996" y="172084"/>
                  </a:lnTo>
                  <a:lnTo>
                    <a:pt x="2224350" y="174942"/>
                  </a:lnTo>
                  <a:lnTo>
                    <a:pt x="2230387" y="178752"/>
                  </a:lnTo>
                  <a:lnTo>
                    <a:pt x="2236424" y="182562"/>
                  </a:lnTo>
                  <a:lnTo>
                    <a:pt x="2242461" y="186689"/>
                  </a:lnTo>
                  <a:lnTo>
                    <a:pt x="2247862" y="191134"/>
                  </a:lnTo>
                  <a:lnTo>
                    <a:pt x="2253264" y="195579"/>
                  </a:lnTo>
                  <a:lnTo>
                    <a:pt x="2258665" y="200659"/>
                  </a:lnTo>
                  <a:lnTo>
                    <a:pt x="2263431" y="206057"/>
                  </a:lnTo>
                  <a:lnTo>
                    <a:pt x="2268197" y="211137"/>
                  </a:lnTo>
                  <a:lnTo>
                    <a:pt x="2272645" y="216852"/>
                  </a:lnTo>
                  <a:lnTo>
                    <a:pt x="2276776" y="222567"/>
                  </a:lnTo>
                  <a:lnTo>
                    <a:pt x="2280270" y="228917"/>
                  </a:lnTo>
                  <a:lnTo>
                    <a:pt x="2284083" y="234949"/>
                  </a:lnTo>
                  <a:lnTo>
                    <a:pt x="2287261" y="241299"/>
                  </a:lnTo>
                  <a:lnTo>
                    <a:pt x="2290438" y="247967"/>
                  </a:lnTo>
                  <a:lnTo>
                    <a:pt x="2292980" y="254634"/>
                  </a:lnTo>
                  <a:lnTo>
                    <a:pt x="2295204" y="261619"/>
                  </a:lnTo>
                  <a:lnTo>
                    <a:pt x="2297428" y="268604"/>
                  </a:lnTo>
                  <a:lnTo>
                    <a:pt x="2298699" y="275589"/>
                  </a:lnTo>
                  <a:lnTo>
                    <a:pt x="2300287" y="282892"/>
                  </a:lnTo>
                  <a:lnTo>
                    <a:pt x="2300923" y="290512"/>
                  </a:lnTo>
                  <a:lnTo>
                    <a:pt x="2301876" y="297814"/>
                  </a:lnTo>
                  <a:lnTo>
                    <a:pt x="2301876" y="305434"/>
                  </a:lnTo>
                  <a:lnTo>
                    <a:pt x="2301876" y="1484630"/>
                  </a:lnTo>
                  <a:lnTo>
                    <a:pt x="2301876" y="1497013"/>
                  </a:lnTo>
                  <a:lnTo>
                    <a:pt x="2300923" y="1509078"/>
                  </a:lnTo>
                  <a:lnTo>
                    <a:pt x="2299652" y="1521143"/>
                  </a:lnTo>
                  <a:lnTo>
                    <a:pt x="2298063" y="1533208"/>
                  </a:lnTo>
                  <a:lnTo>
                    <a:pt x="2295839" y="1544638"/>
                  </a:lnTo>
                  <a:lnTo>
                    <a:pt x="2292980" y="1555433"/>
                  </a:lnTo>
                  <a:lnTo>
                    <a:pt x="2289802" y="1566545"/>
                  </a:lnTo>
                  <a:lnTo>
                    <a:pt x="2285990" y="1577340"/>
                  </a:lnTo>
                  <a:lnTo>
                    <a:pt x="2281859" y="1587500"/>
                  </a:lnTo>
                  <a:lnTo>
                    <a:pt x="2277093" y="1597660"/>
                  </a:lnTo>
                  <a:lnTo>
                    <a:pt x="2271374" y="1607503"/>
                  </a:lnTo>
                  <a:lnTo>
                    <a:pt x="2265655" y="1616710"/>
                  </a:lnTo>
                  <a:lnTo>
                    <a:pt x="2259300" y="1625918"/>
                  </a:lnTo>
                  <a:lnTo>
                    <a:pt x="2252310" y="1634808"/>
                  </a:lnTo>
                  <a:lnTo>
                    <a:pt x="2244685" y="1643063"/>
                  </a:lnTo>
                  <a:lnTo>
                    <a:pt x="2236424" y="1651000"/>
                  </a:lnTo>
                  <a:lnTo>
                    <a:pt x="2227846" y="1658938"/>
                  </a:lnTo>
                  <a:lnTo>
                    <a:pt x="2218631" y="1665923"/>
                  </a:lnTo>
                  <a:lnTo>
                    <a:pt x="2208782" y="1672908"/>
                  </a:lnTo>
                  <a:lnTo>
                    <a:pt x="2198297" y="1678940"/>
                  </a:lnTo>
                  <a:lnTo>
                    <a:pt x="2187494" y="1684973"/>
                  </a:lnTo>
                  <a:lnTo>
                    <a:pt x="2176056" y="1690370"/>
                  </a:lnTo>
                  <a:lnTo>
                    <a:pt x="2163664" y="1695450"/>
                  </a:lnTo>
                  <a:lnTo>
                    <a:pt x="2150955" y="1700213"/>
                  </a:lnTo>
                  <a:lnTo>
                    <a:pt x="2137611" y="1704023"/>
                  </a:lnTo>
                  <a:lnTo>
                    <a:pt x="2123631" y="1707515"/>
                  </a:lnTo>
                  <a:lnTo>
                    <a:pt x="2108698" y="1710373"/>
                  </a:lnTo>
                  <a:lnTo>
                    <a:pt x="2093764" y="1712913"/>
                  </a:lnTo>
                  <a:lnTo>
                    <a:pt x="2077878" y="1715135"/>
                  </a:lnTo>
                  <a:lnTo>
                    <a:pt x="2061038" y="1716405"/>
                  </a:lnTo>
                  <a:lnTo>
                    <a:pt x="2044199" y="1717358"/>
                  </a:lnTo>
                  <a:lnTo>
                    <a:pt x="2026406" y="1717675"/>
                  </a:lnTo>
                  <a:lnTo>
                    <a:pt x="1563159" y="1717675"/>
                  </a:lnTo>
                  <a:lnTo>
                    <a:pt x="1551721" y="1717358"/>
                  </a:lnTo>
                  <a:lnTo>
                    <a:pt x="1540601" y="1716723"/>
                  </a:lnTo>
                  <a:lnTo>
                    <a:pt x="1529163" y="1715453"/>
                  </a:lnTo>
                  <a:lnTo>
                    <a:pt x="1518042" y="1714500"/>
                  </a:lnTo>
                  <a:lnTo>
                    <a:pt x="1506922" y="1712913"/>
                  </a:lnTo>
                  <a:lnTo>
                    <a:pt x="1495801" y="1710690"/>
                  </a:lnTo>
                  <a:lnTo>
                    <a:pt x="1485634" y="1709103"/>
                  </a:lnTo>
                  <a:lnTo>
                    <a:pt x="1475149" y="1706880"/>
                  </a:lnTo>
                  <a:lnTo>
                    <a:pt x="1456085" y="1701800"/>
                  </a:lnTo>
                  <a:lnTo>
                    <a:pt x="1439246" y="1697038"/>
                  </a:lnTo>
                  <a:lnTo>
                    <a:pt x="1424948" y="1692593"/>
                  </a:lnTo>
                  <a:lnTo>
                    <a:pt x="1414463" y="1688783"/>
                  </a:lnTo>
                  <a:lnTo>
                    <a:pt x="1414463" y="1342708"/>
                  </a:lnTo>
                  <a:lnTo>
                    <a:pt x="1416687" y="1347470"/>
                  </a:lnTo>
                  <a:lnTo>
                    <a:pt x="1419229" y="1352233"/>
                  </a:lnTo>
                  <a:lnTo>
                    <a:pt x="1422088" y="1357630"/>
                  </a:lnTo>
                  <a:lnTo>
                    <a:pt x="1425583" y="1362393"/>
                  </a:lnTo>
                  <a:lnTo>
                    <a:pt x="1429078" y="1367473"/>
                  </a:lnTo>
                  <a:lnTo>
                    <a:pt x="1433209" y="1372235"/>
                  </a:lnTo>
                  <a:lnTo>
                    <a:pt x="1437657" y="1376998"/>
                  </a:lnTo>
                  <a:lnTo>
                    <a:pt x="1442105" y="1381760"/>
                  </a:lnTo>
                  <a:lnTo>
                    <a:pt x="1446871" y="1386523"/>
                  </a:lnTo>
                  <a:lnTo>
                    <a:pt x="1451637" y="1390968"/>
                  </a:lnTo>
                  <a:lnTo>
                    <a:pt x="1456721" y="1395413"/>
                  </a:lnTo>
                  <a:lnTo>
                    <a:pt x="1462440" y="1399540"/>
                  </a:lnTo>
                  <a:lnTo>
                    <a:pt x="1467523" y="1403350"/>
                  </a:lnTo>
                  <a:lnTo>
                    <a:pt x="1472925" y="1406525"/>
                  </a:lnTo>
                  <a:lnTo>
                    <a:pt x="1478644" y="1410018"/>
                  </a:lnTo>
                  <a:lnTo>
                    <a:pt x="1484045" y="1412558"/>
                  </a:lnTo>
                  <a:lnTo>
                    <a:pt x="1484045" y="1413510"/>
                  </a:lnTo>
                  <a:lnTo>
                    <a:pt x="2108062" y="1413510"/>
                  </a:lnTo>
                  <a:lnTo>
                    <a:pt x="2108062" y="1410335"/>
                  </a:lnTo>
                  <a:lnTo>
                    <a:pt x="2115370" y="1406208"/>
                  </a:lnTo>
                  <a:lnTo>
                    <a:pt x="2122360" y="1401763"/>
                  </a:lnTo>
                  <a:lnTo>
                    <a:pt x="2129032" y="1396683"/>
                  </a:lnTo>
                  <a:lnTo>
                    <a:pt x="2135387" y="1390968"/>
                  </a:lnTo>
                  <a:lnTo>
                    <a:pt x="2141106" y="1385253"/>
                  </a:lnTo>
                  <a:lnTo>
                    <a:pt x="2146825" y="1378903"/>
                  </a:lnTo>
                  <a:lnTo>
                    <a:pt x="2151909" y="1372235"/>
                  </a:lnTo>
                  <a:lnTo>
                    <a:pt x="2156357" y="1365568"/>
                  </a:lnTo>
                  <a:lnTo>
                    <a:pt x="2160805" y="1358900"/>
                  </a:lnTo>
                  <a:lnTo>
                    <a:pt x="2163982" y="1352233"/>
                  </a:lnTo>
                  <a:lnTo>
                    <a:pt x="2167477" y="1345883"/>
                  </a:lnTo>
                  <a:lnTo>
                    <a:pt x="2170019" y="1339215"/>
                  </a:lnTo>
                  <a:lnTo>
                    <a:pt x="2172243" y="1332865"/>
                  </a:lnTo>
                  <a:lnTo>
                    <a:pt x="2173832" y="1326515"/>
                  </a:lnTo>
                  <a:lnTo>
                    <a:pt x="2174467" y="1320800"/>
                  </a:lnTo>
                  <a:lnTo>
                    <a:pt x="2174785" y="1315085"/>
                  </a:lnTo>
                  <a:lnTo>
                    <a:pt x="2174785" y="305434"/>
                  </a:lnTo>
                  <a:lnTo>
                    <a:pt x="2174467" y="301307"/>
                  </a:lnTo>
                  <a:lnTo>
                    <a:pt x="2172879" y="297497"/>
                  </a:lnTo>
                  <a:lnTo>
                    <a:pt x="2171290" y="293687"/>
                  </a:lnTo>
                  <a:lnTo>
                    <a:pt x="2168430" y="290829"/>
                  </a:lnTo>
                  <a:lnTo>
                    <a:pt x="2165571" y="288289"/>
                  </a:lnTo>
                  <a:lnTo>
                    <a:pt x="2162076" y="286067"/>
                  </a:lnTo>
                  <a:lnTo>
                    <a:pt x="2157945" y="284797"/>
                  </a:lnTo>
                  <a:lnTo>
                    <a:pt x="2153497" y="284479"/>
                  </a:lnTo>
                  <a:lnTo>
                    <a:pt x="1414463" y="284479"/>
                  </a:lnTo>
                  <a:lnTo>
                    <a:pt x="1414463" y="157162"/>
                  </a:lnTo>
                  <a:close/>
                  <a:moveTo>
                    <a:pt x="184374" y="0"/>
                  </a:moveTo>
                  <a:lnTo>
                    <a:pt x="1076100" y="0"/>
                  </a:lnTo>
                  <a:lnTo>
                    <a:pt x="1085621" y="317"/>
                  </a:lnTo>
                  <a:lnTo>
                    <a:pt x="1094824" y="953"/>
                  </a:lnTo>
                  <a:lnTo>
                    <a:pt x="1104026" y="1905"/>
                  </a:lnTo>
                  <a:lnTo>
                    <a:pt x="1113229" y="3494"/>
                  </a:lnTo>
                  <a:lnTo>
                    <a:pt x="1122115" y="5717"/>
                  </a:lnTo>
                  <a:lnTo>
                    <a:pt x="1131000" y="8258"/>
                  </a:lnTo>
                  <a:lnTo>
                    <a:pt x="1139568" y="11434"/>
                  </a:lnTo>
                  <a:lnTo>
                    <a:pt x="1147502" y="14610"/>
                  </a:lnTo>
                  <a:lnTo>
                    <a:pt x="1156070" y="18421"/>
                  </a:lnTo>
                  <a:lnTo>
                    <a:pt x="1163686" y="22232"/>
                  </a:lnTo>
                  <a:lnTo>
                    <a:pt x="1171620" y="26679"/>
                  </a:lnTo>
                  <a:lnTo>
                    <a:pt x="1178919" y="31443"/>
                  </a:lnTo>
                  <a:lnTo>
                    <a:pt x="1186217" y="36842"/>
                  </a:lnTo>
                  <a:lnTo>
                    <a:pt x="1193199" y="42241"/>
                  </a:lnTo>
                  <a:lnTo>
                    <a:pt x="1199863" y="47640"/>
                  </a:lnTo>
                  <a:lnTo>
                    <a:pt x="1206210" y="53993"/>
                  </a:lnTo>
                  <a:lnTo>
                    <a:pt x="1212557" y="60345"/>
                  </a:lnTo>
                  <a:lnTo>
                    <a:pt x="1218269" y="67014"/>
                  </a:lnTo>
                  <a:lnTo>
                    <a:pt x="1223981" y="74002"/>
                  </a:lnTo>
                  <a:lnTo>
                    <a:pt x="1229058" y="81306"/>
                  </a:lnTo>
                  <a:lnTo>
                    <a:pt x="1233818" y="88611"/>
                  </a:lnTo>
                  <a:lnTo>
                    <a:pt x="1238261" y="96551"/>
                  </a:lnTo>
                  <a:lnTo>
                    <a:pt x="1242387" y="104492"/>
                  </a:lnTo>
                  <a:lnTo>
                    <a:pt x="1245877" y="112749"/>
                  </a:lnTo>
                  <a:lnTo>
                    <a:pt x="1249368" y="121325"/>
                  </a:lnTo>
                  <a:lnTo>
                    <a:pt x="1252224" y="129582"/>
                  </a:lnTo>
                  <a:lnTo>
                    <a:pt x="1254446" y="138475"/>
                  </a:lnTo>
                  <a:lnTo>
                    <a:pt x="1256667" y="147368"/>
                  </a:lnTo>
                  <a:lnTo>
                    <a:pt x="1258254" y="156261"/>
                  </a:lnTo>
                  <a:lnTo>
                    <a:pt x="1259523" y="165472"/>
                  </a:lnTo>
                  <a:lnTo>
                    <a:pt x="1259840" y="175000"/>
                  </a:lnTo>
                  <a:lnTo>
                    <a:pt x="1260475" y="184210"/>
                  </a:lnTo>
                  <a:lnTo>
                    <a:pt x="1260475" y="1651541"/>
                  </a:lnTo>
                  <a:lnTo>
                    <a:pt x="1259840" y="1667103"/>
                  </a:lnTo>
                  <a:lnTo>
                    <a:pt x="1259206" y="1682348"/>
                  </a:lnTo>
                  <a:lnTo>
                    <a:pt x="1257936" y="1696958"/>
                  </a:lnTo>
                  <a:lnTo>
                    <a:pt x="1255715" y="1711886"/>
                  </a:lnTo>
                  <a:lnTo>
                    <a:pt x="1252542" y="1725860"/>
                  </a:lnTo>
                  <a:lnTo>
                    <a:pt x="1249368" y="1739835"/>
                  </a:lnTo>
                  <a:lnTo>
                    <a:pt x="1245243" y="1753492"/>
                  </a:lnTo>
                  <a:lnTo>
                    <a:pt x="1240483" y="1766831"/>
                  </a:lnTo>
                  <a:lnTo>
                    <a:pt x="1235405" y="1779535"/>
                  </a:lnTo>
                  <a:lnTo>
                    <a:pt x="1229376" y="1792239"/>
                  </a:lnTo>
                  <a:lnTo>
                    <a:pt x="1222712" y="1804308"/>
                  </a:lnTo>
                  <a:lnTo>
                    <a:pt x="1215413" y="1816060"/>
                  </a:lnTo>
                  <a:lnTo>
                    <a:pt x="1207162" y="1827493"/>
                  </a:lnTo>
                  <a:lnTo>
                    <a:pt x="1198594" y="1838292"/>
                  </a:lnTo>
                  <a:lnTo>
                    <a:pt x="1189391" y="1848773"/>
                  </a:lnTo>
                  <a:lnTo>
                    <a:pt x="1179236" y="1858619"/>
                  </a:lnTo>
                  <a:lnTo>
                    <a:pt x="1168129" y="1868147"/>
                  </a:lnTo>
                  <a:lnTo>
                    <a:pt x="1156705" y="1877040"/>
                  </a:lnTo>
                  <a:lnTo>
                    <a:pt x="1144646" y="1885615"/>
                  </a:lnTo>
                  <a:lnTo>
                    <a:pt x="1131635" y="1893555"/>
                  </a:lnTo>
                  <a:lnTo>
                    <a:pt x="1117989" y="1900860"/>
                  </a:lnTo>
                  <a:lnTo>
                    <a:pt x="1103709" y="1907530"/>
                  </a:lnTo>
                  <a:lnTo>
                    <a:pt x="1088794" y="1913882"/>
                  </a:lnTo>
                  <a:lnTo>
                    <a:pt x="1072927" y="1919599"/>
                  </a:lnTo>
                  <a:lnTo>
                    <a:pt x="1056108" y="1924680"/>
                  </a:lnTo>
                  <a:lnTo>
                    <a:pt x="1038654" y="1929127"/>
                  </a:lnTo>
                  <a:lnTo>
                    <a:pt x="1020566" y="1932620"/>
                  </a:lnTo>
                  <a:lnTo>
                    <a:pt x="1001526" y="1936114"/>
                  </a:lnTo>
                  <a:lnTo>
                    <a:pt x="981851" y="1938337"/>
                  </a:lnTo>
                  <a:lnTo>
                    <a:pt x="961541" y="1940243"/>
                  </a:lnTo>
                  <a:lnTo>
                    <a:pt x="940279" y="1941196"/>
                  </a:lnTo>
                  <a:lnTo>
                    <a:pt x="918065" y="1941513"/>
                  </a:lnTo>
                  <a:lnTo>
                    <a:pt x="342410" y="1941513"/>
                  </a:lnTo>
                  <a:lnTo>
                    <a:pt x="321148" y="1941196"/>
                  </a:lnTo>
                  <a:lnTo>
                    <a:pt x="300839" y="1940243"/>
                  </a:lnTo>
                  <a:lnTo>
                    <a:pt x="280846" y="1938337"/>
                  </a:lnTo>
                  <a:lnTo>
                    <a:pt x="261806" y="1936114"/>
                  </a:lnTo>
                  <a:lnTo>
                    <a:pt x="242765" y="1932938"/>
                  </a:lnTo>
                  <a:lnTo>
                    <a:pt x="225311" y="1929444"/>
                  </a:lnTo>
                  <a:lnTo>
                    <a:pt x="208175" y="1924998"/>
                  </a:lnTo>
                  <a:lnTo>
                    <a:pt x="191673" y="1920234"/>
                  </a:lnTo>
                  <a:lnTo>
                    <a:pt x="175806" y="1914517"/>
                  </a:lnTo>
                  <a:lnTo>
                    <a:pt x="160574" y="1908800"/>
                  </a:lnTo>
                  <a:lnTo>
                    <a:pt x="146294" y="1902130"/>
                  </a:lnTo>
                  <a:lnTo>
                    <a:pt x="132648" y="1894825"/>
                  </a:lnTo>
                  <a:lnTo>
                    <a:pt x="119954" y="1886885"/>
                  </a:lnTo>
                  <a:lnTo>
                    <a:pt x="107261" y="1878628"/>
                  </a:lnTo>
                  <a:lnTo>
                    <a:pt x="95836" y="1869735"/>
                  </a:lnTo>
                  <a:lnTo>
                    <a:pt x="84730" y="1860524"/>
                  </a:lnTo>
                  <a:lnTo>
                    <a:pt x="74575" y="1850361"/>
                  </a:lnTo>
                  <a:lnTo>
                    <a:pt x="64737" y="1840198"/>
                  </a:lnTo>
                  <a:lnTo>
                    <a:pt x="55534" y="1829399"/>
                  </a:lnTo>
                  <a:lnTo>
                    <a:pt x="47601" y="1817965"/>
                  </a:lnTo>
                  <a:lnTo>
                    <a:pt x="39985" y="1806532"/>
                  </a:lnTo>
                  <a:lnTo>
                    <a:pt x="32686" y="1794463"/>
                  </a:lnTo>
                  <a:lnTo>
                    <a:pt x="26656" y="1781758"/>
                  </a:lnTo>
                  <a:lnTo>
                    <a:pt x="20944" y="1768419"/>
                  </a:lnTo>
                  <a:lnTo>
                    <a:pt x="16184" y="1755397"/>
                  </a:lnTo>
                  <a:lnTo>
                    <a:pt x="11741" y="1741740"/>
                  </a:lnTo>
                  <a:lnTo>
                    <a:pt x="8251" y="1727131"/>
                  </a:lnTo>
                  <a:lnTo>
                    <a:pt x="5077" y="1712838"/>
                  </a:lnTo>
                  <a:lnTo>
                    <a:pt x="2856" y="1698229"/>
                  </a:lnTo>
                  <a:lnTo>
                    <a:pt x="1269" y="1682984"/>
                  </a:lnTo>
                  <a:lnTo>
                    <a:pt x="317" y="1667421"/>
                  </a:lnTo>
                  <a:lnTo>
                    <a:pt x="0" y="1651541"/>
                  </a:lnTo>
                  <a:lnTo>
                    <a:pt x="0" y="184210"/>
                  </a:lnTo>
                  <a:lnTo>
                    <a:pt x="0" y="175000"/>
                  </a:lnTo>
                  <a:lnTo>
                    <a:pt x="634" y="165472"/>
                  </a:lnTo>
                  <a:lnTo>
                    <a:pt x="1904" y="156261"/>
                  </a:lnTo>
                  <a:lnTo>
                    <a:pt x="3808" y="147368"/>
                  </a:lnTo>
                  <a:lnTo>
                    <a:pt x="6029" y="138475"/>
                  </a:lnTo>
                  <a:lnTo>
                    <a:pt x="8251" y="129582"/>
                  </a:lnTo>
                  <a:lnTo>
                    <a:pt x="11107" y="121325"/>
                  </a:lnTo>
                  <a:lnTo>
                    <a:pt x="14280" y="112749"/>
                  </a:lnTo>
                  <a:lnTo>
                    <a:pt x="18088" y="104492"/>
                  </a:lnTo>
                  <a:lnTo>
                    <a:pt x="22214" y="96551"/>
                  </a:lnTo>
                  <a:lnTo>
                    <a:pt x="26656" y="88611"/>
                  </a:lnTo>
                  <a:lnTo>
                    <a:pt x="31416" y="81306"/>
                  </a:lnTo>
                  <a:lnTo>
                    <a:pt x="36494" y="74002"/>
                  </a:lnTo>
                  <a:lnTo>
                    <a:pt x="41889" y="67014"/>
                  </a:lnTo>
                  <a:lnTo>
                    <a:pt x="47918" y="60345"/>
                  </a:lnTo>
                  <a:lnTo>
                    <a:pt x="53948" y="53993"/>
                  </a:lnTo>
                  <a:lnTo>
                    <a:pt x="60612" y="47640"/>
                  </a:lnTo>
                  <a:lnTo>
                    <a:pt x="66959" y="42241"/>
                  </a:lnTo>
                  <a:lnTo>
                    <a:pt x="74257" y="36842"/>
                  </a:lnTo>
                  <a:lnTo>
                    <a:pt x="81556" y="31443"/>
                  </a:lnTo>
                  <a:lnTo>
                    <a:pt x="88855" y="26679"/>
                  </a:lnTo>
                  <a:lnTo>
                    <a:pt x="96471" y="22232"/>
                  </a:lnTo>
                  <a:lnTo>
                    <a:pt x="104405" y="18421"/>
                  </a:lnTo>
                  <a:lnTo>
                    <a:pt x="112338" y="14610"/>
                  </a:lnTo>
                  <a:lnTo>
                    <a:pt x="120906" y="11434"/>
                  </a:lnTo>
                  <a:lnTo>
                    <a:pt x="129475" y="8258"/>
                  </a:lnTo>
                  <a:lnTo>
                    <a:pt x="138360" y="5717"/>
                  </a:lnTo>
                  <a:lnTo>
                    <a:pt x="146928" y="3494"/>
                  </a:lnTo>
                  <a:lnTo>
                    <a:pt x="156131" y="1905"/>
                  </a:lnTo>
                  <a:lnTo>
                    <a:pt x="165651" y="953"/>
                  </a:lnTo>
                  <a:lnTo>
                    <a:pt x="174854" y="317"/>
                  </a:lnTo>
                  <a:lnTo>
                    <a:pt x="184374"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2400" dirty="0">
                <a:solidFill>
                  <a:srgbClr val="FFFFFF"/>
                </a:solidFill>
                <a:ea typeface="微软雅黑" panose="020B0503020204020204" charset="-122"/>
              </a:endParaRPr>
            </a:p>
          </p:txBody>
        </p:sp>
      </p:grpSp>
      <p:grpSp>
        <p:nvGrpSpPr>
          <p:cNvPr id="89" name="组合 88"/>
          <p:cNvGrpSpPr/>
          <p:nvPr/>
        </p:nvGrpSpPr>
        <p:grpSpPr>
          <a:xfrm>
            <a:off x="3263447" y="3291661"/>
            <a:ext cx="1273751" cy="1276328"/>
            <a:chOff x="5199992" y="936788"/>
            <a:chExt cx="1057687" cy="1059827"/>
          </a:xfrm>
        </p:grpSpPr>
        <p:grpSp>
          <p:nvGrpSpPr>
            <p:cNvPr id="97" name="Group 10"/>
            <p:cNvGrpSpPr/>
            <p:nvPr/>
          </p:nvGrpSpPr>
          <p:grpSpPr>
            <a:xfrm>
              <a:off x="5199992" y="936788"/>
              <a:ext cx="1057687" cy="1059827"/>
              <a:chOff x="3692576" y="1742634"/>
              <a:chExt cx="2790379" cy="2796023"/>
            </a:xfrm>
          </p:grpSpPr>
          <p:grpSp>
            <p:nvGrpSpPr>
              <p:cNvPr id="99" name="组合 79"/>
              <p:cNvGrpSpPr/>
              <p:nvPr/>
            </p:nvGrpSpPr>
            <p:grpSpPr bwMode="auto">
              <a:xfrm>
                <a:off x="3692576" y="1742634"/>
                <a:ext cx="2790379" cy="2796023"/>
                <a:chOff x="6379729" y="2488774"/>
                <a:chExt cx="2513016" cy="2513016"/>
              </a:xfrm>
            </p:grpSpPr>
            <p:sp>
              <p:nvSpPr>
                <p:cNvPr id="102"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4400" kern="0">
                    <a:solidFill>
                      <a:srgbClr val="FFFFFF"/>
                    </a:solidFill>
                    <a:latin typeface="+mj-ea"/>
                    <a:ea typeface="+mj-ea"/>
                  </a:endParaRPr>
                </a:p>
              </p:txBody>
            </p:sp>
            <p:sp>
              <p:nvSpPr>
                <p:cNvPr id="165"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4400" kern="0">
                    <a:solidFill>
                      <a:srgbClr val="FFFFFF"/>
                    </a:solidFill>
                    <a:latin typeface="+mj-ea"/>
                    <a:ea typeface="+mj-ea"/>
                  </a:endParaRPr>
                </a:p>
              </p:txBody>
            </p:sp>
          </p:grpSp>
          <p:sp>
            <p:nvSpPr>
              <p:cNvPr id="100" name="椭圆 80"/>
              <p:cNvSpPr/>
              <p:nvPr/>
            </p:nvSpPr>
            <p:spPr bwMode="auto">
              <a:xfrm>
                <a:off x="4101617" y="2137563"/>
                <a:ext cx="2016471" cy="2020559"/>
              </a:xfrm>
              <a:prstGeom prst="ellipse">
                <a:avLst/>
              </a:prstGeom>
              <a:solidFill>
                <a:schemeClr val="bg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600" kern="0" dirty="0">
                  <a:solidFill>
                    <a:srgbClr val="FFFFFF"/>
                  </a:solidFill>
                  <a:latin typeface="+mj-ea"/>
                  <a:ea typeface="+mj-ea"/>
                </a:endParaRPr>
              </a:p>
            </p:txBody>
          </p:sp>
        </p:grpSp>
        <p:sp>
          <p:nvSpPr>
            <p:cNvPr id="98" name="KSO_Shape"/>
            <p:cNvSpPr/>
            <p:nvPr/>
          </p:nvSpPr>
          <p:spPr bwMode="auto">
            <a:xfrm>
              <a:off x="5532119" y="1318962"/>
              <a:ext cx="419101" cy="313627"/>
            </a:xfrm>
            <a:custGeom>
              <a:avLst/>
              <a:gdLst>
                <a:gd name="T0" fmla="*/ 151004 w 5185"/>
                <a:gd name="T1" fmla="*/ 1065477 h 3880"/>
                <a:gd name="T2" fmla="*/ 1873403 w 5185"/>
                <a:gd name="T3" fmla="*/ 1297678 h 3880"/>
                <a:gd name="T4" fmla="*/ 751713 w 5185"/>
                <a:gd name="T5" fmla="*/ 1241832 h 3880"/>
                <a:gd name="T6" fmla="*/ 1108464 w 5185"/>
                <a:gd name="T7" fmla="*/ 1148144 h 3880"/>
                <a:gd name="T8" fmla="*/ 751713 w 5185"/>
                <a:gd name="T9" fmla="*/ 1241832 h 3880"/>
                <a:gd name="T10" fmla="*/ 1726808 w 5185"/>
                <a:gd name="T11" fmla="*/ 1012203 h 3880"/>
                <a:gd name="T12" fmla="*/ 1726073 w 5185"/>
                <a:gd name="T13" fmla="*/ 1007794 h 3880"/>
                <a:gd name="T14" fmla="*/ 1726808 w 5185"/>
                <a:gd name="T15" fmla="*/ 44089 h 3880"/>
                <a:gd name="T16" fmla="*/ 1726441 w 5185"/>
                <a:gd name="T17" fmla="*/ 39680 h 3880"/>
                <a:gd name="T18" fmla="*/ 1724604 w 5185"/>
                <a:gd name="T19" fmla="*/ 30862 h 3880"/>
                <a:gd name="T20" fmla="*/ 1721297 w 5185"/>
                <a:gd name="T21" fmla="*/ 23147 h 3880"/>
                <a:gd name="T22" fmla="*/ 1716888 w 5185"/>
                <a:gd name="T23" fmla="*/ 15798 h 3880"/>
                <a:gd name="T24" fmla="*/ 1711010 w 5185"/>
                <a:gd name="T25" fmla="*/ 9920 h 3880"/>
                <a:gd name="T26" fmla="*/ 1703662 w 5185"/>
                <a:gd name="T27" fmla="*/ 5144 h 3880"/>
                <a:gd name="T28" fmla="*/ 1695946 w 5185"/>
                <a:gd name="T29" fmla="*/ 1837 h 3880"/>
                <a:gd name="T30" fmla="*/ 1687128 w 5185"/>
                <a:gd name="T31" fmla="*/ 367 h 3880"/>
                <a:gd name="T32" fmla="*/ 222281 w 5185"/>
                <a:gd name="T33" fmla="*/ 0 h 3880"/>
                <a:gd name="T34" fmla="*/ 217872 w 5185"/>
                <a:gd name="T35" fmla="*/ 367 h 3880"/>
                <a:gd name="T36" fmla="*/ 209054 w 5185"/>
                <a:gd name="T37" fmla="*/ 1837 h 3880"/>
                <a:gd name="T38" fmla="*/ 201338 w 5185"/>
                <a:gd name="T39" fmla="*/ 5144 h 3880"/>
                <a:gd name="T40" fmla="*/ 194358 w 5185"/>
                <a:gd name="T41" fmla="*/ 9920 h 3880"/>
                <a:gd name="T42" fmla="*/ 188112 w 5185"/>
                <a:gd name="T43" fmla="*/ 15798 h 3880"/>
                <a:gd name="T44" fmla="*/ 183336 w 5185"/>
                <a:gd name="T45" fmla="*/ 23147 h 3880"/>
                <a:gd name="T46" fmla="*/ 180029 w 5185"/>
                <a:gd name="T47" fmla="*/ 30862 h 3880"/>
                <a:gd name="T48" fmla="*/ 178559 w 5185"/>
                <a:gd name="T49" fmla="*/ 39680 h 3880"/>
                <a:gd name="T50" fmla="*/ 178192 w 5185"/>
                <a:gd name="T51" fmla="*/ 1003386 h 3880"/>
                <a:gd name="T52" fmla="*/ 178559 w 5185"/>
                <a:gd name="T53" fmla="*/ 1007794 h 3880"/>
                <a:gd name="T54" fmla="*/ 178192 w 5185"/>
                <a:gd name="T55" fmla="*/ 1012203 h 3880"/>
                <a:gd name="T56" fmla="*/ 1727176 w 5185"/>
                <a:gd name="T57" fmla="*/ 1012571 h 3880"/>
                <a:gd name="T58" fmla="*/ 1616954 w 5185"/>
                <a:gd name="T59" fmla="*/ 937620 h 3880"/>
                <a:gd name="T60" fmla="*/ 288046 w 5185"/>
                <a:gd name="T61" fmla="*/ 109854 h 3880"/>
                <a:gd name="T62" fmla="*/ 1616954 w 5185"/>
                <a:gd name="T63" fmla="*/ 937620 h 3880"/>
                <a:gd name="T64" fmla="*/ 4409 w 5185"/>
                <a:gd name="T65" fmla="*/ 1350584 h 3880"/>
                <a:gd name="T66" fmla="*/ 0 w 5185"/>
                <a:gd name="T67" fmla="*/ 1359402 h 3880"/>
                <a:gd name="T68" fmla="*/ 735 w 5185"/>
                <a:gd name="T69" fmla="*/ 1369322 h 3880"/>
                <a:gd name="T70" fmla="*/ 3307 w 5185"/>
                <a:gd name="T71" fmla="*/ 1379977 h 3880"/>
                <a:gd name="T72" fmla="*/ 7348 w 5185"/>
                <a:gd name="T73" fmla="*/ 1390999 h 3880"/>
                <a:gd name="T74" fmla="*/ 13227 w 5185"/>
                <a:gd name="T75" fmla="*/ 1401654 h 3880"/>
                <a:gd name="T76" fmla="*/ 19473 w 5185"/>
                <a:gd name="T77" fmla="*/ 1411206 h 3880"/>
                <a:gd name="T78" fmla="*/ 26821 w 5185"/>
                <a:gd name="T79" fmla="*/ 1418554 h 3880"/>
                <a:gd name="T80" fmla="*/ 35271 w 5185"/>
                <a:gd name="T81" fmla="*/ 1423698 h 3880"/>
                <a:gd name="T82" fmla="*/ 41884 w 5185"/>
                <a:gd name="T83" fmla="*/ 1425168 h 3880"/>
                <a:gd name="T84" fmla="*/ 1860911 w 5185"/>
                <a:gd name="T85" fmla="*/ 1425535 h 3880"/>
                <a:gd name="T86" fmla="*/ 1863116 w 5185"/>
                <a:gd name="T87" fmla="*/ 1425168 h 3880"/>
                <a:gd name="T88" fmla="*/ 1869729 w 5185"/>
                <a:gd name="T89" fmla="*/ 1423698 h 3880"/>
                <a:gd name="T90" fmla="*/ 1878179 w 5185"/>
                <a:gd name="T91" fmla="*/ 1418554 h 3880"/>
                <a:gd name="T92" fmla="*/ 1885527 w 5185"/>
                <a:gd name="T93" fmla="*/ 1411206 h 3880"/>
                <a:gd name="T94" fmla="*/ 1892141 w 5185"/>
                <a:gd name="T95" fmla="*/ 1401654 h 3880"/>
                <a:gd name="T96" fmla="*/ 1897652 w 5185"/>
                <a:gd name="T97" fmla="*/ 1390999 h 3880"/>
                <a:gd name="T98" fmla="*/ 1901693 w 5185"/>
                <a:gd name="T99" fmla="*/ 1379977 h 3880"/>
                <a:gd name="T100" fmla="*/ 1903898 w 5185"/>
                <a:gd name="T101" fmla="*/ 1369322 h 3880"/>
                <a:gd name="T102" fmla="*/ 1905000 w 5185"/>
                <a:gd name="T103" fmla="*/ 1359402 h 388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185" h="3880">
                  <a:moveTo>
                    <a:pt x="4775" y="2900"/>
                  </a:moveTo>
                  <a:lnTo>
                    <a:pt x="411" y="2900"/>
                  </a:lnTo>
                  <a:lnTo>
                    <a:pt x="87" y="3532"/>
                  </a:lnTo>
                  <a:lnTo>
                    <a:pt x="5099" y="3532"/>
                  </a:lnTo>
                  <a:lnTo>
                    <a:pt x="4775" y="2900"/>
                  </a:lnTo>
                  <a:close/>
                  <a:moveTo>
                    <a:pt x="2046" y="3380"/>
                  </a:moveTo>
                  <a:lnTo>
                    <a:pt x="2181" y="3125"/>
                  </a:lnTo>
                  <a:lnTo>
                    <a:pt x="3017" y="3125"/>
                  </a:lnTo>
                  <a:lnTo>
                    <a:pt x="3139" y="3380"/>
                  </a:lnTo>
                  <a:lnTo>
                    <a:pt x="2046" y="3380"/>
                  </a:lnTo>
                  <a:close/>
                  <a:moveTo>
                    <a:pt x="4700" y="2755"/>
                  </a:moveTo>
                  <a:lnTo>
                    <a:pt x="4700" y="2755"/>
                  </a:lnTo>
                  <a:lnTo>
                    <a:pt x="4698" y="2743"/>
                  </a:lnTo>
                  <a:lnTo>
                    <a:pt x="4700" y="2731"/>
                  </a:lnTo>
                  <a:lnTo>
                    <a:pt x="4700" y="120"/>
                  </a:lnTo>
                  <a:lnTo>
                    <a:pt x="4699" y="108"/>
                  </a:lnTo>
                  <a:lnTo>
                    <a:pt x="4697" y="95"/>
                  </a:lnTo>
                  <a:lnTo>
                    <a:pt x="4694" y="84"/>
                  </a:lnTo>
                  <a:lnTo>
                    <a:pt x="4690" y="73"/>
                  </a:lnTo>
                  <a:lnTo>
                    <a:pt x="4685" y="63"/>
                  </a:lnTo>
                  <a:lnTo>
                    <a:pt x="4680" y="53"/>
                  </a:lnTo>
                  <a:lnTo>
                    <a:pt x="4673" y="43"/>
                  </a:lnTo>
                  <a:lnTo>
                    <a:pt x="4665" y="34"/>
                  </a:lnTo>
                  <a:lnTo>
                    <a:pt x="4657" y="27"/>
                  </a:lnTo>
                  <a:lnTo>
                    <a:pt x="4647" y="20"/>
                  </a:lnTo>
                  <a:lnTo>
                    <a:pt x="4637" y="14"/>
                  </a:lnTo>
                  <a:lnTo>
                    <a:pt x="4627" y="9"/>
                  </a:lnTo>
                  <a:lnTo>
                    <a:pt x="4616" y="5"/>
                  </a:lnTo>
                  <a:lnTo>
                    <a:pt x="4605" y="2"/>
                  </a:lnTo>
                  <a:lnTo>
                    <a:pt x="4592" y="1"/>
                  </a:lnTo>
                  <a:lnTo>
                    <a:pt x="4580" y="0"/>
                  </a:lnTo>
                  <a:lnTo>
                    <a:pt x="605" y="0"/>
                  </a:lnTo>
                  <a:lnTo>
                    <a:pt x="593" y="1"/>
                  </a:lnTo>
                  <a:lnTo>
                    <a:pt x="581" y="2"/>
                  </a:lnTo>
                  <a:lnTo>
                    <a:pt x="569" y="5"/>
                  </a:lnTo>
                  <a:lnTo>
                    <a:pt x="558" y="9"/>
                  </a:lnTo>
                  <a:lnTo>
                    <a:pt x="548" y="14"/>
                  </a:lnTo>
                  <a:lnTo>
                    <a:pt x="538" y="20"/>
                  </a:lnTo>
                  <a:lnTo>
                    <a:pt x="529" y="27"/>
                  </a:lnTo>
                  <a:lnTo>
                    <a:pt x="521" y="34"/>
                  </a:lnTo>
                  <a:lnTo>
                    <a:pt x="512" y="43"/>
                  </a:lnTo>
                  <a:lnTo>
                    <a:pt x="505" y="53"/>
                  </a:lnTo>
                  <a:lnTo>
                    <a:pt x="499" y="63"/>
                  </a:lnTo>
                  <a:lnTo>
                    <a:pt x="494" y="73"/>
                  </a:lnTo>
                  <a:lnTo>
                    <a:pt x="490" y="84"/>
                  </a:lnTo>
                  <a:lnTo>
                    <a:pt x="488" y="95"/>
                  </a:lnTo>
                  <a:lnTo>
                    <a:pt x="486" y="108"/>
                  </a:lnTo>
                  <a:lnTo>
                    <a:pt x="485" y="120"/>
                  </a:lnTo>
                  <a:lnTo>
                    <a:pt x="485" y="2731"/>
                  </a:lnTo>
                  <a:lnTo>
                    <a:pt x="486" y="2743"/>
                  </a:lnTo>
                  <a:lnTo>
                    <a:pt x="485" y="2755"/>
                  </a:lnTo>
                  <a:lnTo>
                    <a:pt x="484" y="2756"/>
                  </a:lnTo>
                  <a:lnTo>
                    <a:pt x="4701" y="2756"/>
                  </a:lnTo>
                  <a:lnTo>
                    <a:pt x="4700" y="2755"/>
                  </a:lnTo>
                  <a:close/>
                  <a:moveTo>
                    <a:pt x="4401" y="2552"/>
                  </a:moveTo>
                  <a:lnTo>
                    <a:pt x="784" y="2552"/>
                  </a:lnTo>
                  <a:lnTo>
                    <a:pt x="784" y="299"/>
                  </a:lnTo>
                  <a:lnTo>
                    <a:pt x="4401" y="299"/>
                  </a:lnTo>
                  <a:lnTo>
                    <a:pt x="4401" y="2552"/>
                  </a:lnTo>
                  <a:close/>
                  <a:moveTo>
                    <a:pt x="5172" y="3676"/>
                  </a:moveTo>
                  <a:lnTo>
                    <a:pt x="12" y="3676"/>
                  </a:lnTo>
                  <a:lnTo>
                    <a:pt x="0" y="3700"/>
                  </a:lnTo>
                  <a:lnTo>
                    <a:pt x="1" y="3713"/>
                  </a:lnTo>
                  <a:lnTo>
                    <a:pt x="2" y="3727"/>
                  </a:lnTo>
                  <a:lnTo>
                    <a:pt x="5" y="3741"/>
                  </a:lnTo>
                  <a:lnTo>
                    <a:pt x="9" y="3756"/>
                  </a:lnTo>
                  <a:lnTo>
                    <a:pt x="14" y="3771"/>
                  </a:lnTo>
                  <a:lnTo>
                    <a:pt x="20" y="3786"/>
                  </a:lnTo>
                  <a:lnTo>
                    <a:pt x="28" y="3801"/>
                  </a:lnTo>
                  <a:lnTo>
                    <a:pt x="36" y="3815"/>
                  </a:lnTo>
                  <a:lnTo>
                    <a:pt x="44" y="3828"/>
                  </a:lnTo>
                  <a:lnTo>
                    <a:pt x="53" y="3841"/>
                  </a:lnTo>
                  <a:lnTo>
                    <a:pt x="63" y="3852"/>
                  </a:lnTo>
                  <a:lnTo>
                    <a:pt x="73" y="3861"/>
                  </a:lnTo>
                  <a:lnTo>
                    <a:pt x="85" y="3869"/>
                  </a:lnTo>
                  <a:lnTo>
                    <a:pt x="96" y="3875"/>
                  </a:lnTo>
                  <a:lnTo>
                    <a:pt x="108" y="3878"/>
                  </a:lnTo>
                  <a:lnTo>
                    <a:pt x="114" y="3879"/>
                  </a:lnTo>
                  <a:lnTo>
                    <a:pt x="120" y="3880"/>
                  </a:lnTo>
                  <a:lnTo>
                    <a:pt x="5065" y="3880"/>
                  </a:lnTo>
                  <a:lnTo>
                    <a:pt x="5071" y="3879"/>
                  </a:lnTo>
                  <a:lnTo>
                    <a:pt x="5077" y="3878"/>
                  </a:lnTo>
                  <a:lnTo>
                    <a:pt x="5089" y="3875"/>
                  </a:lnTo>
                  <a:lnTo>
                    <a:pt x="5101" y="3869"/>
                  </a:lnTo>
                  <a:lnTo>
                    <a:pt x="5112" y="3861"/>
                  </a:lnTo>
                  <a:lnTo>
                    <a:pt x="5122" y="3852"/>
                  </a:lnTo>
                  <a:lnTo>
                    <a:pt x="5132" y="3841"/>
                  </a:lnTo>
                  <a:lnTo>
                    <a:pt x="5141" y="3828"/>
                  </a:lnTo>
                  <a:lnTo>
                    <a:pt x="5150" y="3815"/>
                  </a:lnTo>
                  <a:lnTo>
                    <a:pt x="5158" y="3801"/>
                  </a:lnTo>
                  <a:lnTo>
                    <a:pt x="5165" y="3786"/>
                  </a:lnTo>
                  <a:lnTo>
                    <a:pt x="5171" y="3771"/>
                  </a:lnTo>
                  <a:lnTo>
                    <a:pt x="5176" y="3756"/>
                  </a:lnTo>
                  <a:lnTo>
                    <a:pt x="5180" y="3741"/>
                  </a:lnTo>
                  <a:lnTo>
                    <a:pt x="5182" y="3727"/>
                  </a:lnTo>
                  <a:lnTo>
                    <a:pt x="5184" y="3713"/>
                  </a:lnTo>
                  <a:lnTo>
                    <a:pt x="5185" y="3700"/>
                  </a:lnTo>
                  <a:lnTo>
                    <a:pt x="5172" y="3676"/>
                  </a:lnTo>
                  <a:close/>
                </a:path>
              </a:pathLst>
            </a:custGeom>
            <a:solidFill>
              <a:schemeClr val="bg1"/>
            </a:solidFill>
            <a:ln>
              <a:noFill/>
            </a:ln>
          </p:spPr>
          <p:txBody>
            <a:bodyPr bIns="480000" anchor="ctr">
              <a:scene3d>
                <a:camera prst="orthographicFront"/>
                <a:lightRig rig="threePt" dir="t"/>
              </a:scene3d>
              <a:sp3d>
                <a:contourClr>
                  <a:srgbClr val="FFFFFF"/>
                </a:contourClr>
              </a:sp3d>
            </a:bodyPr>
            <a:lstStyle/>
            <a:p>
              <a:pPr algn="ctr">
                <a:defRPr/>
              </a:pPr>
              <a:endParaRPr lang="zh-CN" altLang="en-US" sz="2400" dirty="0">
                <a:solidFill>
                  <a:schemeClr val="bg1"/>
                </a:solidFill>
                <a:ea typeface="微软雅黑" panose="020B0503020204020204" charset="-122"/>
              </a:endParaRPr>
            </a:p>
          </p:txBody>
        </p:sp>
      </p:grpSp>
      <p:grpSp>
        <p:nvGrpSpPr>
          <p:cNvPr id="166" name="组合 165"/>
          <p:cNvGrpSpPr/>
          <p:nvPr/>
        </p:nvGrpSpPr>
        <p:grpSpPr>
          <a:xfrm>
            <a:off x="3949866" y="1515346"/>
            <a:ext cx="1225847" cy="1228327"/>
            <a:chOff x="4914190" y="671277"/>
            <a:chExt cx="1057687" cy="1059827"/>
          </a:xfrm>
        </p:grpSpPr>
        <p:grpSp>
          <p:nvGrpSpPr>
            <p:cNvPr id="167" name="Group 10"/>
            <p:cNvGrpSpPr/>
            <p:nvPr/>
          </p:nvGrpSpPr>
          <p:grpSpPr>
            <a:xfrm>
              <a:off x="4914190" y="671277"/>
              <a:ext cx="1057687" cy="1059827"/>
              <a:chOff x="3692576" y="1742634"/>
              <a:chExt cx="2790379" cy="2796023"/>
            </a:xfrm>
          </p:grpSpPr>
          <p:grpSp>
            <p:nvGrpSpPr>
              <p:cNvPr id="169" name="组合 79"/>
              <p:cNvGrpSpPr/>
              <p:nvPr/>
            </p:nvGrpSpPr>
            <p:grpSpPr bwMode="auto">
              <a:xfrm>
                <a:off x="3692576" y="1742634"/>
                <a:ext cx="2790379" cy="2796023"/>
                <a:chOff x="6379729" y="2488774"/>
                <a:chExt cx="2513016" cy="2513016"/>
              </a:xfrm>
            </p:grpSpPr>
            <p:sp>
              <p:nvSpPr>
                <p:cNvPr id="171"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4400" kern="0">
                    <a:solidFill>
                      <a:srgbClr val="FFFFFF"/>
                    </a:solidFill>
                    <a:latin typeface="+mj-ea"/>
                    <a:ea typeface="+mj-ea"/>
                  </a:endParaRPr>
                </a:p>
              </p:txBody>
            </p:sp>
            <p:sp>
              <p:nvSpPr>
                <p:cNvPr id="172"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4400" kern="0">
                    <a:solidFill>
                      <a:srgbClr val="FFFFFF"/>
                    </a:solidFill>
                    <a:latin typeface="+mj-ea"/>
                    <a:ea typeface="+mj-ea"/>
                  </a:endParaRPr>
                </a:p>
              </p:txBody>
            </p:sp>
          </p:grpSp>
          <p:sp>
            <p:nvSpPr>
              <p:cNvPr id="170" name="椭圆 80"/>
              <p:cNvSpPr/>
              <p:nvPr/>
            </p:nvSpPr>
            <p:spPr bwMode="auto">
              <a:xfrm>
                <a:off x="4101617" y="2137563"/>
                <a:ext cx="2016471" cy="2020559"/>
              </a:xfrm>
              <a:prstGeom prst="ellipse">
                <a:avLst/>
              </a:prstGeom>
              <a:solidFill>
                <a:schemeClr val="tx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600" kern="0" dirty="0">
                  <a:solidFill>
                    <a:srgbClr val="FFFFFF"/>
                  </a:solidFill>
                  <a:latin typeface="+mj-ea"/>
                  <a:ea typeface="+mj-ea"/>
                </a:endParaRPr>
              </a:p>
            </p:txBody>
          </p:sp>
        </p:grpSp>
        <p:sp>
          <p:nvSpPr>
            <p:cNvPr id="168" name="KSO_Shape"/>
            <p:cNvSpPr/>
            <p:nvPr/>
          </p:nvSpPr>
          <p:spPr bwMode="auto">
            <a:xfrm>
              <a:off x="5283471" y="992844"/>
              <a:ext cx="335868" cy="390545"/>
            </a:xfrm>
            <a:custGeom>
              <a:avLst/>
              <a:gdLst>
                <a:gd name="T0" fmla="*/ 2147483646 w 5822"/>
                <a:gd name="T1" fmla="*/ 2147483646 h 6759"/>
                <a:gd name="T2" fmla="*/ 2147483646 w 5822"/>
                <a:gd name="T3" fmla="*/ 2147483646 h 6759"/>
                <a:gd name="T4" fmla="*/ 2147483646 w 5822"/>
                <a:gd name="T5" fmla="*/ 2147483646 h 6759"/>
                <a:gd name="T6" fmla="*/ 2147483646 w 5822"/>
                <a:gd name="T7" fmla="*/ 2147483646 h 6759"/>
                <a:gd name="T8" fmla="*/ 2147483646 w 5822"/>
                <a:gd name="T9" fmla="*/ 2147483646 h 6759"/>
                <a:gd name="T10" fmla="*/ 2147483646 w 5822"/>
                <a:gd name="T11" fmla="*/ 1253760573 h 6759"/>
                <a:gd name="T12" fmla="*/ 2147483646 w 5822"/>
                <a:gd name="T13" fmla="*/ 2147483646 h 6759"/>
                <a:gd name="T14" fmla="*/ 2147483646 w 5822"/>
                <a:gd name="T15" fmla="*/ 2147483646 h 6759"/>
                <a:gd name="T16" fmla="*/ 2147483646 w 5822"/>
                <a:gd name="T17" fmla="*/ 2147483646 h 6759"/>
                <a:gd name="T18" fmla="*/ 2147483646 w 5822"/>
                <a:gd name="T19" fmla="*/ 2147483646 h 6759"/>
                <a:gd name="T20" fmla="*/ 2147483646 w 5822"/>
                <a:gd name="T21" fmla="*/ 2147483646 h 6759"/>
                <a:gd name="T22" fmla="*/ 2147483646 w 5822"/>
                <a:gd name="T23" fmla="*/ 2147483646 h 6759"/>
                <a:gd name="T24" fmla="*/ 2147483646 w 5822"/>
                <a:gd name="T25" fmla="*/ 2147483646 h 6759"/>
                <a:gd name="T26" fmla="*/ 2147483646 w 5822"/>
                <a:gd name="T27" fmla="*/ 2147483646 h 6759"/>
                <a:gd name="T28" fmla="*/ 2147483646 w 5822"/>
                <a:gd name="T29" fmla="*/ 2147483646 h 6759"/>
                <a:gd name="T30" fmla="*/ 2147483646 w 5822"/>
                <a:gd name="T31" fmla="*/ 2147483646 h 6759"/>
                <a:gd name="T32" fmla="*/ 2147483646 w 5822"/>
                <a:gd name="T33" fmla="*/ 2147483646 h 6759"/>
                <a:gd name="T34" fmla="*/ 2147483646 w 5822"/>
                <a:gd name="T35" fmla="*/ 2147483646 h 6759"/>
                <a:gd name="T36" fmla="*/ 2147483646 w 5822"/>
                <a:gd name="T37" fmla="*/ 2147483646 h 6759"/>
                <a:gd name="T38" fmla="*/ 2147483646 w 5822"/>
                <a:gd name="T39" fmla="*/ 2147483646 h 6759"/>
                <a:gd name="T40" fmla="*/ 0 w 5822"/>
                <a:gd name="T41" fmla="*/ 2147483646 h 6759"/>
                <a:gd name="T42" fmla="*/ 2147483646 w 5822"/>
                <a:gd name="T43" fmla="*/ 2147483646 h 6759"/>
                <a:gd name="T44" fmla="*/ 2147483646 w 5822"/>
                <a:gd name="T45" fmla="*/ 2147483646 h 6759"/>
                <a:gd name="T46" fmla="*/ 2147483646 w 5822"/>
                <a:gd name="T47" fmla="*/ 2147483646 h 6759"/>
                <a:gd name="T48" fmla="*/ 2147483646 w 5822"/>
                <a:gd name="T49" fmla="*/ 2147483646 h 6759"/>
                <a:gd name="T50" fmla="*/ 2147483646 w 5822"/>
                <a:gd name="T51" fmla="*/ 2147483646 h 6759"/>
                <a:gd name="T52" fmla="*/ 2147483646 w 5822"/>
                <a:gd name="T53" fmla="*/ 2147483646 h 6759"/>
                <a:gd name="T54" fmla="*/ 2147483646 w 5822"/>
                <a:gd name="T55" fmla="*/ 2147483646 h 6759"/>
                <a:gd name="T56" fmla="*/ 2147483646 w 5822"/>
                <a:gd name="T57" fmla="*/ 2147483646 h 6759"/>
                <a:gd name="T58" fmla="*/ 2147483646 w 5822"/>
                <a:gd name="T59" fmla="*/ 2147483646 h 6759"/>
                <a:gd name="T60" fmla="*/ 2147483646 w 5822"/>
                <a:gd name="T61" fmla="*/ 2147483646 h 6759"/>
                <a:gd name="T62" fmla="*/ 2147483646 w 5822"/>
                <a:gd name="T63" fmla="*/ 2147483646 h 6759"/>
                <a:gd name="T64" fmla="*/ 2147483646 w 5822"/>
                <a:gd name="T65" fmla="*/ 2147483646 h 6759"/>
                <a:gd name="T66" fmla="*/ 2147483646 w 5822"/>
                <a:gd name="T67" fmla="*/ 2147483646 h 6759"/>
                <a:gd name="T68" fmla="*/ 2147483646 w 5822"/>
                <a:gd name="T69" fmla="*/ 2147483646 h 6759"/>
                <a:gd name="T70" fmla="*/ 2147483646 w 5822"/>
                <a:gd name="T71" fmla="*/ 2147483646 h 6759"/>
                <a:gd name="T72" fmla="*/ 2147483646 w 5822"/>
                <a:gd name="T73" fmla="*/ 2147483646 h 6759"/>
                <a:gd name="T74" fmla="*/ 2147483646 w 5822"/>
                <a:gd name="T75" fmla="*/ 2147483646 h 6759"/>
                <a:gd name="T76" fmla="*/ 2147483646 w 5822"/>
                <a:gd name="T77" fmla="*/ 2147483646 h 6759"/>
                <a:gd name="T78" fmla="*/ 2147483646 w 5822"/>
                <a:gd name="T79" fmla="*/ 2147483646 h 6759"/>
                <a:gd name="T80" fmla="*/ 2147483646 w 5822"/>
                <a:gd name="T81" fmla="*/ 2147483646 h 6759"/>
                <a:gd name="T82" fmla="*/ 2147483646 w 5822"/>
                <a:gd name="T83" fmla="*/ 2147483646 h 6759"/>
                <a:gd name="T84" fmla="*/ 2147483646 w 5822"/>
                <a:gd name="T85" fmla="*/ 2147483646 h 6759"/>
                <a:gd name="T86" fmla="*/ 2147483646 w 5822"/>
                <a:gd name="T87" fmla="*/ 2147483646 h 6759"/>
                <a:gd name="T88" fmla="*/ 2147483646 w 5822"/>
                <a:gd name="T89" fmla="*/ 2147483646 h 6759"/>
                <a:gd name="T90" fmla="*/ 2147483646 w 5822"/>
                <a:gd name="T91" fmla="*/ 2147483646 h 6759"/>
                <a:gd name="T92" fmla="*/ 2147483646 w 5822"/>
                <a:gd name="T93" fmla="*/ 2147483646 h 6759"/>
                <a:gd name="T94" fmla="*/ 2147483646 w 5822"/>
                <a:gd name="T95" fmla="*/ 2147483646 h 6759"/>
                <a:gd name="T96" fmla="*/ 2147483646 w 5822"/>
                <a:gd name="T97" fmla="*/ 2147483646 h 675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5822" h="6759">
                  <a:moveTo>
                    <a:pt x="0" y="6351"/>
                  </a:moveTo>
                  <a:lnTo>
                    <a:pt x="129" y="6351"/>
                  </a:lnTo>
                  <a:lnTo>
                    <a:pt x="129" y="3057"/>
                  </a:lnTo>
                  <a:lnTo>
                    <a:pt x="129" y="2914"/>
                  </a:lnTo>
                  <a:lnTo>
                    <a:pt x="266" y="2865"/>
                  </a:lnTo>
                  <a:lnTo>
                    <a:pt x="1775" y="2337"/>
                  </a:lnTo>
                  <a:lnTo>
                    <a:pt x="1775" y="1515"/>
                  </a:lnTo>
                  <a:lnTo>
                    <a:pt x="1775" y="1386"/>
                  </a:lnTo>
                  <a:lnTo>
                    <a:pt x="1892" y="1331"/>
                  </a:lnTo>
                  <a:lnTo>
                    <a:pt x="4422" y="137"/>
                  </a:lnTo>
                  <a:lnTo>
                    <a:pt x="4714" y="0"/>
                  </a:lnTo>
                  <a:lnTo>
                    <a:pt x="4714" y="56"/>
                  </a:lnTo>
                  <a:lnTo>
                    <a:pt x="5511" y="532"/>
                  </a:lnTo>
                  <a:lnTo>
                    <a:pt x="5511" y="6326"/>
                  </a:lnTo>
                  <a:lnTo>
                    <a:pt x="5822" y="6326"/>
                  </a:lnTo>
                  <a:lnTo>
                    <a:pt x="5822" y="6734"/>
                  </a:lnTo>
                  <a:lnTo>
                    <a:pt x="4510" y="6734"/>
                  </a:lnTo>
                  <a:lnTo>
                    <a:pt x="4305" y="6734"/>
                  </a:lnTo>
                  <a:lnTo>
                    <a:pt x="4305" y="6529"/>
                  </a:lnTo>
                  <a:lnTo>
                    <a:pt x="4305" y="643"/>
                  </a:lnTo>
                  <a:lnTo>
                    <a:pt x="2183" y="1644"/>
                  </a:lnTo>
                  <a:lnTo>
                    <a:pt x="2183" y="2194"/>
                  </a:lnTo>
                  <a:lnTo>
                    <a:pt x="2798" y="1979"/>
                  </a:lnTo>
                  <a:lnTo>
                    <a:pt x="3035" y="1895"/>
                  </a:lnTo>
                  <a:lnTo>
                    <a:pt x="3035" y="1889"/>
                  </a:lnTo>
                  <a:lnTo>
                    <a:pt x="3042" y="1892"/>
                  </a:lnTo>
                  <a:lnTo>
                    <a:pt x="3068" y="1884"/>
                  </a:lnTo>
                  <a:lnTo>
                    <a:pt x="3068" y="1909"/>
                  </a:lnTo>
                  <a:lnTo>
                    <a:pt x="3862" y="2381"/>
                  </a:lnTo>
                  <a:lnTo>
                    <a:pt x="3862" y="6313"/>
                  </a:lnTo>
                  <a:lnTo>
                    <a:pt x="4177" y="6313"/>
                  </a:lnTo>
                  <a:lnTo>
                    <a:pt x="4177" y="6722"/>
                  </a:lnTo>
                  <a:lnTo>
                    <a:pt x="2865" y="6722"/>
                  </a:lnTo>
                  <a:lnTo>
                    <a:pt x="2661" y="6722"/>
                  </a:lnTo>
                  <a:lnTo>
                    <a:pt x="2661" y="6517"/>
                  </a:lnTo>
                  <a:lnTo>
                    <a:pt x="2661" y="2458"/>
                  </a:lnTo>
                  <a:lnTo>
                    <a:pt x="538" y="3202"/>
                  </a:lnTo>
                  <a:lnTo>
                    <a:pt x="538" y="6556"/>
                  </a:lnTo>
                  <a:lnTo>
                    <a:pt x="538" y="6759"/>
                  </a:lnTo>
                  <a:lnTo>
                    <a:pt x="334" y="6759"/>
                  </a:lnTo>
                  <a:lnTo>
                    <a:pt x="0" y="6759"/>
                  </a:lnTo>
                  <a:lnTo>
                    <a:pt x="0" y="6351"/>
                  </a:lnTo>
                  <a:close/>
                  <a:moveTo>
                    <a:pt x="776" y="6707"/>
                  </a:moveTo>
                  <a:lnTo>
                    <a:pt x="776" y="6707"/>
                  </a:lnTo>
                  <a:lnTo>
                    <a:pt x="1501" y="6707"/>
                  </a:lnTo>
                  <a:lnTo>
                    <a:pt x="2348" y="6707"/>
                  </a:lnTo>
                  <a:lnTo>
                    <a:pt x="2348" y="5989"/>
                  </a:lnTo>
                  <a:lnTo>
                    <a:pt x="1501" y="6044"/>
                  </a:lnTo>
                  <a:lnTo>
                    <a:pt x="776" y="6092"/>
                  </a:lnTo>
                  <a:lnTo>
                    <a:pt x="776" y="6707"/>
                  </a:lnTo>
                  <a:close/>
                  <a:moveTo>
                    <a:pt x="776" y="4048"/>
                  </a:moveTo>
                  <a:lnTo>
                    <a:pt x="776" y="4048"/>
                  </a:lnTo>
                  <a:lnTo>
                    <a:pt x="1501" y="3842"/>
                  </a:lnTo>
                  <a:lnTo>
                    <a:pt x="2348" y="3604"/>
                  </a:lnTo>
                  <a:lnTo>
                    <a:pt x="2348" y="2883"/>
                  </a:lnTo>
                  <a:lnTo>
                    <a:pt x="1501" y="3178"/>
                  </a:lnTo>
                  <a:lnTo>
                    <a:pt x="776" y="3431"/>
                  </a:lnTo>
                  <a:lnTo>
                    <a:pt x="776" y="4048"/>
                  </a:lnTo>
                  <a:close/>
                  <a:moveTo>
                    <a:pt x="776" y="4926"/>
                  </a:moveTo>
                  <a:lnTo>
                    <a:pt x="776" y="4926"/>
                  </a:lnTo>
                  <a:lnTo>
                    <a:pt x="1501" y="4788"/>
                  </a:lnTo>
                  <a:lnTo>
                    <a:pt x="2348" y="4628"/>
                  </a:lnTo>
                  <a:lnTo>
                    <a:pt x="2348" y="3909"/>
                  </a:lnTo>
                  <a:lnTo>
                    <a:pt x="1501" y="4124"/>
                  </a:lnTo>
                  <a:lnTo>
                    <a:pt x="776" y="4310"/>
                  </a:lnTo>
                  <a:lnTo>
                    <a:pt x="776" y="4926"/>
                  </a:lnTo>
                  <a:close/>
                  <a:moveTo>
                    <a:pt x="776" y="5811"/>
                  </a:moveTo>
                  <a:lnTo>
                    <a:pt x="776" y="5811"/>
                  </a:lnTo>
                  <a:lnTo>
                    <a:pt x="1501" y="5741"/>
                  </a:lnTo>
                  <a:lnTo>
                    <a:pt x="2348" y="5661"/>
                  </a:lnTo>
                  <a:lnTo>
                    <a:pt x="2348" y="4942"/>
                  </a:lnTo>
                  <a:lnTo>
                    <a:pt x="1501" y="5078"/>
                  </a:lnTo>
                  <a:lnTo>
                    <a:pt x="776" y="5194"/>
                  </a:lnTo>
                  <a:lnTo>
                    <a:pt x="776" y="5811"/>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2400" dirty="0">
                <a:solidFill>
                  <a:srgbClr val="FFFFFF"/>
                </a:solidFill>
                <a:ea typeface="微软雅黑" panose="020B0503020204020204" charset="-122"/>
              </a:endParaRPr>
            </a:p>
          </p:txBody>
        </p:sp>
      </p:grpSp>
      <p:grpSp>
        <p:nvGrpSpPr>
          <p:cNvPr id="173" name="Group 10"/>
          <p:cNvGrpSpPr/>
          <p:nvPr/>
        </p:nvGrpSpPr>
        <p:grpSpPr>
          <a:xfrm>
            <a:off x="7070414" y="3164471"/>
            <a:ext cx="1410249" cy="1413103"/>
            <a:chOff x="3692576" y="1742634"/>
            <a:chExt cx="2790379" cy="2796023"/>
          </a:xfrm>
        </p:grpSpPr>
        <p:grpSp>
          <p:nvGrpSpPr>
            <p:cNvPr id="174" name="组合 79"/>
            <p:cNvGrpSpPr/>
            <p:nvPr/>
          </p:nvGrpSpPr>
          <p:grpSpPr bwMode="auto">
            <a:xfrm>
              <a:off x="3692576" y="1742634"/>
              <a:ext cx="2790379" cy="2796023"/>
              <a:chOff x="6379729" y="2488774"/>
              <a:chExt cx="2513016" cy="2513016"/>
            </a:xfrm>
          </p:grpSpPr>
          <p:sp>
            <p:nvSpPr>
              <p:cNvPr id="176"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4400" kern="0">
                  <a:solidFill>
                    <a:srgbClr val="FFFFFF"/>
                  </a:solidFill>
                  <a:latin typeface="+mj-ea"/>
                  <a:ea typeface="+mj-ea"/>
                </a:endParaRPr>
              </a:p>
            </p:txBody>
          </p:sp>
          <p:sp>
            <p:nvSpPr>
              <p:cNvPr id="177"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4400" kern="0">
                  <a:solidFill>
                    <a:srgbClr val="FFFFFF"/>
                  </a:solidFill>
                  <a:latin typeface="+mj-ea"/>
                  <a:ea typeface="+mj-ea"/>
                </a:endParaRPr>
              </a:p>
            </p:txBody>
          </p:sp>
        </p:grpSp>
        <p:sp>
          <p:nvSpPr>
            <p:cNvPr id="175" name="椭圆 80"/>
            <p:cNvSpPr/>
            <p:nvPr/>
          </p:nvSpPr>
          <p:spPr bwMode="auto">
            <a:xfrm>
              <a:off x="4101617" y="2137563"/>
              <a:ext cx="2016471" cy="2020559"/>
            </a:xfrm>
            <a:prstGeom prst="ellipse">
              <a:avLst/>
            </a:prstGeom>
            <a:solidFill>
              <a:schemeClr val="bg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r>
                <a:rPr lang="zh-CN" altLang="en-US" sz="1600" kern="0" dirty="0">
                  <a:solidFill>
                    <a:srgbClr val="FFFFFF"/>
                  </a:solidFill>
                  <a:latin typeface="+mj-ea"/>
                  <a:ea typeface="+mj-ea"/>
                </a:rPr>
                <a:t>标题文字</a:t>
              </a:r>
              <a:endParaRPr lang="zh-CN" altLang="en-US" sz="1600" kern="0" dirty="0">
                <a:solidFill>
                  <a:srgbClr val="FFFFFF"/>
                </a:solidFill>
                <a:latin typeface="+mj-ea"/>
                <a:ea typeface="+mj-ea"/>
              </a:endParaRPr>
            </a:p>
          </p:txBody>
        </p:sp>
      </p:grpSp>
      <p:sp>
        <p:nvSpPr>
          <p:cNvPr id="178" name="Line 11"/>
          <p:cNvSpPr>
            <a:spLocks noChangeShapeType="1"/>
          </p:cNvSpPr>
          <p:nvPr/>
        </p:nvSpPr>
        <p:spPr bwMode="auto">
          <a:xfrm flipH="1" flipV="1">
            <a:off x="5404775" y="2684419"/>
            <a:ext cx="1473619" cy="754575"/>
          </a:xfrm>
          <a:prstGeom prst="line">
            <a:avLst/>
          </a:prstGeom>
          <a:noFill/>
          <a:ln w="12700" cap="flat">
            <a:solidFill>
              <a:schemeClr val="bg1"/>
            </a:solidFill>
            <a:prstDash val="sysDash"/>
            <a:miter lim="800000"/>
            <a:headEnd type="none" w="med" len="med"/>
            <a:tailEnd type="triangle" w="lg" len="lg"/>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lstStyle/>
          <a:p>
            <a:endParaRPr lang="zh-CN" altLang="en-US" sz="2400"/>
          </a:p>
        </p:txBody>
      </p:sp>
      <p:sp>
        <p:nvSpPr>
          <p:cNvPr id="179" name="Line 12"/>
          <p:cNvSpPr>
            <a:spLocks noChangeShapeType="1"/>
          </p:cNvSpPr>
          <p:nvPr/>
        </p:nvSpPr>
        <p:spPr bwMode="auto">
          <a:xfrm flipH="1">
            <a:off x="5627071" y="4199939"/>
            <a:ext cx="1251323" cy="768260"/>
          </a:xfrm>
          <a:prstGeom prst="line">
            <a:avLst/>
          </a:prstGeom>
          <a:noFill/>
          <a:ln w="12700" cap="flat">
            <a:solidFill>
              <a:schemeClr val="bg1"/>
            </a:solidFill>
            <a:prstDash val="sysDash"/>
            <a:miter lim="800000"/>
            <a:headEnd type="none" w="med" len="med"/>
            <a:tailEnd type="triangle" w="lg" len="lg"/>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lstStyle/>
          <a:p>
            <a:endParaRPr lang="zh-CN" altLang="en-US" sz="2400"/>
          </a:p>
        </p:txBody>
      </p:sp>
      <p:sp>
        <p:nvSpPr>
          <p:cNvPr id="180" name="Line 13"/>
          <p:cNvSpPr>
            <a:spLocks noChangeShapeType="1"/>
          </p:cNvSpPr>
          <p:nvPr/>
        </p:nvSpPr>
        <p:spPr bwMode="auto">
          <a:xfrm flipH="1">
            <a:off x="4899153" y="3836547"/>
            <a:ext cx="1979240" cy="0"/>
          </a:xfrm>
          <a:prstGeom prst="line">
            <a:avLst/>
          </a:prstGeom>
          <a:noFill/>
          <a:ln w="12700" cap="flat">
            <a:solidFill>
              <a:schemeClr val="bg1"/>
            </a:solidFill>
            <a:prstDash val="sysDash"/>
            <a:miter lim="800000"/>
            <a:headEnd type="none" w="med" len="med"/>
            <a:tailEnd type="triangle" w="lg" len="lg"/>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lstStyle/>
          <a:p>
            <a:endParaRPr lang="zh-CN" altLang="en-US" sz="2400"/>
          </a:p>
        </p:txBody>
      </p:sp>
      <p:sp>
        <p:nvSpPr>
          <p:cNvPr id="181" name="TextBox 180"/>
          <p:cNvSpPr txBox="1"/>
          <p:nvPr/>
        </p:nvSpPr>
        <p:spPr>
          <a:xfrm>
            <a:off x="8775157" y="2516298"/>
            <a:ext cx="2688299" cy="3169457"/>
          </a:xfrm>
          <a:prstGeom prst="rect">
            <a:avLst/>
          </a:prstGeom>
          <a:noFill/>
          <a:ln>
            <a:noFill/>
          </a:ln>
        </p:spPr>
        <p:txBody>
          <a:bodyPr wrap="square" rtlCol="0">
            <a:spAutoFit/>
          </a:bodyPr>
          <a:lstStyle/>
          <a:p>
            <a:pPr>
              <a:lnSpc>
                <a:spcPct val="150000"/>
              </a:lnSpc>
            </a:pPr>
            <a:r>
              <a:rPr lang="zh-CN" altLang="en-US" sz="1335" dirty="0">
                <a:solidFill>
                  <a:schemeClr val="bg1"/>
                </a:solidFill>
                <a:latin typeface="微软雅黑" panose="020B0503020204020204" charset="-122"/>
                <a:ea typeface="微软雅黑" panose="020B0503020204020204" charset="-122"/>
                <a:sym typeface="微软雅黑" panose="020B0503020204020204" charset="-122"/>
              </a:rPr>
              <a:t>单击添加文本单击添加文本单击添加文本单击添加文本单击添加文本单击添加文本单击添加文本单击添加文本单击添加文本单击添加文本单击添加文本单击添加文本单击添加文本单击添加文本单击添加文本单击添加文本单击添加文本单击添加文本</a:t>
            </a:r>
            <a:endParaRPr lang="en-US" altLang="zh-CN" sz="1335" dirty="0">
              <a:solidFill>
                <a:schemeClr val="bg1"/>
              </a:solidFill>
              <a:latin typeface="微软雅黑" panose="020B0503020204020204" charset="-122"/>
              <a:ea typeface="微软雅黑" panose="020B0503020204020204" charset="-122"/>
              <a:sym typeface="微软雅黑" panose="020B0503020204020204" charset="-122"/>
            </a:endParaRPr>
          </a:p>
          <a:p>
            <a:pPr>
              <a:lnSpc>
                <a:spcPct val="150000"/>
              </a:lnSpc>
            </a:pPr>
            <a:endParaRPr lang="zh-CN" altLang="en-US" sz="1335" dirty="0">
              <a:solidFill>
                <a:schemeClr val="bg1"/>
              </a:solidFill>
              <a:latin typeface="微软雅黑" panose="020B0503020204020204" charset="-122"/>
              <a:ea typeface="微软雅黑" panose="020B0503020204020204" charset="-122"/>
              <a:sym typeface="微软雅黑" panose="020B0503020204020204" charset="-122"/>
            </a:endParaRPr>
          </a:p>
          <a:p>
            <a:pPr>
              <a:lnSpc>
                <a:spcPct val="150000"/>
              </a:lnSpc>
            </a:pPr>
            <a:endParaRPr lang="zh-CN" altLang="en-US" sz="1335" dirty="0">
              <a:solidFill>
                <a:schemeClr val="bg1"/>
              </a:solidFill>
              <a:latin typeface="微软雅黑" panose="020B0503020204020204" charset="-122"/>
              <a:ea typeface="微软雅黑" panose="020B0503020204020204" charset="-122"/>
              <a:sym typeface="微软雅黑" panose="020B0503020204020204" charset="-122"/>
            </a:endParaRPr>
          </a:p>
        </p:txBody>
      </p:sp>
      <p:sp>
        <p:nvSpPr>
          <p:cNvPr id="182" name="TextBox 181"/>
          <p:cNvSpPr txBox="1"/>
          <p:nvPr/>
        </p:nvSpPr>
        <p:spPr>
          <a:xfrm>
            <a:off x="2077861" y="1775058"/>
            <a:ext cx="1382489" cy="287323"/>
          </a:xfrm>
          <a:prstGeom prst="rect">
            <a:avLst/>
          </a:prstGeom>
          <a:noFill/>
        </p:spPr>
        <p:txBody>
          <a:bodyPr wrap="square" lIns="0" tIns="0" rIns="0" bIns="0" rtlCol="0">
            <a:spAutoFit/>
          </a:bodyPr>
          <a:lstStyle/>
          <a:p>
            <a:pPr algn="ctr"/>
            <a:r>
              <a:rPr lang="zh-CN" altLang="en-US" sz="1865" dirty="0">
                <a:solidFill>
                  <a:schemeClr val="tx2"/>
                </a:solidFill>
                <a:latin typeface="微软雅黑" panose="020B0503020204020204" charset="-122"/>
                <a:ea typeface="微软雅黑" panose="020B0503020204020204" charset="-122"/>
              </a:rPr>
              <a:t>标题文字</a:t>
            </a:r>
            <a:endParaRPr lang="zh-CN" altLang="en-US" sz="1865" dirty="0">
              <a:solidFill>
                <a:schemeClr val="tx2"/>
              </a:solidFill>
              <a:latin typeface="微软雅黑" panose="020B0503020204020204" charset="-122"/>
              <a:ea typeface="微软雅黑" panose="020B0503020204020204" charset="-122"/>
            </a:endParaRPr>
          </a:p>
        </p:txBody>
      </p:sp>
      <p:sp>
        <p:nvSpPr>
          <p:cNvPr id="183" name="TextBox 182"/>
          <p:cNvSpPr txBox="1"/>
          <p:nvPr/>
        </p:nvSpPr>
        <p:spPr>
          <a:xfrm>
            <a:off x="1855930" y="2215608"/>
            <a:ext cx="1604421" cy="225767"/>
          </a:xfrm>
          <a:prstGeom prst="rect">
            <a:avLst/>
          </a:prstGeom>
          <a:noFill/>
        </p:spPr>
        <p:txBody>
          <a:bodyPr wrap="square" lIns="0" tIns="0" rIns="0" bIns="0" rtlCol="0">
            <a:spAutoFit/>
          </a:bodyPr>
          <a:lstStyle/>
          <a:p>
            <a:pPr algn="ctr"/>
            <a:r>
              <a:rPr lang="zh-CN" altLang="en-US" sz="1465" dirty="0">
                <a:solidFill>
                  <a:schemeClr val="bg1"/>
                </a:solidFill>
                <a:latin typeface="微软雅黑" panose="020B0503020204020204" charset="-122"/>
                <a:ea typeface="微软雅黑" panose="020B0503020204020204" charset="-122"/>
              </a:rPr>
              <a:t>点击输入说明文字</a:t>
            </a:r>
            <a:endParaRPr lang="zh-CN" altLang="en-US" sz="1465" dirty="0">
              <a:solidFill>
                <a:schemeClr val="bg1"/>
              </a:solidFill>
              <a:latin typeface="微软雅黑" panose="020B0503020204020204" charset="-122"/>
              <a:ea typeface="微软雅黑" panose="020B0503020204020204" charset="-122"/>
            </a:endParaRPr>
          </a:p>
        </p:txBody>
      </p:sp>
      <p:sp>
        <p:nvSpPr>
          <p:cNvPr id="184" name="TextBox 183"/>
          <p:cNvSpPr txBox="1"/>
          <p:nvPr/>
        </p:nvSpPr>
        <p:spPr>
          <a:xfrm>
            <a:off x="1190315" y="3554205"/>
            <a:ext cx="1775091" cy="287323"/>
          </a:xfrm>
          <a:prstGeom prst="rect">
            <a:avLst/>
          </a:prstGeom>
          <a:noFill/>
        </p:spPr>
        <p:txBody>
          <a:bodyPr wrap="square" lIns="0" tIns="0" rIns="0" bIns="0" rtlCol="0">
            <a:spAutoFit/>
          </a:bodyPr>
          <a:lstStyle/>
          <a:p>
            <a:pPr algn="ctr"/>
            <a:r>
              <a:rPr lang="zh-CN" altLang="en-US" sz="1865" dirty="0">
                <a:solidFill>
                  <a:schemeClr val="bg2"/>
                </a:solidFill>
                <a:latin typeface="微软雅黑" panose="020B0503020204020204" charset="-122"/>
                <a:ea typeface="微软雅黑" panose="020B0503020204020204" charset="-122"/>
              </a:rPr>
              <a:t>标题文字</a:t>
            </a:r>
            <a:endParaRPr lang="zh-CN" altLang="en-US" sz="1865" dirty="0">
              <a:solidFill>
                <a:schemeClr val="bg2"/>
              </a:solidFill>
              <a:latin typeface="微软雅黑" panose="020B0503020204020204" charset="-122"/>
              <a:ea typeface="微软雅黑" panose="020B0503020204020204" charset="-122"/>
            </a:endParaRPr>
          </a:p>
        </p:txBody>
      </p:sp>
      <p:sp>
        <p:nvSpPr>
          <p:cNvPr id="185" name="TextBox 184"/>
          <p:cNvSpPr txBox="1"/>
          <p:nvPr/>
        </p:nvSpPr>
        <p:spPr>
          <a:xfrm>
            <a:off x="1300190" y="3994755"/>
            <a:ext cx="1555341" cy="225767"/>
          </a:xfrm>
          <a:prstGeom prst="rect">
            <a:avLst/>
          </a:prstGeom>
          <a:noFill/>
        </p:spPr>
        <p:txBody>
          <a:bodyPr wrap="square" lIns="0" tIns="0" rIns="0" bIns="0" rtlCol="0">
            <a:spAutoFit/>
          </a:bodyPr>
          <a:lstStyle/>
          <a:p>
            <a:pPr algn="ctr"/>
            <a:r>
              <a:rPr lang="zh-CN" altLang="en-US" sz="1465" dirty="0">
                <a:solidFill>
                  <a:schemeClr val="bg1"/>
                </a:solidFill>
                <a:latin typeface="微软雅黑" panose="020B0503020204020204" charset="-122"/>
                <a:ea typeface="微软雅黑" panose="020B0503020204020204" charset="-122"/>
              </a:rPr>
              <a:t>点击输入说明文字</a:t>
            </a:r>
            <a:endParaRPr lang="zh-CN" altLang="en-US" sz="1465" dirty="0">
              <a:solidFill>
                <a:schemeClr val="bg1"/>
              </a:solidFill>
              <a:latin typeface="微软雅黑" panose="020B0503020204020204" charset="-122"/>
              <a:ea typeface="微软雅黑" panose="020B0503020204020204" charset="-122"/>
            </a:endParaRPr>
          </a:p>
        </p:txBody>
      </p:sp>
      <p:sp>
        <p:nvSpPr>
          <p:cNvPr id="186" name="TextBox 185"/>
          <p:cNvSpPr txBox="1"/>
          <p:nvPr/>
        </p:nvSpPr>
        <p:spPr>
          <a:xfrm>
            <a:off x="2092792" y="5420860"/>
            <a:ext cx="1555341" cy="287323"/>
          </a:xfrm>
          <a:prstGeom prst="rect">
            <a:avLst/>
          </a:prstGeom>
          <a:noFill/>
        </p:spPr>
        <p:txBody>
          <a:bodyPr wrap="square" lIns="0" tIns="0" rIns="0" bIns="0" rtlCol="0">
            <a:spAutoFit/>
          </a:bodyPr>
          <a:lstStyle/>
          <a:p>
            <a:pPr algn="ctr"/>
            <a:r>
              <a:rPr lang="zh-CN" altLang="en-US" sz="1865" dirty="0">
                <a:solidFill>
                  <a:schemeClr val="tx2"/>
                </a:solidFill>
                <a:latin typeface="微软雅黑" panose="020B0503020204020204" charset="-122"/>
                <a:ea typeface="微软雅黑" panose="020B0503020204020204" charset="-122"/>
              </a:rPr>
              <a:t>标题文字</a:t>
            </a:r>
            <a:endParaRPr lang="zh-CN" altLang="en-US" sz="1865" dirty="0">
              <a:solidFill>
                <a:schemeClr val="tx2"/>
              </a:solidFill>
              <a:latin typeface="微软雅黑" panose="020B0503020204020204" charset="-122"/>
              <a:ea typeface="微软雅黑" panose="020B0503020204020204" charset="-122"/>
            </a:endParaRPr>
          </a:p>
        </p:txBody>
      </p:sp>
      <p:sp>
        <p:nvSpPr>
          <p:cNvPr id="187" name="TextBox 186"/>
          <p:cNvSpPr txBox="1"/>
          <p:nvPr/>
        </p:nvSpPr>
        <p:spPr>
          <a:xfrm>
            <a:off x="2092792" y="5861410"/>
            <a:ext cx="1555341" cy="225767"/>
          </a:xfrm>
          <a:prstGeom prst="rect">
            <a:avLst/>
          </a:prstGeom>
          <a:noFill/>
        </p:spPr>
        <p:txBody>
          <a:bodyPr wrap="square" lIns="0" tIns="0" rIns="0" bIns="0" rtlCol="0">
            <a:spAutoFit/>
          </a:bodyPr>
          <a:lstStyle/>
          <a:p>
            <a:pPr algn="ctr"/>
            <a:r>
              <a:rPr lang="zh-CN" altLang="en-US" sz="1465" dirty="0">
                <a:solidFill>
                  <a:schemeClr val="bg1"/>
                </a:solidFill>
                <a:latin typeface="微软雅黑" panose="020B0503020204020204" charset="-122"/>
                <a:ea typeface="微软雅黑" panose="020B0503020204020204" charset="-122"/>
              </a:rPr>
              <a:t>点击输入说明文字</a:t>
            </a:r>
            <a:endParaRPr lang="zh-CN" altLang="en-US" sz="1465" dirty="0">
              <a:solidFill>
                <a:schemeClr val="bg1"/>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50"/>
                                        </p:tgtEl>
                                        <p:attrNameLst>
                                          <p:attrName>style.visibility</p:attrName>
                                        </p:attrNameLst>
                                      </p:cBhvr>
                                      <p:to>
                                        <p:strVal val="visible"/>
                                      </p:to>
                                    </p:set>
                                    <p:anim calcmode="lin" valueType="num">
                                      <p:cBhvr additive="base">
                                        <p:cTn id="7" dur="500" fill="hold"/>
                                        <p:tgtEl>
                                          <p:spTgt spid="150"/>
                                        </p:tgtEl>
                                        <p:attrNameLst>
                                          <p:attrName>ppt_x</p:attrName>
                                        </p:attrNameLst>
                                      </p:cBhvr>
                                      <p:tavLst>
                                        <p:tav tm="0">
                                          <p:val>
                                            <p:strVal val="0-#ppt_w/2"/>
                                          </p:val>
                                        </p:tav>
                                        <p:tav tm="100000">
                                          <p:val>
                                            <p:strVal val="#ppt_x"/>
                                          </p:val>
                                        </p:tav>
                                      </p:tavLst>
                                    </p:anim>
                                    <p:anim calcmode="lin" valueType="num">
                                      <p:cBhvr additive="base">
                                        <p:cTn id="8" dur="500" fill="hold"/>
                                        <p:tgtEl>
                                          <p:spTgt spid="15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173"/>
                                        </p:tgtEl>
                                        <p:attrNameLst>
                                          <p:attrName>style.visibility</p:attrName>
                                        </p:attrNameLst>
                                      </p:cBhvr>
                                      <p:to>
                                        <p:strVal val="visible"/>
                                      </p:to>
                                    </p:set>
                                    <p:anim calcmode="lin" valueType="num">
                                      <p:cBhvr>
                                        <p:cTn id="12" dur="500" fill="hold"/>
                                        <p:tgtEl>
                                          <p:spTgt spid="173"/>
                                        </p:tgtEl>
                                        <p:attrNameLst>
                                          <p:attrName>ppt_w</p:attrName>
                                        </p:attrNameLst>
                                      </p:cBhvr>
                                      <p:tavLst>
                                        <p:tav tm="0">
                                          <p:val>
                                            <p:fltVal val="0"/>
                                          </p:val>
                                        </p:tav>
                                        <p:tav tm="100000">
                                          <p:val>
                                            <p:strVal val="#ppt_w"/>
                                          </p:val>
                                        </p:tav>
                                      </p:tavLst>
                                    </p:anim>
                                    <p:anim calcmode="lin" valueType="num">
                                      <p:cBhvr>
                                        <p:cTn id="13" dur="500" fill="hold"/>
                                        <p:tgtEl>
                                          <p:spTgt spid="173"/>
                                        </p:tgtEl>
                                        <p:attrNameLst>
                                          <p:attrName>ppt_h</p:attrName>
                                        </p:attrNameLst>
                                      </p:cBhvr>
                                      <p:tavLst>
                                        <p:tav tm="0">
                                          <p:val>
                                            <p:fltVal val="0"/>
                                          </p:val>
                                        </p:tav>
                                        <p:tav tm="100000">
                                          <p:val>
                                            <p:strVal val="#ppt_h"/>
                                          </p:val>
                                        </p:tav>
                                      </p:tavLst>
                                    </p:anim>
                                    <p:animEffect transition="in" filter="fade">
                                      <p:cBhvr>
                                        <p:cTn id="14" dur="500"/>
                                        <p:tgtEl>
                                          <p:spTgt spid="173"/>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2" fill="hold" grpId="0" nodeType="clickEffect">
                                  <p:stCondLst>
                                    <p:cond delay="0"/>
                                  </p:stCondLst>
                                  <p:childTnLst>
                                    <p:set>
                                      <p:cBhvr>
                                        <p:cTn id="18" dur="1" fill="hold">
                                          <p:stCondLst>
                                            <p:cond delay="0"/>
                                          </p:stCondLst>
                                        </p:cTn>
                                        <p:tgtEl>
                                          <p:spTgt spid="178"/>
                                        </p:tgtEl>
                                        <p:attrNameLst>
                                          <p:attrName>style.visibility</p:attrName>
                                        </p:attrNameLst>
                                      </p:cBhvr>
                                      <p:to>
                                        <p:strVal val="visible"/>
                                      </p:to>
                                    </p:set>
                                    <p:animEffect transition="in" filter="wipe(right)">
                                      <p:cBhvr>
                                        <p:cTn id="19" dur="500"/>
                                        <p:tgtEl>
                                          <p:spTgt spid="178"/>
                                        </p:tgtEl>
                                      </p:cBhvr>
                                    </p:animEffect>
                                  </p:childTnLst>
                                </p:cTn>
                              </p:par>
                              <p:par>
                                <p:cTn id="20" presetID="22" presetClass="entr" presetSubtype="2" fill="hold" grpId="0" nodeType="withEffect">
                                  <p:stCondLst>
                                    <p:cond delay="0"/>
                                  </p:stCondLst>
                                  <p:childTnLst>
                                    <p:set>
                                      <p:cBhvr>
                                        <p:cTn id="21" dur="1" fill="hold">
                                          <p:stCondLst>
                                            <p:cond delay="0"/>
                                          </p:stCondLst>
                                        </p:cTn>
                                        <p:tgtEl>
                                          <p:spTgt spid="180"/>
                                        </p:tgtEl>
                                        <p:attrNameLst>
                                          <p:attrName>style.visibility</p:attrName>
                                        </p:attrNameLst>
                                      </p:cBhvr>
                                      <p:to>
                                        <p:strVal val="visible"/>
                                      </p:to>
                                    </p:set>
                                    <p:animEffect transition="in" filter="wipe(right)">
                                      <p:cBhvr>
                                        <p:cTn id="22" dur="500"/>
                                        <p:tgtEl>
                                          <p:spTgt spid="180"/>
                                        </p:tgtEl>
                                      </p:cBhvr>
                                    </p:animEffect>
                                  </p:childTnLst>
                                </p:cTn>
                              </p:par>
                              <p:par>
                                <p:cTn id="23" presetID="22" presetClass="entr" presetSubtype="2" fill="hold" grpId="0" nodeType="withEffect">
                                  <p:stCondLst>
                                    <p:cond delay="0"/>
                                  </p:stCondLst>
                                  <p:childTnLst>
                                    <p:set>
                                      <p:cBhvr>
                                        <p:cTn id="24" dur="1" fill="hold">
                                          <p:stCondLst>
                                            <p:cond delay="0"/>
                                          </p:stCondLst>
                                        </p:cTn>
                                        <p:tgtEl>
                                          <p:spTgt spid="179"/>
                                        </p:tgtEl>
                                        <p:attrNameLst>
                                          <p:attrName>style.visibility</p:attrName>
                                        </p:attrNameLst>
                                      </p:cBhvr>
                                      <p:to>
                                        <p:strVal val="visible"/>
                                      </p:to>
                                    </p:set>
                                    <p:animEffect transition="in" filter="wipe(right)">
                                      <p:cBhvr>
                                        <p:cTn id="25" dur="500"/>
                                        <p:tgtEl>
                                          <p:spTgt spid="179"/>
                                        </p:tgtEl>
                                      </p:cBhvr>
                                    </p:animEffect>
                                  </p:childTnLst>
                                </p:cTn>
                              </p:par>
                            </p:childTnLst>
                          </p:cTn>
                        </p:par>
                      </p:childTnLst>
                    </p:cTn>
                  </p:par>
                  <p:par>
                    <p:cTn id="26" fill="hold">
                      <p:stCondLst>
                        <p:cond delay="indefinite"/>
                      </p:stCondLst>
                      <p:childTnLst>
                        <p:par>
                          <p:cTn id="27" fill="hold">
                            <p:stCondLst>
                              <p:cond delay="0"/>
                            </p:stCondLst>
                            <p:childTnLst>
                              <p:par>
                                <p:cTn id="28" presetID="53" presetClass="entr" presetSubtype="16" fill="hold" nodeType="clickEffect">
                                  <p:stCondLst>
                                    <p:cond delay="0"/>
                                  </p:stCondLst>
                                  <p:childTnLst>
                                    <p:set>
                                      <p:cBhvr>
                                        <p:cTn id="29" dur="1" fill="hold">
                                          <p:stCondLst>
                                            <p:cond delay="0"/>
                                          </p:stCondLst>
                                        </p:cTn>
                                        <p:tgtEl>
                                          <p:spTgt spid="166"/>
                                        </p:tgtEl>
                                        <p:attrNameLst>
                                          <p:attrName>style.visibility</p:attrName>
                                        </p:attrNameLst>
                                      </p:cBhvr>
                                      <p:to>
                                        <p:strVal val="visible"/>
                                      </p:to>
                                    </p:set>
                                    <p:anim calcmode="lin" valueType="num">
                                      <p:cBhvr>
                                        <p:cTn id="30" dur="500" fill="hold"/>
                                        <p:tgtEl>
                                          <p:spTgt spid="166"/>
                                        </p:tgtEl>
                                        <p:attrNameLst>
                                          <p:attrName>ppt_w</p:attrName>
                                        </p:attrNameLst>
                                      </p:cBhvr>
                                      <p:tavLst>
                                        <p:tav tm="0">
                                          <p:val>
                                            <p:fltVal val="0"/>
                                          </p:val>
                                        </p:tav>
                                        <p:tav tm="100000">
                                          <p:val>
                                            <p:strVal val="#ppt_w"/>
                                          </p:val>
                                        </p:tav>
                                      </p:tavLst>
                                    </p:anim>
                                    <p:anim calcmode="lin" valueType="num">
                                      <p:cBhvr>
                                        <p:cTn id="31" dur="500" fill="hold"/>
                                        <p:tgtEl>
                                          <p:spTgt spid="166"/>
                                        </p:tgtEl>
                                        <p:attrNameLst>
                                          <p:attrName>ppt_h</p:attrName>
                                        </p:attrNameLst>
                                      </p:cBhvr>
                                      <p:tavLst>
                                        <p:tav tm="0">
                                          <p:val>
                                            <p:fltVal val="0"/>
                                          </p:val>
                                        </p:tav>
                                        <p:tav tm="100000">
                                          <p:val>
                                            <p:strVal val="#ppt_h"/>
                                          </p:val>
                                        </p:tav>
                                      </p:tavLst>
                                    </p:anim>
                                    <p:animEffect transition="in" filter="fade">
                                      <p:cBhvr>
                                        <p:cTn id="32" dur="500"/>
                                        <p:tgtEl>
                                          <p:spTgt spid="166"/>
                                        </p:tgtEl>
                                      </p:cBhvr>
                                    </p:animEffect>
                                  </p:childTnLst>
                                </p:cTn>
                              </p:par>
                              <p:par>
                                <p:cTn id="33" presetID="53" presetClass="entr" presetSubtype="16" fill="hold" nodeType="withEffect">
                                  <p:stCondLst>
                                    <p:cond delay="0"/>
                                  </p:stCondLst>
                                  <p:childTnLst>
                                    <p:set>
                                      <p:cBhvr>
                                        <p:cTn id="34" dur="1" fill="hold">
                                          <p:stCondLst>
                                            <p:cond delay="0"/>
                                          </p:stCondLst>
                                        </p:cTn>
                                        <p:tgtEl>
                                          <p:spTgt spid="89"/>
                                        </p:tgtEl>
                                        <p:attrNameLst>
                                          <p:attrName>style.visibility</p:attrName>
                                        </p:attrNameLst>
                                      </p:cBhvr>
                                      <p:to>
                                        <p:strVal val="visible"/>
                                      </p:to>
                                    </p:set>
                                    <p:anim calcmode="lin" valueType="num">
                                      <p:cBhvr>
                                        <p:cTn id="35" dur="500" fill="hold"/>
                                        <p:tgtEl>
                                          <p:spTgt spid="89"/>
                                        </p:tgtEl>
                                        <p:attrNameLst>
                                          <p:attrName>ppt_w</p:attrName>
                                        </p:attrNameLst>
                                      </p:cBhvr>
                                      <p:tavLst>
                                        <p:tav tm="0">
                                          <p:val>
                                            <p:fltVal val="0"/>
                                          </p:val>
                                        </p:tav>
                                        <p:tav tm="100000">
                                          <p:val>
                                            <p:strVal val="#ppt_w"/>
                                          </p:val>
                                        </p:tav>
                                      </p:tavLst>
                                    </p:anim>
                                    <p:anim calcmode="lin" valueType="num">
                                      <p:cBhvr>
                                        <p:cTn id="36" dur="500" fill="hold"/>
                                        <p:tgtEl>
                                          <p:spTgt spid="89"/>
                                        </p:tgtEl>
                                        <p:attrNameLst>
                                          <p:attrName>ppt_h</p:attrName>
                                        </p:attrNameLst>
                                      </p:cBhvr>
                                      <p:tavLst>
                                        <p:tav tm="0">
                                          <p:val>
                                            <p:fltVal val="0"/>
                                          </p:val>
                                        </p:tav>
                                        <p:tav tm="100000">
                                          <p:val>
                                            <p:strVal val="#ppt_h"/>
                                          </p:val>
                                        </p:tav>
                                      </p:tavLst>
                                    </p:anim>
                                    <p:animEffect transition="in" filter="fade">
                                      <p:cBhvr>
                                        <p:cTn id="37" dur="500"/>
                                        <p:tgtEl>
                                          <p:spTgt spid="89"/>
                                        </p:tgtEl>
                                      </p:cBhvr>
                                    </p:animEffect>
                                  </p:childTnLst>
                                </p:cTn>
                              </p:par>
                              <p:par>
                                <p:cTn id="38" presetID="53" presetClass="entr" presetSubtype="16" fill="hold" nodeType="withEffect">
                                  <p:stCondLst>
                                    <p:cond delay="0"/>
                                  </p:stCondLst>
                                  <p:childTnLst>
                                    <p:set>
                                      <p:cBhvr>
                                        <p:cTn id="39" dur="1" fill="hold">
                                          <p:stCondLst>
                                            <p:cond delay="0"/>
                                          </p:stCondLst>
                                        </p:cTn>
                                        <p:tgtEl>
                                          <p:spTgt spid="80"/>
                                        </p:tgtEl>
                                        <p:attrNameLst>
                                          <p:attrName>style.visibility</p:attrName>
                                        </p:attrNameLst>
                                      </p:cBhvr>
                                      <p:to>
                                        <p:strVal val="visible"/>
                                      </p:to>
                                    </p:set>
                                    <p:anim calcmode="lin" valueType="num">
                                      <p:cBhvr>
                                        <p:cTn id="40" dur="500" fill="hold"/>
                                        <p:tgtEl>
                                          <p:spTgt spid="80"/>
                                        </p:tgtEl>
                                        <p:attrNameLst>
                                          <p:attrName>ppt_w</p:attrName>
                                        </p:attrNameLst>
                                      </p:cBhvr>
                                      <p:tavLst>
                                        <p:tav tm="0">
                                          <p:val>
                                            <p:fltVal val="0"/>
                                          </p:val>
                                        </p:tav>
                                        <p:tav tm="100000">
                                          <p:val>
                                            <p:strVal val="#ppt_w"/>
                                          </p:val>
                                        </p:tav>
                                      </p:tavLst>
                                    </p:anim>
                                    <p:anim calcmode="lin" valueType="num">
                                      <p:cBhvr>
                                        <p:cTn id="41" dur="500" fill="hold"/>
                                        <p:tgtEl>
                                          <p:spTgt spid="80"/>
                                        </p:tgtEl>
                                        <p:attrNameLst>
                                          <p:attrName>ppt_h</p:attrName>
                                        </p:attrNameLst>
                                      </p:cBhvr>
                                      <p:tavLst>
                                        <p:tav tm="0">
                                          <p:val>
                                            <p:fltVal val="0"/>
                                          </p:val>
                                        </p:tav>
                                        <p:tav tm="100000">
                                          <p:val>
                                            <p:strVal val="#ppt_h"/>
                                          </p:val>
                                        </p:tav>
                                      </p:tavLst>
                                    </p:anim>
                                    <p:animEffect transition="in" filter="fade">
                                      <p:cBhvr>
                                        <p:cTn id="42" dur="500"/>
                                        <p:tgtEl>
                                          <p:spTgt spid="80"/>
                                        </p:tgtEl>
                                      </p:cBhvr>
                                    </p:animEffect>
                                  </p:childTnLst>
                                </p:cTn>
                              </p:par>
                            </p:childTnLst>
                          </p:cTn>
                        </p:par>
                      </p:childTnLst>
                    </p:cTn>
                  </p:par>
                  <p:par>
                    <p:cTn id="43" fill="hold">
                      <p:stCondLst>
                        <p:cond delay="indefinite"/>
                      </p:stCondLst>
                      <p:childTnLst>
                        <p:par>
                          <p:cTn id="44" fill="hold">
                            <p:stCondLst>
                              <p:cond delay="0"/>
                            </p:stCondLst>
                            <p:childTnLst>
                              <p:par>
                                <p:cTn id="45" presetID="2" presetClass="entr" presetSubtype="8" fill="hold" grpId="0" nodeType="clickEffect">
                                  <p:stCondLst>
                                    <p:cond delay="0"/>
                                  </p:stCondLst>
                                  <p:childTnLst>
                                    <p:set>
                                      <p:cBhvr>
                                        <p:cTn id="46" dur="1" fill="hold">
                                          <p:stCondLst>
                                            <p:cond delay="0"/>
                                          </p:stCondLst>
                                        </p:cTn>
                                        <p:tgtEl>
                                          <p:spTgt spid="182"/>
                                        </p:tgtEl>
                                        <p:attrNameLst>
                                          <p:attrName>style.visibility</p:attrName>
                                        </p:attrNameLst>
                                      </p:cBhvr>
                                      <p:to>
                                        <p:strVal val="visible"/>
                                      </p:to>
                                    </p:set>
                                    <p:anim calcmode="lin" valueType="num">
                                      <p:cBhvr additive="base">
                                        <p:cTn id="47" dur="500" fill="hold"/>
                                        <p:tgtEl>
                                          <p:spTgt spid="182"/>
                                        </p:tgtEl>
                                        <p:attrNameLst>
                                          <p:attrName>ppt_x</p:attrName>
                                        </p:attrNameLst>
                                      </p:cBhvr>
                                      <p:tavLst>
                                        <p:tav tm="0">
                                          <p:val>
                                            <p:strVal val="0-#ppt_w/2"/>
                                          </p:val>
                                        </p:tav>
                                        <p:tav tm="100000">
                                          <p:val>
                                            <p:strVal val="#ppt_x"/>
                                          </p:val>
                                        </p:tav>
                                      </p:tavLst>
                                    </p:anim>
                                    <p:anim calcmode="lin" valueType="num">
                                      <p:cBhvr additive="base">
                                        <p:cTn id="48" dur="500" fill="hold"/>
                                        <p:tgtEl>
                                          <p:spTgt spid="182"/>
                                        </p:tgtEl>
                                        <p:attrNameLst>
                                          <p:attrName>ppt_y</p:attrName>
                                        </p:attrNameLst>
                                      </p:cBhvr>
                                      <p:tavLst>
                                        <p:tav tm="0">
                                          <p:val>
                                            <p:strVal val="#ppt_y"/>
                                          </p:val>
                                        </p:tav>
                                        <p:tav tm="100000">
                                          <p:val>
                                            <p:strVal val="#ppt_y"/>
                                          </p:val>
                                        </p:tav>
                                      </p:tavLst>
                                    </p:anim>
                                  </p:childTnLst>
                                </p:cTn>
                              </p:par>
                              <p:par>
                                <p:cTn id="49" presetID="2" presetClass="entr" presetSubtype="8" fill="hold" grpId="0" nodeType="withEffect">
                                  <p:stCondLst>
                                    <p:cond delay="0"/>
                                  </p:stCondLst>
                                  <p:childTnLst>
                                    <p:set>
                                      <p:cBhvr>
                                        <p:cTn id="50" dur="1" fill="hold">
                                          <p:stCondLst>
                                            <p:cond delay="0"/>
                                          </p:stCondLst>
                                        </p:cTn>
                                        <p:tgtEl>
                                          <p:spTgt spid="183"/>
                                        </p:tgtEl>
                                        <p:attrNameLst>
                                          <p:attrName>style.visibility</p:attrName>
                                        </p:attrNameLst>
                                      </p:cBhvr>
                                      <p:to>
                                        <p:strVal val="visible"/>
                                      </p:to>
                                    </p:set>
                                    <p:anim calcmode="lin" valueType="num">
                                      <p:cBhvr additive="base">
                                        <p:cTn id="51" dur="500" fill="hold"/>
                                        <p:tgtEl>
                                          <p:spTgt spid="183"/>
                                        </p:tgtEl>
                                        <p:attrNameLst>
                                          <p:attrName>ppt_x</p:attrName>
                                        </p:attrNameLst>
                                      </p:cBhvr>
                                      <p:tavLst>
                                        <p:tav tm="0">
                                          <p:val>
                                            <p:strVal val="0-#ppt_w/2"/>
                                          </p:val>
                                        </p:tav>
                                        <p:tav tm="100000">
                                          <p:val>
                                            <p:strVal val="#ppt_x"/>
                                          </p:val>
                                        </p:tav>
                                      </p:tavLst>
                                    </p:anim>
                                    <p:anim calcmode="lin" valueType="num">
                                      <p:cBhvr additive="base">
                                        <p:cTn id="52" dur="500" fill="hold"/>
                                        <p:tgtEl>
                                          <p:spTgt spid="183"/>
                                        </p:tgtEl>
                                        <p:attrNameLst>
                                          <p:attrName>ppt_y</p:attrName>
                                        </p:attrNameLst>
                                      </p:cBhvr>
                                      <p:tavLst>
                                        <p:tav tm="0">
                                          <p:val>
                                            <p:strVal val="#ppt_y"/>
                                          </p:val>
                                        </p:tav>
                                        <p:tav tm="100000">
                                          <p:val>
                                            <p:strVal val="#ppt_y"/>
                                          </p:val>
                                        </p:tav>
                                      </p:tavLst>
                                    </p:anim>
                                  </p:childTnLst>
                                </p:cTn>
                              </p:par>
                              <p:par>
                                <p:cTn id="53" presetID="2" presetClass="entr" presetSubtype="8" fill="hold" grpId="0" nodeType="withEffect">
                                  <p:stCondLst>
                                    <p:cond delay="0"/>
                                  </p:stCondLst>
                                  <p:childTnLst>
                                    <p:set>
                                      <p:cBhvr>
                                        <p:cTn id="54" dur="1" fill="hold">
                                          <p:stCondLst>
                                            <p:cond delay="0"/>
                                          </p:stCondLst>
                                        </p:cTn>
                                        <p:tgtEl>
                                          <p:spTgt spid="184"/>
                                        </p:tgtEl>
                                        <p:attrNameLst>
                                          <p:attrName>style.visibility</p:attrName>
                                        </p:attrNameLst>
                                      </p:cBhvr>
                                      <p:to>
                                        <p:strVal val="visible"/>
                                      </p:to>
                                    </p:set>
                                    <p:anim calcmode="lin" valueType="num">
                                      <p:cBhvr additive="base">
                                        <p:cTn id="55" dur="500" fill="hold"/>
                                        <p:tgtEl>
                                          <p:spTgt spid="184"/>
                                        </p:tgtEl>
                                        <p:attrNameLst>
                                          <p:attrName>ppt_x</p:attrName>
                                        </p:attrNameLst>
                                      </p:cBhvr>
                                      <p:tavLst>
                                        <p:tav tm="0">
                                          <p:val>
                                            <p:strVal val="0-#ppt_w/2"/>
                                          </p:val>
                                        </p:tav>
                                        <p:tav tm="100000">
                                          <p:val>
                                            <p:strVal val="#ppt_x"/>
                                          </p:val>
                                        </p:tav>
                                      </p:tavLst>
                                    </p:anim>
                                    <p:anim calcmode="lin" valueType="num">
                                      <p:cBhvr additive="base">
                                        <p:cTn id="56" dur="500" fill="hold"/>
                                        <p:tgtEl>
                                          <p:spTgt spid="184"/>
                                        </p:tgtEl>
                                        <p:attrNameLst>
                                          <p:attrName>ppt_y</p:attrName>
                                        </p:attrNameLst>
                                      </p:cBhvr>
                                      <p:tavLst>
                                        <p:tav tm="0">
                                          <p:val>
                                            <p:strVal val="#ppt_y"/>
                                          </p:val>
                                        </p:tav>
                                        <p:tav tm="100000">
                                          <p:val>
                                            <p:strVal val="#ppt_y"/>
                                          </p:val>
                                        </p:tav>
                                      </p:tavLst>
                                    </p:anim>
                                  </p:childTnLst>
                                </p:cTn>
                              </p:par>
                              <p:par>
                                <p:cTn id="57" presetID="2" presetClass="entr" presetSubtype="8" fill="hold" grpId="0" nodeType="withEffect">
                                  <p:stCondLst>
                                    <p:cond delay="0"/>
                                  </p:stCondLst>
                                  <p:childTnLst>
                                    <p:set>
                                      <p:cBhvr>
                                        <p:cTn id="58" dur="1" fill="hold">
                                          <p:stCondLst>
                                            <p:cond delay="0"/>
                                          </p:stCondLst>
                                        </p:cTn>
                                        <p:tgtEl>
                                          <p:spTgt spid="185"/>
                                        </p:tgtEl>
                                        <p:attrNameLst>
                                          <p:attrName>style.visibility</p:attrName>
                                        </p:attrNameLst>
                                      </p:cBhvr>
                                      <p:to>
                                        <p:strVal val="visible"/>
                                      </p:to>
                                    </p:set>
                                    <p:anim calcmode="lin" valueType="num">
                                      <p:cBhvr additive="base">
                                        <p:cTn id="59" dur="500" fill="hold"/>
                                        <p:tgtEl>
                                          <p:spTgt spid="185"/>
                                        </p:tgtEl>
                                        <p:attrNameLst>
                                          <p:attrName>ppt_x</p:attrName>
                                        </p:attrNameLst>
                                      </p:cBhvr>
                                      <p:tavLst>
                                        <p:tav tm="0">
                                          <p:val>
                                            <p:strVal val="0-#ppt_w/2"/>
                                          </p:val>
                                        </p:tav>
                                        <p:tav tm="100000">
                                          <p:val>
                                            <p:strVal val="#ppt_x"/>
                                          </p:val>
                                        </p:tav>
                                      </p:tavLst>
                                    </p:anim>
                                    <p:anim calcmode="lin" valueType="num">
                                      <p:cBhvr additive="base">
                                        <p:cTn id="60" dur="500" fill="hold"/>
                                        <p:tgtEl>
                                          <p:spTgt spid="185"/>
                                        </p:tgtEl>
                                        <p:attrNameLst>
                                          <p:attrName>ppt_y</p:attrName>
                                        </p:attrNameLst>
                                      </p:cBhvr>
                                      <p:tavLst>
                                        <p:tav tm="0">
                                          <p:val>
                                            <p:strVal val="#ppt_y"/>
                                          </p:val>
                                        </p:tav>
                                        <p:tav tm="100000">
                                          <p:val>
                                            <p:strVal val="#ppt_y"/>
                                          </p:val>
                                        </p:tav>
                                      </p:tavLst>
                                    </p:anim>
                                  </p:childTnLst>
                                </p:cTn>
                              </p:par>
                              <p:par>
                                <p:cTn id="61" presetID="2" presetClass="entr" presetSubtype="8" fill="hold" grpId="0" nodeType="withEffect">
                                  <p:stCondLst>
                                    <p:cond delay="0"/>
                                  </p:stCondLst>
                                  <p:childTnLst>
                                    <p:set>
                                      <p:cBhvr>
                                        <p:cTn id="62" dur="1" fill="hold">
                                          <p:stCondLst>
                                            <p:cond delay="0"/>
                                          </p:stCondLst>
                                        </p:cTn>
                                        <p:tgtEl>
                                          <p:spTgt spid="186"/>
                                        </p:tgtEl>
                                        <p:attrNameLst>
                                          <p:attrName>style.visibility</p:attrName>
                                        </p:attrNameLst>
                                      </p:cBhvr>
                                      <p:to>
                                        <p:strVal val="visible"/>
                                      </p:to>
                                    </p:set>
                                    <p:anim calcmode="lin" valueType="num">
                                      <p:cBhvr additive="base">
                                        <p:cTn id="63" dur="500" fill="hold"/>
                                        <p:tgtEl>
                                          <p:spTgt spid="186"/>
                                        </p:tgtEl>
                                        <p:attrNameLst>
                                          <p:attrName>ppt_x</p:attrName>
                                        </p:attrNameLst>
                                      </p:cBhvr>
                                      <p:tavLst>
                                        <p:tav tm="0">
                                          <p:val>
                                            <p:strVal val="0-#ppt_w/2"/>
                                          </p:val>
                                        </p:tav>
                                        <p:tav tm="100000">
                                          <p:val>
                                            <p:strVal val="#ppt_x"/>
                                          </p:val>
                                        </p:tav>
                                      </p:tavLst>
                                    </p:anim>
                                    <p:anim calcmode="lin" valueType="num">
                                      <p:cBhvr additive="base">
                                        <p:cTn id="64" dur="500" fill="hold"/>
                                        <p:tgtEl>
                                          <p:spTgt spid="186"/>
                                        </p:tgtEl>
                                        <p:attrNameLst>
                                          <p:attrName>ppt_y</p:attrName>
                                        </p:attrNameLst>
                                      </p:cBhvr>
                                      <p:tavLst>
                                        <p:tav tm="0">
                                          <p:val>
                                            <p:strVal val="#ppt_y"/>
                                          </p:val>
                                        </p:tav>
                                        <p:tav tm="100000">
                                          <p:val>
                                            <p:strVal val="#ppt_y"/>
                                          </p:val>
                                        </p:tav>
                                      </p:tavLst>
                                    </p:anim>
                                  </p:childTnLst>
                                </p:cTn>
                              </p:par>
                              <p:par>
                                <p:cTn id="65" presetID="2" presetClass="entr" presetSubtype="8" fill="hold" grpId="0" nodeType="withEffect">
                                  <p:stCondLst>
                                    <p:cond delay="0"/>
                                  </p:stCondLst>
                                  <p:childTnLst>
                                    <p:set>
                                      <p:cBhvr>
                                        <p:cTn id="66" dur="1" fill="hold">
                                          <p:stCondLst>
                                            <p:cond delay="0"/>
                                          </p:stCondLst>
                                        </p:cTn>
                                        <p:tgtEl>
                                          <p:spTgt spid="187"/>
                                        </p:tgtEl>
                                        <p:attrNameLst>
                                          <p:attrName>style.visibility</p:attrName>
                                        </p:attrNameLst>
                                      </p:cBhvr>
                                      <p:to>
                                        <p:strVal val="visible"/>
                                      </p:to>
                                    </p:set>
                                    <p:anim calcmode="lin" valueType="num">
                                      <p:cBhvr additive="base">
                                        <p:cTn id="67" dur="500" fill="hold"/>
                                        <p:tgtEl>
                                          <p:spTgt spid="187"/>
                                        </p:tgtEl>
                                        <p:attrNameLst>
                                          <p:attrName>ppt_x</p:attrName>
                                        </p:attrNameLst>
                                      </p:cBhvr>
                                      <p:tavLst>
                                        <p:tav tm="0">
                                          <p:val>
                                            <p:strVal val="0-#ppt_w/2"/>
                                          </p:val>
                                        </p:tav>
                                        <p:tav tm="100000">
                                          <p:val>
                                            <p:strVal val="#ppt_x"/>
                                          </p:val>
                                        </p:tav>
                                      </p:tavLst>
                                    </p:anim>
                                    <p:anim calcmode="lin" valueType="num">
                                      <p:cBhvr additive="base">
                                        <p:cTn id="68" dur="500" fill="hold"/>
                                        <p:tgtEl>
                                          <p:spTgt spid="187"/>
                                        </p:tgtEl>
                                        <p:attrNameLst>
                                          <p:attrName>ppt_y</p:attrName>
                                        </p:attrNameLst>
                                      </p:cBhvr>
                                      <p:tavLst>
                                        <p:tav tm="0">
                                          <p:val>
                                            <p:strVal val="#ppt_y"/>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2" fill="hold" grpId="0" nodeType="clickEffect">
                                  <p:stCondLst>
                                    <p:cond delay="0"/>
                                  </p:stCondLst>
                                  <p:childTnLst>
                                    <p:set>
                                      <p:cBhvr>
                                        <p:cTn id="72" dur="1" fill="hold">
                                          <p:stCondLst>
                                            <p:cond delay="0"/>
                                          </p:stCondLst>
                                        </p:cTn>
                                        <p:tgtEl>
                                          <p:spTgt spid="181"/>
                                        </p:tgtEl>
                                        <p:attrNameLst>
                                          <p:attrName>style.visibility</p:attrName>
                                        </p:attrNameLst>
                                      </p:cBhvr>
                                      <p:to>
                                        <p:strVal val="visible"/>
                                      </p:to>
                                    </p:set>
                                    <p:anim calcmode="lin" valueType="num">
                                      <p:cBhvr additive="base">
                                        <p:cTn id="73" dur="500" fill="hold"/>
                                        <p:tgtEl>
                                          <p:spTgt spid="181"/>
                                        </p:tgtEl>
                                        <p:attrNameLst>
                                          <p:attrName>ppt_x</p:attrName>
                                        </p:attrNameLst>
                                      </p:cBhvr>
                                      <p:tavLst>
                                        <p:tav tm="0">
                                          <p:val>
                                            <p:strVal val="1+#ppt_w/2"/>
                                          </p:val>
                                        </p:tav>
                                        <p:tav tm="100000">
                                          <p:val>
                                            <p:strVal val="#ppt_x"/>
                                          </p:val>
                                        </p:tav>
                                      </p:tavLst>
                                    </p:anim>
                                    <p:anim calcmode="lin" valueType="num">
                                      <p:cBhvr additive="base">
                                        <p:cTn id="74" dur="500" fill="hold"/>
                                        <p:tgtEl>
                                          <p:spTgt spid="18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8" grpId="0" animBg="1"/>
      <p:bldP spid="179" grpId="0" animBg="1"/>
      <p:bldP spid="180" grpId="0" animBg="1"/>
      <p:bldP spid="181" grpId="0"/>
      <p:bldP spid="182" grpId="0"/>
      <p:bldP spid="183" grpId="0"/>
      <p:bldP spid="184" grpId="0"/>
      <p:bldP spid="185" grpId="0"/>
      <p:bldP spid="186" grpId="0"/>
      <p:bldP spid="187"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377437" y="1536401"/>
            <a:ext cx="9130907" cy="5047979"/>
            <a:chOff x="2567608" y="1478345"/>
            <a:chExt cx="7056784" cy="3901310"/>
          </a:xfrm>
        </p:grpSpPr>
        <p:sp>
          <p:nvSpPr>
            <p:cNvPr id="32" name="圆角矩形 31"/>
            <p:cNvSpPr/>
            <p:nvPr/>
          </p:nvSpPr>
          <p:spPr>
            <a:xfrm>
              <a:off x="2567608" y="1478345"/>
              <a:ext cx="7056784" cy="2880320"/>
            </a:xfrm>
            <a:prstGeom prst="roundRect">
              <a:avLst>
                <a:gd name="adj" fmla="val 9960"/>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latin typeface="+mj-ea"/>
                <a:ea typeface="+mj-ea"/>
              </a:endParaRPr>
            </a:p>
          </p:txBody>
        </p:sp>
        <p:sp>
          <p:nvSpPr>
            <p:cNvPr id="33" name="圆角矩形 32"/>
            <p:cNvSpPr/>
            <p:nvPr/>
          </p:nvSpPr>
          <p:spPr>
            <a:xfrm>
              <a:off x="3169430" y="3450666"/>
              <a:ext cx="812173" cy="1421303"/>
            </a:xfrm>
            <a:prstGeom prst="roundRect">
              <a:avLst/>
            </a:prstGeom>
            <a:solidFill>
              <a:schemeClr val="tx2"/>
            </a:solidFill>
            <a:ln w="25400" cap="flat" cmpd="sng" algn="ctr">
              <a:solidFill>
                <a:schemeClr val="tx2"/>
              </a:solidFill>
              <a:prstDash val="solid"/>
            </a:ln>
            <a:effectLst>
              <a:outerShdw blurRad="50800" dist="50800" dir="2700000" algn="tl" rotWithShape="0">
                <a:prstClr val="black">
                  <a:alpha val="27000"/>
                </a:prstClr>
              </a:outerShdw>
            </a:effectLst>
          </p:spPr>
          <p:txBody>
            <a:bodyPr rot="0" spcFirstLastPara="0" vert="horz" wrap="square" lIns="121920" tIns="60960" rIns="121920" bIns="6096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3765">
                <a:defRPr/>
              </a:pPr>
              <a:endParaRPr lang="en-US" sz="1865" kern="0">
                <a:solidFill>
                  <a:sysClr val="window" lastClr="FFFFFF"/>
                </a:solidFill>
                <a:latin typeface="+mj-ea"/>
                <a:ea typeface="+mj-ea"/>
              </a:endParaRPr>
            </a:p>
          </p:txBody>
        </p:sp>
        <p:sp>
          <p:nvSpPr>
            <p:cNvPr id="34" name="圆角矩形 33"/>
            <p:cNvSpPr/>
            <p:nvPr/>
          </p:nvSpPr>
          <p:spPr>
            <a:xfrm>
              <a:off x="4184646" y="3958352"/>
              <a:ext cx="812173" cy="1421303"/>
            </a:xfrm>
            <a:prstGeom prst="roundRect">
              <a:avLst/>
            </a:prstGeom>
            <a:solidFill>
              <a:schemeClr val="bg2"/>
            </a:solidFill>
            <a:ln w="25400" cap="flat" cmpd="sng" algn="ctr">
              <a:solidFill>
                <a:schemeClr val="bg2"/>
              </a:solidFill>
              <a:prstDash val="solid"/>
            </a:ln>
            <a:effectLst>
              <a:outerShdw blurRad="50800" dist="50800" dir="2700000" algn="tl" rotWithShape="0">
                <a:prstClr val="black">
                  <a:alpha val="27000"/>
                </a:prstClr>
              </a:outerShdw>
            </a:effectLst>
          </p:spPr>
          <p:txBody>
            <a:bodyPr rot="0" spcFirstLastPara="0" vert="horz" wrap="square" lIns="121920" tIns="60960" rIns="121920" bIns="6096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3765">
                <a:defRPr/>
              </a:pPr>
              <a:endParaRPr lang="en-US" sz="1865" kern="0">
                <a:solidFill>
                  <a:sysClr val="window" lastClr="FFFFFF"/>
                </a:solidFill>
                <a:latin typeface="+mj-ea"/>
                <a:ea typeface="+mj-ea"/>
              </a:endParaRPr>
            </a:p>
          </p:txBody>
        </p:sp>
        <p:sp>
          <p:nvSpPr>
            <p:cNvPr id="35" name="圆角矩形 34"/>
            <p:cNvSpPr/>
            <p:nvPr/>
          </p:nvSpPr>
          <p:spPr>
            <a:xfrm>
              <a:off x="5204741" y="3450666"/>
              <a:ext cx="812173" cy="1421303"/>
            </a:xfrm>
            <a:prstGeom prst="roundRect">
              <a:avLst/>
            </a:prstGeom>
            <a:solidFill>
              <a:schemeClr val="tx2"/>
            </a:solidFill>
            <a:ln w="25400" cap="flat" cmpd="sng" algn="ctr">
              <a:solidFill>
                <a:schemeClr val="tx2"/>
              </a:solidFill>
              <a:prstDash val="solid"/>
            </a:ln>
            <a:effectLst>
              <a:outerShdw blurRad="50800" dist="50800" dir="2700000" algn="tl" rotWithShape="0">
                <a:prstClr val="black">
                  <a:alpha val="27000"/>
                </a:prstClr>
              </a:outerShdw>
            </a:effectLst>
          </p:spPr>
          <p:txBody>
            <a:bodyPr rot="0" spcFirstLastPara="0" vert="horz" wrap="square" lIns="121920" tIns="60960" rIns="121920" bIns="6096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3765">
                <a:defRPr/>
              </a:pPr>
              <a:endParaRPr lang="en-US" sz="1865" kern="0">
                <a:solidFill>
                  <a:sysClr val="window" lastClr="FFFFFF"/>
                </a:solidFill>
                <a:latin typeface="+mj-ea"/>
                <a:ea typeface="+mj-ea"/>
              </a:endParaRPr>
            </a:p>
          </p:txBody>
        </p:sp>
        <p:sp>
          <p:nvSpPr>
            <p:cNvPr id="36" name="圆角矩形 35"/>
            <p:cNvSpPr/>
            <p:nvPr/>
          </p:nvSpPr>
          <p:spPr>
            <a:xfrm>
              <a:off x="6190869" y="3450666"/>
              <a:ext cx="812173" cy="1421303"/>
            </a:xfrm>
            <a:prstGeom prst="roundRect">
              <a:avLst/>
            </a:prstGeom>
            <a:solidFill>
              <a:schemeClr val="tx2"/>
            </a:solidFill>
            <a:ln w="25400" cap="flat" cmpd="sng" algn="ctr">
              <a:solidFill>
                <a:schemeClr val="tx2"/>
              </a:solidFill>
              <a:prstDash val="solid"/>
            </a:ln>
            <a:effectLst>
              <a:outerShdw blurRad="50800" dist="50800" dir="2700000" algn="tl" rotWithShape="0">
                <a:prstClr val="black">
                  <a:alpha val="27000"/>
                </a:prstClr>
              </a:outerShdw>
            </a:effectLst>
          </p:spPr>
          <p:txBody>
            <a:bodyPr rot="0" spcFirstLastPara="0" vert="horz" wrap="square" lIns="121920" tIns="60960" rIns="121920" bIns="6096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3765">
                <a:defRPr/>
              </a:pPr>
              <a:endParaRPr lang="en-US" sz="1865" kern="0">
                <a:solidFill>
                  <a:sysClr val="window" lastClr="FFFFFF"/>
                </a:solidFill>
                <a:latin typeface="+mj-ea"/>
                <a:ea typeface="+mj-ea"/>
              </a:endParaRPr>
            </a:p>
          </p:txBody>
        </p:sp>
        <p:sp>
          <p:nvSpPr>
            <p:cNvPr id="37" name="圆角矩形 36"/>
            <p:cNvSpPr/>
            <p:nvPr/>
          </p:nvSpPr>
          <p:spPr>
            <a:xfrm>
              <a:off x="7162615" y="3450666"/>
              <a:ext cx="812173" cy="1421303"/>
            </a:xfrm>
            <a:prstGeom prst="roundRect">
              <a:avLst/>
            </a:prstGeom>
            <a:solidFill>
              <a:schemeClr val="tx2"/>
            </a:solidFill>
            <a:ln w="25400" cap="flat" cmpd="sng" algn="ctr">
              <a:solidFill>
                <a:schemeClr val="tx2"/>
              </a:solidFill>
              <a:prstDash val="solid"/>
            </a:ln>
            <a:effectLst>
              <a:outerShdw blurRad="50800" dist="50800" dir="2700000" algn="tl" rotWithShape="0">
                <a:prstClr val="black">
                  <a:alpha val="27000"/>
                </a:prstClr>
              </a:outerShdw>
            </a:effectLst>
          </p:spPr>
          <p:txBody>
            <a:bodyPr rot="0" spcFirstLastPara="0" vert="horz" wrap="square" lIns="121920" tIns="60960" rIns="121920" bIns="6096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3765">
                <a:defRPr/>
              </a:pPr>
              <a:endParaRPr lang="en-US" sz="1865" kern="0">
                <a:solidFill>
                  <a:sysClr val="window" lastClr="FFFFFF"/>
                </a:solidFill>
                <a:latin typeface="+mj-ea"/>
                <a:ea typeface="+mj-ea"/>
              </a:endParaRPr>
            </a:p>
          </p:txBody>
        </p:sp>
        <p:sp>
          <p:nvSpPr>
            <p:cNvPr id="38" name="圆角矩形 37"/>
            <p:cNvSpPr/>
            <p:nvPr/>
          </p:nvSpPr>
          <p:spPr>
            <a:xfrm>
              <a:off x="8110150" y="3450666"/>
              <a:ext cx="812173" cy="1421303"/>
            </a:xfrm>
            <a:prstGeom prst="roundRect">
              <a:avLst/>
            </a:prstGeom>
            <a:solidFill>
              <a:schemeClr val="tx2"/>
            </a:solidFill>
            <a:ln w="25400" cap="flat" cmpd="sng" algn="ctr">
              <a:solidFill>
                <a:schemeClr val="tx2"/>
              </a:solidFill>
              <a:prstDash val="solid"/>
            </a:ln>
            <a:effectLst>
              <a:outerShdw blurRad="50800" dist="50800" dir="2700000" algn="tl" rotWithShape="0">
                <a:prstClr val="black">
                  <a:alpha val="27000"/>
                </a:prstClr>
              </a:outerShdw>
            </a:effectLst>
          </p:spPr>
          <p:txBody>
            <a:bodyPr rot="0" spcFirstLastPara="0" vert="horz" wrap="square" lIns="121920" tIns="60960" rIns="121920" bIns="6096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3765">
                <a:defRPr/>
              </a:pPr>
              <a:endParaRPr lang="en-US" sz="1865" kern="0">
                <a:solidFill>
                  <a:sysClr val="window" lastClr="FFFFFF"/>
                </a:solidFill>
                <a:latin typeface="+mj-ea"/>
                <a:ea typeface="+mj-ea"/>
              </a:endParaRPr>
            </a:p>
          </p:txBody>
        </p:sp>
        <p:sp>
          <p:nvSpPr>
            <p:cNvPr id="39" name="圆角矩形 38"/>
            <p:cNvSpPr/>
            <p:nvPr/>
          </p:nvSpPr>
          <p:spPr>
            <a:xfrm>
              <a:off x="2783632" y="1694369"/>
              <a:ext cx="6624736" cy="2376264"/>
            </a:xfrm>
            <a:prstGeom prst="roundRect">
              <a:avLst>
                <a:gd name="adj" fmla="val 11474"/>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latin typeface="+mj-ea"/>
                <a:ea typeface="+mj-ea"/>
              </a:endParaRPr>
            </a:p>
          </p:txBody>
        </p:sp>
        <p:sp>
          <p:nvSpPr>
            <p:cNvPr id="40" name="TextBox 28"/>
            <p:cNvSpPr txBox="1"/>
            <p:nvPr/>
          </p:nvSpPr>
          <p:spPr>
            <a:xfrm>
              <a:off x="3767372" y="2318863"/>
              <a:ext cx="1287145" cy="70576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3765">
                <a:defRPr/>
              </a:pPr>
              <a:r>
                <a:rPr lang="zh-CN" altLang="en-US" sz="2665" kern="0" dirty="0">
                  <a:ln w="18415" cmpd="sng">
                    <a:noFill/>
                    <a:prstDash val="solid"/>
                  </a:ln>
                  <a:solidFill>
                    <a:schemeClr val="tx2"/>
                  </a:solidFill>
                  <a:latin typeface="+mj-ea"/>
                  <a:ea typeface="+mj-ea"/>
                </a:rPr>
                <a:t>标题</a:t>
              </a:r>
              <a:endParaRPr lang="en-US" altLang="zh-CN" sz="2665" kern="0" dirty="0">
                <a:ln w="18415" cmpd="sng">
                  <a:noFill/>
                  <a:prstDash val="solid"/>
                </a:ln>
                <a:solidFill>
                  <a:schemeClr val="tx2"/>
                </a:solidFill>
                <a:latin typeface="+mj-ea"/>
                <a:ea typeface="+mj-ea"/>
              </a:endParaRPr>
            </a:p>
            <a:p>
              <a:pPr algn="ctr" defTabSz="913765">
                <a:defRPr/>
              </a:pPr>
              <a:r>
                <a:rPr lang="zh-CN" altLang="en-US" sz="2665" kern="0" dirty="0">
                  <a:ln w="18415" cmpd="sng">
                    <a:noFill/>
                    <a:prstDash val="solid"/>
                  </a:ln>
                  <a:solidFill>
                    <a:schemeClr val="tx2"/>
                  </a:solidFill>
                  <a:latin typeface="+mj-ea"/>
                  <a:ea typeface="+mj-ea"/>
                </a:rPr>
                <a:t>文字</a:t>
              </a:r>
              <a:endParaRPr lang="zh-CN" altLang="en-US" sz="2665" kern="0" dirty="0">
                <a:ln w="18415" cmpd="sng">
                  <a:noFill/>
                  <a:prstDash val="solid"/>
                </a:ln>
                <a:solidFill>
                  <a:schemeClr val="tx2"/>
                </a:solidFill>
                <a:latin typeface="+mj-ea"/>
                <a:ea typeface="+mj-ea"/>
              </a:endParaRPr>
            </a:p>
          </p:txBody>
        </p:sp>
        <p:sp>
          <p:nvSpPr>
            <p:cNvPr id="41" name="TextBox 29"/>
            <p:cNvSpPr txBox="1"/>
            <p:nvPr/>
          </p:nvSpPr>
          <p:spPr>
            <a:xfrm>
              <a:off x="4933675" y="2227871"/>
              <a:ext cx="4186661" cy="1022814"/>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600" dirty="0">
                  <a:solidFill>
                    <a:schemeClr val="accent5"/>
                  </a:solidFill>
                  <a:latin typeface="+mj-ea"/>
                </a:rPr>
                <a:t>单击此处添加文本单击此处添加文本</a:t>
              </a:r>
              <a:endParaRPr lang="en-US" altLang="zh-CN" sz="1600" dirty="0">
                <a:solidFill>
                  <a:schemeClr val="accent5"/>
                </a:solidFill>
                <a:latin typeface="+mj-ea"/>
              </a:endParaRPr>
            </a:p>
            <a:p>
              <a:r>
                <a:rPr lang="zh-CN" altLang="en-US" sz="1600" dirty="0">
                  <a:solidFill>
                    <a:schemeClr val="accent5"/>
                  </a:solidFill>
                  <a:latin typeface="+mj-ea"/>
                </a:rPr>
                <a:t>单击此处添加文本单击此处添加文本</a:t>
              </a:r>
              <a:endParaRPr lang="en-US" altLang="zh-CN" sz="1600" dirty="0">
                <a:solidFill>
                  <a:schemeClr val="accent5"/>
                </a:solidFill>
                <a:latin typeface="+mj-ea"/>
              </a:endParaRPr>
            </a:p>
            <a:p>
              <a:r>
                <a:rPr lang="zh-CN" altLang="en-US" sz="1600" dirty="0">
                  <a:solidFill>
                    <a:schemeClr val="accent5"/>
                  </a:solidFill>
                  <a:latin typeface="+mj-ea"/>
                </a:rPr>
                <a:t>单击此处添加文本单击此处添加文本</a:t>
              </a:r>
              <a:endParaRPr lang="en-US" altLang="zh-CN" sz="1600" dirty="0">
                <a:solidFill>
                  <a:schemeClr val="accent5"/>
                </a:solidFill>
                <a:latin typeface="+mj-ea"/>
              </a:endParaRPr>
            </a:p>
            <a:p>
              <a:r>
                <a:rPr lang="zh-CN" altLang="en-US" sz="1600" dirty="0">
                  <a:solidFill>
                    <a:schemeClr val="accent5"/>
                  </a:solidFill>
                  <a:latin typeface="+mj-ea"/>
                </a:rPr>
                <a:t>单击此处添加文本单击此处添加文本</a:t>
              </a:r>
              <a:endParaRPr lang="en-US" altLang="zh-CN" sz="1600" dirty="0">
                <a:solidFill>
                  <a:schemeClr val="accent5"/>
                </a:solidFill>
                <a:latin typeface="+mj-ea"/>
              </a:endParaRPr>
            </a:p>
            <a:p>
              <a:r>
                <a:rPr lang="zh-CN" altLang="en-US" sz="1600" dirty="0">
                  <a:solidFill>
                    <a:schemeClr val="accent5"/>
                  </a:solidFill>
                  <a:latin typeface="+mj-ea"/>
                </a:rPr>
                <a:t>单击此处添加文本单击此处添加文本</a:t>
              </a:r>
              <a:endParaRPr lang="zh-CN" altLang="en-US" sz="1600" dirty="0">
                <a:solidFill>
                  <a:schemeClr val="accent5"/>
                </a:solidFill>
                <a:latin typeface="+mj-ea"/>
              </a:endParaRPr>
            </a:p>
          </p:txBody>
        </p:sp>
        <p:sp>
          <p:nvSpPr>
            <p:cNvPr id="42" name="TextBox 30"/>
            <p:cNvSpPr txBox="1"/>
            <p:nvPr/>
          </p:nvSpPr>
          <p:spPr>
            <a:xfrm>
              <a:off x="3097422" y="4283934"/>
              <a:ext cx="936104" cy="27428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3765">
                <a:lnSpc>
                  <a:spcPct val="80000"/>
                </a:lnSpc>
                <a:defRPr/>
              </a:pPr>
              <a:r>
                <a:rPr lang="zh-CN" altLang="en-US" sz="2135" kern="0" dirty="0">
                  <a:ln w="18415" cmpd="sng">
                    <a:noFill/>
                    <a:prstDash val="solid"/>
                  </a:ln>
                  <a:solidFill>
                    <a:sysClr val="window" lastClr="FFFFFF"/>
                  </a:solidFill>
                  <a:latin typeface="+mj-ea"/>
                  <a:ea typeface="+mj-ea"/>
                </a:rPr>
                <a:t>标题</a:t>
              </a:r>
              <a:endParaRPr lang="zh-CN" altLang="en-US" sz="2135" kern="0" dirty="0">
                <a:ln w="18415" cmpd="sng">
                  <a:noFill/>
                  <a:prstDash val="solid"/>
                </a:ln>
                <a:solidFill>
                  <a:sysClr val="window" lastClr="FFFFFF"/>
                </a:solidFill>
                <a:latin typeface="+mj-ea"/>
                <a:ea typeface="+mj-ea"/>
              </a:endParaRPr>
            </a:p>
          </p:txBody>
        </p:sp>
        <p:sp>
          <p:nvSpPr>
            <p:cNvPr id="43" name="TextBox 31"/>
            <p:cNvSpPr txBox="1"/>
            <p:nvPr/>
          </p:nvSpPr>
          <p:spPr>
            <a:xfrm>
              <a:off x="4118413" y="4669003"/>
              <a:ext cx="936104" cy="299708"/>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3765">
                <a:lnSpc>
                  <a:spcPct val="80000"/>
                </a:lnSpc>
                <a:defRPr/>
              </a:pPr>
              <a:r>
                <a:rPr lang="zh-CN" altLang="en-US" sz="2400" kern="0" dirty="0">
                  <a:ln w="18415" cmpd="sng">
                    <a:noFill/>
                    <a:prstDash val="solid"/>
                  </a:ln>
                  <a:solidFill>
                    <a:sysClr val="window" lastClr="FFFFFF"/>
                  </a:solidFill>
                  <a:latin typeface="+mj-ea"/>
                </a:rPr>
                <a:t>标题</a:t>
              </a:r>
              <a:endParaRPr lang="zh-CN" altLang="en-US" sz="2400" kern="0" dirty="0">
                <a:ln w="18415" cmpd="sng">
                  <a:noFill/>
                  <a:prstDash val="solid"/>
                </a:ln>
                <a:solidFill>
                  <a:sysClr val="window" lastClr="FFFFFF"/>
                </a:solidFill>
                <a:latin typeface="+mj-ea"/>
              </a:endParaRPr>
            </a:p>
          </p:txBody>
        </p:sp>
        <p:sp>
          <p:nvSpPr>
            <p:cNvPr id="44" name="TextBox 32"/>
            <p:cNvSpPr txBox="1"/>
            <p:nvPr/>
          </p:nvSpPr>
          <p:spPr>
            <a:xfrm>
              <a:off x="5147017" y="4283934"/>
              <a:ext cx="936104" cy="27428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3765">
                <a:lnSpc>
                  <a:spcPct val="80000"/>
                </a:lnSpc>
                <a:defRPr/>
              </a:pPr>
              <a:r>
                <a:rPr lang="zh-CN" altLang="en-US" sz="2135" kern="0" dirty="0">
                  <a:ln w="18415" cmpd="sng">
                    <a:noFill/>
                    <a:prstDash val="solid"/>
                  </a:ln>
                  <a:solidFill>
                    <a:sysClr val="window" lastClr="FFFFFF"/>
                  </a:solidFill>
                  <a:latin typeface="+mj-ea"/>
                </a:rPr>
                <a:t>标题</a:t>
              </a:r>
              <a:endParaRPr lang="zh-CN" altLang="en-US" sz="2135" kern="0" dirty="0">
                <a:ln w="18415" cmpd="sng">
                  <a:noFill/>
                  <a:prstDash val="solid"/>
                </a:ln>
                <a:solidFill>
                  <a:sysClr val="window" lastClr="FFFFFF"/>
                </a:solidFill>
                <a:latin typeface="+mj-ea"/>
              </a:endParaRPr>
            </a:p>
          </p:txBody>
        </p:sp>
        <p:sp>
          <p:nvSpPr>
            <p:cNvPr id="45" name="TextBox 33"/>
            <p:cNvSpPr txBox="1"/>
            <p:nvPr/>
          </p:nvSpPr>
          <p:spPr>
            <a:xfrm>
              <a:off x="6128903" y="4283934"/>
              <a:ext cx="936104" cy="27428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3765">
                <a:lnSpc>
                  <a:spcPct val="80000"/>
                </a:lnSpc>
                <a:defRPr/>
              </a:pPr>
              <a:r>
                <a:rPr lang="zh-CN" altLang="en-US" sz="2135" kern="0" dirty="0">
                  <a:ln w="18415" cmpd="sng">
                    <a:noFill/>
                    <a:prstDash val="solid"/>
                  </a:ln>
                  <a:solidFill>
                    <a:sysClr val="window" lastClr="FFFFFF"/>
                  </a:solidFill>
                  <a:latin typeface="+mj-ea"/>
                </a:rPr>
                <a:t>标题</a:t>
              </a:r>
              <a:endParaRPr lang="zh-CN" altLang="en-US" sz="2135" kern="0" dirty="0">
                <a:ln w="18415" cmpd="sng">
                  <a:noFill/>
                  <a:prstDash val="solid"/>
                </a:ln>
                <a:solidFill>
                  <a:sysClr val="window" lastClr="FFFFFF"/>
                </a:solidFill>
                <a:latin typeface="+mj-ea"/>
              </a:endParaRPr>
            </a:p>
          </p:txBody>
        </p:sp>
        <p:sp>
          <p:nvSpPr>
            <p:cNvPr id="46" name="TextBox 34"/>
            <p:cNvSpPr txBox="1"/>
            <p:nvPr/>
          </p:nvSpPr>
          <p:spPr>
            <a:xfrm>
              <a:off x="7110789" y="4283934"/>
              <a:ext cx="936104" cy="27428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3765">
                <a:lnSpc>
                  <a:spcPct val="80000"/>
                </a:lnSpc>
                <a:defRPr/>
              </a:pPr>
              <a:r>
                <a:rPr lang="zh-CN" altLang="en-US" sz="2135" kern="0" dirty="0">
                  <a:ln w="18415" cmpd="sng">
                    <a:noFill/>
                    <a:prstDash val="solid"/>
                  </a:ln>
                  <a:solidFill>
                    <a:sysClr val="window" lastClr="FFFFFF"/>
                  </a:solidFill>
                  <a:latin typeface="+mj-ea"/>
                </a:rPr>
                <a:t>标题</a:t>
              </a:r>
              <a:endParaRPr lang="zh-CN" altLang="en-US" sz="2135" kern="0" dirty="0">
                <a:ln w="18415" cmpd="sng">
                  <a:noFill/>
                  <a:prstDash val="solid"/>
                </a:ln>
                <a:solidFill>
                  <a:sysClr val="window" lastClr="FFFFFF"/>
                </a:solidFill>
                <a:latin typeface="+mj-ea"/>
              </a:endParaRPr>
            </a:p>
          </p:txBody>
        </p:sp>
        <p:sp>
          <p:nvSpPr>
            <p:cNvPr id="47" name="TextBox 35"/>
            <p:cNvSpPr txBox="1"/>
            <p:nvPr/>
          </p:nvSpPr>
          <p:spPr>
            <a:xfrm>
              <a:off x="8066917" y="4283934"/>
              <a:ext cx="936104" cy="27428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3765">
                <a:lnSpc>
                  <a:spcPct val="80000"/>
                </a:lnSpc>
                <a:defRPr/>
              </a:pPr>
              <a:r>
                <a:rPr lang="zh-CN" altLang="en-US" sz="2135" kern="0" dirty="0">
                  <a:ln w="18415" cmpd="sng">
                    <a:noFill/>
                    <a:prstDash val="solid"/>
                  </a:ln>
                  <a:solidFill>
                    <a:sysClr val="window" lastClr="FFFFFF"/>
                  </a:solidFill>
                  <a:latin typeface="+mj-ea"/>
                </a:rPr>
                <a:t>标题</a:t>
              </a:r>
              <a:endParaRPr lang="zh-CN" altLang="en-US" sz="2135" kern="0" dirty="0">
                <a:ln w="18415" cmpd="sng">
                  <a:noFill/>
                  <a:prstDash val="solid"/>
                </a:ln>
                <a:solidFill>
                  <a:sysClr val="window" lastClr="FFFFFF"/>
                </a:solidFill>
                <a:latin typeface="+mj-ea"/>
              </a:endParaRPr>
            </a:p>
          </p:txBody>
        </p:sp>
      </p:grpSp>
      <p:grpSp>
        <p:nvGrpSpPr>
          <p:cNvPr id="22" name="组合 21"/>
          <p:cNvGrpSpPr/>
          <p:nvPr/>
        </p:nvGrpSpPr>
        <p:grpSpPr>
          <a:xfrm>
            <a:off x="568443" y="319365"/>
            <a:ext cx="3809921" cy="420564"/>
            <a:chOff x="568442" y="319364"/>
            <a:chExt cx="3809924" cy="420565"/>
          </a:xfrm>
        </p:grpSpPr>
        <p:sp>
          <p:nvSpPr>
            <p:cNvPr id="23" name="文本框 23"/>
            <p:cNvSpPr txBox="1"/>
            <p:nvPr/>
          </p:nvSpPr>
          <p:spPr>
            <a:xfrm>
              <a:off x="665958" y="319364"/>
              <a:ext cx="1909498" cy="420565"/>
            </a:xfrm>
            <a:prstGeom prst="rect">
              <a:avLst/>
            </a:prstGeom>
            <a:noFill/>
          </p:spPr>
          <p:txBody>
            <a:bodyPr wrap="none" rtlCol="0">
              <a:spAutoFit/>
            </a:bodyPr>
            <a:lstStyle/>
            <a:p>
              <a:r>
                <a:rPr lang="zh-CN" altLang="en-US" sz="2135" dirty="0">
                  <a:solidFill>
                    <a:schemeClr val="bg1"/>
                  </a:solidFill>
                  <a:latin typeface="+mj-ea"/>
                  <a:ea typeface="+mj-ea"/>
                </a:rPr>
                <a:t>标题文字内容 </a:t>
              </a:r>
              <a:endParaRPr lang="zh-CN" altLang="en-US" sz="2135" dirty="0">
                <a:solidFill>
                  <a:schemeClr val="bg1"/>
                </a:solidFill>
                <a:latin typeface="+mj-ea"/>
                <a:ea typeface="+mj-ea"/>
              </a:endParaRPr>
            </a:p>
          </p:txBody>
        </p:sp>
        <p:sp>
          <p:nvSpPr>
            <p:cNvPr id="24" name="等腰三角形 23"/>
            <p:cNvSpPr/>
            <p:nvPr/>
          </p:nvSpPr>
          <p:spPr>
            <a:xfrm rot="16200000" flipH="1" flipV="1">
              <a:off x="492508" y="454911"/>
              <a:ext cx="304323" cy="152455"/>
            </a:xfrm>
            <a:prstGeom prst="triangle">
              <a:avLst/>
            </a:prstGeom>
            <a:solidFill>
              <a:schemeClr val="tx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mj-ea"/>
                <a:ea typeface="+mj-ea"/>
              </a:endParaRPr>
            </a:p>
          </p:txBody>
        </p:sp>
        <p:sp>
          <p:nvSpPr>
            <p:cNvPr id="25" name="文本框 23"/>
            <p:cNvSpPr txBox="1"/>
            <p:nvPr/>
          </p:nvSpPr>
          <p:spPr>
            <a:xfrm>
              <a:off x="2306003" y="429775"/>
              <a:ext cx="2072363" cy="297455"/>
            </a:xfrm>
            <a:prstGeom prst="rect">
              <a:avLst/>
            </a:prstGeom>
            <a:noFill/>
          </p:spPr>
          <p:txBody>
            <a:bodyPr wrap="none" rtlCol="0">
              <a:spAutoFit/>
            </a:bodyPr>
            <a:lstStyle/>
            <a:p>
              <a:r>
                <a:rPr lang="en-US" altLang="zh-CN" sz="1335" dirty="0">
                  <a:solidFill>
                    <a:schemeClr val="bg1"/>
                  </a:solidFill>
                  <a:latin typeface="+mj-ea"/>
                  <a:ea typeface="+mj-ea"/>
                </a:rPr>
                <a:t>  Click here to add Title</a:t>
              </a:r>
              <a:endParaRPr lang="zh-CN" altLang="en-US" sz="1335" dirty="0">
                <a:solidFill>
                  <a:schemeClr val="bg1"/>
                </a:solidFill>
                <a:latin typeface="+mj-ea"/>
                <a:ea typeface="+mj-ea"/>
              </a:endParaRPr>
            </a:p>
          </p:txBody>
        </p:sp>
      </p:gr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0-#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1000"/>
                                        <p:tgtEl>
                                          <p:spTgt spid="2"/>
                                        </p:tgtEl>
                                      </p:cBhvr>
                                    </p:animEffect>
                                    <p:anim calcmode="lin" valueType="num">
                                      <p:cBhvr>
                                        <p:cTn id="14" dur="1000" fill="hold"/>
                                        <p:tgtEl>
                                          <p:spTgt spid="2"/>
                                        </p:tgtEl>
                                        <p:attrNameLst>
                                          <p:attrName>ppt_x</p:attrName>
                                        </p:attrNameLst>
                                      </p:cBhvr>
                                      <p:tavLst>
                                        <p:tav tm="0">
                                          <p:val>
                                            <p:strVal val="#ppt_x"/>
                                          </p:val>
                                        </p:tav>
                                        <p:tav tm="100000">
                                          <p:val>
                                            <p:strVal val="#ppt_x"/>
                                          </p:val>
                                        </p:tav>
                                      </p:tavLst>
                                    </p:anim>
                                    <p:anim calcmode="lin" valueType="num">
                                      <p:cBhvr>
                                        <p:cTn id="15"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2"/>
          <p:cNvSpPr/>
          <p:nvPr/>
        </p:nvSpPr>
        <p:spPr>
          <a:xfrm>
            <a:off x="0" y="2372884"/>
            <a:ext cx="12192000" cy="2784309"/>
          </a:xfrm>
          <a:custGeom>
            <a:avLst/>
            <a:gdLst/>
            <a:ahLst/>
            <a:cxnLst/>
            <a:rect l="l" t="t" r="r" b="b"/>
            <a:pathLst>
              <a:path w="9144000" h="2088232">
                <a:moveTo>
                  <a:pt x="0" y="0"/>
                </a:moveTo>
                <a:lnTo>
                  <a:pt x="3816349" y="0"/>
                </a:lnTo>
                <a:lnTo>
                  <a:pt x="3815397" y="194197"/>
                </a:lnTo>
                <a:cubicBezTo>
                  <a:pt x="3815639" y="203899"/>
                  <a:pt x="3815881" y="213599"/>
                  <a:pt x="3816123" y="223301"/>
                </a:cubicBezTo>
                <a:cubicBezTo>
                  <a:pt x="3815485" y="285565"/>
                  <a:pt x="3825627" y="323840"/>
                  <a:pt x="3858310" y="352306"/>
                </a:cubicBezTo>
                <a:cubicBezTo>
                  <a:pt x="3881863" y="374186"/>
                  <a:pt x="3885380" y="375377"/>
                  <a:pt x="3918032" y="397060"/>
                </a:cubicBezTo>
                <a:cubicBezTo>
                  <a:pt x="4077997" y="488212"/>
                  <a:pt x="4205762" y="552810"/>
                  <a:pt x="4362649" y="637807"/>
                </a:cubicBezTo>
                <a:cubicBezTo>
                  <a:pt x="4506032" y="713448"/>
                  <a:pt x="4580496" y="685782"/>
                  <a:pt x="4677699" y="644009"/>
                </a:cubicBezTo>
                <a:cubicBezTo>
                  <a:pt x="4888543" y="533160"/>
                  <a:pt x="5015771" y="470067"/>
                  <a:pt x="5093398" y="425358"/>
                </a:cubicBezTo>
                <a:cubicBezTo>
                  <a:pt x="5189998" y="369721"/>
                  <a:pt x="5153077" y="389285"/>
                  <a:pt x="5151235" y="389737"/>
                </a:cubicBezTo>
                <a:cubicBezTo>
                  <a:pt x="5229523" y="352156"/>
                  <a:pt x="5228181" y="330135"/>
                  <a:pt x="5233105" y="228248"/>
                </a:cubicBezTo>
                <a:cubicBezTo>
                  <a:pt x="5233287" y="209652"/>
                  <a:pt x="5231995" y="192531"/>
                  <a:pt x="5232177" y="173935"/>
                </a:cubicBezTo>
                <a:cubicBezTo>
                  <a:pt x="5232188" y="153706"/>
                  <a:pt x="5232933" y="81947"/>
                  <a:pt x="5233810" y="0"/>
                </a:cubicBezTo>
                <a:lnTo>
                  <a:pt x="9144000" y="0"/>
                </a:lnTo>
                <a:lnTo>
                  <a:pt x="9144000" y="2088232"/>
                </a:lnTo>
                <a:lnTo>
                  <a:pt x="0" y="2088232"/>
                </a:lnTo>
                <a:close/>
              </a:path>
            </a:pathLst>
          </a:custGeom>
          <a:gradFill flip="none" rotWithShape="1">
            <a:gsLst>
              <a:gs pos="50000">
                <a:schemeClr val="accent1"/>
              </a:gs>
              <a:gs pos="100000">
                <a:schemeClr val="accent1">
                  <a:lumMod val="75000"/>
                </a:schemeClr>
              </a:gs>
              <a:gs pos="0">
                <a:schemeClr val="accent1">
                  <a:lumMod val="60000"/>
                  <a:lumOff val="40000"/>
                </a:schemeClr>
              </a:gs>
            </a:gsLst>
            <a:lin ang="18900000" scaled="0"/>
            <a:tileRect/>
          </a:gradFill>
          <a:ln w="15875">
            <a:gradFill>
              <a:gsLst>
                <a:gs pos="50000">
                  <a:schemeClr val="accent1">
                    <a:lumMod val="60000"/>
                    <a:lumOff val="40000"/>
                  </a:schemeClr>
                </a:gs>
                <a:gs pos="100000">
                  <a:schemeClr val="accent1">
                    <a:lumMod val="75000"/>
                  </a:schemeClr>
                </a:gs>
                <a:gs pos="0">
                  <a:schemeClr val="accent1">
                    <a:lumMod val="60000"/>
                    <a:lumOff val="40000"/>
                  </a:schemeClr>
                </a:gs>
              </a:gsLst>
              <a:lin ang="81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665">
              <a:solidFill>
                <a:prstClr val="white"/>
              </a:solidFill>
              <a:latin typeface="Impact" panose="020B0806030902050204" pitchFamily="34" charset="0"/>
            </a:endParaRPr>
          </a:p>
        </p:txBody>
      </p:sp>
      <p:sp>
        <p:nvSpPr>
          <p:cNvPr id="8" name="矩形 10"/>
          <p:cNvSpPr>
            <a:spLocks noChangeAspect="1"/>
          </p:cNvSpPr>
          <p:nvPr/>
        </p:nvSpPr>
        <p:spPr>
          <a:xfrm>
            <a:off x="5207067" y="1316854"/>
            <a:ext cx="1676267" cy="1827457"/>
          </a:xfrm>
          <a:custGeom>
            <a:avLst/>
            <a:gdLst>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299728 w 1305333"/>
              <a:gd name="connsiteY4" fmla="*/ 452301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1" fmla="*/ 653528 w 1305333"/>
              <a:gd name="connsiteY0-2" fmla="*/ 0 h 1424419"/>
              <a:gd name="connsiteX1-3" fmla="*/ 757287 w 1305333"/>
              <a:gd name="connsiteY1-4" fmla="*/ 32444 h 1424419"/>
              <a:gd name="connsiteX2-5" fmla="*/ 1206876 w 1305333"/>
              <a:gd name="connsiteY2-6" fmla="*/ 284945 h 1424419"/>
              <a:gd name="connsiteX3-7" fmla="*/ 1233464 w 1305333"/>
              <a:gd name="connsiteY3-8" fmla="*/ 306775 h 1424419"/>
              <a:gd name="connsiteX4-9" fmla="*/ 1301712 w 1305333"/>
              <a:gd name="connsiteY4-10" fmla="*/ 442384 h 1424419"/>
              <a:gd name="connsiteX5-11" fmla="*/ 1303099 w 1305333"/>
              <a:gd name="connsiteY5-12" fmla="*/ 495558 h 1424419"/>
              <a:gd name="connsiteX6-13" fmla="*/ 1303099 w 1305333"/>
              <a:gd name="connsiteY6-14" fmla="*/ 952393 h 1424419"/>
              <a:gd name="connsiteX7-15" fmla="*/ 1299356 w 1305333"/>
              <a:gd name="connsiteY7-16" fmla="*/ 974248 h 1424419"/>
              <a:gd name="connsiteX8-17" fmla="*/ 1193590 w 1305333"/>
              <a:gd name="connsiteY8-18" fmla="*/ 1159518 h 1424419"/>
              <a:gd name="connsiteX9-19" fmla="*/ 1188747 w 1305333"/>
              <a:gd name="connsiteY9-20" fmla="*/ 1163476 h 1424419"/>
              <a:gd name="connsiteX10-21" fmla="*/ 792288 w 1305333"/>
              <a:gd name="connsiteY10-22" fmla="*/ 1385653 h 1424419"/>
              <a:gd name="connsiteX11-23" fmla="*/ 522686 w 1305333"/>
              <a:gd name="connsiteY11-24" fmla="*/ 1384922 h 1424419"/>
              <a:gd name="connsiteX12-25" fmla="*/ 80344 w 1305333"/>
              <a:gd name="connsiteY12-26" fmla="*/ 1139323 h 1424419"/>
              <a:gd name="connsiteX13-27" fmla="*/ 68397 w 1305333"/>
              <a:gd name="connsiteY13-28" fmla="*/ 1130059 h 1424419"/>
              <a:gd name="connsiteX14-29" fmla="*/ 667 w 1305333"/>
              <a:gd name="connsiteY14-30" fmla="*/ 999105 h 1424419"/>
              <a:gd name="connsiteX15-31" fmla="*/ 0 w 1305333"/>
              <a:gd name="connsiteY15-32" fmla="*/ 972364 h 1424419"/>
              <a:gd name="connsiteX16-33" fmla="*/ 2496 w 1305333"/>
              <a:gd name="connsiteY16-34" fmla="*/ 463106 h 1424419"/>
              <a:gd name="connsiteX17-35" fmla="*/ 2458 w 1305333"/>
              <a:gd name="connsiteY17-36" fmla="*/ 429563 h 1424419"/>
              <a:gd name="connsiteX18-37" fmla="*/ 75248 w 1305333"/>
              <a:gd name="connsiteY18-38" fmla="*/ 303202 h 1424419"/>
              <a:gd name="connsiteX19-39" fmla="*/ 103465 w 1305333"/>
              <a:gd name="connsiteY19-40" fmla="*/ 288252 h 1424419"/>
              <a:gd name="connsiteX20-41" fmla="*/ 541533 w 1305333"/>
              <a:gd name="connsiteY20-42" fmla="*/ 38110 h 1424419"/>
              <a:gd name="connsiteX21-43" fmla="*/ 653528 w 1305333"/>
              <a:gd name="connsiteY21-44" fmla="*/ 0 h 1424419"/>
              <a:gd name="connsiteX0-45" fmla="*/ 653528 w 1305333"/>
              <a:gd name="connsiteY0-46" fmla="*/ 0 h 1424419"/>
              <a:gd name="connsiteX1-47" fmla="*/ 757287 w 1305333"/>
              <a:gd name="connsiteY1-48" fmla="*/ 32444 h 1424419"/>
              <a:gd name="connsiteX2-49" fmla="*/ 1206876 w 1305333"/>
              <a:gd name="connsiteY2-50" fmla="*/ 284945 h 1424419"/>
              <a:gd name="connsiteX3-51" fmla="*/ 1233464 w 1305333"/>
              <a:gd name="connsiteY3-52" fmla="*/ 306775 h 1424419"/>
              <a:gd name="connsiteX4-53" fmla="*/ 1301712 w 1305333"/>
              <a:gd name="connsiteY4-54" fmla="*/ 442384 h 1424419"/>
              <a:gd name="connsiteX5-55" fmla="*/ 1303099 w 1305333"/>
              <a:gd name="connsiteY5-56" fmla="*/ 495558 h 1424419"/>
              <a:gd name="connsiteX6-57" fmla="*/ 1303099 w 1305333"/>
              <a:gd name="connsiteY6-58" fmla="*/ 952393 h 1424419"/>
              <a:gd name="connsiteX7-59" fmla="*/ 1299356 w 1305333"/>
              <a:gd name="connsiteY7-60" fmla="*/ 974248 h 1424419"/>
              <a:gd name="connsiteX8-61" fmla="*/ 1193590 w 1305333"/>
              <a:gd name="connsiteY8-62" fmla="*/ 1159518 h 1424419"/>
              <a:gd name="connsiteX9-63" fmla="*/ 1188747 w 1305333"/>
              <a:gd name="connsiteY9-64" fmla="*/ 1163476 h 1424419"/>
              <a:gd name="connsiteX10-65" fmla="*/ 792288 w 1305333"/>
              <a:gd name="connsiteY10-66" fmla="*/ 1385653 h 1424419"/>
              <a:gd name="connsiteX11-67" fmla="*/ 522686 w 1305333"/>
              <a:gd name="connsiteY11-68" fmla="*/ 1384922 h 1424419"/>
              <a:gd name="connsiteX12-69" fmla="*/ 80344 w 1305333"/>
              <a:gd name="connsiteY12-70" fmla="*/ 1139323 h 1424419"/>
              <a:gd name="connsiteX13-71" fmla="*/ 68397 w 1305333"/>
              <a:gd name="connsiteY13-72" fmla="*/ 1130059 h 1424419"/>
              <a:gd name="connsiteX14-73" fmla="*/ 667 w 1305333"/>
              <a:gd name="connsiteY14-74" fmla="*/ 999105 h 1424419"/>
              <a:gd name="connsiteX15-75" fmla="*/ 0 w 1305333"/>
              <a:gd name="connsiteY15-76" fmla="*/ 972364 h 1424419"/>
              <a:gd name="connsiteX16-77" fmla="*/ 2496 w 1305333"/>
              <a:gd name="connsiteY16-78" fmla="*/ 463106 h 1424419"/>
              <a:gd name="connsiteX17-79" fmla="*/ 2458 w 1305333"/>
              <a:gd name="connsiteY17-80" fmla="*/ 429563 h 1424419"/>
              <a:gd name="connsiteX18-81" fmla="*/ 75248 w 1305333"/>
              <a:gd name="connsiteY18-82" fmla="*/ 303202 h 1424419"/>
              <a:gd name="connsiteX19-83" fmla="*/ 103465 w 1305333"/>
              <a:gd name="connsiteY19-84" fmla="*/ 288252 h 1424419"/>
              <a:gd name="connsiteX20-85" fmla="*/ 541533 w 1305333"/>
              <a:gd name="connsiteY20-86" fmla="*/ 38110 h 1424419"/>
              <a:gd name="connsiteX21-87" fmla="*/ 653528 w 1305333"/>
              <a:gd name="connsiteY21-88" fmla="*/ 0 h 1424419"/>
              <a:gd name="connsiteX0-89" fmla="*/ 653528 w 1306046"/>
              <a:gd name="connsiteY0-90" fmla="*/ 0 h 1424419"/>
              <a:gd name="connsiteX1-91" fmla="*/ 757287 w 1306046"/>
              <a:gd name="connsiteY1-92" fmla="*/ 32444 h 1424419"/>
              <a:gd name="connsiteX2-93" fmla="*/ 1206876 w 1306046"/>
              <a:gd name="connsiteY2-94" fmla="*/ 284945 h 1424419"/>
              <a:gd name="connsiteX3-95" fmla="*/ 1233464 w 1306046"/>
              <a:gd name="connsiteY3-96" fmla="*/ 306775 h 1424419"/>
              <a:gd name="connsiteX4-97" fmla="*/ 1301712 w 1306046"/>
              <a:gd name="connsiteY4-98" fmla="*/ 442384 h 1424419"/>
              <a:gd name="connsiteX5-99" fmla="*/ 1303099 w 1306046"/>
              <a:gd name="connsiteY5-100" fmla="*/ 495558 h 1424419"/>
              <a:gd name="connsiteX6-101" fmla="*/ 1303099 w 1306046"/>
              <a:gd name="connsiteY6-102" fmla="*/ 952393 h 1424419"/>
              <a:gd name="connsiteX7-103" fmla="*/ 1305306 w 1306046"/>
              <a:gd name="connsiteY7-104" fmla="*/ 990115 h 1424419"/>
              <a:gd name="connsiteX8-105" fmla="*/ 1193590 w 1306046"/>
              <a:gd name="connsiteY8-106" fmla="*/ 1159518 h 1424419"/>
              <a:gd name="connsiteX9-107" fmla="*/ 1188747 w 1306046"/>
              <a:gd name="connsiteY9-108" fmla="*/ 1163476 h 1424419"/>
              <a:gd name="connsiteX10-109" fmla="*/ 792288 w 1306046"/>
              <a:gd name="connsiteY10-110" fmla="*/ 1385653 h 1424419"/>
              <a:gd name="connsiteX11-111" fmla="*/ 522686 w 1306046"/>
              <a:gd name="connsiteY11-112" fmla="*/ 1384922 h 1424419"/>
              <a:gd name="connsiteX12-113" fmla="*/ 80344 w 1306046"/>
              <a:gd name="connsiteY12-114" fmla="*/ 1139323 h 1424419"/>
              <a:gd name="connsiteX13-115" fmla="*/ 68397 w 1306046"/>
              <a:gd name="connsiteY13-116" fmla="*/ 1130059 h 1424419"/>
              <a:gd name="connsiteX14-117" fmla="*/ 667 w 1306046"/>
              <a:gd name="connsiteY14-118" fmla="*/ 999105 h 1424419"/>
              <a:gd name="connsiteX15-119" fmla="*/ 0 w 1306046"/>
              <a:gd name="connsiteY15-120" fmla="*/ 972364 h 1424419"/>
              <a:gd name="connsiteX16-121" fmla="*/ 2496 w 1306046"/>
              <a:gd name="connsiteY16-122" fmla="*/ 463106 h 1424419"/>
              <a:gd name="connsiteX17-123" fmla="*/ 2458 w 1306046"/>
              <a:gd name="connsiteY17-124" fmla="*/ 429563 h 1424419"/>
              <a:gd name="connsiteX18-125" fmla="*/ 75248 w 1306046"/>
              <a:gd name="connsiteY18-126" fmla="*/ 303202 h 1424419"/>
              <a:gd name="connsiteX19-127" fmla="*/ 103465 w 1306046"/>
              <a:gd name="connsiteY19-128" fmla="*/ 288252 h 1424419"/>
              <a:gd name="connsiteX20-129" fmla="*/ 541533 w 1306046"/>
              <a:gd name="connsiteY20-130" fmla="*/ 38110 h 1424419"/>
              <a:gd name="connsiteX21-131" fmla="*/ 653528 w 1306046"/>
              <a:gd name="connsiteY21-132" fmla="*/ 0 h 1424419"/>
              <a:gd name="connsiteX0-133" fmla="*/ 653528 w 1305333"/>
              <a:gd name="connsiteY0-134" fmla="*/ 0 h 1424419"/>
              <a:gd name="connsiteX1-135" fmla="*/ 757287 w 1305333"/>
              <a:gd name="connsiteY1-136" fmla="*/ 32444 h 1424419"/>
              <a:gd name="connsiteX2-137" fmla="*/ 1206876 w 1305333"/>
              <a:gd name="connsiteY2-138" fmla="*/ 284945 h 1424419"/>
              <a:gd name="connsiteX3-139" fmla="*/ 1233464 w 1305333"/>
              <a:gd name="connsiteY3-140" fmla="*/ 306775 h 1424419"/>
              <a:gd name="connsiteX4-141" fmla="*/ 1301712 w 1305333"/>
              <a:gd name="connsiteY4-142" fmla="*/ 442384 h 1424419"/>
              <a:gd name="connsiteX5-143" fmla="*/ 1303099 w 1305333"/>
              <a:gd name="connsiteY5-144" fmla="*/ 495558 h 1424419"/>
              <a:gd name="connsiteX6-145" fmla="*/ 1303099 w 1305333"/>
              <a:gd name="connsiteY6-146" fmla="*/ 952393 h 1424419"/>
              <a:gd name="connsiteX7-147" fmla="*/ 1305306 w 1305333"/>
              <a:gd name="connsiteY7-148" fmla="*/ 990115 h 1424419"/>
              <a:gd name="connsiteX8-149" fmla="*/ 1193590 w 1305333"/>
              <a:gd name="connsiteY8-150" fmla="*/ 1159518 h 1424419"/>
              <a:gd name="connsiteX9-151" fmla="*/ 1188747 w 1305333"/>
              <a:gd name="connsiteY9-152" fmla="*/ 1163476 h 1424419"/>
              <a:gd name="connsiteX10-153" fmla="*/ 792288 w 1305333"/>
              <a:gd name="connsiteY10-154" fmla="*/ 1385653 h 1424419"/>
              <a:gd name="connsiteX11-155" fmla="*/ 522686 w 1305333"/>
              <a:gd name="connsiteY11-156" fmla="*/ 1384922 h 1424419"/>
              <a:gd name="connsiteX12-157" fmla="*/ 80344 w 1305333"/>
              <a:gd name="connsiteY12-158" fmla="*/ 1139323 h 1424419"/>
              <a:gd name="connsiteX13-159" fmla="*/ 68397 w 1305333"/>
              <a:gd name="connsiteY13-160" fmla="*/ 1130059 h 1424419"/>
              <a:gd name="connsiteX14-161" fmla="*/ 667 w 1305333"/>
              <a:gd name="connsiteY14-162" fmla="*/ 999105 h 1424419"/>
              <a:gd name="connsiteX15-163" fmla="*/ 0 w 1305333"/>
              <a:gd name="connsiteY15-164" fmla="*/ 972364 h 1424419"/>
              <a:gd name="connsiteX16-165" fmla="*/ 2496 w 1305333"/>
              <a:gd name="connsiteY16-166" fmla="*/ 463106 h 1424419"/>
              <a:gd name="connsiteX17-167" fmla="*/ 2458 w 1305333"/>
              <a:gd name="connsiteY17-168" fmla="*/ 429563 h 1424419"/>
              <a:gd name="connsiteX18-169" fmla="*/ 75248 w 1305333"/>
              <a:gd name="connsiteY18-170" fmla="*/ 303202 h 1424419"/>
              <a:gd name="connsiteX19-171" fmla="*/ 103465 w 1305333"/>
              <a:gd name="connsiteY19-172" fmla="*/ 288252 h 1424419"/>
              <a:gd name="connsiteX20-173" fmla="*/ 541533 w 1305333"/>
              <a:gd name="connsiteY20-174" fmla="*/ 38110 h 1424419"/>
              <a:gd name="connsiteX21-175" fmla="*/ 653528 w 1305333"/>
              <a:gd name="connsiteY21-176" fmla="*/ 0 h 1424419"/>
              <a:gd name="connsiteX0-177" fmla="*/ 653528 w 1305333"/>
              <a:gd name="connsiteY0-178" fmla="*/ 0 h 1424419"/>
              <a:gd name="connsiteX1-179" fmla="*/ 757287 w 1305333"/>
              <a:gd name="connsiteY1-180" fmla="*/ 32444 h 1424419"/>
              <a:gd name="connsiteX2-181" fmla="*/ 1206876 w 1305333"/>
              <a:gd name="connsiteY2-182" fmla="*/ 284945 h 1424419"/>
              <a:gd name="connsiteX3-183" fmla="*/ 1233464 w 1305333"/>
              <a:gd name="connsiteY3-184" fmla="*/ 306775 h 1424419"/>
              <a:gd name="connsiteX4-185" fmla="*/ 1301712 w 1305333"/>
              <a:gd name="connsiteY4-186" fmla="*/ 442384 h 1424419"/>
              <a:gd name="connsiteX5-187" fmla="*/ 1303099 w 1305333"/>
              <a:gd name="connsiteY5-188" fmla="*/ 495558 h 1424419"/>
              <a:gd name="connsiteX6-189" fmla="*/ 1303099 w 1305333"/>
              <a:gd name="connsiteY6-190" fmla="*/ 952393 h 1424419"/>
              <a:gd name="connsiteX7-191" fmla="*/ 1305306 w 1305333"/>
              <a:gd name="connsiteY7-192" fmla="*/ 990115 h 1424419"/>
              <a:gd name="connsiteX8-193" fmla="*/ 1193590 w 1305333"/>
              <a:gd name="connsiteY8-194" fmla="*/ 1159518 h 1424419"/>
              <a:gd name="connsiteX9-195" fmla="*/ 1172881 w 1305333"/>
              <a:gd name="connsiteY9-196" fmla="*/ 1179342 h 1424419"/>
              <a:gd name="connsiteX10-197" fmla="*/ 792288 w 1305333"/>
              <a:gd name="connsiteY10-198" fmla="*/ 1385653 h 1424419"/>
              <a:gd name="connsiteX11-199" fmla="*/ 522686 w 1305333"/>
              <a:gd name="connsiteY11-200" fmla="*/ 1384922 h 1424419"/>
              <a:gd name="connsiteX12-201" fmla="*/ 80344 w 1305333"/>
              <a:gd name="connsiteY12-202" fmla="*/ 1139323 h 1424419"/>
              <a:gd name="connsiteX13-203" fmla="*/ 68397 w 1305333"/>
              <a:gd name="connsiteY13-204" fmla="*/ 1130059 h 1424419"/>
              <a:gd name="connsiteX14-205" fmla="*/ 667 w 1305333"/>
              <a:gd name="connsiteY14-206" fmla="*/ 999105 h 1424419"/>
              <a:gd name="connsiteX15-207" fmla="*/ 0 w 1305333"/>
              <a:gd name="connsiteY15-208" fmla="*/ 972364 h 1424419"/>
              <a:gd name="connsiteX16-209" fmla="*/ 2496 w 1305333"/>
              <a:gd name="connsiteY16-210" fmla="*/ 463106 h 1424419"/>
              <a:gd name="connsiteX17-211" fmla="*/ 2458 w 1305333"/>
              <a:gd name="connsiteY17-212" fmla="*/ 429563 h 1424419"/>
              <a:gd name="connsiteX18-213" fmla="*/ 75248 w 1305333"/>
              <a:gd name="connsiteY18-214" fmla="*/ 303202 h 1424419"/>
              <a:gd name="connsiteX19-215" fmla="*/ 103465 w 1305333"/>
              <a:gd name="connsiteY19-216" fmla="*/ 288252 h 1424419"/>
              <a:gd name="connsiteX20-217" fmla="*/ 541533 w 1305333"/>
              <a:gd name="connsiteY20-218" fmla="*/ 38110 h 1424419"/>
              <a:gd name="connsiteX21-219" fmla="*/ 653528 w 1305333"/>
              <a:gd name="connsiteY21-220" fmla="*/ 0 h 1424419"/>
              <a:gd name="connsiteX0-221" fmla="*/ 653528 w 1305333"/>
              <a:gd name="connsiteY0-222" fmla="*/ 0 h 1424419"/>
              <a:gd name="connsiteX1-223" fmla="*/ 757287 w 1305333"/>
              <a:gd name="connsiteY1-224" fmla="*/ 32444 h 1424419"/>
              <a:gd name="connsiteX2-225" fmla="*/ 1206876 w 1305333"/>
              <a:gd name="connsiteY2-226" fmla="*/ 284945 h 1424419"/>
              <a:gd name="connsiteX3-227" fmla="*/ 1233464 w 1305333"/>
              <a:gd name="connsiteY3-228" fmla="*/ 306775 h 1424419"/>
              <a:gd name="connsiteX4-229" fmla="*/ 1301712 w 1305333"/>
              <a:gd name="connsiteY4-230" fmla="*/ 442384 h 1424419"/>
              <a:gd name="connsiteX5-231" fmla="*/ 1303099 w 1305333"/>
              <a:gd name="connsiteY5-232" fmla="*/ 495558 h 1424419"/>
              <a:gd name="connsiteX6-233" fmla="*/ 1303099 w 1305333"/>
              <a:gd name="connsiteY6-234" fmla="*/ 952393 h 1424419"/>
              <a:gd name="connsiteX7-235" fmla="*/ 1305306 w 1305333"/>
              <a:gd name="connsiteY7-236" fmla="*/ 990115 h 1424419"/>
              <a:gd name="connsiteX8-237" fmla="*/ 1193590 w 1305333"/>
              <a:gd name="connsiteY8-238" fmla="*/ 1159518 h 1424419"/>
              <a:gd name="connsiteX9-239" fmla="*/ 1172881 w 1305333"/>
              <a:gd name="connsiteY9-240" fmla="*/ 1179342 h 1424419"/>
              <a:gd name="connsiteX10-241" fmla="*/ 792288 w 1305333"/>
              <a:gd name="connsiteY10-242" fmla="*/ 1385653 h 1424419"/>
              <a:gd name="connsiteX11-243" fmla="*/ 522686 w 1305333"/>
              <a:gd name="connsiteY11-244" fmla="*/ 1384922 h 1424419"/>
              <a:gd name="connsiteX12-245" fmla="*/ 80344 w 1305333"/>
              <a:gd name="connsiteY12-246" fmla="*/ 1139323 h 1424419"/>
              <a:gd name="connsiteX13-247" fmla="*/ 68397 w 1305333"/>
              <a:gd name="connsiteY13-248" fmla="*/ 1130059 h 1424419"/>
              <a:gd name="connsiteX14-249" fmla="*/ 667 w 1305333"/>
              <a:gd name="connsiteY14-250" fmla="*/ 999105 h 1424419"/>
              <a:gd name="connsiteX15-251" fmla="*/ 0 w 1305333"/>
              <a:gd name="connsiteY15-252" fmla="*/ 972364 h 1424419"/>
              <a:gd name="connsiteX16-253" fmla="*/ 2496 w 1305333"/>
              <a:gd name="connsiteY16-254" fmla="*/ 463106 h 1424419"/>
              <a:gd name="connsiteX17-255" fmla="*/ 2458 w 1305333"/>
              <a:gd name="connsiteY17-256" fmla="*/ 429563 h 1424419"/>
              <a:gd name="connsiteX18-257" fmla="*/ 75248 w 1305333"/>
              <a:gd name="connsiteY18-258" fmla="*/ 303202 h 1424419"/>
              <a:gd name="connsiteX19-259" fmla="*/ 103465 w 1305333"/>
              <a:gd name="connsiteY19-260" fmla="*/ 288252 h 1424419"/>
              <a:gd name="connsiteX20-261" fmla="*/ 541533 w 1305333"/>
              <a:gd name="connsiteY20-262" fmla="*/ 38110 h 1424419"/>
              <a:gd name="connsiteX21-263" fmla="*/ 653528 w 1305333"/>
              <a:gd name="connsiteY21-264" fmla="*/ 0 h 1424419"/>
              <a:gd name="connsiteX0-265" fmla="*/ 653528 w 1305333"/>
              <a:gd name="connsiteY0-266" fmla="*/ 0 h 1424419"/>
              <a:gd name="connsiteX1-267" fmla="*/ 757287 w 1305333"/>
              <a:gd name="connsiteY1-268" fmla="*/ 32444 h 1424419"/>
              <a:gd name="connsiteX2-269" fmla="*/ 1206876 w 1305333"/>
              <a:gd name="connsiteY2-270" fmla="*/ 284945 h 1424419"/>
              <a:gd name="connsiteX3-271" fmla="*/ 1233464 w 1305333"/>
              <a:gd name="connsiteY3-272" fmla="*/ 306775 h 1424419"/>
              <a:gd name="connsiteX4-273" fmla="*/ 1301712 w 1305333"/>
              <a:gd name="connsiteY4-274" fmla="*/ 442384 h 1424419"/>
              <a:gd name="connsiteX5-275" fmla="*/ 1303099 w 1305333"/>
              <a:gd name="connsiteY5-276" fmla="*/ 495558 h 1424419"/>
              <a:gd name="connsiteX6-277" fmla="*/ 1303099 w 1305333"/>
              <a:gd name="connsiteY6-278" fmla="*/ 952393 h 1424419"/>
              <a:gd name="connsiteX7-279" fmla="*/ 1305306 w 1305333"/>
              <a:gd name="connsiteY7-280" fmla="*/ 990115 h 1424419"/>
              <a:gd name="connsiteX8-281" fmla="*/ 1193590 w 1305333"/>
              <a:gd name="connsiteY8-282" fmla="*/ 1159518 h 1424419"/>
              <a:gd name="connsiteX9-283" fmla="*/ 1172881 w 1305333"/>
              <a:gd name="connsiteY9-284" fmla="*/ 1179342 h 1424419"/>
              <a:gd name="connsiteX10-285" fmla="*/ 792288 w 1305333"/>
              <a:gd name="connsiteY10-286" fmla="*/ 1385653 h 1424419"/>
              <a:gd name="connsiteX11-287" fmla="*/ 522686 w 1305333"/>
              <a:gd name="connsiteY11-288" fmla="*/ 1384922 h 1424419"/>
              <a:gd name="connsiteX12-289" fmla="*/ 80344 w 1305333"/>
              <a:gd name="connsiteY12-290" fmla="*/ 1139323 h 1424419"/>
              <a:gd name="connsiteX13-291" fmla="*/ 68397 w 1305333"/>
              <a:gd name="connsiteY13-292" fmla="*/ 1130059 h 1424419"/>
              <a:gd name="connsiteX14-293" fmla="*/ 667 w 1305333"/>
              <a:gd name="connsiteY14-294" fmla="*/ 999105 h 1424419"/>
              <a:gd name="connsiteX15-295" fmla="*/ 0 w 1305333"/>
              <a:gd name="connsiteY15-296" fmla="*/ 972364 h 1424419"/>
              <a:gd name="connsiteX16-297" fmla="*/ 2496 w 1305333"/>
              <a:gd name="connsiteY16-298" fmla="*/ 463106 h 1424419"/>
              <a:gd name="connsiteX17-299" fmla="*/ 2458 w 1305333"/>
              <a:gd name="connsiteY17-300" fmla="*/ 429563 h 1424419"/>
              <a:gd name="connsiteX18-301" fmla="*/ 75248 w 1305333"/>
              <a:gd name="connsiteY18-302" fmla="*/ 303202 h 1424419"/>
              <a:gd name="connsiteX19-303" fmla="*/ 103465 w 1305333"/>
              <a:gd name="connsiteY19-304" fmla="*/ 288252 h 1424419"/>
              <a:gd name="connsiteX20-305" fmla="*/ 541533 w 1305333"/>
              <a:gd name="connsiteY20-306" fmla="*/ 38110 h 1424419"/>
              <a:gd name="connsiteX21-307" fmla="*/ 653528 w 1305333"/>
              <a:gd name="connsiteY21-308" fmla="*/ 0 h 1424419"/>
              <a:gd name="connsiteX0-309" fmla="*/ 653528 w 1305333"/>
              <a:gd name="connsiteY0-310" fmla="*/ 0 h 1424419"/>
              <a:gd name="connsiteX1-311" fmla="*/ 757287 w 1305333"/>
              <a:gd name="connsiteY1-312" fmla="*/ 32444 h 1424419"/>
              <a:gd name="connsiteX2-313" fmla="*/ 1206876 w 1305333"/>
              <a:gd name="connsiteY2-314" fmla="*/ 284945 h 1424419"/>
              <a:gd name="connsiteX3-315" fmla="*/ 1233464 w 1305333"/>
              <a:gd name="connsiteY3-316" fmla="*/ 306775 h 1424419"/>
              <a:gd name="connsiteX4-317" fmla="*/ 1301712 w 1305333"/>
              <a:gd name="connsiteY4-318" fmla="*/ 442384 h 1424419"/>
              <a:gd name="connsiteX5-319" fmla="*/ 1303099 w 1305333"/>
              <a:gd name="connsiteY5-320" fmla="*/ 495558 h 1424419"/>
              <a:gd name="connsiteX6-321" fmla="*/ 1303099 w 1305333"/>
              <a:gd name="connsiteY6-322" fmla="*/ 952393 h 1424419"/>
              <a:gd name="connsiteX7-323" fmla="*/ 1305306 w 1305333"/>
              <a:gd name="connsiteY7-324" fmla="*/ 990115 h 1424419"/>
              <a:gd name="connsiteX8-325" fmla="*/ 1193590 w 1305333"/>
              <a:gd name="connsiteY8-326" fmla="*/ 1159518 h 1424419"/>
              <a:gd name="connsiteX9-327" fmla="*/ 1172881 w 1305333"/>
              <a:gd name="connsiteY9-328" fmla="*/ 1179342 h 1424419"/>
              <a:gd name="connsiteX10-329" fmla="*/ 792288 w 1305333"/>
              <a:gd name="connsiteY10-330" fmla="*/ 1385653 h 1424419"/>
              <a:gd name="connsiteX11-331" fmla="*/ 522686 w 1305333"/>
              <a:gd name="connsiteY11-332" fmla="*/ 1384922 h 1424419"/>
              <a:gd name="connsiteX12-333" fmla="*/ 80344 w 1305333"/>
              <a:gd name="connsiteY12-334" fmla="*/ 1139323 h 1424419"/>
              <a:gd name="connsiteX13-335" fmla="*/ 68397 w 1305333"/>
              <a:gd name="connsiteY13-336" fmla="*/ 1130059 h 1424419"/>
              <a:gd name="connsiteX14-337" fmla="*/ 667 w 1305333"/>
              <a:gd name="connsiteY14-338" fmla="*/ 999105 h 1424419"/>
              <a:gd name="connsiteX15-339" fmla="*/ 0 w 1305333"/>
              <a:gd name="connsiteY15-340" fmla="*/ 972364 h 1424419"/>
              <a:gd name="connsiteX16-341" fmla="*/ 2496 w 1305333"/>
              <a:gd name="connsiteY16-342" fmla="*/ 463106 h 1424419"/>
              <a:gd name="connsiteX17-343" fmla="*/ 2458 w 1305333"/>
              <a:gd name="connsiteY17-344" fmla="*/ 429563 h 1424419"/>
              <a:gd name="connsiteX18-345" fmla="*/ 75248 w 1305333"/>
              <a:gd name="connsiteY18-346" fmla="*/ 303202 h 1424419"/>
              <a:gd name="connsiteX19-347" fmla="*/ 103465 w 1305333"/>
              <a:gd name="connsiteY19-348" fmla="*/ 288252 h 1424419"/>
              <a:gd name="connsiteX20-349" fmla="*/ 541533 w 1305333"/>
              <a:gd name="connsiteY20-350" fmla="*/ 38110 h 1424419"/>
              <a:gd name="connsiteX21-351" fmla="*/ 653528 w 1305333"/>
              <a:gd name="connsiteY21-352" fmla="*/ 0 h 1424419"/>
              <a:gd name="connsiteX0-353" fmla="*/ 653528 w 1305333"/>
              <a:gd name="connsiteY0-354" fmla="*/ 0 h 1424419"/>
              <a:gd name="connsiteX1-355" fmla="*/ 757287 w 1305333"/>
              <a:gd name="connsiteY1-356" fmla="*/ 32444 h 1424419"/>
              <a:gd name="connsiteX2-357" fmla="*/ 1206876 w 1305333"/>
              <a:gd name="connsiteY2-358" fmla="*/ 284945 h 1424419"/>
              <a:gd name="connsiteX3-359" fmla="*/ 1233464 w 1305333"/>
              <a:gd name="connsiteY3-360" fmla="*/ 306775 h 1424419"/>
              <a:gd name="connsiteX4-361" fmla="*/ 1301712 w 1305333"/>
              <a:gd name="connsiteY4-362" fmla="*/ 442384 h 1424419"/>
              <a:gd name="connsiteX5-363" fmla="*/ 1303099 w 1305333"/>
              <a:gd name="connsiteY5-364" fmla="*/ 495558 h 1424419"/>
              <a:gd name="connsiteX6-365" fmla="*/ 1303099 w 1305333"/>
              <a:gd name="connsiteY6-366" fmla="*/ 952393 h 1424419"/>
              <a:gd name="connsiteX7-367" fmla="*/ 1305306 w 1305333"/>
              <a:gd name="connsiteY7-368" fmla="*/ 990115 h 1424419"/>
              <a:gd name="connsiteX8-369" fmla="*/ 1193590 w 1305333"/>
              <a:gd name="connsiteY8-370" fmla="*/ 1159518 h 1424419"/>
              <a:gd name="connsiteX9-371" fmla="*/ 1172881 w 1305333"/>
              <a:gd name="connsiteY9-372" fmla="*/ 1179342 h 1424419"/>
              <a:gd name="connsiteX10-373" fmla="*/ 792288 w 1305333"/>
              <a:gd name="connsiteY10-374" fmla="*/ 1385653 h 1424419"/>
              <a:gd name="connsiteX11-375" fmla="*/ 522686 w 1305333"/>
              <a:gd name="connsiteY11-376" fmla="*/ 1384922 h 1424419"/>
              <a:gd name="connsiteX12-377" fmla="*/ 80344 w 1305333"/>
              <a:gd name="connsiteY12-378" fmla="*/ 1139323 h 1424419"/>
              <a:gd name="connsiteX13-379" fmla="*/ 68397 w 1305333"/>
              <a:gd name="connsiteY13-380" fmla="*/ 1130059 h 1424419"/>
              <a:gd name="connsiteX14-381" fmla="*/ 667 w 1305333"/>
              <a:gd name="connsiteY14-382" fmla="*/ 999105 h 1424419"/>
              <a:gd name="connsiteX15-383" fmla="*/ 0 w 1305333"/>
              <a:gd name="connsiteY15-384" fmla="*/ 972364 h 1424419"/>
              <a:gd name="connsiteX16-385" fmla="*/ 2496 w 1305333"/>
              <a:gd name="connsiteY16-386" fmla="*/ 463106 h 1424419"/>
              <a:gd name="connsiteX17-387" fmla="*/ 2458 w 1305333"/>
              <a:gd name="connsiteY17-388" fmla="*/ 429563 h 1424419"/>
              <a:gd name="connsiteX18-389" fmla="*/ 75248 w 1305333"/>
              <a:gd name="connsiteY18-390" fmla="*/ 303202 h 1424419"/>
              <a:gd name="connsiteX19-391" fmla="*/ 106293 w 1305333"/>
              <a:gd name="connsiteY19-392" fmla="*/ 282597 h 1424419"/>
              <a:gd name="connsiteX20-393" fmla="*/ 541533 w 1305333"/>
              <a:gd name="connsiteY20-394" fmla="*/ 38110 h 1424419"/>
              <a:gd name="connsiteX21-395" fmla="*/ 653528 w 1305333"/>
              <a:gd name="connsiteY21-396" fmla="*/ 0 h 1424419"/>
              <a:gd name="connsiteX0-397" fmla="*/ 653528 w 1305333"/>
              <a:gd name="connsiteY0-398" fmla="*/ 0 h 1424419"/>
              <a:gd name="connsiteX1-399" fmla="*/ 757287 w 1305333"/>
              <a:gd name="connsiteY1-400" fmla="*/ 32444 h 1424419"/>
              <a:gd name="connsiteX2-401" fmla="*/ 1206876 w 1305333"/>
              <a:gd name="connsiteY2-402" fmla="*/ 284945 h 1424419"/>
              <a:gd name="connsiteX3-403" fmla="*/ 1237706 w 1305333"/>
              <a:gd name="connsiteY3-404" fmla="*/ 306775 h 1424419"/>
              <a:gd name="connsiteX4-405" fmla="*/ 1301712 w 1305333"/>
              <a:gd name="connsiteY4-406" fmla="*/ 442384 h 1424419"/>
              <a:gd name="connsiteX5-407" fmla="*/ 1303099 w 1305333"/>
              <a:gd name="connsiteY5-408" fmla="*/ 495558 h 1424419"/>
              <a:gd name="connsiteX6-409" fmla="*/ 1303099 w 1305333"/>
              <a:gd name="connsiteY6-410" fmla="*/ 952393 h 1424419"/>
              <a:gd name="connsiteX7-411" fmla="*/ 1305306 w 1305333"/>
              <a:gd name="connsiteY7-412" fmla="*/ 990115 h 1424419"/>
              <a:gd name="connsiteX8-413" fmla="*/ 1193590 w 1305333"/>
              <a:gd name="connsiteY8-414" fmla="*/ 1159518 h 1424419"/>
              <a:gd name="connsiteX9-415" fmla="*/ 1172881 w 1305333"/>
              <a:gd name="connsiteY9-416" fmla="*/ 1179342 h 1424419"/>
              <a:gd name="connsiteX10-417" fmla="*/ 792288 w 1305333"/>
              <a:gd name="connsiteY10-418" fmla="*/ 1385653 h 1424419"/>
              <a:gd name="connsiteX11-419" fmla="*/ 522686 w 1305333"/>
              <a:gd name="connsiteY11-420" fmla="*/ 1384922 h 1424419"/>
              <a:gd name="connsiteX12-421" fmla="*/ 80344 w 1305333"/>
              <a:gd name="connsiteY12-422" fmla="*/ 1139323 h 1424419"/>
              <a:gd name="connsiteX13-423" fmla="*/ 68397 w 1305333"/>
              <a:gd name="connsiteY13-424" fmla="*/ 1130059 h 1424419"/>
              <a:gd name="connsiteX14-425" fmla="*/ 667 w 1305333"/>
              <a:gd name="connsiteY14-426" fmla="*/ 999105 h 1424419"/>
              <a:gd name="connsiteX15-427" fmla="*/ 0 w 1305333"/>
              <a:gd name="connsiteY15-428" fmla="*/ 972364 h 1424419"/>
              <a:gd name="connsiteX16-429" fmla="*/ 2496 w 1305333"/>
              <a:gd name="connsiteY16-430" fmla="*/ 463106 h 1424419"/>
              <a:gd name="connsiteX17-431" fmla="*/ 2458 w 1305333"/>
              <a:gd name="connsiteY17-432" fmla="*/ 429563 h 1424419"/>
              <a:gd name="connsiteX18-433" fmla="*/ 75248 w 1305333"/>
              <a:gd name="connsiteY18-434" fmla="*/ 303202 h 1424419"/>
              <a:gd name="connsiteX19-435" fmla="*/ 106293 w 1305333"/>
              <a:gd name="connsiteY19-436" fmla="*/ 282597 h 1424419"/>
              <a:gd name="connsiteX20-437" fmla="*/ 541533 w 1305333"/>
              <a:gd name="connsiteY20-438" fmla="*/ 38110 h 1424419"/>
              <a:gd name="connsiteX21-439" fmla="*/ 653528 w 1305333"/>
              <a:gd name="connsiteY21-440" fmla="*/ 0 h 1424419"/>
              <a:gd name="connsiteX0-441" fmla="*/ 653528 w 1305333"/>
              <a:gd name="connsiteY0-442" fmla="*/ 0 h 1424419"/>
              <a:gd name="connsiteX1-443" fmla="*/ 757287 w 1305333"/>
              <a:gd name="connsiteY1-444" fmla="*/ 32444 h 1424419"/>
              <a:gd name="connsiteX2-445" fmla="*/ 1206876 w 1305333"/>
              <a:gd name="connsiteY2-446" fmla="*/ 284945 h 1424419"/>
              <a:gd name="connsiteX3-447" fmla="*/ 1237706 w 1305333"/>
              <a:gd name="connsiteY3-448" fmla="*/ 306775 h 1424419"/>
              <a:gd name="connsiteX4-449" fmla="*/ 1301712 w 1305333"/>
              <a:gd name="connsiteY4-450" fmla="*/ 442384 h 1424419"/>
              <a:gd name="connsiteX5-451" fmla="*/ 1303099 w 1305333"/>
              <a:gd name="connsiteY5-452" fmla="*/ 495558 h 1424419"/>
              <a:gd name="connsiteX6-453" fmla="*/ 1303099 w 1305333"/>
              <a:gd name="connsiteY6-454" fmla="*/ 952393 h 1424419"/>
              <a:gd name="connsiteX7-455" fmla="*/ 1305306 w 1305333"/>
              <a:gd name="connsiteY7-456" fmla="*/ 990115 h 1424419"/>
              <a:gd name="connsiteX8-457" fmla="*/ 1211970 w 1305333"/>
              <a:gd name="connsiteY8-458" fmla="*/ 1149621 h 1424419"/>
              <a:gd name="connsiteX9-459" fmla="*/ 1172881 w 1305333"/>
              <a:gd name="connsiteY9-460" fmla="*/ 1179342 h 1424419"/>
              <a:gd name="connsiteX10-461" fmla="*/ 792288 w 1305333"/>
              <a:gd name="connsiteY10-462" fmla="*/ 1385653 h 1424419"/>
              <a:gd name="connsiteX11-463" fmla="*/ 522686 w 1305333"/>
              <a:gd name="connsiteY11-464" fmla="*/ 1384922 h 1424419"/>
              <a:gd name="connsiteX12-465" fmla="*/ 80344 w 1305333"/>
              <a:gd name="connsiteY12-466" fmla="*/ 1139323 h 1424419"/>
              <a:gd name="connsiteX13-467" fmla="*/ 68397 w 1305333"/>
              <a:gd name="connsiteY13-468" fmla="*/ 1130059 h 1424419"/>
              <a:gd name="connsiteX14-469" fmla="*/ 667 w 1305333"/>
              <a:gd name="connsiteY14-470" fmla="*/ 999105 h 1424419"/>
              <a:gd name="connsiteX15-471" fmla="*/ 0 w 1305333"/>
              <a:gd name="connsiteY15-472" fmla="*/ 972364 h 1424419"/>
              <a:gd name="connsiteX16-473" fmla="*/ 2496 w 1305333"/>
              <a:gd name="connsiteY16-474" fmla="*/ 463106 h 1424419"/>
              <a:gd name="connsiteX17-475" fmla="*/ 2458 w 1305333"/>
              <a:gd name="connsiteY17-476" fmla="*/ 429563 h 1424419"/>
              <a:gd name="connsiteX18-477" fmla="*/ 75248 w 1305333"/>
              <a:gd name="connsiteY18-478" fmla="*/ 303202 h 1424419"/>
              <a:gd name="connsiteX19-479" fmla="*/ 106293 w 1305333"/>
              <a:gd name="connsiteY19-480" fmla="*/ 282597 h 1424419"/>
              <a:gd name="connsiteX20-481" fmla="*/ 541533 w 1305333"/>
              <a:gd name="connsiteY20-482" fmla="*/ 38110 h 1424419"/>
              <a:gd name="connsiteX21-483" fmla="*/ 653528 w 1305333"/>
              <a:gd name="connsiteY21-484" fmla="*/ 0 h 1424419"/>
              <a:gd name="connsiteX0-485" fmla="*/ 653528 w 1305333"/>
              <a:gd name="connsiteY0-486" fmla="*/ 0 h 1424419"/>
              <a:gd name="connsiteX1-487" fmla="*/ 757287 w 1305333"/>
              <a:gd name="connsiteY1-488" fmla="*/ 32444 h 1424419"/>
              <a:gd name="connsiteX2-489" fmla="*/ 1206876 w 1305333"/>
              <a:gd name="connsiteY2-490" fmla="*/ 284945 h 1424419"/>
              <a:gd name="connsiteX3-491" fmla="*/ 1237706 w 1305333"/>
              <a:gd name="connsiteY3-492" fmla="*/ 306775 h 1424419"/>
              <a:gd name="connsiteX4-493" fmla="*/ 1301712 w 1305333"/>
              <a:gd name="connsiteY4-494" fmla="*/ 442384 h 1424419"/>
              <a:gd name="connsiteX5-495" fmla="*/ 1303099 w 1305333"/>
              <a:gd name="connsiteY5-496" fmla="*/ 495558 h 1424419"/>
              <a:gd name="connsiteX6-497" fmla="*/ 1303099 w 1305333"/>
              <a:gd name="connsiteY6-498" fmla="*/ 952393 h 1424419"/>
              <a:gd name="connsiteX7-499" fmla="*/ 1305306 w 1305333"/>
              <a:gd name="connsiteY7-500" fmla="*/ 990115 h 1424419"/>
              <a:gd name="connsiteX8-501" fmla="*/ 1236006 w 1305333"/>
              <a:gd name="connsiteY8-502" fmla="*/ 1160932 h 1424419"/>
              <a:gd name="connsiteX9-503" fmla="*/ 1172881 w 1305333"/>
              <a:gd name="connsiteY9-504" fmla="*/ 1179342 h 1424419"/>
              <a:gd name="connsiteX10-505" fmla="*/ 792288 w 1305333"/>
              <a:gd name="connsiteY10-506" fmla="*/ 1385653 h 1424419"/>
              <a:gd name="connsiteX11-507" fmla="*/ 522686 w 1305333"/>
              <a:gd name="connsiteY11-508" fmla="*/ 1384922 h 1424419"/>
              <a:gd name="connsiteX12-509" fmla="*/ 80344 w 1305333"/>
              <a:gd name="connsiteY12-510" fmla="*/ 1139323 h 1424419"/>
              <a:gd name="connsiteX13-511" fmla="*/ 68397 w 1305333"/>
              <a:gd name="connsiteY13-512" fmla="*/ 1130059 h 1424419"/>
              <a:gd name="connsiteX14-513" fmla="*/ 667 w 1305333"/>
              <a:gd name="connsiteY14-514" fmla="*/ 999105 h 1424419"/>
              <a:gd name="connsiteX15-515" fmla="*/ 0 w 1305333"/>
              <a:gd name="connsiteY15-516" fmla="*/ 972364 h 1424419"/>
              <a:gd name="connsiteX16-517" fmla="*/ 2496 w 1305333"/>
              <a:gd name="connsiteY16-518" fmla="*/ 463106 h 1424419"/>
              <a:gd name="connsiteX17-519" fmla="*/ 2458 w 1305333"/>
              <a:gd name="connsiteY17-520" fmla="*/ 429563 h 1424419"/>
              <a:gd name="connsiteX18-521" fmla="*/ 75248 w 1305333"/>
              <a:gd name="connsiteY18-522" fmla="*/ 303202 h 1424419"/>
              <a:gd name="connsiteX19-523" fmla="*/ 106293 w 1305333"/>
              <a:gd name="connsiteY19-524" fmla="*/ 282597 h 1424419"/>
              <a:gd name="connsiteX20-525" fmla="*/ 541533 w 1305333"/>
              <a:gd name="connsiteY20-526" fmla="*/ 38110 h 1424419"/>
              <a:gd name="connsiteX21-527" fmla="*/ 653528 w 1305333"/>
              <a:gd name="connsiteY21-528" fmla="*/ 0 h 1424419"/>
              <a:gd name="connsiteX0-529" fmla="*/ 653528 w 1313169"/>
              <a:gd name="connsiteY0-530" fmla="*/ 0 h 1424419"/>
              <a:gd name="connsiteX1-531" fmla="*/ 757287 w 1313169"/>
              <a:gd name="connsiteY1-532" fmla="*/ 32444 h 1424419"/>
              <a:gd name="connsiteX2-533" fmla="*/ 1206876 w 1313169"/>
              <a:gd name="connsiteY2-534" fmla="*/ 284945 h 1424419"/>
              <a:gd name="connsiteX3-535" fmla="*/ 1237706 w 1313169"/>
              <a:gd name="connsiteY3-536" fmla="*/ 306775 h 1424419"/>
              <a:gd name="connsiteX4-537" fmla="*/ 1301712 w 1313169"/>
              <a:gd name="connsiteY4-538" fmla="*/ 442384 h 1424419"/>
              <a:gd name="connsiteX5-539" fmla="*/ 1303099 w 1313169"/>
              <a:gd name="connsiteY5-540" fmla="*/ 495558 h 1424419"/>
              <a:gd name="connsiteX6-541" fmla="*/ 1303099 w 1313169"/>
              <a:gd name="connsiteY6-542" fmla="*/ 952393 h 1424419"/>
              <a:gd name="connsiteX7-543" fmla="*/ 1305306 w 1313169"/>
              <a:gd name="connsiteY7-544" fmla="*/ 990115 h 1424419"/>
              <a:gd name="connsiteX8-545" fmla="*/ 1271352 w 1313169"/>
              <a:gd name="connsiteY8-546" fmla="*/ 1142552 h 1424419"/>
              <a:gd name="connsiteX9-547" fmla="*/ 1172881 w 1313169"/>
              <a:gd name="connsiteY9-548" fmla="*/ 1179342 h 1424419"/>
              <a:gd name="connsiteX10-549" fmla="*/ 792288 w 1313169"/>
              <a:gd name="connsiteY10-550" fmla="*/ 1385653 h 1424419"/>
              <a:gd name="connsiteX11-551" fmla="*/ 522686 w 1313169"/>
              <a:gd name="connsiteY11-552" fmla="*/ 1384922 h 1424419"/>
              <a:gd name="connsiteX12-553" fmla="*/ 80344 w 1313169"/>
              <a:gd name="connsiteY12-554" fmla="*/ 1139323 h 1424419"/>
              <a:gd name="connsiteX13-555" fmla="*/ 68397 w 1313169"/>
              <a:gd name="connsiteY13-556" fmla="*/ 1130059 h 1424419"/>
              <a:gd name="connsiteX14-557" fmla="*/ 667 w 1313169"/>
              <a:gd name="connsiteY14-558" fmla="*/ 999105 h 1424419"/>
              <a:gd name="connsiteX15-559" fmla="*/ 0 w 1313169"/>
              <a:gd name="connsiteY15-560" fmla="*/ 972364 h 1424419"/>
              <a:gd name="connsiteX16-561" fmla="*/ 2496 w 1313169"/>
              <a:gd name="connsiteY16-562" fmla="*/ 463106 h 1424419"/>
              <a:gd name="connsiteX17-563" fmla="*/ 2458 w 1313169"/>
              <a:gd name="connsiteY17-564" fmla="*/ 429563 h 1424419"/>
              <a:gd name="connsiteX18-565" fmla="*/ 75248 w 1313169"/>
              <a:gd name="connsiteY18-566" fmla="*/ 303202 h 1424419"/>
              <a:gd name="connsiteX19-567" fmla="*/ 106293 w 1313169"/>
              <a:gd name="connsiteY19-568" fmla="*/ 282597 h 1424419"/>
              <a:gd name="connsiteX20-569" fmla="*/ 541533 w 1313169"/>
              <a:gd name="connsiteY20-570" fmla="*/ 38110 h 1424419"/>
              <a:gd name="connsiteX21-571" fmla="*/ 653528 w 1313169"/>
              <a:gd name="connsiteY21-572" fmla="*/ 0 h 1424419"/>
              <a:gd name="connsiteX0-573" fmla="*/ 653528 w 1306267"/>
              <a:gd name="connsiteY0-574" fmla="*/ 0 h 1424419"/>
              <a:gd name="connsiteX1-575" fmla="*/ 757287 w 1306267"/>
              <a:gd name="connsiteY1-576" fmla="*/ 32444 h 1424419"/>
              <a:gd name="connsiteX2-577" fmla="*/ 1206876 w 1306267"/>
              <a:gd name="connsiteY2-578" fmla="*/ 284945 h 1424419"/>
              <a:gd name="connsiteX3-579" fmla="*/ 1237706 w 1306267"/>
              <a:gd name="connsiteY3-580" fmla="*/ 306775 h 1424419"/>
              <a:gd name="connsiteX4-581" fmla="*/ 1301712 w 1306267"/>
              <a:gd name="connsiteY4-582" fmla="*/ 442384 h 1424419"/>
              <a:gd name="connsiteX5-583" fmla="*/ 1303099 w 1306267"/>
              <a:gd name="connsiteY5-584" fmla="*/ 495558 h 1424419"/>
              <a:gd name="connsiteX6-585" fmla="*/ 1303099 w 1306267"/>
              <a:gd name="connsiteY6-586" fmla="*/ 952393 h 1424419"/>
              <a:gd name="connsiteX7-587" fmla="*/ 1305306 w 1306267"/>
              <a:gd name="connsiteY7-588" fmla="*/ 990115 h 1424419"/>
              <a:gd name="connsiteX8-589" fmla="*/ 1255800 w 1306267"/>
              <a:gd name="connsiteY8-590" fmla="*/ 1142552 h 1424419"/>
              <a:gd name="connsiteX9-591" fmla="*/ 1172881 w 1306267"/>
              <a:gd name="connsiteY9-592" fmla="*/ 1179342 h 1424419"/>
              <a:gd name="connsiteX10-593" fmla="*/ 792288 w 1306267"/>
              <a:gd name="connsiteY10-594" fmla="*/ 1385653 h 1424419"/>
              <a:gd name="connsiteX11-595" fmla="*/ 522686 w 1306267"/>
              <a:gd name="connsiteY11-596" fmla="*/ 1384922 h 1424419"/>
              <a:gd name="connsiteX12-597" fmla="*/ 80344 w 1306267"/>
              <a:gd name="connsiteY12-598" fmla="*/ 1139323 h 1424419"/>
              <a:gd name="connsiteX13-599" fmla="*/ 68397 w 1306267"/>
              <a:gd name="connsiteY13-600" fmla="*/ 1130059 h 1424419"/>
              <a:gd name="connsiteX14-601" fmla="*/ 667 w 1306267"/>
              <a:gd name="connsiteY14-602" fmla="*/ 999105 h 1424419"/>
              <a:gd name="connsiteX15-603" fmla="*/ 0 w 1306267"/>
              <a:gd name="connsiteY15-604" fmla="*/ 972364 h 1424419"/>
              <a:gd name="connsiteX16-605" fmla="*/ 2496 w 1306267"/>
              <a:gd name="connsiteY16-606" fmla="*/ 463106 h 1424419"/>
              <a:gd name="connsiteX17-607" fmla="*/ 2458 w 1306267"/>
              <a:gd name="connsiteY17-608" fmla="*/ 429563 h 1424419"/>
              <a:gd name="connsiteX18-609" fmla="*/ 75248 w 1306267"/>
              <a:gd name="connsiteY18-610" fmla="*/ 303202 h 1424419"/>
              <a:gd name="connsiteX19-611" fmla="*/ 106293 w 1306267"/>
              <a:gd name="connsiteY19-612" fmla="*/ 282597 h 1424419"/>
              <a:gd name="connsiteX20-613" fmla="*/ 541533 w 1306267"/>
              <a:gd name="connsiteY20-614" fmla="*/ 38110 h 1424419"/>
              <a:gd name="connsiteX21-615" fmla="*/ 653528 w 1306267"/>
              <a:gd name="connsiteY21-616" fmla="*/ 0 h 1424419"/>
              <a:gd name="connsiteX0-617" fmla="*/ 653528 w 1306267"/>
              <a:gd name="connsiteY0-618" fmla="*/ 0 h 1424419"/>
              <a:gd name="connsiteX1-619" fmla="*/ 757287 w 1306267"/>
              <a:gd name="connsiteY1-620" fmla="*/ 32444 h 1424419"/>
              <a:gd name="connsiteX2-621" fmla="*/ 1206876 w 1306267"/>
              <a:gd name="connsiteY2-622" fmla="*/ 284945 h 1424419"/>
              <a:gd name="connsiteX3-623" fmla="*/ 1237706 w 1306267"/>
              <a:gd name="connsiteY3-624" fmla="*/ 306775 h 1424419"/>
              <a:gd name="connsiteX4-625" fmla="*/ 1301712 w 1306267"/>
              <a:gd name="connsiteY4-626" fmla="*/ 442384 h 1424419"/>
              <a:gd name="connsiteX5-627" fmla="*/ 1303099 w 1306267"/>
              <a:gd name="connsiteY5-628" fmla="*/ 495558 h 1424419"/>
              <a:gd name="connsiteX6-629" fmla="*/ 1303099 w 1306267"/>
              <a:gd name="connsiteY6-630" fmla="*/ 952393 h 1424419"/>
              <a:gd name="connsiteX7-631" fmla="*/ 1305306 w 1306267"/>
              <a:gd name="connsiteY7-632" fmla="*/ 990115 h 1424419"/>
              <a:gd name="connsiteX8-633" fmla="*/ 1255800 w 1306267"/>
              <a:gd name="connsiteY8-634" fmla="*/ 1142552 h 1424419"/>
              <a:gd name="connsiteX9-635" fmla="*/ 1172881 w 1306267"/>
              <a:gd name="connsiteY9-636" fmla="*/ 1179342 h 1424419"/>
              <a:gd name="connsiteX10-637" fmla="*/ 792288 w 1306267"/>
              <a:gd name="connsiteY10-638" fmla="*/ 1385653 h 1424419"/>
              <a:gd name="connsiteX11-639" fmla="*/ 522686 w 1306267"/>
              <a:gd name="connsiteY11-640" fmla="*/ 1384922 h 1424419"/>
              <a:gd name="connsiteX12-641" fmla="*/ 80344 w 1306267"/>
              <a:gd name="connsiteY12-642" fmla="*/ 1139323 h 1424419"/>
              <a:gd name="connsiteX13-643" fmla="*/ 61328 w 1306267"/>
              <a:gd name="connsiteY13-644" fmla="*/ 1127231 h 1424419"/>
              <a:gd name="connsiteX14-645" fmla="*/ 667 w 1306267"/>
              <a:gd name="connsiteY14-646" fmla="*/ 999105 h 1424419"/>
              <a:gd name="connsiteX15-647" fmla="*/ 0 w 1306267"/>
              <a:gd name="connsiteY15-648" fmla="*/ 972364 h 1424419"/>
              <a:gd name="connsiteX16-649" fmla="*/ 2496 w 1306267"/>
              <a:gd name="connsiteY16-650" fmla="*/ 463106 h 1424419"/>
              <a:gd name="connsiteX17-651" fmla="*/ 2458 w 1306267"/>
              <a:gd name="connsiteY17-652" fmla="*/ 429563 h 1424419"/>
              <a:gd name="connsiteX18-653" fmla="*/ 75248 w 1306267"/>
              <a:gd name="connsiteY18-654" fmla="*/ 303202 h 1424419"/>
              <a:gd name="connsiteX19-655" fmla="*/ 106293 w 1306267"/>
              <a:gd name="connsiteY19-656" fmla="*/ 282597 h 1424419"/>
              <a:gd name="connsiteX20-657" fmla="*/ 541533 w 1306267"/>
              <a:gd name="connsiteY20-658" fmla="*/ 38110 h 1424419"/>
              <a:gd name="connsiteX21-659" fmla="*/ 653528 w 1306267"/>
              <a:gd name="connsiteY21-660" fmla="*/ 0 h 1424419"/>
              <a:gd name="connsiteX0-661" fmla="*/ 653528 w 1306267"/>
              <a:gd name="connsiteY0-662" fmla="*/ 0 h 1424419"/>
              <a:gd name="connsiteX1-663" fmla="*/ 757287 w 1306267"/>
              <a:gd name="connsiteY1-664" fmla="*/ 32444 h 1424419"/>
              <a:gd name="connsiteX2-665" fmla="*/ 1206876 w 1306267"/>
              <a:gd name="connsiteY2-666" fmla="*/ 284945 h 1424419"/>
              <a:gd name="connsiteX3-667" fmla="*/ 1237706 w 1306267"/>
              <a:gd name="connsiteY3-668" fmla="*/ 306775 h 1424419"/>
              <a:gd name="connsiteX4-669" fmla="*/ 1301712 w 1306267"/>
              <a:gd name="connsiteY4-670" fmla="*/ 442384 h 1424419"/>
              <a:gd name="connsiteX5-671" fmla="*/ 1303099 w 1306267"/>
              <a:gd name="connsiteY5-672" fmla="*/ 495558 h 1424419"/>
              <a:gd name="connsiteX6-673" fmla="*/ 1303099 w 1306267"/>
              <a:gd name="connsiteY6-674" fmla="*/ 952393 h 1424419"/>
              <a:gd name="connsiteX7-675" fmla="*/ 1305306 w 1306267"/>
              <a:gd name="connsiteY7-676" fmla="*/ 990115 h 1424419"/>
              <a:gd name="connsiteX8-677" fmla="*/ 1255800 w 1306267"/>
              <a:gd name="connsiteY8-678" fmla="*/ 1142552 h 1424419"/>
              <a:gd name="connsiteX9-679" fmla="*/ 1172881 w 1306267"/>
              <a:gd name="connsiteY9-680" fmla="*/ 1179342 h 1424419"/>
              <a:gd name="connsiteX10-681" fmla="*/ 792288 w 1306267"/>
              <a:gd name="connsiteY10-682" fmla="*/ 1385653 h 1424419"/>
              <a:gd name="connsiteX11-683" fmla="*/ 522686 w 1306267"/>
              <a:gd name="connsiteY11-684" fmla="*/ 1384922 h 1424419"/>
              <a:gd name="connsiteX12-685" fmla="*/ 80344 w 1306267"/>
              <a:gd name="connsiteY12-686" fmla="*/ 1139323 h 1424419"/>
              <a:gd name="connsiteX13-687" fmla="*/ 61328 w 1306267"/>
              <a:gd name="connsiteY13-688" fmla="*/ 1127231 h 1424419"/>
              <a:gd name="connsiteX14-689" fmla="*/ 667 w 1306267"/>
              <a:gd name="connsiteY14-690" fmla="*/ 999105 h 1424419"/>
              <a:gd name="connsiteX15-691" fmla="*/ 0 w 1306267"/>
              <a:gd name="connsiteY15-692" fmla="*/ 972364 h 1424419"/>
              <a:gd name="connsiteX16-693" fmla="*/ 2496 w 1306267"/>
              <a:gd name="connsiteY16-694" fmla="*/ 463106 h 1424419"/>
              <a:gd name="connsiteX17-695" fmla="*/ 2458 w 1306267"/>
              <a:gd name="connsiteY17-696" fmla="*/ 429563 h 1424419"/>
              <a:gd name="connsiteX18-697" fmla="*/ 75248 w 1306267"/>
              <a:gd name="connsiteY18-698" fmla="*/ 303202 h 1424419"/>
              <a:gd name="connsiteX19-699" fmla="*/ 106293 w 1306267"/>
              <a:gd name="connsiteY19-700" fmla="*/ 282597 h 1424419"/>
              <a:gd name="connsiteX20-701" fmla="*/ 541533 w 1306267"/>
              <a:gd name="connsiteY20-702" fmla="*/ 38110 h 1424419"/>
              <a:gd name="connsiteX21-703" fmla="*/ 653528 w 1306267"/>
              <a:gd name="connsiteY21-704" fmla="*/ 0 h 1424419"/>
              <a:gd name="connsiteX0-705" fmla="*/ 653528 w 1306267"/>
              <a:gd name="connsiteY0-706" fmla="*/ 0 h 1424419"/>
              <a:gd name="connsiteX1-707" fmla="*/ 757287 w 1306267"/>
              <a:gd name="connsiteY1-708" fmla="*/ 32444 h 1424419"/>
              <a:gd name="connsiteX2-709" fmla="*/ 1206876 w 1306267"/>
              <a:gd name="connsiteY2-710" fmla="*/ 284945 h 1424419"/>
              <a:gd name="connsiteX3-711" fmla="*/ 1237706 w 1306267"/>
              <a:gd name="connsiteY3-712" fmla="*/ 306775 h 1424419"/>
              <a:gd name="connsiteX4-713" fmla="*/ 1301712 w 1306267"/>
              <a:gd name="connsiteY4-714" fmla="*/ 442384 h 1424419"/>
              <a:gd name="connsiteX5-715" fmla="*/ 1303099 w 1306267"/>
              <a:gd name="connsiteY5-716" fmla="*/ 495558 h 1424419"/>
              <a:gd name="connsiteX6-717" fmla="*/ 1303099 w 1306267"/>
              <a:gd name="connsiteY6-718" fmla="*/ 952393 h 1424419"/>
              <a:gd name="connsiteX7-719" fmla="*/ 1305306 w 1306267"/>
              <a:gd name="connsiteY7-720" fmla="*/ 990115 h 1424419"/>
              <a:gd name="connsiteX8-721" fmla="*/ 1255800 w 1306267"/>
              <a:gd name="connsiteY8-722" fmla="*/ 1142552 h 1424419"/>
              <a:gd name="connsiteX9-723" fmla="*/ 1172881 w 1306267"/>
              <a:gd name="connsiteY9-724" fmla="*/ 1179342 h 1424419"/>
              <a:gd name="connsiteX10-725" fmla="*/ 792288 w 1306267"/>
              <a:gd name="connsiteY10-726" fmla="*/ 1385653 h 1424419"/>
              <a:gd name="connsiteX11-727" fmla="*/ 522686 w 1306267"/>
              <a:gd name="connsiteY11-728" fmla="*/ 1384922 h 1424419"/>
              <a:gd name="connsiteX12-729" fmla="*/ 90241 w 1306267"/>
              <a:gd name="connsiteY12-730" fmla="*/ 1150634 h 1424419"/>
              <a:gd name="connsiteX13-731" fmla="*/ 61328 w 1306267"/>
              <a:gd name="connsiteY13-732" fmla="*/ 1127231 h 1424419"/>
              <a:gd name="connsiteX14-733" fmla="*/ 667 w 1306267"/>
              <a:gd name="connsiteY14-734" fmla="*/ 999105 h 1424419"/>
              <a:gd name="connsiteX15-735" fmla="*/ 0 w 1306267"/>
              <a:gd name="connsiteY15-736" fmla="*/ 972364 h 1424419"/>
              <a:gd name="connsiteX16-737" fmla="*/ 2496 w 1306267"/>
              <a:gd name="connsiteY16-738" fmla="*/ 463106 h 1424419"/>
              <a:gd name="connsiteX17-739" fmla="*/ 2458 w 1306267"/>
              <a:gd name="connsiteY17-740" fmla="*/ 429563 h 1424419"/>
              <a:gd name="connsiteX18-741" fmla="*/ 75248 w 1306267"/>
              <a:gd name="connsiteY18-742" fmla="*/ 303202 h 1424419"/>
              <a:gd name="connsiteX19-743" fmla="*/ 106293 w 1306267"/>
              <a:gd name="connsiteY19-744" fmla="*/ 282597 h 1424419"/>
              <a:gd name="connsiteX20-745" fmla="*/ 541533 w 1306267"/>
              <a:gd name="connsiteY20-746" fmla="*/ 38110 h 1424419"/>
              <a:gd name="connsiteX21-747" fmla="*/ 653528 w 1306267"/>
              <a:gd name="connsiteY21-748" fmla="*/ 0 h 1424419"/>
              <a:gd name="connsiteX0-749" fmla="*/ 653528 w 1306267"/>
              <a:gd name="connsiteY0-750" fmla="*/ 0 h 1424419"/>
              <a:gd name="connsiteX1-751" fmla="*/ 757287 w 1306267"/>
              <a:gd name="connsiteY1-752" fmla="*/ 32444 h 1424419"/>
              <a:gd name="connsiteX2-753" fmla="*/ 1206876 w 1306267"/>
              <a:gd name="connsiteY2-754" fmla="*/ 284945 h 1424419"/>
              <a:gd name="connsiteX3-755" fmla="*/ 1237706 w 1306267"/>
              <a:gd name="connsiteY3-756" fmla="*/ 306775 h 1424419"/>
              <a:gd name="connsiteX4-757" fmla="*/ 1301712 w 1306267"/>
              <a:gd name="connsiteY4-758" fmla="*/ 442384 h 1424419"/>
              <a:gd name="connsiteX5-759" fmla="*/ 1303099 w 1306267"/>
              <a:gd name="connsiteY5-760" fmla="*/ 495558 h 1424419"/>
              <a:gd name="connsiteX6-761" fmla="*/ 1303099 w 1306267"/>
              <a:gd name="connsiteY6-762" fmla="*/ 952393 h 1424419"/>
              <a:gd name="connsiteX7-763" fmla="*/ 1305306 w 1306267"/>
              <a:gd name="connsiteY7-764" fmla="*/ 990115 h 1424419"/>
              <a:gd name="connsiteX8-765" fmla="*/ 1255800 w 1306267"/>
              <a:gd name="connsiteY8-766" fmla="*/ 1142552 h 1424419"/>
              <a:gd name="connsiteX9-767" fmla="*/ 1172881 w 1306267"/>
              <a:gd name="connsiteY9-768" fmla="*/ 1179342 h 1424419"/>
              <a:gd name="connsiteX10-769" fmla="*/ 792288 w 1306267"/>
              <a:gd name="connsiteY10-770" fmla="*/ 1385653 h 1424419"/>
              <a:gd name="connsiteX11-771" fmla="*/ 522686 w 1306267"/>
              <a:gd name="connsiteY11-772" fmla="*/ 1384922 h 1424419"/>
              <a:gd name="connsiteX12-773" fmla="*/ 90241 w 1306267"/>
              <a:gd name="connsiteY12-774" fmla="*/ 1150634 h 1424419"/>
              <a:gd name="connsiteX13-775" fmla="*/ 61328 w 1306267"/>
              <a:gd name="connsiteY13-776" fmla="*/ 1127231 h 1424419"/>
              <a:gd name="connsiteX14-777" fmla="*/ 667 w 1306267"/>
              <a:gd name="connsiteY14-778" fmla="*/ 999105 h 1424419"/>
              <a:gd name="connsiteX15-779" fmla="*/ 0 w 1306267"/>
              <a:gd name="connsiteY15-780" fmla="*/ 972364 h 1424419"/>
              <a:gd name="connsiteX16-781" fmla="*/ 2496 w 1306267"/>
              <a:gd name="connsiteY16-782" fmla="*/ 463106 h 1424419"/>
              <a:gd name="connsiteX17-783" fmla="*/ 2458 w 1306267"/>
              <a:gd name="connsiteY17-784" fmla="*/ 429563 h 1424419"/>
              <a:gd name="connsiteX18-785" fmla="*/ 75248 w 1306267"/>
              <a:gd name="connsiteY18-786" fmla="*/ 303202 h 1424419"/>
              <a:gd name="connsiteX19-787" fmla="*/ 106293 w 1306267"/>
              <a:gd name="connsiteY19-788" fmla="*/ 282597 h 1424419"/>
              <a:gd name="connsiteX20-789" fmla="*/ 541533 w 1306267"/>
              <a:gd name="connsiteY20-790" fmla="*/ 38110 h 1424419"/>
              <a:gd name="connsiteX21-791" fmla="*/ 653528 w 1306267"/>
              <a:gd name="connsiteY21-792" fmla="*/ 0 h 1424419"/>
              <a:gd name="connsiteX0-793" fmla="*/ 653528 w 1306267"/>
              <a:gd name="connsiteY0-794" fmla="*/ 0 h 1424419"/>
              <a:gd name="connsiteX1-795" fmla="*/ 757287 w 1306267"/>
              <a:gd name="connsiteY1-796" fmla="*/ 32444 h 1424419"/>
              <a:gd name="connsiteX2-797" fmla="*/ 1206876 w 1306267"/>
              <a:gd name="connsiteY2-798" fmla="*/ 284945 h 1424419"/>
              <a:gd name="connsiteX3-799" fmla="*/ 1237706 w 1306267"/>
              <a:gd name="connsiteY3-800" fmla="*/ 306775 h 1424419"/>
              <a:gd name="connsiteX4-801" fmla="*/ 1301712 w 1306267"/>
              <a:gd name="connsiteY4-802" fmla="*/ 442384 h 1424419"/>
              <a:gd name="connsiteX5-803" fmla="*/ 1303099 w 1306267"/>
              <a:gd name="connsiteY5-804" fmla="*/ 495558 h 1424419"/>
              <a:gd name="connsiteX6-805" fmla="*/ 1303099 w 1306267"/>
              <a:gd name="connsiteY6-806" fmla="*/ 952393 h 1424419"/>
              <a:gd name="connsiteX7-807" fmla="*/ 1305306 w 1306267"/>
              <a:gd name="connsiteY7-808" fmla="*/ 990115 h 1424419"/>
              <a:gd name="connsiteX8-809" fmla="*/ 1255800 w 1306267"/>
              <a:gd name="connsiteY8-810" fmla="*/ 1142552 h 1424419"/>
              <a:gd name="connsiteX9-811" fmla="*/ 1172881 w 1306267"/>
              <a:gd name="connsiteY9-812" fmla="*/ 1179342 h 1424419"/>
              <a:gd name="connsiteX10-813" fmla="*/ 792288 w 1306267"/>
              <a:gd name="connsiteY10-814" fmla="*/ 1385653 h 1424419"/>
              <a:gd name="connsiteX11-815" fmla="*/ 522686 w 1306267"/>
              <a:gd name="connsiteY11-816" fmla="*/ 1384922 h 1424419"/>
              <a:gd name="connsiteX12-817" fmla="*/ 90241 w 1306267"/>
              <a:gd name="connsiteY12-818" fmla="*/ 1150634 h 1424419"/>
              <a:gd name="connsiteX13-819" fmla="*/ 61328 w 1306267"/>
              <a:gd name="connsiteY13-820" fmla="*/ 1127231 h 1424419"/>
              <a:gd name="connsiteX14-821" fmla="*/ 667 w 1306267"/>
              <a:gd name="connsiteY14-822" fmla="*/ 999105 h 1424419"/>
              <a:gd name="connsiteX15-823" fmla="*/ 0 w 1306267"/>
              <a:gd name="connsiteY15-824" fmla="*/ 972364 h 1424419"/>
              <a:gd name="connsiteX16-825" fmla="*/ 2496 w 1306267"/>
              <a:gd name="connsiteY16-826" fmla="*/ 463106 h 1424419"/>
              <a:gd name="connsiteX17-827" fmla="*/ 2458 w 1306267"/>
              <a:gd name="connsiteY17-828" fmla="*/ 429563 h 1424419"/>
              <a:gd name="connsiteX18-829" fmla="*/ 75248 w 1306267"/>
              <a:gd name="connsiteY18-830" fmla="*/ 303202 h 1424419"/>
              <a:gd name="connsiteX19-831" fmla="*/ 106293 w 1306267"/>
              <a:gd name="connsiteY19-832" fmla="*/ 282597 h 1424419"/>
              <a:gd name="connsiteX20-833" fmla="*/ 541533 w 1306267"/>
              <a:gd name="connsiteY20-834" fmla="*/ 38110 h 1424419"/>
              <a:gd name="connsiteX21-835" fmla="*/ 653528 w 1306267"/>
              <a:gd name="connsiteY21-836" fmla="*/ 0 h 1424419"/>
              <a:gd name="connsiteX0-837" fmla="*/ 653528 w 1306267"/>
              <a:gd name="connsiteY0-838" fmla="*/ 0 h 1424419"/>
              <a:gd name="connsiteX1-839" fmla="*/ 757287 w 1306267"/>
              <a:gd name="connsiteY1-840" fmla="*/ 32444 h 1424419"/>
              <a:gd name="connsiteX2-841" fmla="*/ 1206876 w 1306267"/>
              <a:gd name="connsiteY2-842" fmla="*/ 284945 h 1424419"/>
              <a:gd name="connsiteX3-843" fmla="*/ 1237706 w 1306267"/>
              <a:gd name="connsiteY3-844" fmla="*/ 306775 h 1424419"/>
              <a:gd name="connsiteX4-845" fmla="*/ 1301712 w 1306267"/>
              <a:gd name="connsiteY4-846" fmla="*/ 442384 h 1424419"/>
              <a:gd name="connsiteX5-847" fmla="*/ 1303099 w 1306267"/>
              <a:gd name="connsiteY5-848" fmla="*/ 495558 h 1424419"/>
              <a:gd name="connsiteX6-849" fmla="*/ 1303099 w 1306267"/>
              <a:gd name="connsiteY6-850" fmla="*/ 952393 h 1424419"/>
              <a:gd name="connsiteX7-851" fmla="*/ 1305306 w 1306267"/>
              <a:gd name="connsiteY7-852" fmla="*/ 990115 h 1424419"/>
              <a:gd name="connsiteX8-853" fmla="*/ 1255800 w 1306267"/>
              <a:gd name="connsiteY8-854" fmla="*/ 1142552 h 1424419"/>
              <a:gd name="connsiteX9-855" fmla="*/ 1172881 w 1306267"/>
              <a:gd name="connsiteY9-856" fmla="*/ 1179342 h 1424419"/>
              <a:gd name="connsiteX10-857" fmla="*/ 792288 w 1306267"/>
              <a:gd name="connsiteY10-858" fmla="*/ 1385653 h 1424419"/>
              <a:gd name="connsiteX11-859" fmla="*/ 522686 w 1306267"/>
              <a:gd name="connsiteY11-860" fmla="*/ 1384922 h 1424419"/>
              <a:gd name="connsiteX12-861" fmla="*/ 90241 w 1306267"/>
              <a:gd name="connsiteY12-862" fmla="*/ 1150634 h 1424419"/>
              <a:gd name="connsiteX13-863" fmla="*/ 61328 w 1306267"/>
              <a:gd name="connsiteY13-864" fmla="*/ 1127231 h 1424419"/>
              <a:gd name="connsiteX14-865" fmla="*/ 667 w 1306267"/>
              <a:gd name="connsiteY14-866" fmla="*/ 999105 h 1424419"/>
              <a:gd name="connsiteX15-867" fmla="*/ 0 w 1306267"/>
              <a:gd name="connsiteY15-868" fmla="*/ 972364 h 1424419"/>
              <a:gd name="connsiteX16-869" fmla="*/ 2496 w 1306267"/>
              <a:gd name="connsiteY16-870" fmla="*/ 463106 h 1424419"/>
              <a:gd name="connsiteX17-871" fmla="*/ 2458 w 1306267"/>
              <a:gd name="connsiteY17-872" fmla="*/ 429563 h 1424419"/>
              <a:gd name="connsiteX18-873" fmla="*/ 75248 w 1306267"/>
              <a:gd name="connsiteY18-874" fmla="*/ 303202 h 1424419"/>
              <a:gd name="connsiteX19-875" fmla="*/ 106293 w 1306267"/>
              <a:gd name="connsiteY19-876" fmla="*/ 282597 h 1424419"/>
              <a:gd name="connsiteX20-877" fmla="*/ 541533 w 1306267"/>
              <a:gd name="connsiteY20-878" fmla="*/ 38110 h 1424419"/>
              <a:gd name="connsiteX21-879" fmla="*/ 653528 w 1306267"/>
              <a:gd name="connsiteY21-880" fmla="*/ 0 h 1424419"/>
              <a:gd name="connsiteX0-881" fmla="*/ 653528 w 1306267"/>
              <a:gd name="connsiteY0-882" fmla="*/ 0 h 1424419"/>
              <a:gd name="connsiteX1-883" fmla="*/ 757287 w 1306267"/>
              <a:gd name="connsiteY1-884" fmla="*/ 32444 h 1424419"/>
              <a:gd name="connsiteX2-885" fmla="*/ 1206876 w 1306267"/>
              <a:gd name="connsiteY2-886" fmla="*/ 284945 h 1424419"/>
              <a:gd name="connsiteX3-887" fmla="*/ 1237706 w 1306267"/>
              <a:gd name="connsiteY3-888" fmla="*/ 306775 h 1424419"/>
              <a:gd name="connsiteX4-889" fmla="*/ 1301712 w 1306267"/>
              <a:gd name="connsiteY4-890" fmla="*/ 442384 h 1424419"/>
              <a:gd name="connsiteX5-891" fmla="*/ 1303099 w 1306267"/>
              <a:gd name="connsiteY5-892" fmla="*/ 495558 h 1424419"/>
              <a:gd name="connsiteX6-893" fmla="*/ 1303099 w 1306267"/>
              <a:gd name="connsiteY6-894" fmla="*/ 952393 h 1424419"/>
              <a:gd name="connsiteX7-895" fmla="*/ 1305306 w 1306267"/>
              <a:gd name="connsiteY7-896" fmla="*/ 990115 h 1424419"/>
              <a:gd name="connsiteX8-897" fmla="*/ 1255800 w 1306267"/>
              <a:gd name="connsiteY8-898" fmla="*/ 1142552 h 1424419"/>
              <a:gd name="connsiteX9-899" fmla="*/ 1172881 w 1306267"/>
              <a:gd name="connsiteY9-900" fmla="*/ 1179342 h 1424419"/>
              <a:gd name="connsiteX10-901" fmla="*/ 792288 w 1306267"/>
              <a:gd name="connsiteY10-902" fmla="*/ 1385653 h 1424419"/>
              <a:gd name="connsiteX11-903" fmla="*/ 522686 w 1306267"/>
              <a:gd name="connsiteY11-904" fmla="*/ 1384922 h 1424419"/>
              <a:gd name="connsiteX12-905" fmla="*/ 90241 w 1306267"/>
              <a:gd name="connsiteY12-906" fmla="*/ 1150634 h 1424419"/>
              <a:gd name="connsiteX13-907" fmla="*/ 55672 w 1306267"/>
              <a:gd name="connsiteY13-908" fmla="*/ 1124403 h 1424419"/>
              <a:gd name="connsiteX14-909" fmla="*/ 667 w 1306267"/>
              <a:gd name="connsiteY14-910" fmla="*/ 999105 h 1424419"/>
              <a:gd name="connsiteX15-911" fmla="*/ 0 w 1306267"/>
              <a:gd name="connsiteY15-912" fmla="*/ 972364 h 1424419"/>
              <a:gd name="connsiteX16-913" fmla="*/ 2496 w 1306267"/>
              <a:gd name="connsiteY16-914" fmla="*/ 463106 h 1424419"/>
              <a:gd name="connsiteX17-915" fmla="*/ 2458 w 1306267"/>
              <a:gd name="connsiteY17-916" fmla="*/ 429563 h 1424419"/>
              <a:gd name="connsiteX18-917" fmla="*/ 75248 w 1306267"/>
              <a:gd name="connsiteY18-918" fmla="*/ 303202 h 1424419"/>
              <a:gd name="connsiteX19-919" fmla="*/ 106293 w 1306267"/>
              <a:gd name="connsiteY19-920" fmla="*/ 282597 h 1424419"/>
              <a:gd name="connsiteX20-921" fmla="*/ 541533 w 1306267"/>
              <a:gd name="connsiteY20-922" fmla="*/ 38110 h 1424419"/>
              <a:gd name="connsiteX21-923" fmla="*/ 653528 w 1306267"/>
              <a:gd name="connsiteY21-924" fmla="*/ 0 h 1424419"/>
              <a:gd name="connsiteX0-925" fmla="*/ 653528 w 1306267"/>
              <a:gd name="connsiteY0-926" fmla="*/ 0 h 1424419"/>
              <a:gd name="connsiteX1-927" fmla="*/ 757287 w 1306267"/>
              <a:gd name="connsiteY1-928" fmla="*/ 32444 h 1424419"/>
              <a:gd name="connsiteX2-929" fmla="*/ 1206876 w 1306267"/>
              <a:gd name="connsiteY2-930" fmla="*/ 284945 h 1424419"/>
              <a:gd name="connsiteX3-931" fmla="*/ 1237706 w 1306267"/>
              <a:gd name="connsiteY3-932" fmla="*/ 306775 h 1424419"/>
              <a:gd name="connsiteX4-933" fmla="*/ 1301712 w 1306267"/>
              <a:gd name="connsiteY4-934" fmla="*/ 442384 h 1424419"/>
              <a:gd name="connsiteX5-935" fmla="*/ 1303099 w 1306267"/>
              <a:gd name="connsiteY5-936" fmla="*/ 495558 h 1424419"/>
              <a:gd name="connsiteX6-937" fmla="*/ 1303099 w 1306267"/>
              <a:gd name="connsiteY6-938" fmla="*/ 952393 h 1424419"/>
              <a:gd name="connsiteX7-939" fmla="*/ 1305306 w 1306267"/>
              <a:gd name="connsiteY7-940" fmla="*/ 990115 h 1424419"/>
              <a:gd name="connsiteX8-941" fmla="*/ 1255800 w 1306267"/>
              <a:gd name="connsiteY8-942" fmla="*/ 1142552 h 1424419"/>
              <a:gd name="connsiteX9-943" fmla="*/ 1172881 w 1306267"/>
              <a:gd name="connsiteY9-944" fmla="*/ 1179342 h 1424419"/>
              <a:gd name="connsiteX10-945" fmla="*/ 792288 w 1306267"/>
              <a:gd name="connsiteY10-946" fmla="*/ 1385653 h 1424419"/>
              <a:gd name="connsiteX11-947" fmla="*/ 522686 w 1306267"/>
              <a:gd name="connsiteY11-948" fmla="*/ 1384922 h 1424419"/>
              <a:gd name="connsiteX12-949" fmla="*/ 90241 w 1306267"/>
              <a:gd name="connsiteY12-950" fmla="*/ 1150634 h 1424419"/>
              <a:gd name="connsiteX13-951" fmla="*/ 55672 w 1306267"/>
              <a:gd name="connsiteY13-952" fmla="*/ 1124403 h 1424419"/>
              <a:gd name="connsiteX14-953" fmla="*/ 667 w 1306267"/>
              <a:gd name="connsiteY14-954" fmla="*/ 999105 h 1424419"/>
              <a:gd name="connsiteX15-955" fmla="*/ 0 w 1306267"/>
              <a:gd name="connsiteY15-956" fmla="*/ 972364 h 1424419"/>
              <a:gd name="connsiteX16-957" fmla="*/ 2496 w 1306267"/>
              <a:gd name="connsiteY16-958" fmla="*/ 463106 h 1424419"/>
              <a:gd name="connsiteX17-959" fmla="*/ 2458 w 1306267"/>
              <a:gd name="connsiteY17-960" fmla="*/ 429563 h 1424419"/>
              <a:gd name="connsiteX18-961" fmla="*/ 75248 w 1306267"/>
              <a:gd name="connsiteY18-962" fmla="*/ 303202 h 1424419"/>
              <a:gd name="connsiteX19-963" fmla="*/ 106293 w 1306267"/>
              <a:gd name="connsiteY19-964" fmla="*/ 282597 h 1424419"/>
              <a:gd name="connsiteX20-965" fmla="*/ 541533 w 1306267"/>
              <a:gd name="connsiteY20-966" fmla="*/ 38110 h 1424419"/>
              <a:gd name="connsiteX21-967" fmla="*/ 653528 w 1306267"/>
              <a:gd name="connsiteY21-968" fmla="*/ 0 h 1424419"/>
              <a:gd name="connsiteX0-969" fmla="*/ 653528 w 1306267"/>
              <a:gd name="connsiteY0-970" fmla="*/ 0 h 1424419"/>
              <a:gd name="connsiteX1-971" fmla="*/ 757287 w 1306267"/>
              <a:gd name="connsiteY1-972" fmla="*/ 32444 h 1424419"/>
              <a:gd name="connsiteX2-973" fmla="*/ 1206876 w 1306267"/>
              <a:gd name="connsiteY2-974" fmla="*/ 284945 h 1424419"/>
              <a:gd name="connsiteX3-975" fmla="*/ 1237706 w 1306267"/>
              <a:gd name="connsiteY3-976" fmla="*/ 306775 h 1424419"/>
              <a:gd name="connsiteX4-977" fmla="*/ 1301712 w 1306267"/>
              <a:gd name="connsiteY4-978" fmla="*/ 442384 h 1424419"/>
              <a:gd name="connsiteX5-979" fmla="*/ 1303099 w 1306267"/>
              <a:gd name="connsiteY5-980" fmla="*/ 495558 h 1424419"/>
              <a:gd name="connsiteX6-981" fmla="*/ 1303099 w 1306267"/>
              <a:gd name="connsiteY6-982" fmla="*/ 952393 h 1424419"/>
              <a:gd name="connsiteX7-983" fmla="*/ 1305306 w 1306267"/>
              <a:gd name="connsiteY7-984" fmla="*/ 990115 h 1424419"/>
              <a:gd name="connsiteX8-985" fmla="*/ 1255800 w 1306267"/>
              <a:gd name="connsiteY8-986" fmla="*/ 1142552 h 1424419"/>
              <a:gd name="connsiteX9-987" fmla="*/ 1172881 w 1306267"/>
              <a:gd name="connsiteY9-988" fmla="*/ 1179342 h 1424419"/>
              <a:gd name="connsiteX10-989" fmla="*/ 792288 w 1306267"/>
              <a:gd name="connsiteY10-990" fmla="*/ 1385653 h 1424419"/>
              <a:gd name="connsiteX11-991" fmla="*/ 522686 w 1306267"/>
              <a:gd name="connsiteY11-992" fmla="*/ 1384922 h 1424419"/>
              <a:gd name="connsiteX12-993" fmla="*/ 90241 w 1306267"/>
              <a:gd name="connsiteY12-994" fmla="*/ 1150634 h 1424419"/>
              <a:gd name="connsiteX13-995" fmla="*/ 55672 w 1306267"/>
              <a:gd name="connsiteY13-996" fmla="*/ 1124403 h 1424419"/>
              <a:gd name="connsiteX14-997" fmla="*/ 667 w 1306267"/>
              <a:gd name="connsiteY14-998" fmla="*/ 999105 h 1424419"/>
              <a:gd name="connsiteX15-999" fmla="*/ 0 w 1306267"/>
              <a:gd name="connsiteY15-1000" fmla="*/ 972364 h 1424419"/>
              <a:gd name="connsiteX16-1001" fmla="*/ 2496 w 1306267"/>
              <a:gd name="connsiteY16-1002" fmla="*/ 463106 h 1424419"/>
              <a:gd name="connsiteX17-1003" fmla="*/ 2458 w 1306267"/>
              <a:gd name="connsiteY17-1004" fmla="*/ 429563 h 1424419"/>
              <a:gd name="connsiteX18-1005" fmla="*/ 75248 w 1306267"/>
              <a:gd name="connsiteY18-1006" fmla="*/ 303202 h 1424419"/>
              <a:gd name="connsiteX19-1007" fmla="*/ 106293 w 1306267"/>
              <a:gd name="connsiteY19-1008" fmla="*/ 282597 h 1424419"/>
              <a:gd name="connsiteX20-1009" fmla="*/ 541533 w 1306267"/>
              <a:gd name="connsiteY20-1010" fmla="*/ 38110 h 1424419"/>
              <a:gd name="connsiteX21-1011" fmla="*/ 653528 w 1306267"/>
              <a:gd name="connsiteY21-1012" fmla="*/ 0 h 1424419"/>
              <a:gd name="connsiteX0-1013" fmla="*/ 653528 w 1306267"/>
              <a:gd name="connsiteY0-1014" fmla="*/ 0 h 1424419"/>
              <a:gd name="connsiteX1-1015" fmla="*/ 757287 w 1306267"/>
              <a:gd name="connsiteY1-1016" fmla="*/ 32444 h 1424419"/>
              <a:gd name="connsiteX2-1017" fmla="*/ 1206876 w 1306267"/>
              <a:gd name="connsiteY2-1018" fmla="*/ 284945 h 1424419"/>
              <a:gd name="connsiteX3-1019" fmla="*/ 1237706 w 1306267"/>
              <a:gd name="connsiteY3-1020" fmla="*/ 306775 h 1424419"/>
              <a:gd name="connsiteX4-1021" fmla="*/ 1301712 w 1306267"/>
              <a:gd name="connsiteY4-1022" fmla="*/ 442384 h 1424419"/>
              <a:gd name="connsiteX5-1023" fmla="*/ 1303099 w 1306267"/>
              <a:gd name="connsiteY5-1024" fmla="*/ 495558 h 1424419"/>
              <a:gd name="connsiteX6-1025" fmla="*/ 1303099 w 1306267"/>
              <a:gd name="connsiteY6-1026" fmla="*/ 952393 h 1424419"/>
              <a:gd name="connsiteX7-1027" fmla="*/ 1305306 w 1306267"/>
              <a:gd name="connsiteY7-1028" fmla="*/ 990115 h 1424419"/>
              <a:gd name="connsiteX8-1029" fmla="*/ 1255800 w 1306267"/>
              <a:gd name="connsiteY8-1030" fmla="*/ 1142552 h 1424419"/>
              <a:gd name="connsiteX9-1031" fmla="*/ 1172881 w 1306267"/>
              <a:gd name="connsiteY9-1032" fmla="*/ 1179342 h 1424419"/>
              <a:gd name="connsiteX10-1033" fmla="*/ 792288 w 1306267"/>
              <a:gd name="connsiteY10-1034" fmla="*/ 1385653 h 1424419"/>
              <a:gd name="connsiteX11-1035" fmla="*/ 522686 w 1306267"/>
              <a:gd name="connsiteY11-1036" fmla="*/ 1384922 h 1424419"/>
              <a:gd name="connsiteX12-1037" fmla="*/ 90241 w 1306267"/>
              <a:gd name="connsiteY12-1038" fmla="*/ 1150634 h 1424419"/>
              <a:gd name="connsiteX13-1039" fmla="*/ 55672 w 1306267"/>
              <a:gd name="connsiteY13-1040" fmla="*/ 1124403 h 1424419"/>
              <a:gd name="connsiteX14-1041" fmla="*/ 667 w 1306267"/>
              <a:gd name="connsiteY14-1042" fmla="*/ 999105 h 1424419"/>
              <a:gd name="connsiteX15-1043" fmla="*/ 0 w 1306267"/>
              <a:gd name="connsiteY15-1044" fmla="*/ 972364 h 1424419"/>
              <a:gd name="connsiteX16-1045" fmla="*/ 2496 w 1306267"/>
              <a:gd name="connsiteY16-1046" fmla="*/ 463106 h 1424419"/>
              <a:gd name="connsiteX17-1047" fmla="*/ 2458 w 1306267"/>
              <a:gd name="connsiteY17-1048" fmla="*/ 429563 h 1424419"/>
              <a:gd name="connsiteX18-1049" fmla="*/ 75248 w 1306267"/>
              <a:gd name="connsiteY18-1050" fmla="*/ 303202 h 1424419"/>
              <a:gd name="connsiteX19-1051" fmla="*/ 106293 w 1306267"/>
              <a:gd name="connsiteY19-1052" fmla="*/ 282597 h 1424419"/>
              <a:gd name="connsiteX20-1053" fmla="*/ 541533 w 1306267"/>
              <a:gd name="connsiteY20-1054" fmla="*/ 38110 h 1424419"/>
              <a:gd name="connsiteX21-1055" fmla="*/ 653528 w 1306267"/>
              <a:gd name="connsiteY21-1056" fmla="*/ 0 h 1424419"/>
              <a:gd name="connsiteX0-1057" fmla="*/ 653528 w 1306267"/>
              <a:gd name="connsiteY0-1058" fmla="*/ 0 h 1424419"/>
              <a:gd name="connsiteX1-1059" fmla="*/ 757287 w 1306267"/>
              <a:gd name="connsiteY1-1060" fmla="*/ 32444 h 1424419"/>
              <a:gd name="connsiteX2-1061" fmla="*/ 1206876 w 1306267"/>
              <a:gd name="connsiteY2-1062" fmla="*/ 284945 h 1424419"/>
              <a:gd name="connsiteX3-1063" fmla="*/ 1237706 w 1306267"/>
              <a:gd name="connsiteY3-1064" fmla="*/ 306775 h 1424419"/>
              <a:gd name="connsiteX4-1065" fmla="*/ 1301712 w 1306267"/>
              <a:gd name="connsiteY4-1066" fmla="*/ 442384 h 1424419"/>
              <a:gd name="connsiteX5-1067" fmla="*/ 1303099 w 1306267"/>
              <a:gd name="connsiteY5-1068" fmla="*/ 495558 h 1424419"/>
              <a:gd name="connsiteX6-1069" fmla="*/ 1303099 w 1306267"/>
              <a:gd name="connsiteY6-1070" fmla="*/ 952393 h 1424419"/>
              <a:gd name="connsiteX7-1071" fmla="*/ 1305306 w 1306267"/>
              <a:gd name="connsiteY7-1072" fmla="*/ 990115 h 1424419"/>
              <a:gd name="connsiteX8-1073" fmla="*/ 1255800 w 1306267"/>
              <a:gd name="connsiteY8-1074" fmla="*/ 1142552 h 1424419"/>
              <a:gd name="connsiteX9-1075" fmla="*/ 1172881 w 1306267"/>
              <a:gd name="connsiteY9-1076" fmla="*/ 1179342 h 1424419"/>
              <a:gd name="connsiteX10-1077" fmla="*/ 792288 w 1306267"/>
              <a:gd name="connsiteY10-1078" fmla="*/ 1385653 h 1424419"/>
              <a:gd name="connsiteX11-1079" fmla="*/ 522686 w 1306267"/>
              <a:gd name="connsiteY11-1080" fmla="*/ 1384922 h 1424419"/>
              <a:gd name="connsiteX12-1081" fmla="*/ 90241 w 1306267"/>
              <a:gd name="connsiteY12-1082" fmla="*/ 1150634 h 1424419"/>
              <a:gd name="connsiteX13-1083" fmla="*/ 55672 w 1306267"/>
              <a:gd name="connsiteY13-1084" fmla="*/ 1124403 h 1424419"/>
              <a:gd name="connsiteX14-1085" fmla="*/ 667 w 1306267"/>
              <a:gd name="connsiteY14-1086" fmla="*/ 999105 h 1424419"/>
              <a:gd name="connsiteX15-1087" fmla="*/ 0 w 1306267"/>
              <a:gd name="connsiteY15-1088" fmla="*/ 972364 h 1424419"/>
              <a:gd name="connsiteX16-1089" fmla="*/ 2496 w 1306267"/>
              <a:gd name="connsiteY16-1090" fmla="*/ 463106 h 1424419"/>
              <a:gd name="connsiteX17-1091" fmla="*/ 2458 w 1306267"/>
              <a:gd name="connsiteY17-1092" fmla="*/ 429563 h 1424419"/>
              <a:gd name="connsiteX18-1093" fmla="*/ 75248 w 1306267"/>
              <a:gd name="connsiteY18-1094" fmla="*/ 303202 h 1424419"/>
              <a:gd name="connsiteX19-1095" fmla="*/ 106293 w 1306267"/>
              <a:gd name="connsiteY19-1096" fmla="*/ 282597 h 1424419"/>
              <a:gd name="connsiteX20-1097" fmla="*/ 541533 w 1306267"/>
              <a:gd name="connsiteY20-1098" fmla="*/ 38110 h 1424419"/>
              <a:gd name="connsiteX21-1099" fmla="*/ 653528 w 1306267"/>
              <a:gd name="connsiteY21-1100" fmla="*/ 0 h 1424419"/>
              <a:gd name="connsiteX0-1101" fmla="*/ 653528 w 1306267"/>
              <a:gd name="connsiteY0-1102" fmla="*/ 0 h 1424419"/>
              <a:gd name="connsiteX1-1103" fmla="*/ 757287 w 1306267"/>
              <a:gd name="connsiteY1-1104" fmla="*/ 32444 h 1424419"/>
              <a:gd name="connsiteX2-1105" fmla="*/ 1206876 w 1306267"/>
              <a:gd name="connsiteY2-1106" fmla="*/ 284945 h 1424419"/>
              <a:gd name="connsiteX3-1107" fmla="*/ 1237706 w 1306267"/>
              <a:gd name="connsiteY3-1108" fmla="*/ 306775 h 1424419"/>
              <a:gd name="connsiteX4-1109" fmla="*/ 1301712 w 1306267"/>
              <a:gd name="connsiteY4-1110" fmla="*/ 442384 h 1424419"/>
              <a:gd name="connsiteX5-1111" fmla="*/ 1303099 w 1306267"/>
              <a:gd name="connsiteY5-1112" fmla="*/ 495558 h 1424419"/>
              <a:gd name="connsiteX6-1113" fmla="*/ 1303099 w 1306267"/>
              <a:gd name="connsiteY6-1114" fmla="*/ 952393 h 1424419"/>
              <a:gd name="connsiteX7-1115" fmla="*/ 1305306 w 1306267"/>
              <a:gd name="connsiteY7-1116" fmla="*/ 990115 h 1424419"/>
              <a:gd name="connsiteX8-1117" fmla="*/ 1255800 w 1306267"/>
              <a:gd name="connsiteY8-1118" fmla="*/ 1142552 h 1424419"/>
              <a:gd name="connsiteX9-1119" fmla="*/ 1172881 w 1306267"/>
              <a:gd name="connsiteY9-1120" fmla="*/ 1179342 h 1424419"/>
              <a:gd name="connsiteX10-1121" fmla="*/ 792288 w 1306267"/>
              <a:gd name="connsiteY10-1122" fmla="*/ 1385653 h 1424419"/>
              <a:gd name="connsiteX11-1123" fmla="*/ 522686 w 1306267"/>
              <a:gd name="connsiteY11-1124" fmla="*/ 1384922 h 1424419"/>
              <a:gd name="connsiteX12-1125" fmla="*/ 90241 w 1306267"/>
              <a:gd name="connsiteY12-1126" fmla="*/ 1150634 h 1424419"/>
              <a:gd name="connsiteX13-1127" fmla="*/ 48904 w 1306267"/>
              <a:gd name="connsiteY13-1128" fmla="*/ 1124403 h 1424419"/>
              <a:gd name="connsiteX14-1129" fmla="*/ 667 w 1306267"/>
              <a:gd name="connsiteY14-1130" fmla="*/ 999105 h 1424419"/>
              <a:gd name="connsiteX15-1131" fmla="*/ 0 w 1306267"/>
              <a:gd name="connsiteY15-1132" fmla="*/ 972364 h 1424419"/>
              <a:gd name="connsiteX16-1133" fmla="*/ 2496 w 1306267"/>
              <a:gd name="connsiteY16-1134" fmla="*/ 463106 h 1424419"/>
              <a:gd name="connsiteX17-1135" fmla="*/ 2458 w 1306267"/>
              <a:gd name="connsiteY17-1136" fmla="*/ 429563 h 1424419"/>
              <a:gd name="connsiteX18-1137" fmla="*/ 75248 w 1306267"/>
              <a:gd name="connsiteY18-1138" fmla="*/ 303202 h 1424419"/>
              <a:gd name="connsiteX19-1139" fmla="*/ 106293 w 1306267"/>
              <a:gd name="connsiteY19-1140" fmla="*/ 282597 h 1424419"/>
              <a:gd name="connsiteX20-1141" fmla="*/ 541533 w 1306267"/>
              <a:gd name="connsiteY20-1142" fmla="*/ 38110 h 1424419"/>
              <a:gd name="connsiteX21-1143" fmla="*/ 653528 w 1306267"/>
              <a:gd name="connsiteY21-1144" fmla="*/ 0 h 1424419"/>
              <a:gd name="connsiteX0-1145" fmla="*/ 653528 w 1306267"/>
              <a:gd name="connsiteY0-1146" fmla="*/ 0 h 1424419"/>
              <a:gd name="connsiteX1-1147" fmla="*/ 757287 w 1306267"/>
              <a:gd name="connsiteY1-1148" fmla="*/ 32444 h 1424419"/>
              <a:gd name="connsiteX2-1149" fmla="*/ 1206876 w 1306267"/>
              <a:gd name="connsiteY2-1150" fmla="*/ 284945 h 1424419"/>
              <a:gd name="connsiteX3-1151" fmla="*/ 1237706 w 1306267"/>
              <a:gd name="connsiteY3-1152" fmla="*/ 306775 h 1424419"/>
              <a:gd name="connsiteX4-1153" fmla="*/ 1301712 w 1306267"/>
              <a:gd name="connsiteY4-1154" fmla="*/ 442384 h 1424419"/>
              <a:gd name="connsiteX5-1155" fmla="*/ 1303099 w 1306267"/>
              <a:gd name="connsiteY5-1156" fmla="*/ 495558 h 1424419"/>
              <a:gd name="connsiteX6-1157" fmla="*/ 1303099 w 1306267"/>
              <a:gd name="connsiteY6-1158" fmla="*/ 952393 h 1424419"/>
              <a:gd name="connsiteX7-1159" fmla="*/ 1305306 w 1306267"/>
              <a:gd name="connsiteY7-1160" fmla="*/ 990115 h 1424419"/>
              <a:gd name="connsiteX8-1161" fmla="*/ 1255800 w 1306267"/>
              <a:gd name="connsiteY8-1162" fmla="*/ 1142552 h 1424419"/>
              <a:gd name="connsiteX9-1163" fmla="*/ 1172881 w 1306267"/>
              <a:gd name="connsiteY9-1164" fmla="*/ 1179342 h 1424419"/>
              <a:gd name="connsiteX10-1165" fmla="*/ 792288 w 1306267"/>
              <a:gd name="connsiteY10-1166" fmla="*/ 1385653 h 1424419"/>
              <a:gd name="connsiteX11-1167" fmla="*/ 522686 w 1306267"/>
              <a:gd name="connsiteY11-1168" fmla="*/ 1384922 h 1424419"/>
              <a:gd name="connsiteX12-1169" fmla="*/ 90241 w 1306267"/>
              <a:gd name="connsiteY12-1170" fmla="*/ 1150634 h 1424419"/>
              <a:gd name="connsiteX13-1171" fmla="*/ 48904 w 1306267"/>
              <a:gd name="connsiteY13-1172" fmla="*/ 1124403 h 1424419"/>
              <a:gd name="connsiteX14-1173" fmla="*/ 667 w 1306267"/>
              <a:gd name="connsiteY14-1174" fmla="*/ 999105 h 1424419"/>
              <a:gd name="connsiteX15-1175" fmla="*/ 0 w 1306267"/>
              <a:gd name="connsiteY15-1176" fmla="*/ 972364 h 1424419"/>
              <a:gd name="connsiteX16-1177" fmla="*/ 2496 w 1306267"/>
              <a:gd name="connsiteY16-1178" fmla="*/ 463106 h 1424419"/>
              <a:gd name="connsiteX17-1179" fmla="*/ 2458 w 1306267"/>
              <a:gd name="connsiteY17-1180" fmla="*/ 429563 h 1424419"/>
              <a:gd name="connsiteX18-1181" fmla="*/ 75248 w 1306267"/>
              <a:gd name="connsiteY18-1182" fmla="*/ 303202 h 1424419"/>
              <a:gd name="connsiteX19-1183" fmla="*/ 106293 w 1306267"/>
              <a:gd name="connsiteY19-1184" fmla="*/ 282597 h 1424419"/>
              <a:gd name="connsiteX20-1185" fmla="*/ 541533 w 1306267"/>
              <a:gd name="connsiteY20-1186" fmla="*/ 38110 h 1424419"/>
              <a:gd name="connsiteX21-1187" fmla="*/ 653528 w 1306267"/>
              <a:gd name="connsiteY21-1188" fmla="*/ 0 h 1424419"/>
              <a:gd name="connsiteX0-1189" fmla="*/ 653528 w 1306267"/>
              <a:gd name="connsiteY0-1190" fmla="*/ 0 h 1424419"/>
              <a:gd name="connsiteX1-1191" fmla="*/ 757287 w 1306267"/>
              <a:gd name="connsiteY1-1192" fmla="*/ 32444 h 1424419"/>
              <a:gd name="connsiteX2-1193" fmla="*/ 1206876 w 1306267"/>
              <a:gd name="connsiteY2-1194" fmla="*/ 284945 h 1424419"/>
              <a:gd name="connsiteX3-1195" fmla="*/ 1237706 w 1306267"/>
              <a:gd name="connsiteY3-1196" fmla="*/ 306775 h 1424419"/>
              <a:gd name="connsiteX4-1197" fmla="*/ 1301712 w 1306267"/>
              <a:gd name="connsiteY4-1198" fmla="*/ 442384 h 1424419"/>
              <a:gd name="connsiteX5-1199" fmla="*/ 1303099 w 1306267"/>
              <a:gd name="connsiteY5-1200" fmla="*/ 495558 h 1424419"/>
              <a:gd name="connsiteX6-1201" fmla="*/ 1303099 w 1306267"/>
              <a:gd name="connsiteY6-1202" fmla="*/ 952393 h 1424419"/>
              <a:gd name="connsiteX7-1203" fmla="*/ 1305306 w 1306267"/>
              <a:gd name="connsiteY7-1204" fmla="*/ 990115 h 1424419"/>
              <a:gd name="connsiteX8-1205" fmla="*/ 1255800 w 1306267"/>
              <a:gd name="connsiteY8-1206" fmla="*/ 1142552 h 1424419"/>
              <a:gd name="connsiteX9-1207" fmla="*/ 1172881 w 1306267"/>
              <a:gd name="connsiteY9-1208" fmla="*/ 1179342 h 1424419"/>
              <a:gd name="connsiteX10-1209" fmla="*/ 792288 w 1306267"/>
              <a:gd name="connsiteY10-1210" fmla="*/ 1385653 h 1424419"/>
              <a:gd name="connsiteX11-1211" fmla="*/ 522686 w 1306267"/>
              <a:gd name="connsiteY11-1212" fmla="*/ 1384922 h 1424419"/>
              <a:gd name="connsiteX12-1213" fmla="*/ 90241 w 1306267"/>
              <a:gd name="connsiteY12-1214" fmla="*/ 1150634 h 1424419"/>
              <a:gd name="connsiteX13-1215" fmla="*/ 48904 w 1306267"/>
              <a:gd name="connsiteY13-1216" fmla="*/ 1124403 h 1424419"/>
              <a:gd name="connsiteX14-1217" fmla="*/ 667 w 1306267"/>
              <a:gd name="connsiteY14-1218" fmla="*/ 999105 h 1424419"/>
              <a:gd name="connsiteX15-1219" fmla="*/ 0 w 1306267"/>
              <a:gd name="connsiteY15-1220" fmla="*/ 972364 h 1424419"/>
              <a:gd name="connsiteX16-1221" fmla="*/ 2496 w 1306267"/>
              <a:gd name="connsiteY16-1222" fmla="*/ 463106 h 1424419"/>
              <a:gd name="connsiteX17-1223" fmla="*/ 2458 w 1306267"/>
              <a:gd name="connsiteY17-1224" fmla="*/ 429563 h 1424419"/>
              <a:gd name="connsiteX18-1225" fmla="*/ 75248 w 1306267"/>
              <a:gd name="connsiteY18-1226" fmla="*/ 303202 h 1424419"/>
              <a:gd name="connsiteX19-1227" fmla="*/ 106293 w 1306267"/>
              <a:gd name="connsiteY19-1228" fmla="*/ 282597 h 1424419"/>
              <a:gd name="connsiteX20-1229" fmla="*/ 541533 w 1306267"/>
              <a:gd name="connsiteY20-1230" fmla="*/ 38110 h 1424419"/>
              <a:gd name="connsiteX21-1231" fmla="*/ 653528 w 1306267"/>
              <a:gd name="connsiteY21-1232" fmla="*/ 0 h 1424419"/>
              <a:gd name="connsiteX0-1233" fmla="*/ 653528 w 1306267"/>
              <a:gd name="connsiteY0-1234" fmla="*/ 0 h 1424419"/>
              <a:gd name="connsiteX1-1235" fmla="*/ 757287 w 1306267"/>
              <a:gd name="connsiteY1-1236" fmla="*/ 32444 h 1424419"/>
              <a:gd name="connsiteX2-1237" fmla="*/ 1206876 w 1306267"/>
              <a:gd name="connsiteY2-1238" fmla="*/ 284945 h 1424419"/>
              <a:gd name="connsiteX3-1239" fmla="*/ 1237706 w 1306267"/>
              <a:gd name="connsiteY3-1240" fmla="*/ 306775 h 1424419"/>
              <a:gd name="connsiteX4-1241" fmla="*/ 1301712 w 1306267"/>
              <a:gd name="connsiteY4-1242" fmla="*/ 442384 h 1424419"/>
              <a:gd name="connsiteX5-1243" fmla="*/ 1303099 w 1306267"/>
              <a:gd name="connsiteY5-1244" fmla="*/ 495558 h 1424419"/>
              <a:gd name="connsiteX6-1245" fmla="*/ 1303099 w 1306267"/>
              <a:gd name="connsiteY6-1246" fmla="*/ 952393 h 1424419"/>
              <a:gd name="connsiteX7-1247" fmla="*/ 1305306 w 1306267"/>
              <a:gd name="connsiteY7-1248" fmla="*/ 990115 h 1424419"/>
              <a:gd name="connsiteX8-1249" fmla="*/ 1255800 w 1306267"/>
              <a:gd name="connsiteY8-1250" fmla="*/ 1142552 h 1424419"/>
              <a:gd name="connsiteX9-1251" fmla="*/ 1172881 w 1306267"/>
              <a:gd name="connsiteY9-1252" fmla="*/ 1179342 h 1424419"/>
              <a:gd name="connsiteX10-1253" fmla="*/ 792288 w 1306267"/>
              <a:gd name="connsiteY10-1254" fmla="*/ 1385653 h 1424419"/>
              <a:gd name="connsiteX11-1255" fmla="*/ 522686 w 1306267"/>
              <a:gd name="connsiteY11-1256" fmla="*/ 1384922 h 1424419"/>
              <a:gd name="connsiteX12-1257" fmla="*/ 90241 w 1306267"/>
              <a:gd name="connsiteY12-1258" fmla="*/ 1150634 h 1424419"/>
              <a:gd name="connsiteX13-1259" fmla="*/ 48904 w 1306267"/>
              <a:gd name="connsiteY13-1260" fmla="*/ 1124403 h 1424419"/>
              <a:gd name="connsiteX14-1261" fmla="*/ 667 w 1306267"/>
              <a:gd name="connsiteY14-1262" fmla="*/ 999105 h 1424419"/>
              <a:gd name="connsiteX15-1263" fmla="*/ 0 w 1306267"/>
              <a:gd name="connsiteY15-1264" fmla="*/ 972364 h 1424419"/>
              <a:gd name="connsiteX16-1265" fmla="*/ 2496 w 1306267"/>
              <a:gd name="connsiteY16-1266" fmla="*/ 463106 h 1424419"/>
              <a:gd name="connsiteX17-1267" fmla="*/ 2458 w 1306267"/>
              <a:gd name="connsiteY17-1268" fmla="*/ 429563 h 1424419"/>
              <a:gd name="connsiteX18-1269" fmla="*/ 75248 w 1306267"/>
              <a:gd name="connsiteY18-1270" fmla="*/ 303202 h 1424419"/>
              <a:gd name="connsiteX19-1271" fmla="*/ 106293 w 1306267"/>
              <a:gd name="connsiteY19-1272" fmla="*/ 282597 h 1424419"/>
              <a:gd name="connsiteX20-1273" fmla="*/ 541533 w 1306267"/>
              <a:gd name="connsiteY20-1274" fmla="*/ 38110 h 1424419"/>
              <a:gd name="connsiteX21-1275" fmla="*/ 653528 w 1306267"/>
              <a:gd name="connsiteY21-1276" fmla="*/ 0 h 1424419"/>
              <a:gd name="connsiteX0-1277" fmla="*/ 653528 w 1306267"/>
              <a:gd name="connsiteY0-1278" fmla="*/ 0 h 1424419"/>
              <a:gd name="connsiteX1-1279" fmla="*/ 757287 w 1306267"/>
              <a:gd name="connsiteY1-1280" fmla="*/ 32444 h 1424419"/>
              <a:gd name="connsiteX2-1281" fmla="*/ 1206876 w 1306267"/>
              <a:gd name="connsiteY2-1282" fmla="*/ 284945 h 1424419"/>
              <a:gd name="connsiteX3-1283" fmla="*/ 1237706 w 1306267"/>
              <a:gd name="connsiteY3-1284" fmla="*/ 306775 h 1424419"/>
              <a:gd name="connsiteX4-1285" fmla="*/ 1301712 w 1306267"/>
              <a:gd name="connsiteY4-1286" fmla="*/ 442384 h 1424419"/>
              <a:gd name="connsiteX5-1287" fmla="*/ 1303099 w 1306267"/>
              <a:gd name="connsiteY5-1288" fmla="*/ 495558 h 1424419"/>
              <a:gd name="connsiteX6-1289" fmla="*/ 1303099 w 1306267"/>
              <a:gd name="connsiteY6-1290" fmla="*/ 952393 h 1424419"/>
              <a:gd name="connsiteX7-1291" fmla="*/ 1305306 w 1306267"/>
              <a:gd name="connsiteY7-1292" fmla="*/ 990115 h 1424419"/>
              <a:gd name="connsiteX8-1293" fmla="*/ 1255800 w 1306267"/>
              <a:gd name="connsiteY8-1294" fmla="*/ 1142552 h 1424419"/>
              <a:gd name="connsiteX9-1295" fmla="*/ 1172881 w 1306267"/>
              <a:gd name="connsiteY9-1296" fmla="*/ 1179342 h 1424419"/>
              <a:gd name="connsiteX10-1297" fmla="*/ 792288 w 1306267"/>
              <a:gd name="connsiteY10-1298" fmla="*/ 1385653 h 1424419"/>
              <a:gd name="connsiteX11-1299" fmla="*/ 522686 w 1306267"/>
              <a:gd name="connsiteY11-1300" fmla="*/ 1384922 h 1424419"/>
              <a:gd name="connsiteX12-1301" fmla="*/ 97009 w 1306267"/>
              <a:gd name="connsiteY12-1302" fmla="*/ 1161462 h 1424419"/>
              <a:gd name="connsiteX13-1303" fmla="*/ 48904 w 1306267"/>
              <a:gd name="connsiteY13-1304" fmla="*/ 1124403 h 1424419"/>
              <a:gd name="connsiteX14-1305" fmla="*/ 667 w 1306267"/>
              <a:gd name="connsiteY14-1306" fmla="*/ 999105 h 1424419"/>
              <a:gd name="connsiteX15-1307" fmla="*/ 0 w 1306267"/>
              <a:gd name="connsiteY15-1308" fmla="*/ 972364 h 1424419"/>
              <a:gd name="connsiteX16-1309" fmla="*/ 2496 w 1306267"/>
              <a:gd name="connsiteY16-1310" fmla="*/ 463106 h 1424419"/>
              <a:gd name="connsiteX17-1311" fmla="*/ 2458 w 1306267"/>
              <a:gd name="connsiteY17-1312" fmla="*/ 429563 h 1424419"/>
              <a:gd name="connsiteX18-1313" fmla="*/ 75248 w 1306267"/>
              <a:gd name="connsiteY18-1314" fmla="*/ 303202 h 1424419"/>
              <a:gd name="connsiteX19-1315" fmla="*/ 106293 w 1306267"/>
              <a:gd name="connsiteY19-1316" fmla="*/ 282597 h 1424419"/>
              <a:gd name="connsiteX20-1317" fmla="*/ 541533 w 1306267"/>
              <a:gd name="connsiteY20-1318" fmla="*/ 38110 h 1424419"/>
              <a:gd name="connsiteX21-1319" fmla="*/ 653528 w 1306267"/>
              <a:gd name="connsiteY21-1320" fmla="*/ 0 h 1424419"/>
              <a:gd name="connsiteX0-1321" fmla="*/ 653528 w 1306267"/>
              <a:gd name="connsiteY0-1322" fmla="*/ 0 h 1424419"/>
              <a:gd name="connsiteX1-1323" fmla="*/ 757287 w 1306267"/>
              <a:gd name="connsiteY1-1324" fmla="*/ 32444 h 1424419"/>
              <a:gd name="connsiteX2-1325" fmla="*/ 1206876 w 1306267"/>
              <a:gd name="connsiteY2-1326" fmla="*/ 284945 h 1424419"/>
              <a:gd name="connsiteX3-1327" fmla="*/ 1237706 w 1306267"/>
              <a:gd name="connsiteY3-1328" fmla="*/ 306775 h 1424419"/>
              <a:gd name="connsiteX4-1329" fmla="*/ 1301712 w 1306267"/>
              <a:gd name="connsiteY4-1330" fmla="*/ 442384 h 1424419"/>
              <a:gd name="connsiteX5-1331" fmla="*/ 1303099 w 1306267"/>
              <a:gd name="connsiteY5-1332" fmla="*/ 495558 h 1424419"/>
              <a:gd name="connsiteX6-1333" fmla="*/ 1303099 w 1306267"/>
              <a:gd name="connsiteY6-1334" fmla="*/ 952393 h 1424419"/>
              <a:gd name="connsiteX7-1335" fmla="*/ 1305306 w 1306267"/>
              <a:gd name="connsiteY7-1336" fmla="*/ 990115 h 1424419"/>
              <a:gd name="connsiteX8-1337" fmla="*/ 1255800 w 1306267"/>
              <a:gd name="connsiteY8-1338" fmla="*/ 1142552 h 1424419"/>
              <a:gd name="connsiteX9-1339" fmla="*/ 1172881 w 1306267"/>
              <a:gd name="connsiteY9-1340" fmla="*/ 1179342 h 1424419"/>
              <a:gd name="connsiteX10-1341" fmla="*/ 792288 w 1306267"/>
              <a:gd name="connsiteY10-1342" fmla="*/ 1385653 h 1424419"/>
              <a:gd name="connsiteX11-1343" fmla="*/ 522686 w 1306267"/>
              <a:gd name="connsiteY11-1344" fmla="*/ 1384922 h 1424419"/>
              <a:gd name="connsiteX12-1345" fmla="*/ 97009 w 1306267"/>
              <a:gd name="connsiteY12-1346" fmla="*/ 1161462 h 1424419"/>
              <a:gd name="connsiteX13-1347" fmla="*/ 48904 w 1306267"/>
              <a:gd name="connsiteY13-1348" fmla="*/ 1124403 h 1424419"/>
              <a:gd name="connsiteX14-1349" fmla="*/ 667 w 1306267"/>
              <a:gd name="connsiteY14-1350" fmla="*/ 999105 h 1424419"/>
              <a:gd name="connsiteX15-1351" fmla="*/ 0 w 1306267"/>
              <a:gd name="connsiteY15-1352" fmla="*/ 972364 h 1424419"/>
              <a:gd name="connsiteX16-1353" fmla="*/ 2496 w 1306267"/>
              <a:gd name="connsiteY16-1354" fmla="*/ 463106 h 1424419"/>
              <a:gd name="connsiteX17-1355" fmla="*/ 2458 w 1306267"/>
              <a:gd name="connsiteY17-1356" fmla="*/ 429563 h 1424419"/>
              <a:gd name="connsiteX18-1357" fmla="*/ 75248 w 1306267"/>
              <a:gd name="connsiteY18-1358" fmla="*/ 303202 h 1424419"/>
              <a:gd name="connsiteX19-1359" fmla="*/ 106293 w 1306267"/>
              <a:gd name="connsiteY19-1360" fmla="*/ 282597 h 1424419"/>
              <a:gd name="connsiteX20-1361" fmla="*/ 541533 w 1306267"/>
              <a:gd name="connsiteY20-1362" fmla="*/ 38110 h 1424419"/>
              <a:gd name="connsiteX21-1363" fmla="*/ 653528 w 1306267"/>
              <a:gd name="connsiteY21-1364" fmla="*/ 0 h 1424419"/>
              <a:gd name="connsiteX0-1365" fmla="*/ 653528 w 1306267"/>
              <a:gd name="connsiteY0-1366" fmla="*/ 0 h 1424419"/>
              <a:gd name="connsiteX1-1367" fmla="*/ 757287 w 1306267"/>
              <a:gd name="connsiteY1-1368" fmla="*/ 32444 h 1424419"/>
              <a:gd name="connsiteX2-1369" fmla="*/ 1206876 w 1306267"/>
              <a:gd name="connsiteY2-1370" fmla="*/ 284945 h 1424419"/>
              <a:gd name="connsiteX3-1371" fmla="*/ 1237706 w 1306267"/>
              <a:gd name="connsiteY3-1372" fmla="*/ 306775 h 1424419"/>
              <a:gd name="connsiteX4-1373" fmla="*/ 1301712 w 1306267"/>
              <a:gd name="connsiteY4-1374" fmla="*/ 442384 h 1424419"/>
              <a:gd name="connsiteX5-1375" fmla="*/ 1303099 w 1306267"/>
              <a:gd name="connsiteY5-1376" fmla="*/ 495558 h 1424419"/>
              <a:gd name="connsiteX6-1377" fmla="*/ 1303099 w 1306267"/>
              <a:gd name="connsiteY6-1378" fmla="*/ 952393 h 1424419"/>
              <a:gd name="connsiteX7-1379" fmla="*/ 1305306 w 1306267"/>
              <a:gd name="connsiteY7-1380" fmla="*/ 990115 h 1424419"/>
              <a:gd name="connsiteX8-1381" fmla="*/ 1255800 w 1306267"/>
              <a:gd name="connsiteY8-1382" fmla="*/ 1142552 h 1424419"/>
              <a:gd name="connsiteX9-1383" fmla="*/ 1172881 w 1306267"/>
              <a:gd name="connsiteY9-1384" fmla="*/ 1179342 h 1424419"/>
              <a:gd name="connsiteX10-1385" fmla="*/ 792288 w 1306267"/>
              <a:gd name="connsiteY10-1386" fmla="*/ 1385653 h 1424419"/>
              <a:gd name="connsiteX11-1387" fmla="*/ 522686 w 1306267"/>
              <a:gd name="connsiteY11-1388" fmla="*/ 1384922 h 1424419"/>
              <a:gd name="connsiteX12-1389" fmla="*/ 97009 w 1306267"/>
              <a:gd name="connsiteY12-1390" fmla="*/ 1161462 h 1424419"/>
              <a:gd name="connsiteX13-1391" fmla="*/ 44843 w 1306267"/>
              <a:gd name="connsiteY13-1392" fmla="*/ 1118989 h 1424419"/>
              <a:gd name="connsiteX14-1393" fmla="*/ 667 w 1306267"/>
              <a:gd name="connsiteY14-1394" fmla="*/ 999105 h 1424419"/>
              <a:gd name="connsiteX15-1395" fmla="*/ 0 w 1306267"/>
              <a:gd name="connsiteY15-1396" fmla="*/ 972364 h 1424419"/>
              <a:gd name="connsiteX16-1397" fmla="*/ 2496 w 1306267"/>
              <a:gd name="connsiteY16-1398" fmla="*/ 463106 h 1424419"/>
              <a:gd name="connsiteX17-1399" fmla="*/ 2458 w 1306267"/>
              <a:gd name="connsiteY17-1400" fmla="*/ 429563 h 1424419"/>
              <a:gd name="connsiteX18-1401" fmla="*/ 75248 w 1306267"/>
              <a:gd name="connsiteY18-1402" fmla="*/ 303202 h 1424419"/>
              <a:gd name="connsiteX19-1403" fmla="*/ 106293 w 1306267"/>
              <a:gd name="connsiteY19-1404" fmla="*/ 282597 h 1424419"/>
              <a:gd name="connsiteX20-1405" fmla="*/ 541533 w 1306267"/>
              <a:gd name="connsiteY20-1406" fmla="*/ 38110 h 1424419"/>
              <a:gd name="connsiteX21-1407" fmla="*/ 653528 w 1306267"/>
              <a:gd name="connsiteY21-1408" fmla="*/ 0 h 1424419"/>
              <a:gd name="connsiteX0-1409" fmla="*/ 653528 w 1306267"/>
              <a:gd name="connsiteY0-1410" fmla="*/ 0 h 1424419"/>
              <a:gd name="connsiteX1-1411" fmla="*/ 757287 w 1306267"/>
              <a:gd name="connsiteY1-1412" fmla="*/ 32444 h 1424419"/>
              <a:gd name="connsiteX2-1413" fmla="*/ 1206876 w 1306267"/>
              <a:gd name="connsiteY2-1414" fmla="*/ 284945 h 1424419"/>
              <a:gd name="connsiteX3-1415" fmla="*/ 1237706 w 1306267"/>
              <a:gd name="connsiteY3-1416" fmla="*/ 306775 h 1424419"/>
              <a:gd name="connsiteX4-1417" fmla="*/ 1301712 w 1306267"/>
              <a:gd name="connsiteY4-1418" fmla="*/ 442384 h 1424419"/>
              <a:gd name="connsiteX5-1419" fmla="*/ 1303099 w 1306267"/>
              <a:gd name="connsiteY5-1420" fmla="*/ 495558 h 1424419"/>
              <a:gd name="connsiteX6-1421" fmla="*/ 1303099 w 1306267"/>
              <a:gd name="connsiteY6-1422" fmla="*/ 952393 h 1424419"/>
              <a:gd name="connsiteX7-1423" fmla="*/ 1305306 w 1306267"/>
              <a:gd name="connsiteY7-1424" fmla="*/ 990115 h 1424419"/>
              <a:gd name="connsiteX8-1425" fmla="*/ 1255800 w 1306267"/>
              <a:gd name="connsiteY8-1426" fmla="*/ 1142552 h 1424419"/>
              <a:gd name="connsiteX9-1427" fmla="*/ 1172881 w 1306267"/>
              <a:gd name="connsiteY9-1428" fmla="*/ 1179342 h 1424419"/>
              <a:gd name="connsiteX10-1429" fmla="*/ 792288 w 1306267"/>
              <a:gd name="connsiteY10-1430" fmla="*/ 1385653 h 1424419"/>
              <a:gd name="connsiteX11-1431" fmla="*/ 522686 w 1306267"/>
              <a:gd name="connsiteY11-1432" fmla="*/ 1384922 h 1424419"/>
              <a:gd name="connsiteX12-1433" fmla="*/ 97009 w 1306267"/>
              <a:gd name="connsiteY12-1434" fmla="*/ 1161462 h 1424419"/>
              <a:gd name="connsiteX13-1435" fmla="*/ 44843 w 1306267"/>
              <a:gd name="connsiteY13-1436" fmla="*/ 1118989 h 1424419"/>
              <a:gd name="connsiteX14-1437" fmla="*/ 667 w 1306267"/>
              <a:gd name="connsiteY14-1438" fmla="*/ 999105 h 1424419"/>
              <a:gd name="connsiteX15-1439" fmla="*/ 0 w 1306267"/>
              <a:gd name="connsiteY15-1440" fmla="*/ 972364 h 1424419"/>
              <a:gd name="connsiteX16-1441" fmla="*/ 2496 w 1306267"/>
              <a:gd name="connsiteY16-1442" fmla="*/ 463106 h 1424419"/>
              <a:gd name="connsiteX17-1443" fmla="*/ 2458 w 1306267"/>
              <a:gd name="connsiteY17-1444" fmla="*/ 429563 h 1424419"/>
              <a:gd name="connsiteX18-1445" fmla="*/ 75248 w 1306267"/>
              <a:gd name="connsiteY18-1446" fmla="*/ 303202 h 1424419"/>
              <a:gd name="connsiteX19-1447" fmla="*/ 106293 w 1306267"/>
              <a:gd name="connsiteY19-1448" fmla="*/ 282597 h 1424419"/>
              <a:gd name="connsiteX20-1449" fmla="*/ 541533 w 1306267"/>
              <a:gd name="connsiteY20-1450" fmla="*/ 38110 h 1424419"/>
              <a:gd name="connsiteX21-1451" fmla="*/ 653528 w 1306267"/>
              <a:gd name="connsiteY21-1452" fmla="*/ 0 h 1424419"/>
              <a:gd name="connsiteX0-1453" fmla="*/ 653528 w 1306267"/>
              <a:gd name="connsiteY0-1454" fmla="*/ 0 h 1424419"/>
              <a:gd name="connsiteX1-1455" fmla="*/ 757287 w 1306267"/>
              <a:gd name="connsiteY1-1456" fmla="*/ 32444 h 1424419"/>
              <a:gd name="connsiteX2-1457" fmla="*/ 1206876 w 1306267"/>
              <a:gd name="connsiteY2-1458" fmla="*/ 284945 h 1424419"/>
              <a:gd name="connsiteX3-1459" fmla="*/ 1237706 w 1306267"/>
              <a:gd name="connsiteY3-1460" fmla="*/ 306775 h 1424419"/>
              <a:gd name="connsiteX4-1461" fmla="*/ 1301712 w 1306267"/>
              <a:gd name="connsiteY4-1462" fmla="*/ 442384 h 1424419"/>
              <a:gd name="connsiteX5-1463" fmla="*/ 1303099 w 1306267"/>
              <a:gd name="connsiteY5-1464" fmla="*/ 495558 h 1424419"/>
              <a:gd name="connsiteX6-1465" fmla="*/ 1303099 w 1306267"/>
              <a:gd name="connsiteY6-1466" fmla="*/ 952393 h 1424419"/>
              <a:gd name="connsiteX7-1467" fmla="*/ 1305306 w 1306267"/>
              <a:gd name="connsiteY7-1468" fmla="*/ 990115 h 1424419"/>
              <a:gd name="connsiteX8-1469" fmla="*/ 1255800 w 1306267"/>
              <a:gd name="connsiteY8-1470" fmla="*/ 1142552 h 1424419"/>
              <a:gd name="connsiteX9-1471" fmla="*/ 1172881 w 1306267"/>
              <a:gd name="connsiteY9-1472" fmla="*/ 1179342 h 1424419"/>
              <a:gd name="connsiteX10-1473" fmla="*/ 792288 w 1306267"/>
              <a:gd name="connsiteY10-1474" fmla="*/ 1385653 h 1424419"/>
              <a:gd name="connsiteX11-1475" fmla="*/ 522686 w 1306267"/>
              <a:gd name="connsiteY11-1476" fmla="*/ 1384922 h 1424419"/>
              <a:gd name="connsiteX12-1477" fmla="*/ 97009 w 1306267"/>
              <a:gd name="connsiteY12-1478" fmla="*/ 1161462 h 1424419"/>
              <a:gd name="connsiteX13-1479" fmla="*/ 44843 w 1306267"/>
              <a:gd name="connsiteY13-1480" fmla="*/ 1118989 h 1424419"/>
              <a:gd name="connsiteX14-1481" fmla="*/ 667 w 1306267"/>
              <a:gd name="connsiteY14-1482" fmla="*/ 999105 h 1424419"/>
              <a:gd name="connsiteX15-1483" fmla="*/ 0 w 1306267"/>
              <a:gd name="connsiteY15-1484" fmla="*/ 972364 h 1424419"/>
              <a:gd name="connsiteX16-1485" fmla="*/ 2496 w 1306267"/>
              <a:gd name="connsiteY16-1486" fmla="*/ 463106 h 1424419"/>
              <a:gd name="connsiteX17-1487" fmla="*/ 2458 w 1306267"/>
              <a:gd name="connsiteY17-1488" fmla="*/ 429563 h 1424419"/>
              <a:gd name="connsiteX18-1489" fmla="*/ 75248 w 1306267"/>
              <a:gd name="connsiteY18-1490" fmla="*/ 303202 h 1424419"/>
              <a:gd name="connsiteX19-1491" fmla="*/ 106293 w 1306267"/>
              <a:gd name="connsiteY19-1492" fmla="*/ 282597 h 1424419"/>
              <a:gd name="connsiteX20-1493" fmla="*/ 541533 w 1306267"/>
              <a:gd name="connsiteY20-1494" fmla="*/ 38110 h 1424419"/>
              <a:gd name="connsiteX21-1495" fmla="*/ 653528 w 1306267"/>
              <a:gd name="connsiteY21-1496" fmla="*/ 0 h 1424419"/>
              <a:gd name="connsiteX0-1497" fmla="*/ 653528 w 1306267"/>
              <a:gd name="connsiteY0-1498" fmla="*/ 0 h 1424419"/>
              <a:gd name="connsiteX1-1499" fmla="*/ 757287 w 1306267"/>
              <a:gd name="connsiteY1-1500" fmla="*/ 32444 h 1424419"/>
              <a:gd name="connsiteX2-1501" fmla="*/ 1206876 w 1306267"/>
              <a:gd name="connsiteY2-1502" fmla="*/ 284945 h 1424419"/>
              <a:gd name="connsiteX3-1503" fmla="*/ 1237706 w 1306267"/>
              <a:gd name="connsiteY3-1504" fmla="*/ 306775 h 1424419"/>
              <a:gd name="connsiteX4-1505" fmla="*/ 1301712 w 1306267"/>
              <a:gd name="connsiteY4-1506" fmla="*/ 442384 h 1424419"/>
              <a:gd name="connsiteX5-1507" fmla="*/ 1303099 w 1306267"/>
              <a:gd name="connsiteY5-1508" fmla="*/ 495558 h 1424419"/>
              <a:gd name="connsiteX6-1509" fmla="*/ 1303099 w 1306267"/>
              <a:gd name="connsiteY6-1510" fmla="*/ 952393 h 1424419"/>
              <a:gd name="connsiteX7-1511" fmla="*/ 1305306 w 1306267"/>
              <a:gd name="connsiteY7-1512" fmla="*/ 990115 h 1424419"/>
              <a:gd name="connsiteX8-1513" fmla="*/ 1255800 w 1306267"/>
              <a:gd name="connsiteY8-1514" fmla="*/ 1142552 h 1424419"/>
              <a:gd name="connsiteX9-1515" fmla="*/ 1172881 w 1306267"/>
              <a:gd name="connsiteY9-1516" fmla="*/ 1179342 h 1424419"/>
              <a:gd name="connsiteX10-1517" fmla="*/ 792288 w 1306267"/>
              <a:gd name="connsiteY10-1518" fmla="*/ 1385653 h 1424419"/>
              <a:gd name="connsiteX11-1519" fmla="*/ 522686 w 1306267"/>
              <a:gd name="connsiteY11-1520" fmla="*/ 1384922 h 1424419"/>
              <a:gd name="connsiteX12-1521" fmla="*/ 94302 w 1306267"/>
              <a:gd name="connsiteY12-1522" fmla="*/ 1158755 h 1424419"/>
              <a:gd name="connsiteX13-1523" fmla="*/ 44843 w 1306267"/>
              <a:gd name="connsiteY13-1524" fmla="*/ 1118989 h 1424419"/>
              <a:gd name="connsiteX14-1525" fmla="*/ 667 w 1306267"/>
              <a:gd name="connsiteY14-1526" fmla="*/ 999105 h 1424419"/>
              <a:gd name="connsiteX15-1527" fmla="*/ 0 w 1306267"/>
              <a:gd name="connsiteY15-1528" fmla="*/ 972364 h 1424419"/>
              <a:gd name="connsiteX16-1529" fmla="*/ 2496 w 1306267"/>
              <a:gd name="connsiteY16-1530" fmla="*/ 463106 h 1424419"/>
              <a:gd name="connsiteX17-1531" fmla="*/ 2458 w 1306267"/>
              <a:gd name="connsiteY17-1532" fmla="*/ 429563 h 1424419"/>
              <a:gd name="connsiteX18-1533" fmla="*/ 75248 w 1306267"/>
              <a:gd name="connsiteY18-1534" fmla="*/ 303202 h 1424419"/>
              <a:gd name="connsiteX19-1535" fmla="*/ 106293 w 1306267"/>
              <a:gd name="connsiteY19-1536" fmla="*/ 282597 h 1424419"/>
              <a:gd name="connsiteX20-1537" fmla="*/ 541533 w 1306267"/>
              <a:gd name="connsiteY20-1538" fmla="*/ 38110 h 1424419"/>
              <a:gd name="connsiteX21-1539" fmla="*/ 653528 w 1306267"/>
              <a:gd name="connsiteY21-1540" fmla="*/ 0 h 1424419"/>
              <a:gd name="connsiteX0-1541" fmla="*/ 653528 w 1306267"/>
              <a:gd name="connsiteY0-1542" fmla="*/ 0 h 1424419"/>
              <a:gd name="connsiteX1-1543" fmla="*/ 757287 w 1306267"/>
              <a:gd name="connsiteY1-1544" fmla="*/ 32444 h 1424419"/>
              <a:gd name="connsiteX2-1545" fmla="*/ 1206876 w 1306267"/>
              <a:gd name="connsiteY2-1546" fmla="*/ 284945 h 1424419"/>
              <a:gd name="connsiteX3-1547" fmla="*/ 1237706 w 1306267"/>
              <a:gd name="connsiteY3-1548" fmla="*/ 306775 h 1424419"/>
              <a:gd name="connsiteX4-1549" fmla="*/ 1301712 w 1306267"/>
              <a:gd name="connsiteY4-1550" fmla="*/ 442384 h 1424419"/>
              <a:gd name="connsiteX5-1551" fmla="*/ 1303099 w 1306267"/>
              <a:gd name="connsiteY5-1552" fmla="*/ 495558 h 1424419"/>
              <a:gd name="connsiteX6-1553" fmla="*/ 1303099 w 1306267"/>
              <a:gd name="connsiteY6-1554" fmla="*/ 952393 h 1424419"/>
              <a:gd name="connsiteX7-1555" fmla="*/ 1305306 w 1306267"/>
              <a:gd name="connsiteY7-1556" fmla="*/ 990115 h 1424419"/>
              <a:gd name="connsiteX8-1557" fmla="*/ 1255800 w 1306267"/>
              <a:gd name="connsiteY8-1558" fmla="*/ 1142552 h 1424419"/>
              <a:gd name="connsiteX9-1559" fmla="*/ 1172881 w 1306267"/>
              <a:gd name="connsiteY9-1560" fmla="*/ 1179342 h 1424419"/>
              <a:gd name="connsiteX10-1561" fmla="*/ 792288 w 1306267"/>
              <a:gd name="connsiteY10-1562" fmla="*/ 1385653 h 1424419"/>
              <a:gd name="connsiteX11-1563" fmla="*/ 522686 w 1306267"/>
              <a:gd name="connsiteY11-1564" fmla="*/ 1384922 h 1424419"/>
              <a:gd name="connsiteX12-1565" fmla="*/ 94302 w 1306267"/>
              <a:gd name="connsiteY12-1566" fmla="*/ 1158755 h 1424419"/>
              <a:gd name="connsiteX13-1567" fmla="*/ 39429 w 1306267"/>
              <a:gd name="connsiteY13-1568" fmla="*/ 1117635 h 1424419"/>
              <a:gd name="connsiteX14-1569" fmla="*/ 667 w 1306267"/>
              <a:gd name="connsiteY14-1570" fmla="*/ 999105 h 1424419"/>
              <a:gd name="connsiteX15-1571" fmla="*/ 0 w 1306267"/>
              <a:gd name="connsiteY15-1572" fmla="*/ 972364 h 1424419"/>
              <a:gd name="connsiteX16-1573" fmla="*/ 2496 w 1306267"/>
              <a:gd name="connsiteY16-1574" fmla="*/ 463106 h 1424419"/>
              <a:gd name="connsiteX17-1575" fmla="*/ 2458 w 1306267"/>
              <a:gd name="connsiteY17-1576" fmla="*/ 429563 h 1424419"/>
              <a:gd name="connsiteX18-1577" fmla="*/ 75248 w 1306267"/>
              <a:gd name="connsiteY18-1578" fmla="*/ 303202 h 1424419"/>
              <a:gd name="connsiteX19-1579" fmla="*/ 106293 w 1306267"/>
              <a:gd name="connsiteY19-1580" fmla="*/ 282597 h 1424419"/>
              <a:gd name="connsiteX20-1581" fmla="*/ 541533 w 1306267"/>
              <a:gd name="connsiteY20-1582" fmla="*/ 38110 h 1424419"/>
              <a:gd name="connsiteX21-1583" fmla="*/ 653528 w 1306267"/>
              <a:gd name="connsiteY21-1584" fmla="*/ 0 h 1424419"/>
              <a:gd name="connsiteX0-1585" fmla="*/ 653528 w 1305333"/>
              <a:gd name="connsiteY0-1586" fmla="*/ 0 h 1424419"/>
              <a:gd name="connsiteX1-1587" fmla="*/ 757287 w 1305333"/>
              <a:gd name="connsiteY1-1588" fmla="*/ 32444 h 1424419"/>
              <a:gd name="connsiteX2-1589" fmla="*/ 1206876 w 1305333"/>
              <a:gd name="connsiteY2-1590" fmla="*/ 284945 h 1424419"/>
              <a:gd name="connsiteX3-1591" fmla="*/ 1237706 w 1305333"/>
              <a:gd name="connsiteY3-1592" fmla="*/ 306775 h 1424419"/>
              <a:gd name="connsiteX4-1593" fmla="*/ 1301712 w 1305333"/>
              <a:gd name="connsiteY4-1594" fmla="*/ 442384 h 1424419"/>
              <a:gd name="connsiteX5-1595" fmla="*/ 1303099 w 1305333"/>
              <a:gd name="connsiteY5-1596" fmla="*/ 495558 h 1424419"/>
              <a:gd name="connsiteX6-1597" fmla="*/ 1303099 w 1305333"/>
              <a:gd name="connsiteY6-1598" fmla="*/ 952393 h 1424419"/>
              <a:gd name="connsiteX7-1599" fmla="*/ 1305306 w 1305333"/>
              <a:gd name="connsiteY7-1600" fmla="*/ 990115 h 1424419"/>
              <a:gd name="connsiteX8-1601" fmla="*/ 1227376 w 1305333"/>
              <a:gd name="connsiteY8-1602" fmla="*/ 1152027 h 1424419"/>
              <a:gd name="connsiteX9-1603" fmla="*/ 1172881 w 1305333"/>
              <a:gd name="connsiteY9-1604" fmla="*/ 1179342 h 1424419"/>
              <a:gd name="connsiteX10-1605" fmla="*/ 792288 w 1305333"/>
              <a:gd name="connsiteY10-1606" fmla="*/ 1385653 h 1424419"/>
              <a:gd name="connsiteX11-1607" fmla="*/ 522686 w 1305333"/>
              <a:gd name="connsiteY11-1608" fmla="*/ 1384922 h 1424419"/>
              <a:gd name="connsiteX12-1609" fmla="*/ 94302 w 1305333"/>
              <a:gd name="connsiteY12-1610" fmla="*/ 1158755 h 1424419"/>
              <a:gd name="connsiteX13-1611" fmla="*/ 39429 w 1305333"/>
              <a:gd name="connsiteY13-1612" fmla="*/ 1117635 h 1424419"/>
              <a:gd name="connsiteX14-1613" fmla="*/ 667 w 1305333"/>
              <a:gd name="connsiteY14-1614" fmla="*/ 999105 h 1424419"/>
              <a:gd name="connsiteX15-1615" fmla="*/ 0 w 1305333"/>
              <a:gd name="connsiteY15-1616" fmla="*/ 972364 h 1424419"/>
              <a:gd name="connsiteX16-1617" fmla="*/ 2496 w 1305333"/>
              <a:gd name="connsiteY16-1618" fmla="*/ 463106 h 1424419"/>
              <a:gd name="connsiteX17-1619" fmla="*/ 2458 w 1305333"/>
              <a:gd name="connsiteY17-1620" fmla="*/ 429563 h 1424419"/>
              <a:gd name="connsiteX18-1621" fmla="*/ 75248 w 1305333"/>
              <a:gd name="connsiteY18-1622" fmla="*/ 303202 h 1424419"/>
              <a:gd name="connsiteX19-1623" fmla="*/ 106293 w 1305333"/>
              <a:gd name="connsiteY19-1624" fmla="*/ 282597 h 1424419"/>
              <a:gd name="connsiteX20-1625" fmla="*/ 541533 w 1305333"/>
              <a:gd name="connsiteY20-1626" fmla="*/ 38110 h 1424419"/>
              <a:gd name="connsiteX21-1627" fmla="*/ 653528 w 1305333"/>
              <a:gd name="connsiteY21-1628" fmla="*/ 0 h 1424419"/>
              <a:gd name="connsiteX0-1629" fmla="*/ 653528 w 1305333"/>
              <a:gd name="connsiteY0-1630" fmla="*/ 0 h 1424419"/>
              <a:gd name="connsiteX1-1631" fmla="*/ 757287 w 1305333"/>
              <a:gd name="connsiteY1-1632" fmla="*/ 32444 h 1424419"/>
              <a:gd name="connsiteX2-1633" fmla="*/ 1206876 w 1305333"/>
              <a:gd name="connsiteY2-1634" fmla="*/ 284945 h 1424419"/>
              <a:gd name="connsiteX3-1635" fmla="*/ 1237706 w 1305333"/>
              <a:gd name="connsiteY3-1636" fmla="*/ 306775 h 1424419"/>
              <a:gd name="connsiteX4-1637" fmla="*/ 1301712 w 1305333"/>
              <a:gd name="connsiteY4-1638" fmla="*/ 442384 h 1424419"/>
              <a:gd name="connsiteX5-1639" fmla="*/ 1303099 w 1305333"/>
              <a:gd name="connsiteY5-1640" fmla="*/ 495558 h 1424419"/>
              <a:gd name="connsiteX6-1641" fmla="*/ 1303099 w 1305333"/>
              <a:gd name="connsiteY6-1642" fmla="*/ 952393 h 1424419"/>
              <a:gd name="connsiteX7-1643" fmla="*/ 1302599 w 1305333"/>
              <a:gd name="connsiteY7-1644" fmla="*/ 1003650 h 1424419"/>
              <a:gd name="connsiteX8-1645" fmla="*/ 1227376 w 1305333"/>
              <a:gd name="connsiteY8-1646" fmla="*/ 1152027 h 1424419"/>
              <a:gd name="connsiteX9-1647" fmla="*/ 1172881 w 1305333"/>
              <a:gd name="connsiteY9-1648" fmla="*/ 1179342 h 1424419"/>
              <a:gd name="connsiteX10-1649" fmla="*/ 792288 w 1305333"/>
              <a:gd name="connsiteY10-1650" fmla="*/ 1385653 h 1424419"/>
              <a:gd name="connsiteX11-1651" fmla="*/ 522686 w 1305333"/>
              <a:gd name="connsiteY11-1652" fmla="*/ 1384922 h 1424419"/>
              <a:gd name="connsiteX12-1653" fmla="*/ 94302 w 1305333"/>
              <a:gd name="connsiteY12-1654" fmla="*/ 1158755 h 1424419"/>
              <a:gd name="connsiteX13-1655" fmla="*/ 39429 w 1305333"/>
              <a:gd name="connsiteY13-1656" fmla="*/ 1117635 h 1424419"/>
              <a:gd name="connsiteX14-1657" fmla="*/ 667 w 1305333"/>
              <a:gd name="connsiteY14-1658" fmla="*/ 999105 h 1424419"/>
              <a:gd name="connsiteX15-1659" fmla="*/ 0 w 1305333"/>
              <a:gd name="connsiteY15-1660" fmla="*/ 972364 h 1424419"/>
              <a:gd name="connsiteX16-1661" fmla="*/ 2496 w 1305333"/>
              <a:gd name="connsiteY16-1662" fmla="*/ 463106 h 1424419"/>
              <a:gd name="connsiteX17-1663" fmla="*/ 2458 w 1305333"/>
              <a:gd name="connsiteY17-1664" fmla="*/ 429563 h 1424419"/>
              <a:gd name="connsiteX18-1665" fmla="*/ 75248 w 1305333"/>
              <a:gd name="connsiteY18-1666" fmla="*/ 303202 h 1424419"/>
              <a:gd name="connsiteX19-1667" fmla="*/ 106293 w 1305333"/>
              <a:gd name="connsiteY19-1668" fmla="*/ 282597 h 1424419"/>
              <a:gd name="connsiteX20-1669" fmla="*/ 541533 w 1305333"/>
              <a:gd name="connsiteY20-1670" fmla="*/ 38110 h 1424419"/>
              <a:gd name="connsiteX21-1671" fmla="*/ 653528 w 1305333"/>
              <a:gd name="connsiteY21-1672" fmla="*/ 0 h 1424419"/>
              <a:gd name="connsiteX0-1673" fmla="*/ 653528 w 1305080"/>
              <a:gd name="connsiteY0-1674" fmla="*/ 0 h 1424419"/>
              <a:gd name="connsiteX1-1675" fmla="*/ 757287 w 1305080"/>
              <a:gd name="connsiteY1-1676" fmla="*/ 32444 h 1424419"/>
              <a:gd name="connsiteX2-1677" fmla="*/ 1206876 w 1305080"/>
              <a:gd name="connsiteY2-1678" fmla="*/ 284945 h 1424419"/>
              <a:gd name="connsiteX3-1679" fmla="*/ 1237706 w 1305080"/>
              <a:gd name="connsiteY3-1680" fmla="*/ 306775 h 1424419"/>
              <a:gd name="connsiteX4-1681" fmla="*/ 1301712 w 1305080"/>
              <a:gd name="connsiteY4-1682" fmla="*/ 442384 h 1424419"/>
              <a:gd name="connsiteX5-1683" fmla="*/ 1303099 w 1305080"/>
              <a:gd name="connsiteY5-1684" fmla="*/ 495558 h 1424419"/>
              <a:gd name="connsiteX6-1685" fmla="*/ 1301746 w 1305080"/>
              <a:gd name="connsiteY6-1686" fmla="*/ 953747 h 1424419"/>
              <a:gd name="connsiteX7-1687" fmla="*/ 1302599 w 1305080"/>
              <a:gd name="connsiteY7-1688" fmla="*/ 1003650 h 1424419"/>
              <a:gd name="connsiteX8-1689" fmla="*/ 1227376 w 1305080"/>
              <a:gd name="connsiteY8-1690" fmla="*/ 1152027 h 1424419"/>
              <a:gd name="connsiteX9-1691" fmla="*/ 1172881 w 1305080"/>
              <a:gd name="connsiteY9-1692" fmla="*/ 1179342 h 1424419"/>
              <a:gd name="connsiteX10-1693" fmla="*/ 792288 w 1305080"/>
              <a:gd name="connsiteY10-1694" fmla="*/ 1385653 h 1424419"/>
              <a:gd name="connsiteX11-1695" fmla="*/ 522686 w 1305080"/>
              <a:gd name="connsiteY11-1696" fmla="*/ 1384922 h 1424419"/>
              <a:gd name="connsiteX12-1697" fmla="*/ 94302 w 1305080"/>
              <a:gd name="connsiteY12-1698" fmla="*/ 1158755 h 1424419"/>
              <a:gd name="connsiteX13-1699" fmla="*/ 39429 w 1305080"/>
              <a:gd name="connsiteY13-1700" fmla="*/ 1117635 h 1424419"/>
              <a:gd name="connsiteX14-1701" fmla="*/ 667 w 1305080"/>
              <a:gd name="connsiteY14-1702" fmla="*/ 999105 h 1424419"/>
              <a:gd name="connsiteX15-1703" fmla="*/ 0 w 1305080"/>
              <a:gd name="connsiteY15-1704" fmla="*/ 972364 h 1424419"/>
              <a:gd name="connsiteX16-1705" fmla="*/ 2496 w 1305080"/>
              <a:gd name="connsiteY16-1706" fmla="*/ 463106 h 1424419"/>
              <a:gd name="connsiteX17-1707" fmla="*/ 2458 w 1305080"/>
              <a:gd name="connsiteY17-1708" fmla="*/ 429563 h 1424419"/>
              <a:gd name="connsiteX18-1709" fmla="*/ 75248 w 1305080"/>
              <a:gd name="connsiteY18-1710" fmla="*/ 303202 h 1424419"/>
              <a:gd name="connsiteX19-1711" fmla="*/ 106293 w 1305080"/>
              <a:gd name="connsiteY19-1712" fmla="*/ 282597 h 1424419"/>
              <a:gd name="connsiteX20-1713" fmla="*/ 541533 w 1305080"/>
              <a:gd name="connsiteY20-1714" fmla="*/ 38110 h 1424419"/>
              <a:gd name="connsiteX21-1715" fmla="*/ 653528 w 1305080"/>
              <a:gd name="connsiteY21-1716" fmla="*/ 0 h 1424419"/>
              <a:gd name="connsiteX0-1717" fmla="*/ 653528 w 1305299"/>
              <a:gd name="connsiteY0-1718" fmla="*/ 0 h 1424419"/>
              <a:gd name="connsiteX1-1719" fmla="*/ 757287 w 1305299"/>
              <a:gd name="connsiteY1-1720" fmla="*/ 32444 h 1424419"/>
              <a:gd name="connsiteX2-1721" fmla="*/ 1206876 w 1305299"/>
              <a:gd name="connsiteY2-1722" fmla="*/ 284945 h 1424419"/>
              <a:gd name="connsiteX3-1723" fmla="*/ 1237706 w 1305299"/>
              <a:gd name="connsiteY3-1724" fmla="*/ 306775 h 1424419"/>
              <a:gd name="connsiteX4-1725" fmla="*/ 1301712 w 1305299"/>
              <a:gd name="connsiteY4-1726" fmla="*/ 442384 h 1424419"/>
              <a:gd name="connsiteX5-1727" fmla="*/ 1303099 w 1305299"/>
              <a:gd name="connsiteY5-1728" fmla="*/ 495558 h 1424419"/>
              <a:gd name="connsiteX6-1729" fmla="*/ 1301746 w 1305299"/>
              <a:gd name="connsiteY6-1730" fmla="*/ 953747 h 1424419"/>
              <a:gd name="connsiteX7-1731" fmla="*/ 1302599 w 1305299"/>
              <a:gd name="connsiteY7-1732" fmla="*/ 1003650 h 1424419"/>
              <a:gd name="connsiteX8-1733" fmla="*/ 1227376 w 1305299"/>
              <a:gd name="connsiteY8-1734" fmla="*/ 1152027 h 1424419"/>
              <a:gd name="connsiteX9-1735" fmla="*/ 1172881 w 1305299"/>
              <a:gd name="connsiteY9-1736" fmla="*/ 1179342 h 1424419"/>
              <a:gd name="connsiteX10-1737" fmla="*/ 792288 w 1305299"/>
              <a:gd name="connsiteY10-1738" fmla="*/ 1385653 h 1424419"/>
              <a:gd name="connsiteX11-1739" fmla="*/ 522686 w 1305299"/>
              <a:gd name="connsiteY11-1740" fmla="*/ 1384922 h 1424419"/>
              <a:gd name="connsiteX12-1741" fmla="*/ 94302 w 1305299"/>
              <a:gd name="connsiteY12-1742" fmla="*/ 1158755 h 1424419"/>
              <a:gd name="connsiteX13-1743" fmla="*/ 39429 w 1305299"/>
              <a:gd name="connsiteY13-1744" fmla="*/ 1117635 h 1424419"/>
              <a:gd name="connsiteX14-1745" fmla="*/ 667 w 1305299"/>
              <a:gd name="connsiteY14-1746" fmla="*/ 999105 h 1424419"/>
              <a:gd name="connsiteX15-1747" fmla="*/ 0 w 1305299"/>
              <a:gd name="connsiteY15-1748" fmla="*/ 972364 h 1424419"/>
              <a:gd name="connsiteX16-1749" fmla="*/ 2496 w 1305299"/>
              <a:gd name="connsiteY16-1750" fmla="*/ 463106 h 1424419"/>
              <a:gd name="connsiteX17-1751" fmla="*/ 2458 w 1305299"/>
              <a:gd name="connsiteY17-1752" fmla="*/ 429563 h 1424419"/>
              <a:gd name="connsiteX18-1753" fmla="*/ 75248 w 1305299"/>
              <a:gd name="connsiteY18-1754" fmla="*/ 303202 h 1424419"/>
              <a:gd name="connsiteX19-1755" fmla="*/ 106293 w 1305299"/>
              <a:gd name="connsiteY19-1756" fmla="*/ 282597 h 1424419"/>
              <a:gd name="connsiteX20-1757" fmla="*/ 541533 w 1305299"/>
              <a:gd name="connsiteY20-1758" fmla="*/ 38110 h 1424419"/>
              <a:gd name="connsiteX21-1759" fmla="*/ 653528 w 1305299"/>
              <a:gd name="connsiteY21-1760" fmla="*/ 0 h 1424419"/>
              <a:gd name="connsiteX0-1761" fmla="*/ 653528 w 1306646"/>
              <a:gd name="connsiteY0-1762" fmla="*/ 0 h 1424419"/>
              <a:gd name="connsiteX1-1763" fmla="*/ 757287 w 1306646"/>
              <a:gd name="connsiteY1-1764" fmla="*/ 32444 h 1424419"/>
              <a:gd name="connsiteX2-1765" fmla="*/ 1206876 w 1306646"/>
              <a:gd name="connsiteY2-1766" fmla="*/ 284945 h 1424419"/>
              <a:gd name="connsiteX3-1767" fmla="*/ 1237706 w 1306646"/>
              <a:gd name="connsiteY3-1768" fmla="*/ 306775 h 1424419"/>
              <a:gd name="connsiteX4-1769" fmla="*/ 1301712 w 1306646"/>
              <a:gd name="connsiteY4-1770" fmla="*/ 442384 h 1424419"/>
              <a:gd name="connsiteX5-1771" fmla="*/ 1303099 w 1306646"/>
              <a:gd name="connsiteY5-1772" fmla="*/ 495558 h 1424419"/>
              <a:gd name="connsiteX6-1773" fmla="*/ 1301746 w 1306646"/>
              <a:gd name="connsiteY6-1774" fmla="*/ 953747 h 1424419"/>
              <a:gd name="connsiteX7-1775" fmla="*/ 1302599 w 1306646"/>
              <a:gd name="connsiteY7-1776" fmla="*/ 1003650 h 1424419"/>
              <a:gd name="connsiteX8-1777" fmla="*/ 1227376 w 1306646"/>
              <a:gd name="connsiteY8-1778" fmla="*/ 1152027 h 1424419"/>
              <a:gd name="connsiteX9-1779" fmla="*/ 1172881 w 1306646"/>
              <a:gd name="connsiteY9-1780" fmla="*/ 1179342 h 1424419"/>
              <a:gd name="connsiteX10-1781" fmla="*/ 792288 w 1306646"/>
              <a:gd name="connsiteY10-1782" fmla="*/ 1385653 h 1424419"/>
              <a:gd name="connsiteX11-1783" fmla="*/ 522686 w 1306646"/>
              <a:gd name="connsiteY11-1784" fmla="*/ 1384922 h 1424419"/>
              <a:gd name="connsiteX12-1785" fmla="*/ 94302 w 1306646"/>
              <a:gd name="connsiteY12-1786" fmla="*/ 1158755 h 1424419"/>
              <a:gd name="connsiteX13-1787" fmla="*/ 39429 w 1306646"/>
              <a:gd name="connsiteY13-1788" fmla="*/ 1117635 h 1424419"/>
              <a:gd name="connsiteX14-1789" fmla="*/ 667 w 1306646"/>
              <a:gd name="connsiteY14-1790" fmla="*/ 999105 h 1424419"/>
              <a:gd name="connsiteX15-1791" fmla="*/ 0 w 1306646"/>
              <a:gd name="connsiteY15-1792" fmla="*/ 972364 h 1424419"/>
              <a:gd name="connsiteX16-1793" fmla="*/ 2496 w 1306646"/>
              <a:gd name="connsiteY16-1794" fmla="*/ 463106 h 1424419"/>
              <a:gd name="connsiteX17-1795" fmla="*/ 2458 w 1306646"/>
              <a:gd name="connsiteY17-1796" fmla="*/ 429563 h 1424419"/>
              <a:gd name="connsiteX18-1797" fmla="*/ 75248 w 1306646"/>
              <a:gd name="connsiteY18-1798" fmla="*/ 303202 h 1424419"/>
              <a:gd name="connsiteX19-1799" fmla="*/ 106293 w 1306646"/>
              <a:gd name="connsiteY19-1800" fmla="*/ 282597 h 1424419"/>
              <a:gd name="connsiteX20-1801" fmla="*/ 541533 w 1306646"/>
              <a:gd name="connsiteY20-1802" fmla="*/ 38110 h 1424419"/>
              <a:gd name="connsiteX21-1803" fmla="*/ 653528 w 1306646"/>
              <a:gd name="connsiteY21-1804" fmla="*/ 0 h 1424419"/>
              <a:gd name="connsiteX0-1805" fmla="*/ 653528 w 1305299"/>
              <a:gd name="connsiteY0-1806" fmla="*/ 0 h 1424419"/>
              <a:gd name="connsiteX1-1807" fmla="*/ 757287 w 1305299"/>
              <a:gd name="connsiteY1-1808" fmla="*/ 32444 h 1424419"/>
              <a:gd name="connsiteX2-1809" fmla="*/ 1206876 w 1305299"/>
              <a:gd name="connsiteY2-1810" fmla="*/ 284945 h 1424419"/>
              <a:gd name="connsiteX3-1811" fmla="*/ 1237706 w 1305299"/>
              <a:gd name="connsiteY3-1812" fmla="*/ 306775 h 1424419"/>
              <a:gd name="connsiteX4-1813" fmla="*/ 1301712 w 1305299"/>
              <a:gd name="connsiteY4-1814" fmla="*/ 442384 h 1424419"/>
              <a:gd name="connsiteX5-1815" fmla="*/ 1303099 w 1305299"/>
              <a:gd name="connsiteY5-1816" fmla="*/ 495558 h 1424419"/>
              <a:gd name="connsiteX6-1817" fmla="*/ 1301746 w 1305299"/>
              <a:gd name="connsiteY6-1818" fmla="*/ 953747 h 1424419"/>
              <a:gd name="connsiteX7-1819" fmla="*/ 1302599 w 1305299"/>
              <a:gd name="connsiteY7-1820" fmla="*/ 1003650 h 1424419"/>
              <a:gd name="connsiteX8-1821" fmla="*/ 1227376 w 1305299"/>
              <a:gd name="connsiteY8-1822" fmla="*/ 1152027 h 1424419"/>
              <a:gd name="connsiteX9-1823" fmla="*/ 1172881 w 1305299"/>
              <a:gd name="connsiteY9-1824" fmla="*/ 1179342 h 1424419"/>
              <a:gd name="connsiteX10-1825" fmla="*/ 792288 w 1305299"/>
              <a:gd name="connsiteY10-1826" fmla="*/ 1385653 h 1424419"/>
              <a:gd name="connsiteX11-1827" fmla="*/ 522686 w 1305299"/>
              <a:gd name="connsiteY11-1828" fmla="*/ 1384922 h 1424419"/>
              <a:gd name="connsiteX12-1829" fmla="*/ 94302 w 1305299"/>
              <a:gd name="connsiteY12-1830" fmla="*/ 1158755 h 1424419"/>
              <a:gd name="connsiteX13-1831" fmla="*/ 39429 w 1305299"/>
              <a:gd name="connsiteY13-1832" fmla="*/ 1117635 h 1424419"/>
              <a:gd name="connsiteX14-1833" fmla="*/ 667 w 1305299"/>
              <a:gd name="connsiteY14-1834" fmla="*/ 999105 h 1424419"/>
              <a:gd name="connsiteX15-1835" fmla="*/ 0 w 1305299"/>
              <a:gd name="connsiteY15-1836" fmla="*/ 972364 h 1424419"/>
              <a:gd name="connsiteX16-1837" fmla="*/ 2496 w 1305299"/>
              <a:gd name="connsiteY16-1838" fmla="*/ 463106 h 1424419"/>
              <a:gd name="connsiteX17-1839" fmla="*/ 2458 w 1305299"/>
              <a:gd name="connsiteY17-1840" fmla="*/ 429563 h 1424419"/>
              <a:gd name="connsiteX18-1841" fmla="*/ 75248 w 1305299"/>
              <a:gd name="connsiteY18-1842" fmla="*/ 303202 h 1424419"/>
              <a:gd name="connsiteX19-1843" fmla="*/ 106293 w 1305299"/>
              <a:gd name="connsiteY19-1844" fmla="*/ 282597 h 1424419"/>
              <a:gd name="connsiteX20-1845" fmla="*/ 541533 w 1305299"/>
              <a:gd name="connsiteY20-1846" fmla="*/ 38110 h 1424419"/>
              <a:gd name="connsiteX21-1847" fmla="*/ 653528 w 1305299"/>
              <a:gd name="connsiteY21-1848" fmla="*/ 0 h 1424419"/>
              <a:gd name="connsiteX0-1849" fmla="*/ 653528 w 1304127"/>
              <a:gd name="connsiteY0-1850" fmla="*/ 0 h 1424419"/>
              <a:gd name="connsiteX1-1851" fmla="*/ 757287 w 1304127"/>
              <a:gd name="connsiteY1-1852" fmla="*/ 32444 h 1424419"/>
              <a:gd name="connsiteX2-1853" fmla="*/ 1206876 w 1304127"/>
              <a:gd name="connsiteY2-1854" fmla="*/ 284945 h 1424419"/>
              <a:gd name="connsiteX3-1855" fmla="*/ 1237706 w 1304127"/>
              <a:gd name="connsiteY3-1856" fmla="*/ 306775 h 1424419"/>
              <a:gd name="connsiteX4-1857" fmla="*/ 1301712 w 1304127"/>
              <a:gd name="connsiteY4-1858" fmla="*/ 442384 h 1424419"/>
              <a:gd name="connsiteX5-1859" fmla="*/ 1303099 w 1304127"/>
              <a:gd name="connsiteY5-1860" fmla="*/ 495558 h 1424419"/>
              <a:gd name="connsiteX6-1861" fmla="*/ 1301746 w 1304127"/>
              <a:gd name="connsiteY6-1862" fmla="*/ 953747 h 1424419"/>
              <a:gd name="connsiteX7-1863" fmla="*/ 1302599 w 1304127"/>
              <a:gd name="connsiteY7-1864" fmla="*/ 1003650 h 1424419"/>
              <a:gd name="connsiteX8-1865" fmla="*/ 1227376 w 1304127"/>
              <a:gd name="connsiteY8-1866" fmla="*/ 1152027 h 1424419"/>
              <a:gd name="connsiteX9-1867" fmla="*/ 1172881 w 1304127"/>
              <a:gd name="connsiteY9-1868" fmla="*/ 1179342 h 1424419"/>
              <a:gd name="connsiteX10-1869" fmla="*/ 792288 w 1304127"/>
              <a:gd name="connsiteY10-1870" fmla="*/ 1385653 h 1424419"/>
              <a:gd name="connsiteX11-1871" fmla="*/ 522686 w 1304127"/>
              <a:gd name="connsiteY11-1872" fmla="*/ 1384922 h 1424419"/>
              <a:gd name="connsiteX12-1873" fmla="*/ 94302 w 1304127"/>
              <a:gd name="connsiteY12-1874" fmla="*/ 1158755 h 1424419"/>
              <a:gd name="connsiteX13-1875" fmla="*/ 39429 w 1304127"/>
              <a:gd name="connsiteY13-1876" fmla="*/ 1117635 h 1424419"/>
              <a:gd name="connsiteX14-1877" fmla="*/ 667 w 1304127"/>
              <a:gd name="connsiteY14-1878" fmla="*/ 999105 h 1424419"/>
              <a:gd name="connsiteX15-1879" fmla="*/ 0 w 1304127"/>
              <a:gd name="connsiteY15-1880" fmla="*/ 972364 h 1424419"/>
              <a:gd name="connsiteX16-1881" fmla="*/ 2496 w 1304127"/>
              <a:gd name="connsiteY16-1882" fmla="*/ 463106 h 1424419"/>
              <a:gd name="connsiteX17-1883" fmla="*/ 2458 w 1304127"/>
              <a:gd name="connsiteY17-1884" fmla="*/ 429563 h 1424419"/>
              <a:gd name="connsiteX18-1885" fmla="*/ 75248 w 1304127"/>
              <a:gd name="connsiteY18-1886" fmla="*/ 303202 h 1424419"/>
              <a:gd name="connsiteX19-1887" fmla="*/ 106293 w 1304127"/>
              <a:gd name="connsiteY19-1888" fmla="*/ 282597 h 1424419"/>
              <a:gd name="connsiteX20-1889" fmla="*/ 541533 w 1304127"/>
              <a:gd name="connsiteY20-1890" fmla="*/ 38110 h 1424419"/>
              <a:gd name="connsiteX21-1891" fmla="*/ 653528 w 1304127"/>
              <a:gd name="connsiteY21-1892" fmla="*/ 0 h 1424419"/>
              <a:gd name="connsiteX0-1893" fmla="*/ 653528 w 1306101"/>
              <a:gd name="connsiteY0-1894" fmla="*/ 0 h 1424419"/>
              <a:gd name="connsiteX1-1895" fmla="*/ 757287 w 1306101"/>
              <a:gd name="connsiteY1-1896" fmla="*/ 32444 h 1424419"/>
              <a:gd name="connsiteX2-1897" fmla="*/ 1206876 w 1306101"/>
              <a:gd name="connsiteY2-1898" fmla="*/ 284945 h 1424419"/>
              <a:gd name="connsiteX3-1899" fmla="*/ 1237706 w 1306101"/>
              <a:gd name="connsiteY3-1900" fmla="*/ 306775 h 1424419"/>
              <a:gd name="connsiteX4-1901" fmla="*/ 1305773 w 1306101"/>
              <a:gd name="connsiteY4-1902" fmla="*/ 442384 h 1424419"/>
              <a:gd name="connsiteX5-1903" fmla="*/ 1303099 w 1306101"/>
              <a:gd name="connsiteY5-1904" fmla="*/ 495558 h 1424419"/>
              <a:gd name="connsiteX6-1905" fmla="*/ 1301746 w 1306101"/>
              <a:gd name="connsiteY6-1906" fmla="*/ 953747 h 1424419"/>
              <a:gd name="connsiteX7-1907" fmla="*/ 1302599 w 1306101"/>
              <a:gd name="connsiteY7-1908" fmla="*/ 1003650 h 1424419"/>
              <a:gd name="connsiteX8-1909" fmla="*/ 1227376 w 1306101"/>
              <a:gd name="connsiteY8-1910" fmla="*/ 1152027 h 1424419"/>
              <a:gd name="connsiteX9-1911" fmla="*/ 1172881 w 1306101"/>
              <a:gd name="connsiteY9-1912" fmla="*/ 1179342 h 1424419"/>
              <a:gd name="connsiteX10-1913" fmla="*/ 792288 w 1306101"/>
              <a:gd name="connsiteY10-1914" fmla="*/ 1385653 h 1424419"/>
              <a:gd name="connsiteX11-1915" fmla="*/ 522686 w 1306101"/>
              <a:gd name="connsiteY11-1916" fmla="*/ 1384922 h 1424419"/>
              <a:gd name="connsiteX12-1917" fmla="*/ 94302 w 1306101"/>
              <a:gd name="connsiteY12-1918" fmla="*/ 1158755 h 1424419"/>
              <a:gd name="connsiteX13-1919" fmla="*/ 39429 w 1306101"/>
              <a:gd name="connsiteY13-1920" fmla="*/ 1117635 h 1424419"/>
              <a:gd name="connsiteX14-1921" fmla="*/ 667 w 1306101"/>
              <a:gd name="connsiteY14-1922" fmla="*/ 999105 h 1424419"/>
              <a:gd name="connsiteX15-1923" fmla="*/ 0 w 1306101"/>
              <a:gd name="connsiteY15-1924" fmla="*/ 972364 h 1424419"/>
              <a:gd name="connsiteX16-1925" fmla="*/ 2496 w 1306101"/>
              <a:gd name="connsiteY16-1926" fmla="*/ 463106 h 1424419"/>
              <a:gd name="connsiteX17-1927" fmla="*/ 2458 w 1306101"/>
              <a:gd name="connsiteY17-1928" fmla="*/ 429563 h 1424419"/>
              <a:gd name="connsiteX18-1929" fmla="*/ 75248 w 1306101"/>
              <a:gd name="connsiteY18-1930" fmla="*/ 303202 h 1424419"/>
              <a:gd name="connsiteX19-1931" fmla="*/ 106293 w 1306101"/>
              <a:gd name="connsiteY19-1932" fmla="*/ 282597 h 1424419"/>
              <a:gd name="connsiteX20-1933" fmla="*/ 541533 w 1306101"/>
              <a:gd name="connsiteY20-1934" fmla="*/ 38110 h 1424419"/>
              <a:gd name="connsiteX21-1935" fmla="*/ 653528 w 1306101"/>
              <a:gd name="connsiteY21-1936" fmla="*/ 0 h 1424419"/>
              <a:gd name="connsiteX0-1937" fmla="*/ 653528 w 1304819"/>
              <a:gd name="connsiteY0-1938" fmla="*/ 0 h 1424419"/>
              <a:gd name="connsiteX1-1939" fmla="*/ 757287 w 1304819"/>
              <a:gd name="connsiteY1-1940" fmla="*/ 32444 h 1424419"/>
              <a:gd name="connsiteX2-1941" fmla="*/ 1206876 w 1304819"/>
              <a:gd name="connsiteY2-1942" fmla="*/ 284945 h 1424419"/>
              <a:gd name="connsiteX3-1943" fmla="*/ 1237706 w 1304819"/>
              <a:gd name="connsiteY3-1944" fmla="*/ 306775 h 1424419"/>
              <a:gd name="connsiteX4-1945" fmla="*/ 1304420 w 1304819"/>
              <a:gd name="connsiteY4-1946" fmla="*/ 434263 h 1424419"/>
              <a:gd name="connsiteX5-1947" fmla="*/ 1303099 w 1304819"/>
              <a:gd name="connsiteY5-1948" fmla="*/ 495558 h 1424419"/>
              <a:gd name="connsiteX6-1949" fmla="*/ 1301746 w 1304819"/>
              <a:gd name="connsiteY6-1950" fmla="*/ 953747 h 1424419"/>
              <a:gd name="connsiteX7-1951" fmla="*/ 1302599 w 1304819"/>
              <a:gd name="connsiteY7-1952" fmla="*/ 1003650 h 1424419"/>
              <a:gd name="connsiteX8-1953" fmla="*/ 1227376 w 1304819"/>
              <a:gd name="connsiteY8-1954" fmla="*/ 1152027 h 1424419"/>
              <a:gd name="connsiteX9-1955" fmla="*/ 1172881 w 1304819"/>
              <a:gd name="connsiteY9-1956" fmla="*/ 1179342 h 1424419"/>
              <a:gd name="connsiteX10-1957" fmla="*/ 792288 w 1304819"/>
              <a:gd name="connsiteY10-1958" fmla="*/ 1385653 h 1424419"/>
              <a:gd name="connsiteX11-1959" fmla="*/ 522686 w 1304819"/>
              <a:gd name="connsiteY11-1960" fmla="*/ 1384922 h 1424419"/>
              <a:gd name="connsiteX12-1961" fmla="*/ 94302 w 1304819"/>
              <a:gd name="connsiteY12-1962" fmla="*/ 1158755 h 1424419"/>
              <a:gd name="connsiteX13-1963" fmla="*/ 39429 w 1304819"/>
              <a:gd name="connsiteY13-1964" fmla="*/ 1117635 h 1424419"/>
              <a:gd name="connsiteX14-1965" fmla="*/ 667 w 1304819"/>
              <a:gd name="connsiteY14-1966" fmla="*/ 999105 h 1424419"/>
              <a:gd name="connsiteX15-1967" fmla="*/ 0 w 1304819"/>
              <a:gd name="connsiteY15-1968" fmla="*/ 972364 h 1424419"/>
              <a:gd name="connsiteX16-1969" fmla="*/ 2496 w 1304819"/>
              <a:gd name="connsiteY16-1970" fmla="*/ 463106 h 1424419"/>
              <a:gd name="connsiteX17-1971" fmla="*/ 2458 w 1304819"/>
              <a:gd name="connsiteY17-1972" fmla="*/ 429563 h 1424419"/>
              <a:gd name="connsiteX18-1973" fmla="*/ 75248 w 1304819"/>
              <a:gd name="connsiteY18-1974" fmla="*/ 303202 h 1424419"/>
              <a:gd name="connsiteX19-1975" fmla="*/ 106293 w 1304819"/>
              <a:gd name="connsiteY19-1976" fmla="*/ 282597 h 1424419"/>
              <a:gd name="connsiteX20-1977" fmla="*/ 541533 w 1304819"/>
              <a:gd name="connsiteY20-1978" fmla="*/ 38110 h 1424419"/>
              <a:gd name="connsiteX21-1979" fmla="*/ 653528 w 1304819"/>
              <a:gd name="connsiteY21-1980" fmla="*/ 0 h 1424419"/>
              <a:gd name="connsiteX0-1981" fmla="*/ 653528 w 1306525"/>
              <a:gd name="connsiteY0-1982" fmla="*/ 0 h 1424419"/>
              <a:gd name="connsiteX1-1983" fmla="*/ 757287 w 1306525"/>
              <a:gd name="connsiteY1-1984" fmla="*/ 32444 h 1424419"/>
              <a:gd name="connsiteX2-1985" fmla="*/ 1206876 w 1306525"/>
              <a:gd name="connsiteY2-1986" fmla="*/ 284945 h 1424419"/>
              <a:gd name="connsiteX3-1987" fmla="*/ 1237706 w 1306525"/>
              <a:gd name="connsiteY3-1988" fmla="*/ 306775 h 1424419"/>
              <a:gd name="connsiteX4-1989" fmla="*/ 1304420 w 1306525"/>
              <a:gd name="connsiteY4-1990" fmla="*/ 434263 h 1424419"/>
              <a:gd name="connsiteX5-1991" fmla="*/ 1305806 w 1306525"/>
              <a:gd name="connsiteY5-1992" fmla="*/ 519922 h 1424419"/>
              <a:gd name="connsiteX6-1993" fmla="*/ 1301746 w 1306525"/>
              <a:gd name="connsiteY6-1994" fmla="*/ 953747 h 1424419"/>
              <a:gd name="connsiteX7-1995" fmla="*/ 1302599 w 1306525"/>
              <a:gd name="connsiteY7-1996" fmla="*/ 1003650 h 1424419"/>
              <a:gd name="connsiteX8-1997" fmla="*/ 1227376 w 1306525"/>
              <a:gd name="connsiteY8-1998" fmla="*/ 1152027 h 1424419"/>
              <a:gd name="connsiteX9-1999" fmla="*/ 1172881 w 1306525"/>
              <a:gd name="connsiteY9-2000" fmla="*/ 1179342 h 1424419"/>
              <a:gd name="connsiteX10-2001" fmla="*/ 792288 w 1306525"/>
              <a:gd name="connsiteY10-2002" fmla="*/ 1385653 h 1424419"/>
              <a:gd name="connsiteX11-2003" fmla="*/ 522686 w 1306525"/>
              <a:gd name="connsiteY11-2004" fmla="*/ 1384922 h 1424419"/>
              <a:gd name="connsiteX12-2005" fmla="*/ 94302 w 1306525"/>
              <a:gd name="connsiteY12-2006" fmla="*/ 1158755 h 1424419"/>
              <a:gd name="connsiteX13-2007" fmla="*/ 39429 w 1306525"/>
              <a:gd name="connsiteY13-2008" fmla="*/ 1117635 h 1424419"/>
              <a:gd name="connsiteX14-2009" fmla="*/ 667 w 1306525"/>
              <a:gd name="connsiteY14-2010" fmla="*/ 999105 h 1424419"/>
              <a:gd name="connsiteX15-2011" fmla="*/ 0 w 1306525"/>
              <a:gd name="connsiteY15-2012" fmla="*/ 972364 h 1424419"/>
              <a:gd name="connsiteX16-2013" fmla="*/ 2496 w 1306525"/>
              <a:gd name="connsiteY16-2014" fmla="*/ 463106 h 1424419"/>
              <a:gd name="connsiteX17-2015" fmla="*/ 2458 w 1306525"/>
              <a:gd name="connsiteY17-2016" fmla="*/ 429563 h 1424419"/>
              <a:gd name="connsiteX18-2017" fmla="*/ 75248 w 1306525"/>
              <a:gd name="connsiteY18-2018" fmla="*/ 303202 h 1424419"/>
              <a:gd name="connsiteX19-2019" fmla="*/ 106293 w 1306525"/>
              <a:gd name="connsiteY19-2020" fmla="*/ 282597 h 1424419"/>
              <a:gd name="connsiteX20-2021" fmla="*/ 541533 w 1306525"/>
              <a:gd name="connsiteY20-2022" fmla="*/ 38110 h 1424419"/>
              <a:gd name="connsiteX21-2023" fmla="*/ 653528 w 1306525"/>
              <a:gd name="connsiteY21-2024" fmla="*/ 0 h 1424419"/>
              <a:gd name="connsiteX0-2025" fmla="*/ 653528 w 1305814"/>
              <a:gd name="connsiteY0-2026" fmla="*/ 0 h 1424419"/>
              <a:gd name="connsiteX1-2027" fmla="*/ 757287 w 1305814"/>
              <a:gd name="connsiteY1-2028" fmla="*/ 32444 h 1424419"/>
              <a:gd name="connsiteX2-2029" fmla="*/ 1206876 w 1305814"/>
              <a:gd name="connsiteY2-2030" fmla="*/ 284945 h 1424419"/>
              <a:gd name="connsiteX3-2031" fmla="*/ 1237706 w 1305814"/>
              <a:gd name="connsiteY3-2032" fmla="*/ 306775 h 1424419"/>
              <a:gd name="connsiteX4-2033" fmla="*/ 1304420 w 1305814"/>
              <a:gd name="connsiteY4-2034" fmla="*/ 434263 h 1424419"/>
              <a:gd name="connsiteX5-2035" fmla="*/ 1305806 w 1305814"/>
              <a:gd name="connsiteY5-2036" fmla="*/ 519922 h 1424419"/>
              <a:gd name="connsiteX6-2037" fmla="*/ 1301746 w 1305814"/>
              <a:gd name="connsiteY6-2038" fmla="*/ 953747 h 1424419"/>
              <a:gd name="connsiteX7-2039" fmla="*/ 1302599 w 1305814"/>
              <a:gd name="connsiteY7-2040" fmla="*/ 1003650 h 1424419"/>
              <a:gd name="connsiteX8-2041" fmla="*/ 1227376 w 1305814"/>
              <a:gd name="connsiteY8-2042" fmla="*/ 1152027 h 1424419"/>
              <a:gd name="connsiteX9-2043" fmla="*/ 1172881 w 1305814"/>
              <a:gd name="connsiteY9-2044" fmla="*/ 1179342 h 1424419"/>
              <a:gd name="connsiteX10-2045" fmla="*/ 792288 w 1305814"/>
              <a:gd name="connsiteY10-2046" fmla="*/ 1385653 h 1424419"/>
              <a:gd name="connsiteX11-2047" fmla="*/ 522686 w 1305814"/>
              <a:gd name="connsiteY11-2048" fmla="*/ 1384922 h 1424419"/>
              <a:gd name="connsiteX12-2049" fmla="*/ 94302 w 1305814"/>
              <a:gd name="connsiteY12-2050" fmla="*/ 1158755 h 1424419"/>
              <a:gd name="connsiteX13-2051" fmla="*/ 39429 w 1305814"/>
              <a:gd name="connsiteY13-2052" fmla="*/ 1117635 h 1424419"/>
              <a:gd name="connsiteX14-2053" fmla="*/ 667 w 1305814"/>
              <a:gd name="connsiteY14-2054" fmla="*/ 999105 h 1424419"/>
              <a:gd name="connsiteX15-2055" fmla="*/ 0 w 1305814"/>
              <a:gd name="connsiteY15-2056" fmla="*/ 972364 h 1424419"/>
              <a:gd name="connsiteX16-2057" fmla="*/ 2496 w 1305814"/>
              <a:gd name="connsiteY16-2058" fmla="*/ 463106 h 1424419"/>
              <a:gd name="connsiteX17-2059" fmla="*/ 2458 w 1305814"/>
              <a:gd name="connsiteY17-2060" fmla="*/ 429563 h 1424419"/>
              <a:gd name="connsiteX18-2061" fmla="*/ 75248 w 1305814"/>
              <a:gd name="connsiteY18-2062" fmla="*/ 303202 h 1424419"/>
              <a:gd name="connsiteX19-2063" fmla="*/ 106293 w 1305814"/>
              <a:gd name="connsiteY19-2064" fmla="*/ 282597 h 1424419"/>
              <a:gd name="connsiteX20-2065" fmla="*/ 541533 w 1305814"/>
              <a:gd name="connsiteY20-2066" fmla="*/ 38110 h 1424419"/>
              <a:gd name="connsiteX21-2067" fmla="*/ 653528 w 1305814"/>
              <a:gd name="connsiteY21-2068" fmla="*/ 0 h 1424419"/>
              <a:gd name="connsiteX0-2069" fmla="*/ 653528 w 1305814"/>
              <a:gd name="connsiteY0-2070" fmla="*/ 0 h 1424419"/>
              <a:gd name="connsiteX1-2071" fmla="*/ 757287 w 1305814"/>
              <a:gd name="connsiteY1-2072" fmla="*/ 32444 h 1424419"/>
              <a:gd name="connsiteX2-2073" fmla="*/ 1206876 w 1305814"/>
              <a:gd name="connsiteY2-2074" fmla="*/ 284945 h 1424419"/>
              <a:gd name="connsiteX3-2075" fmla="*/ 1237706 w 1305814"/>
              <a:gd name="connsiteY3-2076" fmla="*/ 306775 h 1424419"/>
              <a:gd name="connsiteX4-2077" fmla="*/ 1304420 w 1305814"/>
              <a:gd name="connsiteY4-2078" fmla="*/ 434263 h 1424419"/>
              <a:gd name="connsiteX5-2079" fmla="*/ 1305806 w 1305814"/>
              <a:gd name="connsiteY5-2080" fmla="*/ 519922 h 1424419"/>
              <a:gd name="connsiteX6-2081" fmla="*/ 1301746 w 1305814"/>
              <a:gd name="connsiteY6-2082" fmla="*/ 953747 h 1424419"/>
              <a:gd name="connsiteX7-2083" fmla="*/ 1302599 w 1305814"/>
              <a:gd name="connsiteY7-2084" fmla="*/ 1003650 h 1424419"/>
              <a:gd name="connsiteX8-2085" fmla="*/ 1227376 w 1305814"/>
              <a:gd name="connsiteY8-2086" fmla="*/ 1152027 h 1424419"/>
              <a:gd name="connsiteX9-2087" fmla="*/ 1172881 w 1305814"/>
              <a:gd name="connsiteY9-2088" fmla="*/ 1179342 h 1424419"/>
              <a:gd name="connsiteX10-2089" fmla="*/ 792288 w 1305814"/>
              <a:gd name="connsiteY10-2090" fmla="*/ 1385653 h 1424419"/>
              <a:gd name="connsiteX11-2091" fmla="*/ 522686 w 1305814"/>
              <a:gd name="connsiteY11-2092" fmla="*/ 1384922 h 1424419"/>
              <a:gd name="connsiteX12-2093" fmla="*/ 94302 w 1305814"/>
              <a:gd name="connsiteY12-2094" fmla="*/ 1158755 h 1424419"/>
              <a:gd name="connsiteX13-2095" fmla="*/ 39429 w 1305814"/>
              <a:gd name="connsiteY13-2096" fmla="*/ 1117635 h 1424419"/>
              <a:gd name="connsiteX14-2097" fmla="*/ 667 w 1305814"/>
              <a:gd name="connsiteY14-2098" fmla="*/ 999105 h 1424419"/>
              <a:gd name="connsiteX15-2099" fmla="*/ 0 w 1305814"/>
              <a:gd name="connsiteY15-2100" fmla="*/ 972364 h 1424419"/>
              <a:gd name="connsiteX16-2101" fmla="*/ 2496 w 1305814"/>
              <a:gd name="connsiteY16-2102" fmla="*/ 463106 h 1424419"/>
              <a:gd name="connsiteX17-2103" fmla="*/ 2458 w 1305814"/>
              <a:gd name="connsiteY17-2104" fmla="*/ 429563 h 1424419"/>
              <a:gd name="connsiteX18-2105" fmla="*/ 75248 w 1305814"/>
              <a:gd name="connsiteY18-2106" fmla="*/ 303202 h 1424419"/>
              <a:gd name="connsiteX19-2107" fmla="*/ 106293 w 1305814"/>
              <a:gd name="connsiteY19-2108" fmla="*/ 282597 h 1424419"/>
              <a:gd name="connsiteX20-2109" fmla="*/ 541533 w 1305814"/>
              <a:gd name="connsiteY20-2110" fmla="*/ 38110 h 1424419"/>
              <a:gd name="connsiteX21-2111" fmla="*/ 653528 w 1305814"/>
              <a:gd name="connsiteY21-2112" fmla="*/ 0 h 1424419"/>
              <a:gd name="connsiteX0-2113" fmla="*/ 653528 w 1305814"/>
              <a:gd name="connsiteY0-2114" fmla="*/ 0 h 1424419"/>
              <a:gd name="connsiteX1-2115" fmla="*/ 757287 w 1305814"/>
              <a:gd name="connsiteY1-2116" fmla="*/ 32444 h 1424419"/>
              <a:gd name="connsiteX2-2117" fmla="*/ 1206876 w 1305814"/>
              <a:gd name="connsiteY2-2118" fmla="*/ 284945 h 1424419"/>
              <a:gd name="connsiteX3-2119" fmla="*/ 1237706 w 1305814"/>
              <a:gd name="connsiteY3-2120" fmla="*/ 306775 h 1424419"/>
              <a:gd name="connsiteX4-2121" fmla="*/ 1304420 w 1305814"/>
              <a:gd name="connsiteY4-2122" fmla="*/ 434263 h 1424419"/>
              <a:gd name="connsiteX5-2123" fmla="*/ 1305806 w 1305814"/>
              <a:gd name="connsiteY5-2124" fmla="*/ 519922 h 1424419"/>
              <a:gd name="connsiteX6-2125" fmla="*/ 1301746 w 1305814"/>
              <a:gd name="connsiteY6-2126" fmla="*/ 953747 h 1424419"/>
              <a:gd name="connsiteX7-2127" fmla="*/ 1302599 w 1305814"/>
              <a:gd name="connsiteY7-2128" fmla="*/ 1003650 h 1424419"/>
              <a:gd name="connsiteX8-2129" fmla="*/ 1227376 w 1305814"/>
              <a:gd name="connsiteY8-2130" fmla="*/ 1152027 h 1424419"/>
              <a:gd name="connsiteX9-2131" fmla="*/ 1174235 w 1305814"/>
              <a:gd name="connsiteY9-2132" fmla="*/ 1184756 h 1424419"/>
              <a:gd name="connsiteX10-2133" fmla="*/ 792288 w 1305814"/>
              <a:gd name="connsiteY10-2134" fmla="*/ 1385653 h 1424419"/>
              <a:gd name="connsiteX11-2135" fmla="*/ 522686 w 1305814"/>
              <a:gd name="connsiteY11-2136" fmla="*/ 1384922 h 1424419"/>
              <a:gd name="connsiteX12-2137" fmla="*/ 94302 w 1305814"/>
              <a:gd name="connsiteY12-2138" fmla="*/ 1158755 h 1424419"/>
              <a:gd name="connsiteX13-2139" fmla="*/ 39429 w 1305814"/>
              <a:gd name="connsiteY13-2140" fmla="*/ 1117635 h 1424419"/>
              <a:gd name="connsiteX14-2141" fmla="*/ 667 w 1305814"/>
              <a:gd name="connsiteY14-2142" fmla="*/ 999105 h 1424419"/>
              <a:gd name="connsiteX15-2143" fmla="*/ 0 w 1305814"/>
              <a:gd name="connsiteY15-2144" fmla="*/ 972364 h 1424419"/>
              <a:gd name="connsiteX16-2145" fmla="*/ 2496 w 1305814"/>
              <a:gd name="connsiteY16-2146" fmla="*/ 463106 h 1424419"/>
              <a:gd name="connsiteX17-2147" fmla="*/ 2458 w 1305814"/>
              <a:gd name="connsiteY17-2148" fmla="*/ 429563 h 1424419"/>
              <a:gd name="connsiteX18-2149" fmla="*/ 75248 w 1305814"/>
              <a:gd name="connsiteY18-2150" fmla="*/ 303202 h 1424419"/>
              <a:gd name="connsiteX19-2151" fmla="*/ 106293 w 1305814"/>
              <a:gd name="connsiteY19-2152" fmla="*/ 282597 h 1424419"/>
              <a:gd name="connsiteX20-2153" fmla="*/ 541533 w 1305814"/>
              <a:gd name="connsiteY20-2154" fmla="*/ 38110 h 1424419"/>
              <a:gd name="connsiteX21-2155" fmla="*/ 653528 w 1305814"/>
              <a:gd name="connsiteY21-2156" fmla="*/ 0 h 1424419"/>
              <a:gd name="connsiteX0-2157" fmla="*/ 653528 w 1305814"/>
              <a:gd name="connsiteY0-2158" fmla="*/ 0 h 1424419"/>
              <a:gd name="connsiteX1-2159" fmla="*/ 757287 w 1305814"/>
              <a:gd name="connsiteY1-2160" fmla="*/ 32444 h 1424419"/>
              <a:gd name="connsiteX2-2161" fmla="*/ 1206876 w 1305814"/>
              <a:gd name="connsiteY2-2162" fmla="*/ 284945 h 1424419"/>
              <a:gd name="connsiteX3-2163" fmla="*/ 1237706 w 1305814"/>
              <a:gd name="connsiteY3-2164" fmla="*/ 306775 h 1424419"/>
              <a:gd name="connsiteX4-2165" fmla="*/ 1304420 w 1305814"/>
              <a:gd name="connsiteY4-2166" fmla="*/ 434263 h 1424419"/>
              <a:gd name="connsiteX5-2167" fmla="*/ 1305806 w 1305814"/>
              <a:gd name="connsiteY5-2168" fmla="*/ 519922 h 1424419"/>
              <a:gd name="connsiteX6-2169" fmla="*/ 1301746 w 1305814"/>
              <a:gd name="connsiteY6-2170" fmla="*/ 953747 h 1424419"/>
              <a:gd name="connsiteX7-2171" fmla="*/ 1302599 w 1305814"/>
              <a:gd name="connsiteY7-2172" fmla="*/ 1003650 h 1424419"/>
              <a:gd name="connsiteX8-2173" fmla="*/ 1227376 w 1305814"/>
              <a:gd name="connsiteY8-2174" fmla="*/ 1152027 h 1424419"/>
              <a:gd name="connsiteX9-2175" fmla="*/ 1174235 w 1305814"/>
              <a:gd name="connsiteY9-2176" fmla="*/ 1184756 h 1424419"/>
              <a:gd name="connsiteX10-2177" fmla="*/ 792288 w 1305814"/>
              <a:gd name="connsiteY10-2178" fmla="*/ 1385653 h 1424419"/>
              <a:gd name="connsiteX11-2179" fmla="*/ 522686 w 1305814"/>
              <a:gd name="connsiteY11-2180" fmla="*/ 1384922 h 1424419"/>
              <a:gd name="connsiteX12-2181" fmla="*/ 94302 w 1305814"/>
              <a:gd name="connsiteY12-2182" fmla="*/ 1158755 h 1424419"/>
              <a:gd name="connsiteX13-2183" fmla="*/ 39429 w 1305814"/>
              <a:gd name="connsiteY13-2184" fmla="*/ 1117635 h 1424419"/>
              <a:gd name="connsiteX14-2185" fmla="*/ 667 w 1305814"/>
              <a:gd name="connsiteY14-2186" fmla="*/ 999105 h 1424419"/>
              <a:gd name="connsiteX15-2187" fmla="*/ 0 w 1305814"/>
              <a:gd name="connsiteY15-2188" fmla="*/ 972364 h 1424419"/>
              <a:gd name="connsiteX16-2189" fmla="*/ 2496 w 1305814"/>
              <a:gd name="connsiteY16-2190" fmla="*/ 463106 h 1424419"/>
              <a:gd name="connsiteX17-2191" fmla="*/ 2458 w 1305814"/>
              <a:gd name="connsiteY17-2192" fmla="*/ 429563 h 1424419"/>
              <a:gd name="connsiteX18-2193" fmla="*/ 75248 w 1305814"/>
              <a:gd name="connsiteY18-2194" fmla="*/ 303202 h 1424419"/>
              <a:gd name="connsiteX19-2195" fmla="*/ 106293 w 1305814"/>
              <a:gd name="connsiteY19-2196" fmla="*/ 282597 h 1424419"/>
              <a:gd name="connsiteX20-2197" fmla="*/ 541533 w 1305814"/>
              <a:gd name="connsiteY20-2198" fmla="*/ 38110 h 1424419"/>
              <a:gd name="connsiteX21-2199" fmla="*/ 653528 w 1305814"/>
              <a:gd name="connsiteY21-2200" fmla="*/ 0 h 1424419"/>
              <a:gd name="connsiteX0-2201" fmla="*/ 653528 w 1305814"/>
              <a:gd name="connsiteY0-2202" fmla="*/ 0 h 1427408"/>
              <a:gd name="connsiteX1-2203" fmla="*/ 757287 w 1305814"/>
              <a:gd name="connsiteY1-2204" fmla="*/ 32444 h 1427408"/>
              <a:gd name="connsiteX2-2205" fmla="*/ 1206876 w 1305814"/>
              <a:gd name="connsiteY2-2206" fmla="*/ 284945 h 1427408"/>
              <a:gd name="connsiteX3-2207" fmla="*/ 1237706 w 1305814"/>
              <a:gd name="connsiteY3-2208" fmla="*/ 306775 h 1427408"/>
              <a:gd name="connsiteX4-2209" fmla="*/ 1304420 w 1305814"/>
              <a:gd name="connsiteY4-2210" fmla="*/ 434263 h 1427408"/>
              <a:gd name="connsiteX5-2211" fmla="*/ 1305806 w 1305814"/>
              <a:gd name="connsiteY5-2212" fmla="*/ 519922 h 1427408"/>
              <a:gd name="connsiteX6-2213" fmla="*/ 1301746 w 1305814"/>
              <a:gd name="connsiteY6-2214" fmla="*/ 953747 h 1427408"/>
              <a:gd name="connsiteX7-2215" fmla="*/ 1302599 w 1305814"/>
              <a:gd name="connsiteY7-2216" fmla="*/ 1003650 h 1427408"/>
              <a:gd name="connsiteX8-2217" fmla="*/ 1227376 w 1305814"/>
              <a:gd name="connsiteY8-2218" fmla="*/ 1152027 h 1427408"/>
              <a:gd name="connsiteX9-2219" fmla="*/ 1174235 w 1305814"/>
              <a:gd name="connsiteY9-2220" fmla="*/ 1184756 h 1427408"/>
              <a:gd name="connsiteX10-2221" fmla="*/ 792288 w 1305814"/>
              <a:gd name="connsiteY10-2222" fmla="*/ 1385653 h 1427408"/>
              <a:gd name="connsiteX11-2223" fmla="*/ 517719 w 1305814"/>
              <a:gd name="connsiteY11-2224" fmla="*/ 1389889 h 1427408"/>
              <a:gd name="connsiteX12-2225" fmla="*/ 94302 w 1305814"/>
              <a:gd name="connsiteY12-2226" fmla="*/ 1158755 h 1427408"/>
              <a:gd name="connsiteX13-2227" fmla="*/ 39429 w 1305814"/>
              <a:gd name="connsiteY13-2228" fmla="*/ 1117635 h 1427408"/>
              <a:gd name="connsiteX14-2229" fmla="*/ 667 w 1305814"/>
              <a:gd name="connsiteY14-2230" fmla="*/ 999105 h 1427408"/>
              <a:gd name="connsiteX15-2231" fmla="*/ 0 w 1305814"/>
              <a:gd name="connsiteY15-2232" fmla="*/ 972364 h 1427408"/>
              <a:gd name="connsiteX16-2233" fmla="*/ 2496 w 1305814"/>
              <a:gd name="connsiteY16-2234" fmla="*/ 463106 h 1427408"/>
              <a:gd name="connsiteX17-2235" fmla="*/ 2458 w 1305814"/>
              <a:gd name="connsiteY17-2236" fmla="*/ 429563 h 1427408"/>
              <a:gd name="connsiteX18-2237" fmla="*/ 75248 w 1305814"/>
              <a:gd name="connsiteY18-2238" fmla="*/ 303202 h 1427408"/>
              <a:gd name="connsiteX19-2239" fmla="*/ 106293 w 1305814"/>
              <a:gd name="connsiteY19-2240" fmla="*/ 282597 h 1427408"/>
              <a:gd name="connsiteX20-2241" fmla="*/ 541533 w 1305814"/>
              <a:gd name="connsiteY20-2242" fmla="*/ 38110 h 1427408"/>
              <a:gd name="connsiteX21-2243" fmla="*/ 653528 w 1305814"/>
              <a:gd name="connsiteY21-2244" fmla="*/ 0 h 1427408"/>
              <a:gd name="connsiteX0-2245" fmla="*/ 653528 w 1305814"/>
              <a:gd name="connsiteY0-2246" fmla="*/ 0 h 1427408"/>
              <a:gd name="connsiteX1-2247" fmla="*/ 757287 w 1305814"/>
              <a:gd name="connsiteY1-2248" fmla="*/ 32444 h 1427408"/>
              <a:gd name="connsiteX2-2249" fmla="*/ 1206876 w 1305814"/>
              <a:gd name="connsiteY2-2250" fmla="*/ 284945 h 1427408"/>
              <a:gd name="connsiteX3-2251" fmla="*/ 1237706 w 1305814"/>
              <a:gd name="connsiteY3-2252" fmla="*/ 306775 h 1427408"/>
              <a:gd name="connsiteX4-2253" fmla="*/ 1304420 w 1305814"/>
              <a:gd name="connsiteY4-2254" fmla="*/ 434263 h 1427408"/>
              <a:gd name="connsiteX5-2255" fmla="*/ 1305806 w 1305814"/>
              <a:gd name="connsiteY5-2256" fmla="*/ 519922 h 1427408"/>
              <a:gd name="connsiteX6-2257" fmla="*/ 1301746 w 1305814"/>
              <a:gd name="connsiteY6-2258" fmla="*/ 953747 h 1427408"/>
              <a:gd name="connsiteX7-2259" fmla="*/ 1302599 w 1305814"/>
              <a:gd name="connsiteY7-2260" fmla="*/ 1003650 h 1427408"/>
              <a:gd name="connsiteX8-2261" fmla="*/ 1227376 w 1305814"/>
              <a:gd name="connsiteY8-2262" fmla="*/ 1152027 h 1427408"/>
              <a:gd name="connsiteX9-2263" fmla="*/ 1174235 w 1305814"/>
              <a:gd name="connsiteY9-2264" fmla="*/ 1184756 h 1427408"/>
              <a:gd name="connsiteX10-2265" fmla="*/ 792288 w 1305814"/>
              <a:gd name="connsiteY10-2266" fmla="*/ 1385653 h 1427408"/>
              <a:gd name="connsiteX11-2267" fmla="*/ 517719 w 1305814"/>
              <a:gd name="connsiteY11-2268" fmla="*/ 1389889 h 1427408"/>
              <a:gd name="connsiteX12-2269" fmla="*/ 94302 w 1305814"/>
              <a:gd name="connsiteY12-2270" fmla="*/ 1158755 h 1427408"/>
              <a:gd name="connsiteX13-2271" fmla="*/ 39429 w 1305814"/>
              <a:gd name="connsiteY13-2272" fmla="*/ 1117635 h 1427408"/>
              <a:gd name="connsiteX14-2273" fmla="*/ 667 w 1305814"/>
              <a:gd name="connsiteY14-2274" fmla="*/ 999105 h 1427408"/>
              <a:gd name="connsiteX15-2275" fmla="*/ 0 w 1305814"/>
              <a:gd name="connsiteY15-2276" fmla="*/ 972364 h 1427408"/>
              <a:gd name="connsiteX16-2277" fmla="*/ 2496 w 1305814"/>
              <a:gd name="connsiteY16-2278" fmla="*/ 463106 h 1427408"/>
              <a:gd name="connsiteX17-2279" fmla="*/ 2458 w 1305814"/>
              <a:gd name="connsiteY17-2280" fmla="*/ 429563 h 1427408"/>
              <a:gd name="connsiteX18-2281" fmla="*/ 75248 w 1305814"/>
              <a:gd name="connsiteY18-2282" fmla="*/ 303202 h 1427408"/>
              <a:gd name="connsiteX19-2283" fmla="*/ 106293 w 1305814"/>
              <a:gd name="connsiteY19-2284" fmla="*/ 282597 h 1427408"/>
              <a:gd name="connsiteX20-2285" fmla="*/ 541533 w 1305814"/>
              <a:gd name="connsiteY20-2286" fmla="*/ 38110 h 1427408"/>
              <a:gd name="connsiteX21-2287" fmla="*/ 653528 w 1305814"/>
              <a:gd name="connsiteY21-2288" fmla="*/ 0 h 1427408"/>
              <a:gd name="connsiteX0-2289" fmla="*/ 653528 w 1305814"/>
              <a:gd name="connsiteY0-2290" fmla="*/ 0 h 1421591"/>
              <a:gd name="connsiteX1-2291" fmla="*/ 757287 w 1305814"/>
              <a:gd name="connsiteY1-2292" fmla="*/ 32444 h 1421591"/>
              <a:gd name="connsiteX2-2293" fmla="*/ 1206876 w 1305814"/>
              <a:gd name="connsiteY2-2294" fmla="*/ 284945 h 1421591"/>
              <a:gd name="connsiteX3-2295" fmla="*/ 1237706 w 1305814"/>
              <a:gd name="connsiteY3-2296" fmla="*/ 306775 h 1421591"/>
              <a:gd name="connsiteX4-2297" fmla="*/ 1304420 w 1305814"/>
              <a:gd name="connsiteY4-2298" fmla="*/ 434263 h 1421591"/>
              <a:gd name="connsiteX5-2299" fmla="*/ 1305806 w 1305814"/>
              <a:gd name="connsiteY5-2300" fmla="*/ 519922 h 1421591"/>
              <a:gd name="connsiteX6-2301" fmla="*/ 1301746 w 1305814"/>
              <a:gd name="connsiteY6-2302" fmla="*/ 953747 h 1421591"/>
              <a:gd name="connsiteX7-2303" fmla="*/ 1302599 w 1305814"/>
              <a:gd name="connsiteY7-2304" fmla="*/ 1003650 h 1421591"/>
              <a:gd name="connsiteX8-2305" fmla="*/ 1227376 w 1305814"/>
              <a:gd name="connsiteY8-2306" fmla="*/ 1152027 h 1421591"/>
              <a:gd name="connsiteX9-2307" fmla="*/ 1174235 w 1305814"/>
              <a:gd name="connsiteY9-2308" fmla="*/ 1184756 h 1421591"/>
              <a:gd name="connsiteX10-2309" fmla="*/ 792288 w 1305814"/>
              <a:gd name="connsiteY10-2310" fmla="*/ 1385653 h 1421591"/>
              <a:gd name="connsiteX11-2311" fmla="*/ 502818 w 1305814"/>
              <a:gd name="connsiteY11-2312" fmla="*/ 1379955 h 1421591"/>
              <a:gd name="connsiteX12-2313" fmla="*/ 94302 w 1305814"/>
              <a:gd name="connsiteY12-2314" fmla="*/ 1158755 h 1421591"/>
              <a:gd name="connsiteX13-2315" fmla="*/ 39429 w 1305814"/>
              <a:gd name="connsiteY13-2316" fmla="*/ 1117635 h 1421591"/>
              <a:gd name="connsiteX14-2317" fmla="*/ 667 w 1305814"/>
              <a:gd name="connsiteY14-2318" fmla="*/ 999105 h 1421591"/>
              <a:gd name="connsiteX15-2319" fmla="*/ 0 w 1305814"/>
              <a:gd name="connsiteY15-2320" fmla="*/ 972364 h 1421591"/>
              <a:gd name="connsiteX16-2321" fmla="*/ 2496 w 1305814"/>
              <a:gd name="connsiteY16-2322" fmla="*/ 463106 h 1421591"/>
              <a:gd name="connsiteX17-2323" fmla="*/ 2458 w 1305814"/>
              <a:gd name="connsiteY17-2324" fmla="*/ 429563 h 1421591"/>
              <a:gd name="connsiteX18-2325" fmla="*/ 75248 w 1305814"/>
              <a:gd name="connsiteY18-2326" fmla="*/ 303202 h 1421591"/>
              <a:gd name="connsiteX19-2327" fmla="*/ 106293 w 1305814"/>
              <a:gd name="connsiteY19-2328" fmla="*/ 282597 h 1421591"/>
              <a:gd name="connsiteX20-2329" fmla="*/ 541533 w 1305814"/>
              <a:gd name="connsiteY20-2330" fmla="*/ 38110 h 1421591"/>
              <a:gd name="connsiteX21-2331" fmla="*/ 653528 w 1305814"/>
              <a:gd name="connsiteY21-2332" fmla="*/ 0 h 1421591"/>
              <a:gd name="connsiteX0-2333" fmla="*/ 653528 w 1305814"/>
              <a:gd name="connsiteY0-2334" fmla="*/ 0 h 1423589"/>
              <a:gd name="connsiteX1-2335" fmla="*/ 757287 w 1305814"/>
              <a:gd name="connsiteY1-2336" fmla="*/ 32444 h 1423589"/>
              <a:gd name="connsiteX2-2337" fmla="*/ 1206876 w 1305814"/>
              <a:gd name="connsiteY2-2338" fmla="*/ 284945 h 1423589"/>
              <a:gd name="connsiteX3-2339" fmla="*/ 1237706 w 1305814"/>
              <a:gd name="connsiteY3-2340" fmla="*/ 306775 h 1423589"/>
              <a:gd name="connsiteX4-2341" fmla="*/ 1304420 w 1305814"/>
              <a:gd name="connsiteY4-2342" fmla="*/ 434263 h 1423589"/>
              <a:gd name="connsiteX5-2343" fmla="*/ 1305806 w 1305814"/>
              <a:gd name="connsiteY5-2344" fmla="*/ 519922 h 1423589"/>
              <a:gd name="connsiteX6-2345" fmla="*/ 1301746 w 1305814"/>
              <a:gd name="connsiteY6-2346" fmla="*/ 953747 h 1423589"/>
              <a:gd name="connsiteX7-2347" fmla="*/ 1302599 w 1305814"/>
              <a:gd name="connsiteY7-2348" fmla="*/ 1003650 h 1423589"/>
              <a:gd name="connsiteX8-2349" fmla="*/ 1227376 w 1305814"/>
              <a:gd name="connsiteY8-2350" fmla="*/ 1152027 h 1423589"/>
              <a:gd name="connsiteX9-2351" fmla="*/ 1174235 w 1305814"/>
              <a:gd name="connsiteY9-2352" fmla="*/ 1184756 h 1423589"/>
              <a:gd name="connsiteX10-2353" fmla="*/ 792288 w 1305814"/>
              <a:gd name="connsiteY10-2354" fmla="*/ 1385653 h 1423589"/>
              <a:gd name="connsiteX11-2355" fmla="*/ 502818 w 1305814"/>
              <a:gd name="connsiteY11-2356" fmla="*/ 1379955 h 1423589"/>
              <a:gd name="connsiteX12-2357" fmla="*/ 94302 w 1305814"/>
              <a:gd name="connsiteY12-2358" fmla="*/ 1158755 h 1423589"/>
              <a:gd name="connsiteX13-2359" fmla="*/ 39429 w 1305814"/>
              <a:gd name="connsiteY13-2360" fmla="*/ 1117635 h 1423589"/>
              <a:gd name="connsiteX14-2361" fmla="*/ 667 w 1305814"/>
              <a:gd name="connsiteY14-2362" fmla="*/ 999105 h 1423589"/>
              <a:gd name="connsiteX15-2363" fmla="*/ 0 w 1305814"/>
              <a:gd name="connsiteY15-2364" fmla="*/ 972364 h 1423589"/>
              <a:gd name="connsiteX16-2365" fmla="*/ 2496 w 1305814"/>
              <a:gd name="connsiteY16-2366" fmla="*/ 463106 h 1423589"/>
              <a:gd name="connsiteX17-2367" fmla="*/ 2458 w 1305814"/>
              <a:gd name="connsiteY17-2368" fmla="*/ 429563 h 1423589"/>
              <a:gd name="connsiteX18-2369" fmla="*/ 75248 w 1305814"/>
              <a:gd name="connsiteY18-2370" fmla="*/ 303202 h 1423589"/>
              <a:gd name="connsiteX19-2371" fmla="*/ 106293 w 1305814"/>
              <a:gd name="connsiteY19-2372" fmla="*/ 282597 h 1423589"/>
              <a:gd name="connsiteX20-2373" fmla="*/ 541533 w 1305814"/>
              <a:gd name="connsiteY20-2374" fmla="*/ 38110 h 1423589"/>
              <a:gd name="connsiteX21-2375" fmla="*/ 653528 w 1305814"/>
              <a:gd name="connsiteY21-2376" fmla="*/ 0 h 142358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Lst>
            <a:rect l="l" t="t" r="r" b="b"/>
            <a:pathLst>
              <a:path w="1305814" h="1423589">
                <a:moveTo>
                  <a:pt x="653528" y="0"/>
                </a:moveTo>
                <a:cubicBezTo>
                  <a:pt x="684553" y="-1"/>
                  <a:pt x="736057" y="24011"/>
                  <a:pt x="757287" y="32444"/>
                </a:cubicBezTo>
                <a:lnTo>
                  <a:pt x="1206876" y="284945"/>
                </a:lnTo>
                <a:cubicBezTo>
                  <a:pt x="1213399" y="291230"/>
                  <a:pt x="1233090" y="301119"/>
                  <a:pt x="1237706" y="306775"/>
                </a:cubicBezTo>
                <a:cubicBezTo>
                  <a:pt x="1285405" y="341141"/>
                  <a:pt x="1301367" y="360355"/>
                  <a:pt x="1304420" y="434263"/>
                </a:cubicBezTo>
                <a:cubicBezTo>
                  <a:pt x="1306256" y="435452"/>
                  <a:pt x="1303756" y="518852"/>
                  <a:pt x="1305806" y="519922"/>
                </a:cubicBezTo>
                <a:cubicBezTo>
                  <a:pt x="1306028" y="563787"/>
                  <a:pt x="1301771" y="907207"/>
                  <a:pt x="1301746" y="953747"/>
                </a:cubicBezTo>
                <a:cubicBezTo>
                  <a:pt x="1301579" y="970833"/>
                  <a:pt x="1302766" y="986564"/>
                  <a:pt x="1302599" y="1003650"/>
                </a:cubicBezTo>
                <a:cubicBezTo>
                  <a:pt x="1298075" y="1097264"/>
                  <a:pt x="1299308" y="1117497"/>
                  <a:pt x="1227376" y="1152027"/>
                </a:cubicBezTo>
                <a:cubicBezTo>
                  <a:pt x="1229069" y="1151612"/>
                  <a:pt x="1262992" y="1133636"/>
                  <a:pt x="1174235" y="1184756"/>
                </a:cubicBezTo>
                <a:cubicBezTo>
                  <a:pt x="1102911" y="1225835"/>
                  <a:pt x="986013" y="1283805"/>
                  <a:pt x="792288" y="1385653"/>
                </a:cubicBezTo>
                <a:cubicBezTo>
                  <a:pt x="702978" y="1424034"/>
                  <a:pt x="634560" y="1449454"/>
                  <a:pt x="502818" y="1379955"/>
                </a:cubicBezTo>
                <a:cubicBezTo>
                  <a:pt x="358670" y="1301859"/>
                  <a:pt x="241278" y="1242506"/>
                  <a:pt x="94302" y="1158755"/>
                </a:cubicBezTo>
                <a:cubicBezTo>
                  <a:pt x="64301" y="1138833"/>
                  <a:pt x="61069" y="1137739"/>
                  <a:pt x="39429" y="1117635"/>
                </a:cubicBezTo>
                <a:cubicBezTo>
                  <a:pt x="9399" y="1091481"/>
                  <a:pt x="81" y="1056313"/>
                  <a:pt x="667" y="999105"/>
                </a:cubicBezTo>
                <a:cubicBezTo>
                  <a:pt x="445" y="990191"/>
                  <a:pt x="222" y="981278"/>
                  <a:pt x="0" y="972364"/>
                </a:cubicBezTo>
                <a:lnTo>
                  <a:pt x="2496" y="463106"/>
                </a:lnTo>
                <a:cubicBezTo>
                  <a:pt x="2483" y="451925"/>
                  <a:pt x="2471" y="440744"/>
                  <a:pt x="2458" y="429563"/>
                </a:cubicBezTo>
                <a:cubicBezTo>
                  <a:pt x="2770" y="365277"/>
                  <a:pt x="14732" y="348090"/>
                  <a:pt x="75248" y="303202"/>
                </a:cubicBezTo>
                <a:lnTo>
                  <a:pt x="106293" y="282597"/>
                </a:lnTo>
                <a:lnTo>
                  <a:pt x="541533" y="38110"/>
                </a:lnTo>
                <a:cubicBezTo>
                  <a:pt x="582751" y="12487"/>
                  <a:pt x="613897" y="0"/>
                  <a:pt x="653528" y="0"/>
                </a:cubicBezTo>
                <a:close/>
              </a:path>
            </a:pathLst>
          </a:custGeom>
          <a:gradFill flip="none" rotWithShape="1">
            <a:gsLst>
              <a:gs pos="50000">
                <a:schemeClr val="bg1">
                  <a:lumMod val="95000"/>
                </a:schemeClr>
              </a:gs>
              <a:gs pos="100000">
                <a:schemeClr val="bg1">
                  <a:lumMod val="75000"/>
                </a:schemeClr>
              </a:gs>
              <a:gs pos="0">
                <a:schemeClr val="bg1"/>
              </a:gs>
            </a:gsLst>
            <a:lin ang="18900000" scaled="0"/>
            <a:tileRect/>
          </a:gradFill>
          <a:ln w="15875">
            <a:gradFill>
              <a:gsLst>
                <a:gs pos="100000">
                  <a:schemeClr val="bg1">
                    <a:lumMod val="85000"/>
                  </a:schemeClr>
                </a:gs>
                <a:gs pos="0">
                  <a:schemeClr val="bg1"/>
                </a:gs>
              </a:gsLst>
              <a:lin ang="8100000" scaled="0"/>
            </a:gra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prstClr val="white"/>
              </a:solidFill>
            </a:endParaRPr>
          </a:p>
        </p:txBody>
      </p:sp>
      <p:sp>
        <p:nvSpPr>
          <p:cNvPr id="9" name="TextBox 9"/>
          <p:cNvSpPr txBox="1"/>
          <p:nvPr/>
        </p:nvSpPr>
        <p:spPr>
          <a:xfrm>
            <a:off x="2792891" y="3478995"/>
            <a:ext cx="6509215" cy="707886"/>
          </a:xfrm>
          <a:prstGeom prst="rect">
            <a:avLst/>
          </a:prstGeom>
          <a:noFill/>
        </p:spPr>
        <p:txBody>
          <a:bodyPr wrap="square" lIns="0" rIns="0" rtlCol="0">
            <a:spAutoFit/>
          </a:bodyPr>
          <a:lstStyle/>
          <a:p>
            <a:pPr algn="ctr"/>
            <a:r>
              <a:rPr lang="zh-CN" altLang="en-US" sz="4000" b="1" dirty="0">
                <a:solidFill>
                  <a:schemeClr val="bg1"/>
                </a:solidFill>
              </a:rPr>
              <a:t>存在不足及努力方向</a:t>
            </a:r>
            <a:endParaRPr lang="zh-CN" altLang="en-US" sz="4000" b="1" dirty="0">
              <a:solidFill>
                <a:schemeClr val="bg1"/>
              </a:solidFill>
            </a:endParaRPr>
          </a:p>
        </p:txBody>
      </p:sp>
      <p:sp>
        <p:nvSpPr>
          <p:cNvPr id="10" name="TextBox 10"/>
          <p:cNvSpPr txBox="1"/>
          <p:nvPr/>
        </p:nvSpPr>
        <p:spPr>
          <a:xfrm>
            <a:off x="4026341" y="4210246"/>
            <a:ext cx="1756420" cy="307777"/>
          </a:xfrm>
          <a:prstGeom prst="rect">
            <a:avLst/>
          </a:prstGeom>
          <a:noFill/>
        </p:spPr>
        <p:txBody>
          <a:bodyPr wrap="square" rtlCol="0">
            <a:spAutoFit/>
          </a:bodyPr>
          <a:lstStyle/>
          <a:p>
            <a:pPr marL="228600" indent="-228600">
              <a:buFont typeface="Arial" panose="020B0604020202020204" pitchFamily="34" charset="0"/>
              <a:buChar char="•"/>
            </a:pPr>
            <a:r>
              <a:rPr lang="zh-CN" altLang="en-US" sz="1400" dirty="0">
                <a:solidFill>
                  <a:schemeClr val="bg1"/>
                </a:solidFill>
              </a:rPr>
              <a:t>标题文字</a:t>
            </a:r>
            <a:endParaRPr lang="zh-CN" altLang="en-US" sz="1400" dirty="0">
              <a:solidFill>
                <a:schemeClr val="bg1"/>
              </a:solidFill>
            </a:endParaRPr>
          </a:p>
        </p:txBody>
      </p:sp>
      <p:sp>
        <p:nvSpPr>
          <p:cNvPr id="11" name="TextBox 11"/>
          <p:cNvSpPr txBox="1"/>
          <p:nvPr/>
        </p:nvSpPr>
        <p:spPr>
          <a:xfrm>
            <a:off x="5431099" y="4210246"/>
            <a:ext cx="1756420" cy="307777"/>
          </a:xfrm>
          <a:prstGeom prst="rect">
            <a:avLst/>
          </a:prstGeom>
          <a:noFill/>
        </p:spPr>
        <p:txBody>
          <a:bodyPr wrap="square" rtlCol="0">
            <a:spAutoFit/>
          </a:bodyPr>
          <a:lstStyle/>
          <a:p>
            <a:pPr marL="228600" indent="-228600">
              <a:buFont typeface="Arial" panose="020B0604020202020204" pitchFamily="34" charset="0"/>
              <a:buChar char="•"/>
            </a:pPr>
            <a:r>
              <a:rPr lang="zh-CN" altLang="en-US" sz="1400" dirty="0">
                <a:solidFill>
                  <a:schemeClr val="bg1"/>
                </a:solidFill>
              </a:rPr>
              <a:t>标题文字</a:t>
            </a:r>
            <a:endParaRPr lang="zh-CN" altLang="en-US" sz="1400" dirty="0">
              <a:solidFill>
                <a:schemeClr val="bg1"/>
              </a:solidFill>
            </a:endParaRPr>
          </a:p>
        </p:txBody>
      </p:sp>
      <p:sp>
        <p:nvSpPr>
          <p:cNvPr id="12" name="TextBox 12"/>
          <p:cNvSpPr txBox="1"/>
          <p:nvPr/>
        </p:nvSpPr>
        <p:spPr>
          <a:xfrm>
            <a:off x="4026341" y="4506414"/>
            <a:ext cx="1756420" cy="307777"/>
          </a:xfrm>
          <a:prstGeom prst="rect">
            <a:avLst/>
          </a:prstGeom>
          <a:noFill/>
        </p:spPr>
        <p:txBody>
          <a:bodyPr wrap="square" rtlCol="0">
            <a:spAutoFit/>
          </a:bodyPr>
          <a:lstStyle/>
          <a:p>
            <a:pPr marL="228600" indent="-228600">
              <a:buFont typeface="Arial" panose="020B0604020202020204" pitchFamily="34" charset="0"/>
              <a:buChar char="•"/>
            </a:pPr>
            <a:r>
              <a:rPr lang="zh-CN" altLang="en-US" sz="1400" dirty="0">
                <a:solidFill>
                  <a:schemeClr val="bg1"/>
                </a:solidFill>
              </a:rPr>
              <a:t>标题文字</a:t>
            </a:r>
            <a:endParaRPr lang="zh-CN" altLang="en-US" sz="1400" dirty="0">
              <a:solidFill>
                <a:schemeClr val="bg1"/>
              </a:solidFill>
            </a:endParaRPr>
          </a:p>
        </p:txBody>
      </p:sp>
      <p:sp>
        <p:nvSpPr>
          <p:cNvPr id="13" name="TextBox 13"/>
          <p:cNvSpPr txBox="1"/>
          <p:nvPr/>
        </p:nvSpPr>
        <p:spPr>
          <a:xfrm>
            <a:off x="5431099" y="4506414"/>
            <a:ext cx="1756420" cy="307777"/>
          </a:xfrm>
          <a:prstGeom prst="rect">
            <a:avLst/>
          </a:prstGeom>
          <a:noFill/>
        </p:spPr>
        <p:txBody>
          <a:bodyPr wrap="square" rtlCol="0">
            <a:spAutoFit/>
          </a:bodyPr>
          <a:lstStyle/>
          <a:p>
            <a:pPr marL="228600" indent="-228600">
              <a:buFont typeface="Arial" panose="020B0604020202020204" pitchFamily="34" charset="0"/>
              <a:buChar char="•"/>
            </a:pPr>
            <a:r>
              <a:rPr lang="zh-CN" altLang="en-US" sz="1400" dirty="0">
                <a:solidFill>
                  <a:schemeClr val="bg1"/>
                </a:solidFill>
              </a:rPr>
              <a:t>标题文字</a:t>
            </a:r>
            <a:endParaRPr lang="zh-CN" altLang="en-US" sz="1400" dirty="0">
              <a:solidFill>
                <a:schemeClr val="bg1"/>
              </a:solidFill>
            </a:endParaRPr>
          </a:p>
        </p:txBody>
      </p:sp>
      <p:sp>
        <p:nvSpPr>
          <p:cNvPr id="14" name="TextBox 14"/>
          <p:cNvSpPr txBox="1"/>
          <p:nvPr/>
        </p:nvSpPr>
        <p:spPr>
          <a:xfrm>
            <a:off x="6835863" y="4209794"/>
            <a:ext cx="1756420" cy="307777"/>
          </a:xfrm>
          <a:prstGeom prst="rect">
            <a:avLst/>
          </a:prstGeom>
          <a:noFill/>
        </p:spPr>
        <p:txBody>
          <a:bodyPr wrap="square" rtlCol="0">
            <a:spAutoFit/>
          </a:bodyPr>
          <a:lstStyle/>
          <a:p>
            <a:pPr marL="228600" indent="-228600">
              <a:buFont typeface="Arial" panose="020B0604020202020204" pitchFamily="34" charset="0"/>
              <a:buChar char="•"/>
            </a:pPr>
            <a:r>
              <a:rPr lang="zh-CN" altLang="en-US" sz="1400" dirty="0">
                <a:solidFill>
                  <a:schemeClr val="bg1"/>
                </a:solidFill>
              </a:rPr>
              <a:t>标题文字</a:t>
            </a:r>
            <a:endParaRPr lang="zh-CN" altLang="en-US" sz="1400" dirty="0">
              <a:solidFill>
                <a:schemeClr val="bg1"/>
              </a:solidFill>
            </a:endParaRPr>
          </a:p>
        </p:txBody>
      </p:sp>
      <p:sp>
        <p:nvSpPr>
          <p:cNvPr id="15" name="2"/>
          <p:cNvSpPr/>
          <p:nvPr>
            <p:custDataLst>
              <p:tags r:id="rId1"/>
            </p:custDataLst>
          </p:nvPr>
        </p:nvSpPr>
        <p:spPr>
          <a:xfrm>
            <a:off x="7997361" y="105211"/>
            <a:ext cx="1020503" cy="1008712"/>
          </a:xfrm>
          <a:prstGeom prst="ellipse">
            <a:avLst/>
          </a:prstGeom>
          <a:gradFill flip="none" rotWithShape="1">
            <a:gsLst>
              <a:gs pos="50000">
                <a:schemeClr val="bg1">
                  <a:lumMod val="95000"/>
                </a:schemeClr>
              </a:gs>
              <a:gs pos="100000">
                <a:schemeClr val="bg1">
                  <a:lumMod val="75000"/>
                </a:schemeClr>
              </a:gs>
              <a:gs pos="0">
                <a:schemeClr val="bg1"/>
              </a:gs>
            </a:gsLst>
            <a:lin ang="18900000" scaled="0"/>
            <a:tileRect/>
          </a:gradFill>
          <a:ln w="15875">
            <a:gradFill>
              <a:gsLst>
                <a:gs pos="100000">
                  <a:schemeClr val="bg1">
                    <a:lumMod val="85000"/>
                  </a:schemeClr>
                </a:gs>
                <a:gs pos="0">
                  <a:schemeClr val="bg1"/>
                </a:gs>
              </a:gsLst>
              <a:lin ang="8100000" scaled="0"/>
            </a:gra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2400">
              <a:solidFill>
                <a:prstClr val="white"/>
              </a:solidFill>
              <a:sym typeface="+mn-lt"/>
            </a:endParaRPr>
          </a:p>
        </p:txBody>
      </p:sp>
      <p:sp>
        <p:nvSpPr>
          <p:cNvPr id="16" name="1"/>
          <p:cNvSpPr/>
          <p:nvPr>
            <p:custDataLst>
              <p:tags r:id="rId2"/>
            </p:custDataLst>
          </p:nvPr>
        </p:nvSpPr>
        <p:spPr>
          <a:xfrm>
            <a:off x="7029794" y="-380516"/>
            <a:ext cx="694423" cy="694423"/>
          </a:xfrm>
          <a:prstGeom prst="ellipse">
            <a:avLst/>
          </a:prstGeom>
          <a:gradFill flip="none" rotWithShape="1">
            <a:gsLst>
              <a:gs pos="50000">
                <a:schemeClr val="accent1"/>
              </a:gs>
              <a:gs pos="100000">
                <a:schemeClr val="accent1">
                  <a:lumMod val="75000"/>
                </a:schemeClr>
              </a:gs>
              <a:gs pos="0">
                <a:schemeClr val="accent1">
                  <a:lumMod val="60000"/>
                  <a:lumOff val="40000"/>
                </a:schemeClr>
              </a:gs>
            </a:gsLst>
            <a:lin ang="18900000" scaled="0"/>
            <a:tileRect/>
          </a:gradFill>
          <a:ln w="15875">
            <a:gradFill>
              <a:gsLst>
                <a:gs pos="50000">
                  <a:schemeClr val="accent1">
                    <a:lumMod val="60000"/>
                    <a:lumOff val="40000"/>
                  </a:schemeClr>
                </a:gs>
                <a:gs pos="100000">
                  <a:schemeClr val="accent1">
                    <a:lumMod val="75000"/>
                  </a:schemeClr>
                </a:gs>
                <a:gs pos="0">
                  <a:schemeClr val="accent1">
                    <a:lumMod val="60000"/>
                    <a:lumOff val="40000"/>
                  </a:schemeClr>
                </a:gs>
              </a:gsLst>
              <a:lin ang="8100000" scaled="0"/>
            </a:gradFill>
          </a:ln>
          <a:effectLst>
            <a:outerShdw blurRad="444500" dist="2794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2665">
              <a:solidFill>
                <a:prstClr val="white"/>
              </a:solidFill>
              <a:latin typeface="Impact" panose="020B0806030902050204" pitchFamily="34" charset="0"/>
              <a:sym typeface="+mn-lt"/>
            </a:endParaRPr>
          </a:p>
        </p:txBody>
      </p:sp>
      <p:sp>
        <p:nvSpPr>
          <p:cNvPr id="17" name="3"/>
          <p:cNvSpPr/>
          <p:nvPr>
            <p:custDataLst>
              <p:tags r:id="rId3"/>
            </p:custDataLst>
          </p:nvPr>
        </p:nvSpPr>
        <p:spPr>
          <a:xfrm>
            <a:off x="9119768" y="-762913"/>
            <a:ext cx="1263219" cy="1248624"/>
          </a:xfrm>
          <a:prstGeom prst="ellipse">
            <a:avLst/>
          </a:prstGeom>
          <a:gradFill flip="none" rotWithShape="1">
            <a:gsLst>
              <a:gs pos="50000">
                <a:schemeClr val="bg1">
                  <a:lumMod val="95000"/>
                </a:schemeClr>
              </a:gs>
              <a:gs pos="100000">
                <a:schemeClr val="bg1">
                  <a:lumMod val="75000"/>
                </a:schemeClr>
              </a:gs>
              <a:gs pos="0">
                <a:schemeClr val="bg1"/>
              </a:gs>
            </a:gsLst>
            <a:lin ang="18900000" scaled="0"/>
            <a:tileRect/>
          </a:gradFill>
          <a:ln w="15875">
            <a:gradFill>
              <a:gsLst>
                <a:gs pos="100000">
                  <a:schemeClr val="bg1">
                    <a:lumMod val="85000"/>
                  </a:schemeClr>
                </a:gs>
                <a:gs pos="0">
                  <a:schemeClr val="bg1"/>
                </a:gs>
              </a:gsLst>
              <a:lin ang="8100000" scaled="0"/>
            </a:gra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2400">
              <a:solidFill>
                <a:prstClr val="white"/>
              </a:solidFill>
              <a:sym typeface="+mn-lt"/>
            </a:endParaRPr>
          </a:p>
        </p:txBody>
      </p:sp>
      <p:sp>
        <p:nvSpPr>
          <p:cNvPr id="18" name="4"/>
          <p:cNvSpPr/>
          <p:nvPr>
            <p:custDataLst>
              <p:tags r:id="rId4"/>
            </p:custDataLst>
          </p:nvPr>
        </p:nvSpPr>
        <p:spPr>
          <a:xfrm>
            <a:off x="10639553" y="-160268"/>
            <a:ext cx="795559" cy="786367"/>
          </a:xfrm>
          <a:prstGeom prst="ellipse">
            <a:avLst/>
          </a:prstGeom>
          <a:gradFill flip="none" rotWithShape="1">
            <a:gsLst>
              <a:gs pos="50000">
                <a:schemeClr val="accent1"/>
              </a:gs>
              <a:gs pos="100000">
                <a:schemeClr val="accent1">
                  <a:lumMod val="75000"/>
                </a:schemeClr>
              </a:gs>
              <a:gs pos="0">
                <a:schemeClr val="accent1">
                  <a:lumMod val="60000"/>
                  <a:lumOff val="40000"/>
                </a:schemeClr>
              </a:gs>
            </a:gsLst>
            <a:lin ang="18900000" scaled="0"/>
            <a:tileRect/>
          </a:gradFill>
          <a:ln w="15875">
            <a:gradFill>
              <a:gsLst>
                <a:gs pos="50000">
                  <a:schemeClr val="accent1">
                    <a:lumMod val="60000"/>
                    <a:lumOff val="40000"/>
                  </a:schemeClr>
                </a:gs>
                <a:gs pos="100000">
                  <a:schemeClr val="accent1">
                    <a:lumMod val="75000"/>
                  </a:schemeClr>
                </a:gs>
                <a:gs pos="0">
                  <a:schemeClr val="accent1">
                    <a:lumMod val="60000"/>
                    <a:lumOff val="40000"/>
                  </a:schemeClr>
                </a:gs>
              </a:gsLst>
              <a:lin ang="8100000" scaled="0"/>
            </a:gradFill>
          </a:ln>
          <a:effectLst>
            <a:outerShdw blurRad="444500" dist="2794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2665">
              <a:solidFill>
                <a:prstClr val="white"/>
              </a:solidFill>
              <a:latin typeface="Impact" panose="020B0806030902050204" pitchFamily="34" charset="0"/>
              <a:sym typeface="+mn-lt"/>
            </a:endParaRPr>
          </a:p>
        </p:txBody>
      </p:sp>
      <p:sp>
        <p:nvSpPr>
          <p:cNvPr id="19" name="6"/>
          <p:cNvSpPr/>
          <p:nvPr>
            <p:custDataLst>
              <p:tags r:id="rId5"/>
            </p:custDataLst>
          </p:nvPr>
        </p:nvSpPr>
        <p:spPr>
          <a:xfrm>
            <a:off x="11729450" y="-680908"/>
            <a:ext cx="962673" cy="951551"/>
          </a:xfrm>
          <a:prstGeom prst="ellipse">
            <a:avLst/>
          </a:prstGeom>
          <a:gradFill flip="none" rotWithShape="1">
            <a:gsLst>
              <a:gs pos="50000">
                <a:schemeClr val="bg1">
                  <a:lumMod val="95000"/>
                </a:schemeClr>
              </a:gs>
              <a:gs pos="100000">
                <a:schemeClr val="bg1">
                  <a:lumMod val="75000"/>
                </a:schemeClr>
              </a:gs>
              <a:gs pos="0">
                <a:schemeClr val="bg1"/>
              </a:gs>
            </a:gsLst>
            <a:lin ang="18900000" scaled="0"/>
            <a:tileRect/>
          </a:gradFill>
          <a:ln w="15875">
            <a:gradFill>
              <a:gsLst>
                <a:gs pos="100000">
                  <a:schemeClr val="bg1">
                    <a:lumMod val="85000"/>
                  </a:schemeClr>
                </a:gs>
                <a:gs pos="0">
                  <a:schemeClr val="bg1"/>
                </a:gs>
              </a:gsLst>
              <a:lin ang="8100000" scaled="0"/>
            </a:gra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2400">
              <a:solidFill>
                <a:prstClr val="white"/>
              </a:solidFill>
              <a:sym typeface="+mn-lt"/>
            </a:endParaRPr>
          </a:p>
        </p:txBody>
      </p:sp>
      <p:sp>
        <p:nvSpPr>
          <p:cNvPr id="20" name="5"/>
          <p:cNvSpPr/>
          <p:nvPr>
            <p:custDataLst>
              <p:tags r:id="rId6"/>
            </p:custDataLst>
          </p:nvPr>
        </p:nvSpPr>
        <p:spPr>
          <a:xfrm>
            <a:off x="11530545" y="564845"/>
            <a:ext cx="260408" cy="260408"/>
          </a:xfrm>
          <a:prstGeom prst="ellipse">
            <a:avLst/>
          </a:prstGeom>
          <a:gradFill flip="none" rotWithShape="1">
            <a:gsLst>
              <a:gs pos="100000">
                <a:schemeClr val="bg1"/>
              </a:gs>
              <a:gs pos="0">
                <a:srgbClr val="E0E0E0"/>
              </a:gs>
            </a:gsLst>
            <a:lin ang="8100000" scaled="0"/>
            <a:tileRect/>
          </a:gradFill>
          <a:ln w="15875">
            <a:gradFill>
              <a:gsLst>
                <a:gs pos="100000">
                  <a:schemeClr val="bg1">
                    <a:lumMod val="85000"/>
                  </a:schemeClr>
                </a:gs>
                <a:gs pos="0">
                  <a:schemeClr val="bg1"/>
                </a:gs>
              </a:gsLst>
              <a:lin ang="8100000" scaled="0"/>
            </a:grad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36332" tIns="68164" rIns="136332" bIns="68164" anchor="ctr"/>
          <a:lstStyle/>
          <a:p>
            <a:pPr algn="ctr"/>
            <a:endParaRPr lang="en-US" sz="2400">
              <a:solidFill>
                <a:prstClr val="white"/>
              </a:solidFill>
              <a:sym typeface="+mn-lt"/>
            </a:endParaRPr>
          </a:p>
        </p:txBody>
      </p:sp>
      <p:sp>
        <p:nvSpPr>
          <p:cNvPr id="21" name="8"/>
          <p:cNvSpPr/>
          <p:nvPr>
            <p:custDataLst>
              <p:tags r:id="rId7"/>
            </p:custDataLst>
          </p:nvPr>
        </p:nvSpPr>
        <p:spPr>
          <a:xfrm flipH="1">
            <a:off x="3162027" y="6550497"/>
            <a:ext cx="1020503" cy="1008712"/>
          </a:xfrm>
          <a:prstGeom prst="ellipse">
            <a:avLst/>
          </a:prstGeom>
          <a:gradFill flip="none" rotWithShape="1">
            <a:gsLst>
              <a:gs pos="50000">
                <a:schemeClr val="bg1">
                  <a:lumMod val="95000"/>
                </a:schemeClr>
              </a:gs>
              <a:gs pos="100000">
                <a:schemeClr val="bg1">
                  <a:lumMod val="75000"/>
                </a:schemeClr>
              </a:gs>
              <a:gs pos="0">
                <a:schemeClr val="bg1"/>
              </a:gs>
            </a:gsLst>
            <a:lin ang="18900000" scaled="0"/>
            <a:tileRect/>
          </a:gradFill>
          <a:ln w="15875">
            <a:gradFill>
              <a:gsLst>
                <a:gs pos="100000">
                  <a:schemeClr val="bg1">
                    <a:lumMod val="85000"/>
                  </a:schemeClr>
                </a:gs>
                <a:gs pos="0">
                  <a:schemeClr val="bg1"/>
                </a:gs>
              </a:gsLst>
              <a:lin ang="8100000" scaled="0"/>
            </a:gra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2400">
              <a:solidFill>
                <a:prstClr val="white"/>
              </a:solidFill>
              <a:sym typeface="+mn-lt"/>
            </a:endParaRPr>
          </a:p>
        </p:txBody>
      </p:sp>
      <p:sp>
        <p:nvSpPr>
          <p:cNvPr id="22" name="7"/>
          <p:cNvSpPr/>
          <p:nvPr>
            <p:custDataLst>
              <p:tags r:id="rId8"/>
            </p:custDataLst>
          </p:nvPr>
        </p:nvSpPr>
        <p:spPr>
          <a:xfrm flipH="1">
            <a:off x="4464210" y="6311753"/>
            <a:ext cx="694423" cy="694423"/>
          </a:xfrm>
          <a:prstGeom prst="ellipse">
            <a:avLst/>
          </a:prstGeom>
          <a:gradFill flip="none" rotWithShape="1">
            <a:gsLst>
              <a:gs pos="50000">
                <a:schemeClr val="bg1">
                  <a:lumMod val="95000"/>
                </a:schemeClr>
              </a:gs>
              <a:gs pos="100000">
                <a:schemeClr val="bg1">
                  <a:lumMod val="75000"/>
                </a:schemeClr>
              </a:gs>
              <a:gs pos="0">
                <a:schemeClr val="bg1"/>
              </a:gs>
            </a:gsLst>
            <a:lin ang="18900000" scaled="0"/>
            <a:tileRect/>
          </a:gradFill>
          <a:ln w="15875">
            <a:gradFill>
              <a:gsLst>
                <a:gs pos="100000">
                  <a:schemeClr val="bg1">
                    <a:lumMod val="85000"/>
                  </a:schemeClr>
                </a:gs>
                <a:gs pos="0">
                  <a:schemeClr val="bg1"/>
                </a:gs>
              </a:gsLst>
              <a:lin ang="8100000" scaled="0"/>
            </a:gra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2400">
              <a:solidFill>
                <a:prstClr val="white"/>
              </a:solidFill>
              <a:sym typeface="+mn-lt"/>
            </a:endParaRPr>
          </a:p>
        </p:txBody>
      </p:sp>
      <p:sp>
        <p:nvSpPr>
          <p:cNvPr id="23" name="9"/>
          <p:cNvSpPr/>
          <p:nvPr>
            <p:custDataLst>
              <p:tags r:id="rId9"/>
            </p:custDataLst>
          </p:nvPr>
        </p:nvSpPr>
        <p:spPr>
          <a:xfrm flipH="1">
            <a:off x="1679509" y="6117299"/>
            <a:ext cx="1263219" cy="1248624"/>
          </a:xfrm>
          <a:prstGeom prst="ellipse">
            <a:avLst/>
          </a:prstGeom>
          <a:gradFill flip="none" rotWithShape="1">
            <a:gsLst>
              <a:gs pos="50000">
                <a:schemeClr val="accent1"/>
              </a:gs>
              <a:gs pos="100000">
                <a:schemeClr val="accent1">
                  <a:lumMod val="75000"/>
                </a:schemeClr>
              </a:gs>
              <a:gs pos="0">
                <a:schemeClr val="accent1">
                  <a:lumMod val="60000"/>
                  <a:lumOff val="40000"/>
                </a:schemeClr>
              </a:gs>
            </a:gsLst>
            <a:lin ang="18900000" scaled="0"/>
            <a:tileRect/>
          </a:gradFill>
          <a:ln w="15875">
            <a:gradFill>
              <a:gsLst>
                <a:gs pos="50000">
                  <a:schemeClr val="accent1">
                    <a:lumMod val="60000"/>
                    <a:lumOff val="40000"/>
                  </a:schemeClr>
                </a:gs>
                <a:gs pos="100000">
                  <a:schemeClr val="accent1">
                    <a:lumMod val="75000"/>
                  </a:schemeClr>
                </a:gs>
                <a:gs pos="0">
                  <a:schemeClr val="accent1">
                    <a:lumMod val="60000"/>
                    <a:lumOff val="40000"/>
                  </a:schemeClr>
                </a:gs>
              </a:gsLst>
              <a:lin ang="8100000" scaled="0"/>
            </a:gradFill>
          </a:ln>
          <a:effectLst>
            <a:outerShdw blurRad="444500" dist="2794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2665">
              <a:solidFill>
                <a:prstClr val="white"/>
              </a:solidFill>
              <a:latin typeface="Impact" panose="020B0806030902050204" pitchFamily="34" charset="0"/>
              <a:sym typeface="+mn-lt"/>
            </a:endParaRPr>
          </a:p>
        </p:txBody>
      </p:sp>
      <p:sp>
        <p:nvSpPr>
          <p:cNvPr id="24" name="9"/>
          <p:cNvSpPr/>
          <p:nvPr>
            <p:custDataLst>
              <p:tags r:id="rId10"/>
            </p:custDataLst>
          </p:nvPr>
        </p:nvSpPr>
        <p:spPr>
          <a:xfrm flipH="1">
            <a:off x="699534" y="6579081"/>
            <a:ext cx="795559" cy="786367"/>
          </a:xfrm>
          <a:prstGeom prst="ellipse">
            <a:avLst/>
          </a:prstGeom>
          <a:gradFill flip="none" rotWithShape="1">
            <a:gsLst>
              <a:gs pos="50000">
                <a:schemeClr val="bg1">
                  <a:lumMod val="95000"/>
                </a:schemeClr>
              </a:gs>
              <a:gs pos="100000">
                <a:schemeClr val="bg1">
                  <a:lumMod val="75000"/>
                </a:schemeClr>
              </a:gs>
              <a:gs pos="0">
                <a:schemeClr val="bg1"/>
              </a:gs>
            </a:gsLst>
            <a:lin ang="18900000" scaled="0"/>
            <a:tileRect/>
          </a:gradFill>
          <a:ln w="15875">
            <a:gradFill>
              <a:gsLst>
                <a:gs pos="100000">
                  <a:schemeClr val="bg1">
                    <a:lumMod val="85000"/>
                  </a:schemeClr>
                </a:gs>
                <a:gs pos="0">
                  <a:schemeClr val="bg1"/>
                </a:gs>
              </a:gsLst>
              <a:lin ang="8100000" scaled="0"/>
            </a:gra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2400">
              <a:solidFill>
                <a:prstClr val="white"/>
              </a:solidFill>
              <a:sym typeface="+mn-lt"/>
            </a:endParaRPr>
          </a:p>
        </p:txBody>
      </p:sp>
      <p:sp>
        <p:nvSpPr>
          <p:cNvPr id="25" name="11"/>
          <p:cNvSpPr/>
          <p:nvPr>
            <p:custDataLst>
              <p:tags r:id="rId11"/>
            </p:custDataLst>
          </p:nvPr>
        </p:nvSpPr>
        <p:spPr>
          <a:xfrm flipH="1">
            <a:off x="-557539" y="6103430"/>
            <a:ext cx="962673" cy="951551"/>
          </a:xfrm>
          <a:prstGeom prst="ellipse">
            <a:avLst/>
          </a:prstGeom>
          <a:gradFill flip="none" rotWithShape="1">
            <a:gsLst>
              <a:gs pos="50000">
                <a:schemeClr val="accent1"/>
              </a:gs>
              <a:gs pos="100000">
                <a:schemeClr val="accent1">
                  <a:lumMod val="75000"/>
                </a:schemeClr>
              </a:gs>
              <a:gs pos="0">
                <a:schemeClr val="accent1">
                  <a:lumMod val="60000"/>
                  <a:lumOff val="40000"/>
                </a:schemeClr>
              </a:gs>
            </a:gsLst>
            <a:lin ang="18900000" scaled="0"/>
            <a:tileRect/>
          </a:gradFill>
          <a:ln w="15875">
            <a:gradFill>
              <a:gsLst>
                <a:gs pos="50000">
                  <a:schemeClr val="accent1">
                    <a:lumMod val="60000"/>
                    <a:lumOff val="40000"/>
                  </a:schemeClr>
                </a:gs>
                <a:gs pos="100000">
                  <a:schemeClr val="accent1">
                    <a:lumMod val="75000"/>
                  </a:schemeClr>
                </a:gs>
                <a:gs pos="0">
                  <a:schemeClr val="accent1">
                    <a:lumMod val="60000"/>
                    <a:lumOff val="40000"/>
                  </a:schemeClr>
                </a:gs>
              </a:gsLst>
              <a:lin ang="8100000" scaled="0"/>
            </a:gradFill>
          </a:ln>
          <a:effectLst>
            <a:outerShdw blurRad="444500" dist="2794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2665">
              <a:solidFill>
                <a:prstClr val="white"/>
              </a:solidFill>
              <a:latin typeface="Impact" panose="020B0806030902050204" pitchFamily="34" charset="0"/>
              <a:sym typeface="+mn-lt"/>
            </a:endParaRPr>
          </a:p>
        </p:txBody>
      </p:sp>
      <p:sp>
        <p:nvSpPr>
          <p:cNvPr id="26" name="10"/>
          <p:cNvSpPr/>
          <p:nvPr>
            <p:custDataLst>
              <p:tags r:id="rId12"/>
            </p:custDataLst>
          </p:nvPr>
        </p:nvSpPr>
        <p:spPr>
          <a:xfrm flipH="1">
            <a:off x="343613" y="7349047"/>
            <a:ext cx="260408" cy="260408"/>
          </a:xfrm>
          <a:prstGeom prst="ellipse">
            <a:avLst/>
          </a:prstGeom>
          <a:gradFill flip="none" rotWithShape="1">
            <a:gsLst>
              <a:gs pos="50000">
                <a:schemeClr val="bg1">
                  <a:lumMod val="95000"/>
                </a:schemeClr>
              </a:gs>
              <a:gs pos="100000">
                <a:schemeClr val="bg1">
                  <a:lumMod val="75000"/>
                </a:schemeClr>
              </a:gs>
              <a:gs pos="0">
                <a:schemeClr val="bg1"/>
              </a:gs>
            </a:gsLst>
            <a:lin ang="18900000" scaled="0"/>
            <a:tileRect/>
          </a:gradFill>
          <a:ln w="15875">
            <a:gradFill>
              <a:gsLst>
                <a:gs pos="100000">
                  <a:schemeClr val="bg1">
                    <a:lumMod val="85000"/>
                  </a:schemeClr>
                </a:gs>
                <a:gs pos="0">
                  <a:schemeClr val="bg1"/>
                </a:gs>
              </a:gsLst>
              <a:lin ang="8100000" scaled="0"/>
            </a:gra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2400">
              <a:solidFill>
                <a:prstClr val="white"/>
              </a:solidFill>
              <a:sym typeface="+mn-lt"/>
            </a:endParaRPr>
          </a:p>
        </p:txBody>
      </p:sp>
      <p:grpSp>
        <p:nvGrpSpPr>
          <p:cNvPr id="27" name="组合 26"/>
          <p:cNvGrpSpPr/>
          <p:nvPr/>
        </p:nvGrpSpPr>
        <p:grpSpPr>
          <a:xfrm>
            <a:off x="5570273" y="1712664"/>
            <a:ext cx="950052" cy="1035741"/>
            <a:chOff x="822984" y="81171"/>
            <a:chExt cx="712539" cy="776806"/>
          </a:xfrm>
        </p:grpSpPr>
        <p:sp>
          <p:nvSpPr>
            <p:cNvPr id="28" name="矩形 10"/>
            <p:cNvSpPr/>
            <p:nvPr/>
          </p:nvSpPr>
          <p:spPr>
            <a:xfrm>
              <a:off x="822984" y="81171"/>
              <a:ext cx="712539" cy="776806"/>
            </a:xfrm>
            <a:custGeom>
              <a:avLst/>
              <a:gdLst>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299728 w 1305333"/>
                <a:gd name="connsiteY4" fmla="*/ 452301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1" fmla="*/ 653528 w 1305333"/>
                <a:gd name="connsiteY0-2" fmla="*/ 0 h 1424419"/>
                <a:gd name="connsiteX1-3" fmla="*/ 757287 w 1305333"/>
                <a:gd name="connsiteY1-4" fmla="*/ 32444 h 1424419"/>
                <a:gd name="connsiteX2-5" fmla="*/ 1206876 w 1305333"/>
                <a:gd name="connsiteY2-6" fmla="*/ 284945 h 1424419"/>
                <a:gd name="connsiteX3-7" fmla="*/ 1233464 w 1305333"/>
                <a:gd name="connsiteY3-8" fmla="*/ 306775 h 1424419"/>
                <a:gd name="connsiteX4-9" fmla="*/ 1301712 w 1305333"/>
                <a:gd name="connsiteY4-10" fmla="*/ 442384 h 1424419"/>
                <a:gd name="connsiteX5-11" fmla="*/ 1303099 w 1305333"/>
                <a:gd name="connsiteY5-12" fmla="*/ 495558 h 1424419"/>
                <a:gd name="connsiteX6-13" fmla="*/ 1303099 w 1305333"/>
                <a:gd name="connsiteY6-14" fmla="*/ 952393 h 1424419"/>
                <a:gd name="connsiteX7-15" fmla="*/ 1299356 w 1305333"/>
                <a:gd name="connsiteY7-16" fmla="*/ 974248 h 1424419"/>
                <a:gd name="connsiteX8-17" fmla="*/ 1193590 w 1305333"/>
                <a:gd name="connsiteY8-18" fmla="*/ 1159518 h 1424419"/>
                <a:gd name="connsiteX9-19" fmla="*/ 1188747 w 1305333"/>
                <a:gd name="connsiteY9-20" fmla="*/ 1163476 h 1424419"/>
                <a:gd name="connsiteX10-21" fmla="*/ 792288 w 1305333"/>
                <a:gd name="connsiteY10-22" fmla="*/ 1385653 h 1424419"/>
                <a:gd name="connsiteX11-23" fmla="*/ 522686 w 1305333"/>
                <a:gd name="connsiteY11-24" fmla="*/ 1384922 h 1424419"/>
                <a:gd name="connsiteX12-25" fmla="*/ 80344 w 1305333"/>
                <a:gd name="connsiteY12-26" fmla="*/ 1139323 h 1424419"/>
                <a:gd name="connsiteX13-27" fmla="*/ 68397 w 1305333"/>
                <a:gd name="connsiteY13-28" fmla="*/ 1130059 h 1424419"/>
                <a:gd name="connsiteX14-29" fmla="*/ 667 w 1305333"/>
                <a:gd name="connsiteY14-30" fmla="*/ 999105 h 1424419"/>
                <a:gd name="connsiteX15-31" fmla="*/ 0 w 1305333"/>
                <a:gd name="connsiteY15-32" fmla="*/ 972364 h 1424419"/>
                <a:gd name="connsiteX16-33" fmla="*/ 2496 w 1305333"/>
                <a:gd name="connsiteY16-34" fmla="*/ 463106 h 1424419"/>
                <a:gd name="connsiteX17-35" fmla="*/ 2458 w 1305333"/>
                <a:gd name="connsiteY17-36" fmla="*/ 429563 h 1424419"/>
                <a:gd name="connsiteX18-37" fmla="*/ 75248 w 1305333"/>
                <a:gd name="connsiteY18-38" fmla="*/ 303202 h 1424419"/>
                <a:gd name="connsiteX19-39" fmla="*/ 103465 w 1305333"/>
                <a:gd name="connsiteY19-40" fmla="*/ 288252 h 1424419"/>
                <a:gd name="connsiteX20-41" fmla="*/ 541533 w 1305333"/>
                <a:gd name="connsiteY20-42" fmla="*/ 38110 h 1424419"/>
                <a:gd name="connsiteX21-43" fmla="*/ 653528 w 1305333"/>
                <a:gd name="connsiteY21-44" fmla="*/ 0 h 1424419"/>
                <a:gd name="connsiteX0-45" fmla="*/ 653528 w 1305333"/>
                <a:gd name="connsiteY0-46" fmla="*/ 0 h 1424419"/>
                <a:gd name="connsiteX1-47" fmla="*/ 757287 w 1305333"/>
                <a:gd name="connsiteY1-48" fmla="*/ 32444 h 1424419"/>
                <a:gd name="connsiteX2-49" fmla="*/ 1206876 w 1305333"/>
                <a:gd name="connsiteY2-50" fmla="*/ 284945 h 1424419"/>
                <a:gd name="connsiteX3-51" fmla="*/ 1233464 w 1305333"/>
                <a:gd name="connsiteY3-52" fmla="*/ 306775 h 1424419"/>
                <a:gd name="connsiteX4-53" fmla="*/ 1301712 w 1305333"/>
                <a:gd name="connsiteY4-54" fmla="*/ 442384 h 1424419"/>
                <a:gd name="connsiteX5-55" fmla="*/ 1303099 w 1305333"/>
                <a:gd name="connsiteY5-56" fmla="*/ 495558 h 1424419"/>
                <a:gd name="connsiteX6-57" fmla="*/ 1303099 w 1305333"/>
                <a:gd name="connsiteY6-58" fmla="*/ 952393 h 1424419"/>
                <a:gd name="connsiteX7-59" fmla="*/ 1299356 w 1305333"/>
                <a:gd name="connsiteY7-60" fmla="*/ 974248 h 1424419"/>
                <a:gd name="connsiteX8-61" fmla="*/ 1193590 w 1305333"/>
                <a:gd name="connsiteY8-62" fmla="*/ 1159518 h 1424419"/>
                <a:gd name="connsiteX9-63" fmla="*/ 1188747 w 1305333"/>
                <a:gd name="connsiteY9-64" fmla="*/ 1163476 h 1424419"/>
                <a:gd name="connsiteX10-65" fmla="*/ 792288 w 1305333"/>
                <a:gd name="connsiteY10-66" fmla="*/ 1385653 h 1424419"/>
                <a:gd name="connsiteX11-67" fmla="*/ 522686 w 1305333"/>
                <a:gd name="connsiteY11-68" fmla="*/ 1384922 h 1424419"/>
                <a:gd name="connsiteX12-69" fmla="*/ 80344 w 1305333"/>
                <a:gd name="connsiteY12-70" fmla="*/ 1139323 h 1424419"/>
                <a:gd name="connsiteX13-71" fmla="*/ 68397 w 1305333"/>
                <a:gd name="connsiteY13-72" fmla="*/ 1130059 h 1424419"/>
                <a:gd name="connsiteX14-73" fmla="*/ 667 w 1305333"/>
                <a:gd name="connsiteY14-74" fmla="*/ 999105 h 1424419"/>
                <a:gd name="connsiteX15-75" fmla="*/ 0 w 1305333"/>
                <a:gd name="connsiteY15-76" fmla="*/ 972364 h 1424419"/>
                <a:gd name="connsiteX16-77" fmla="*/ 2496 w 1305333"/>
                <a:gd name="connsiteY16-78" fmla="*/ 463106 h 1424419"/>
                <a:gd name="connsiteX17-79" fmla="*/ 2458 w 1305333"/>
                <a:gd name="connsiteY17-80" fmla="*/ 429563 h 1424419"/>
                <a:gd name="connsiteX18-81" fmla="*/ 75248 w 1305333"/>
                <a:gd name="connsiteY18-82" fmla="*/ 303202 h 1424419"/>
                <a:gd name="connsiteX19-83" fmla="*/ 103465 w 1305333"/>
                <a:gd name="connsiteY19-84" fmla="*/ 288252 h 1424419"/>
                <a:gd name="connsiteX20-85" fmla="*/ 541533 w 1305333"/>
                <a:gd name="connsiteY20-86" fmla="*/ 38110 h 1424419"/>
                <a:gd name="connsiteX21-87" fmla="*/ 653528 w 1305333"/>
                <a:gd name="connsiteY21-88" fmla="*/ 0 h 1424419"/>
                <a:gd name="connsiteX0-89" fmla="*/ 653528 w 1306046"/>
                <a:gd name="connsiteY0-90" fmla="*/ 0 h 1424419"/>
                <a:gd name="connsiteX1-91" fmla="*/ 757287 w 1306046"/>
                <a:gd name="connsiteY1-92" fmla="*/ 32444 h 1424419"/>
                <a:gd name="connsiteX2-93" fmla="*/ 1206876 w 1306046"/>
                <a:gd name="connsiteY2-94" fmla="*/ 284945 h 1424419"/>
                <a:gd name="connsiteX3-95" fmla="*/ 1233464 w 1306046"/>
                <a:gd name="connsiteY3-96" fmla="*/ 306775 h 1424419"/>
                <a:gd name="connsiteX4-97" fmla="*/ 1301712 w 1306046"/>
                <a:gd name="connsiteY4-98" fmla="*/ 442384 h 1424419"/>
                <a:gd name="connsiteX5-99" fmla="*/ 1303099 w 1306046"/>
                <a:gd name="connsiteY5-100" fmla="*/ 495558 h 1424419"/>
                <a:gd name="connsiteX6-101" fmla="*/ 1303099 w 1306046"/>
                <a:gd name="connsiteY6-102" fmla="*/ 952393 h 1424419"/>
                <a:gd name="connsiteX7-103" fmla="*/ 1305306 w 1306046"/>
                <a:gd name="connsiteY7-104" fmla="*/ 990115 h 1424419"/>
                <a:gd name="connsiteX8-105" fmla="*/ 1193590 w 1306046"/>
                <a:gd name="connsiteY8-106" fmla="*/ 1159518 h 1424419"/>
                <a:gd name="connsiteX9-107" fmla="*/ 1188747 w 1306046"/>
                <a:gd name="connsiteY9-108" fmla="*/ 1163476 h 1424419"/>
                <a:gd name="connsiteX10-109" fmla="*/ 792288 w 1306046"/>
                <a:gd name="connsiteY10-110" fmla="*/ 1385653 h 1424419"/>
                <a:gd name="connsiteX11-111" fmla="*/ 522686 w 1306046"/>
                <a:gd name="connsiteY11-112" fmla="*/ 1384922 h 1424419"/>
                <a:gd name="connsiteX12-113" fmla="*/ 80344 w 1306046"/>
                <a:gd name="connsiteY12-114" fmla="*/ 1139323 h 1424419"/>
                <a:gd name="connsiteX13-115" fmla="*/ 68397 w 1306046"/>
                <a:gd name="connsiteY13-116" fmla="*/ 1130059 h 1424419"/>
                <a:gd name="connsiteX14-117" fmla="*/ 667 w 1306046"/>
                <a:gd name="connsiteY14-118" fmla="*/ 999105 h 1424419"/>
                <a:gd name="connsiteX15-119" fmla="*/ 0 w 1306046"/>
                <a:gd name="connsiteY15-120" fmla="*/ 972364 h 1424419"/>
                <a:gd name="connsiteX16-121" fmla="*/ 2496 w 1306046"/>
                <a:gd name="connsiteY16-122" fmla="*/ 463106 h 1424419"/>
                <a:gd name="connsiteX17-123" fmla="*/ 2458 w 1306046"/>
                <a:gd name="connsiteY17-124" fmla="*/ 429563 h 1424419"/>
                <a:gd name="connsiteX18-125" fmla="*/ 75248 w 1306046"/>
                <a:gd name="connsiteY18-126" fmla="*/ 303202 h 1424419"/>
                <a:gd name="connsiteX19-127" fmla="*/ 103465 w 1306046"/>
                <a:gd name="connsiteY19-128" fmla="*/ 288252 h 1424419"/>
                <a:gd name="connsiteX20-129" fmla="*/ 541533 w 1306046"/>
                <a:gd name="connsiteY20-130" fmla="*/ 38110 h 1424419"/>
                <a:gd name="connsiteX21-131" fmla="*/ 653528 w 1306046"/>
                <a:gd name="connsiteY21-132" fmla="*/ 0 h 1424419"/>
                <a:gd name="connsiteX0-133" fmla="*/ 653528 w 1305333"/>
                <a:gd name="connsiteY0-134" fmla="*/ 0 h 1424419"/>
                <a:gd name="connsiteX1-135" fmla="*/ 757287 w 1305333"/>
                <a:gd name="connsiteY1-136" fmla="*/ 32444 h 1424419"/>
                <a:gd name="connsiteX2-137" fmla="*/ 1206876 w 1305333"/>
                <a:gd name="connsiteY2-138" fmla="*/ 284945 h 1424419"/>
                <a:gd name="connsiteX3-139" fmla="*/ 1233464 w 1305333"/>
                <a:gd name="connsiteY3-140" fmla="*/ 306775 h 1424419"/>
                <a:gd name="connsiteX4-141" fmla="*/ 1301712 w 1305333"/>
                <a:gd name="connsiteY4-142" fmla="*/ 442384 h 1424419"/>
                <a:gd name="connsiteX5-143" fmla="*/ 1303099 w 1305333"/>
                <a:gd name="connsiteY5-144" fmla="*/ 495558 h 1424419"/>
                <a:gd name="connsiteX6-145" fmla="*/ 1303099 w 1305333"/>
                <a:gd name="connsiteY6-146" fmla="*/ 952393 h 1424419"/>
                <a:gd name="connsiteX7-147" fmla="*/ 1305306 w 1305333"/>
                <a:gd name="connsiteY7-148" fmla="*/ 990115 h 1424419"/>
                <a:gd name="connsiteX8-149" fmla="*/ 1193590 w 1305333"/>
                <a:gd name="connsiteY8-150" fmla="*/ 1159518 h 1424419"/>
                <a:gd name="connsiteX9-151" fmla="*/ 1188747 w 1305333"/>
                <a:gd name="connsiteY9-152" fmla="*/ 1163476 h 1424419"/>
                <a:gd name="connsiteX10-153" fmla="*/ 792288 w 1305333"/>
                <a:gd name="connsiteY10-154" fmla="*/ 1385653 h 1424419"/>
                <a:gd name="connsiteX11-155" fmla="*/ 522686 w 1305333"/>
                <a:gd name="connsiteY11-156" fmla="*/ 1384922 h 1424419"/>
                <a:gd name="connsiteX12-157" fmla="*/ 80344 w 1305333"/>
                <a:gd name="connsiteY12-158" fmla="*/ 1139323 h 1424419"/>
                <a:gd name="connsiteX13-159" fmla="*/ 68397 w 1305333"/>
                <a:gd name="connsiteY13-160" fmla="*/ 1130059 h 1424419"/>
                <a:gd name="connsiteX14-161" fmla="*/ 667 w 1305333"/>
                <a:gd name="connsiteY14-162" fmla="*/ 999105 h 1424419"/>
                <a:gd name="connsiteX15-163" fmla="*/ 0 w 1305333"/>
                <a:gd name="connsiteY15-164" fmla="*/ 972364 h 1424419"/>
                <a:gd name="connsiteX16-165" fmla="*/ 2496 w 1305333"/>
                <a:gd name="connsiteY16-166" fmla="*/ 463106 h 1424419"/>
                <a:gd name="connsiteX17-167" fmla="*/ 2458 w 1305333"/>
                <a:gd name="connsiteY17-168" fmla="*/ 429563 h 1424419"/>
                <a:gd name="connsiteX18-169" fmla="*/ 75248 w 1305333"/>
                <a:gd name="connsiteY18-170" fmla="*/ 303202 h 1424419"/>
                <a:gd name="connsiteX19-171" fmla="*/ 103465 w 1305333"/>
                <a:gd name="connsiteY19-172" fmla="*/ 288252 h 1424419"/>
                <a:gd name="connsiteX20-173" fmla="*/ 541533 w 1305333"/>
                <a:gd name="connsiteY20-174" fmla="*/ 38110 h 1424419"/>
                <a:gd name="connsiteX21-175" fmla="*/ 653528 w 1305333"/>
                <a:gd name="connsiteY21-176" fmla="*/ 0 h 1424419"/>
                <a:gd name="connsiteX0-177" fmla="*/ 653528 w 1305333"/>
                <a:gd name="connsiteY0-178" fmla="*/ 0 h 1424419"/>
                <a:gd name="connsiteX1-179" fmla="*/ 757287 w 1305333"/>
                <a:gd name="connsiteY1-180" fmla="*/ 32444 h 1424419"/>
                <a:gd name="connsiteX2-181" fmla="*/ 1206876 w 1305333"/>
                <a:gd name="connsiteY2-182" fmla="*/ 284945 h 1424419"/>
                <a:gd name="connsiteX3-183" fmla="*/ 1233464 w 1305333"/>
                <a:gd name="connsiteY3-184" fmla="*/ 306775 h 1424419"/>
                <a:gd name="connsiteX4-185" fmla="*/ 1301712 w 1305333"/>
                <a:gd name="connsiteY4-186" fmla="*/ 442384 h 1424419"/>
                <a:gd name="connsiteX5-187" fmla="*/ 1303099 w 1305333"/>
                <a:gd name="connsiteY5-188" fmla="*/ 495558 h 1424419"/>
                <a:gd name="connsiteX6-189" fmla="*/ 1303099 w 1305333"/>
                <a:gd name="connsiteY6-190" fmla="*/ 952393 h 1424419"/>
                <a:gd name="connsiteX7-191" fmla="*/ 1305306 w 1305333"/>
                <a:gd name="connsiteY7-192" fmla="*/ 990115 h 1424419"/>
                <a:gd name="connsiteX8-193" fmla="*/ 1193590 w 1305333"/>
                <a:gd name="connsiteY8-194" fmla="*/ 1159518 h 1424419"/>
                <a:gd name="connsiteX9-195" fmla="*/ 1172881 w 1305333"/>
                <a:gd name="connsiteY9-196" fmla="*/ 1179342 h 1424419"/>
                <a:gd name="connsiteX10-197" fmla="*/ 792288 w 1305333"/>
                <a:gd name="connsiteY10-198" fmla="*/ 1385653 h 1424419"/>
                <a:gd name="connsiteX11-199" fmla="*/ 522686 w 1305333"/>
                <a:gd name="connsiteY11-200" fmla="*/ 1384922 h 1424419"/>
                <a:gd name="connsiteX12-201" fmla="*/ 80344 w 1305333"/>
                <a:gd name="connsiteY12-202" fmla="*/ 1139323 h 1424419"/>
                <a:gd name="connsiteX13-203" fmla="*/ 68397 w 1305333"/>
                <a:gd name="connsiteY13-204" fmla="*/ 1130059 h 1424419"/>
                <a:gd name="connsiteX14-205" fmla="*/ 667 w 1305333"/>
                <a:gd name="connsiteY14-206" fmla="*/ 999105 h 1424419"/>
                <a:gd name="connsiteX15-207" fmla="*/ 0 w 1305333"/>
                <a:gd name="connsiteY15-208" fmla="*/ 972364 h 1424419"/>
                <a:gd name="connsiteX16-209" fmla="*/ 2496 w 1305333"/>
                <a:gd name="connsiteY16-210" fmla="*/ 463106 h 1424419"/>
                <a:gd name="connsiteX17-211" fmla="*/ 2458 w 1305333"/>
                <a:gd name="connsiteY17-212" fmla="*/ 429563 h 1424419"/>
                <a:gd name="connsiteX18-213" fmla="*/ 75248 w 1305333"/>
                <a:gd name="connsiteY18-214" fmla="*/ 303202 h 1424419"/>
                <a:gd name="connsiteX19-215" fmla="*/ 103465 w 1305333"/>
                <a:gd name="connsiteY19-216" fmla="*/ 288252 h 1424419"/>
                <a:gd name="connsiteX20-217" fmla="*/ 541533 w 1305333"/>
                <a:gd name="connsiteY20-218" fmla="*/ 38110 h 1424419"/>
                <a:gd name="connsiteX21-219" fmla="*/ 653528 w 1305333"/>
                <a:gd name="connsiteY21-220" fmla="*/ 0 h 1424419"/>
                <a:gd name="connsiteX0-221" fmla="*/ 653528 w 1305333"/>
                <a:gd name="connsiteY0-222" fmla="*/ 0 h 1424419"/>
                <a:gd name="connsiteX1-223" fmla="*/ 757287 w 1305333"/>
                <a:gd name="connsiteY1-224" fmla="*/ 32444 h 1424419"/>
                <a:gd name="connsiteX2-225" fmla="*/ 1206876 w 1305333"/>
                <a:gd name="connsiteY2-226" fmla="*/ 284945 h 1424419"/>
                <a:gd name="connsiteX3-227" fmla="*/ 1233464 w 1305333"/>
                <a:gd name="connsiteY3-228" fmla="*/ 306775 h 1424419"/>
                <a:gd name="connsiteX4-229" fmla="*/ 1301712 w 1305333"/>
                <a:gd name="connsiteY4-230" fmla="*/ 442384 h 1424419"/>
                <a:gd name="connsiteX5-231" fmla="*/ 1303099 w 1305333"/>
                <a:gd name="connsiteY5-232" fmla="*/ 495558 h 1424419"/>
                <a:gd name="connsiteX6-233" fmla="*/ 1303099 w 1305333"/>
                <a:gd name="connsiteY6-234" fmla="*/ 952393 h 1424419"/>
                <a:gd name="connsiteX7-235" fmla="*/ 1305306 w 1305333"/>
                <a:gd name="connsiteY7-236" fmla="*/ 990115 h 1424419"/>
                <a:gd name="connsiteX8-237" fmla="*/ 1193590 w 1305333"/>
                <a:gd name="connsiteY8-238" fmla="*/ 1159518 h 1424419"/>
                <a:gd name="connsiteX9-239" fmla="*/ 1172881 w 1305333"/>
                <a:gd name="connsiteY9-240" fmla="*/ 1179342 h 1424419"/>
                <a:gd name="connsiteX10-241" fmla="*/ 792288 w 1305333"/>
                <a:gd name="connsiteY10-242" fmla="*/ 1385653 h 1424419"/>
                <a:gd name="connsiteX11-243" fmla="*/ 522686 w 1305333"/>
                <a:gd name="connsiteY11-244" fmla="*/ 1384922 h 1424419"/>
                <a:gd name="connsiteX12-245" fmla="*/ 80344 w 1305333"/>
                <a:gd name="connsiteY12-246" fmla="*/ 1139323 h 1424419"/>
                <a:gd name="connsiteX13-247" fmla="*/ 68397 w 1305333"/>
                <a:gd name="connsiteY13-248" fmla="*/ 1130059 h 1424419"/>
                <a:gd name="connsiteX14-249" fmla="*/ 667 w 1305333"/>
                <a:gd name="connsiteY14-250" fmla="*/ 999105 h 1424419"/>
                <a:gd name="connsiteX15-251" fmla="*/ 0 w 1305333"/>
                <a:gd name="connsiteY15-252" fmla="*/ 972364 h 1424419"/>
                <a:gd name="connsiteX16-253" fmla="*/ 2496 w 1305333"/>
                <a:gd name="connsiteY16-254" fmla="*/ 463106 h 1424419"/>
                <a:gd name="connsiteX17-255" fmla="*/ 2458 w 1305333"/>
                <a:gd name="connsiteY17-256" fmla="*/ 429563 h 1424419"/>
                <a:gd name="connsiteX18-257" fmla="*/ 75248 w 1305333"/>
                <a:gd name="connsiteY18-258" fmla="*/ 303202 h 1424419"/>
                <a:gd name="connsiteX19-259" fmla="*/ 103465 w 1305333"/>
                <a:gd name="connsiteY19-260" fmla="*/ 288252 h 1424419"/>
                <a:gd name="connsiteX20-261" fmla="*/ 541533 w 1305333"/>
                <a:gd name="connsiteY20-262" fmla="*/ 38110 h 1424419"/>
                <a:gd name="connsiteX21-263" fmla="*/ 653528 w 1305333"/>
                <a:gd name="connsiteY21-264" fmla="*/ 0 h 1424419"/>
                <a:gd name="connsiteX0-265" fmla="*/ 653528 w 1305333"/>
                <a:gd name="connsiteY0-266" fmla="*/ 0 h 1424419"/>
                <a:gd name="connsiteX1-267" fmla="*/ 757287 w 1305333"/>
                <a:gd name="connsiteY1-268" fmla="*/ 32444 h 1424419"/>
                <a:gd name="connsiteX2-269" fmla="*/ 1206876 w 1305333"/>
                <a:gd name="connsiteY2-270" fmla="*/ 284945 h 1424419"/>
                <a:gd name="connsiteX3-271" fmla="*/ 1233464 w 1305333"/>
                <a:gd name="connsiteY3-272" fmla="*/ 306775 h 1424419"/>
                <a:gd name="connsiteX4-273" fmla="*/ 1301712 w 1305333"/>
                <a:gd name="connsiteY4-274" fmla="*/ 442384 h 1424419"/>
                <a:gd name="connsiteX5-275" fmla="*/ 1303099 w 1305333"/>
                <a:gd name="connsiteY5-276" fmla="*/ 495558 h 1424419"/>
                <a:gd name="connsiteX6-277" fmla="*/ 1303099 w 1305333"/>
                <a:gd name="connsiteY6-278" fmla="*/ 952393 h 1424419"/>
                <a:gd name="connsiteX7-279" fmla="*/ 1305306 w 1305333"/>
                <a:gd name="connsiteY7-280" fmla="*/ 990115 h 1424419"/>
                <a:gd name="connsiteX8-281" fmla="*/ 1193590 w 1305333"/>
                <a:gd name="connsiteY8-282" fmla="*/ 1159518 h 1424419"/>
                <a:gd name="connsiteX9-283" fmla="*/ 1172881 w 1305333"/>
                <a:gd name="connsiteY9-284" fmla="*/ 1179342 h 1424419"/>
                <a:gd name="connsiteX10-285" fmla="*/ 792288 w 1305333"/>
                <a:gd name="connsiteY10-286" fmla="*/ 1385653 h 1424419"/>
                <a:gd name="connsiteX11-287" fmla="*/ 522686 w 1305333"/>
                <a:gd name="connsiteY11-288" fmla="*/ 1384922 h 1424419"/>
                <a:gd name="connsiteX12-289" fmla="*/ 80344 w 1305333"/>
                <a:gd name="connsiteY12-290" fmla="*/ 1139323 h 1424419"/>
                <a:gd name="connsiteX13-291" fmla="*/ 68397 w 1305333"/>
                <a:gd name="connsiteY13-292" fmla="*/ 1130059 h 1424419"/>
                <a:gd name="connsiteX14-293" fmla="*/ 667 w 1305333"/>
                <a:gd name="connsiteY14-294" fmla="*/ 999105 h 1424419"/>
                <a:gd name="connsiteX15-295" fmla="*/ 0 w 1305333"/>
                <a:gd name="connsiteY15-296" fmla="*/ 972364 h 1424419"/>
                <a:gd name="connsiteX16-297" fmla="*/ 2496 w 1305333"/>
                <a:gd name="connsiteY16-298" fmla="*/ 463106 h 1424419"/>
                <a:gd name="connsiteX17-299" fmla="*/ 2458 w 1305333"/>
                <a:gd name="connsiteY17-300" fmla="*/ 429563 h 1424419"/>
                <a:gd name="connsiteX18-301" fmla="*/ 75248 w 1305333"/>
                <a:gd name="connsiteY18-302" fmla="*/ 303202 h 1424419"/>
                <a:gd name="connsiteX19-303" fmla="*/ 103465 w 1305333"/>
                <a:gd name="connsiteY19-304" fmla="*/ 288252 h 1424419"/>
                <a:gd name="connsiteX20-305" fmla="*/ 541533 w 1305333"/>
                <a:gd name="connsiteY20-306" fmla="*/ 38110 h 1424419"/>
                <a:gd name="connsiteX21-307" fmla="*/ 653528 w 1305333"/>
                <a:gd name="connsiteY21-308" fmla="*/ 0 h 1424419"/>
                <a:gd name="connsiteX0-309" fmla="*/ 653528 w 1305333"/>
                <a:gd name="connsiteY0-310" fmla="*/ 0 h 1424419"/>
                <a:gd name="connsiteX1-311" fmla="*/ 757287 w 1305333"/>
                <a:gd name="connsiteY1-312" fmla="*/ 32444 h 1424419"/>
                <a:gd name="connsiteX2-313" fmla="*/ 1206876 w 1305333"/>
                <a:gd name="connsiteY2-314" fmla="*/ 284945 h 1424419"/>
                <a:gd name="connsiteX3-315" fmla="*/ 1233464 w 1305333"/>
                <a:gd name="connsiteY3-316" fmla="*/ 306775 h 1424419"/>
                <a:gd name="connsiteX4-317" fmla="*/ 1301712 w 1305333"/>
                <a:gd name="connsiteY4-318" fmla="*/ 442384 h 1424419"/>
                <a:gd name="connsiteX5-319" fmla="*/ 1303099 w 1305333"/>
                <a:gd name="connsiteY5-320" fmla="*/ 495558 h 1424419"/>
                <a:gd name="connsiteX6-321" fmla="*/ 1303099 w 1305333"/>
                <a:gd name="connsiteY6-322" fmla="*/ 952393 h 1424419"/>
                <a:gd name="connsiteX7-323" fmla="*/ 1305306 w 1305333"/>
                <a:gd name="connsiteY7-324" fmla="*/ 990115 h 1424419"/>
                <a:gd name="connsiteX8-325" fmla="*/ 1193590 w 1305333"/>
                <a:gd name="connsiteY8-326" fmla="*/ 1159518 h 1424419"/>
                <a:gd name="connsiteX9-327" fmla="*/ 1172881 w 1305333"/>
                <a:gd name="connsiteY9-328" fmla="*/ 1179342 h 1424419"/>
                <a:gd name="connsiteX10-329" fmla="*/ 792288 w 1305333"/>
                <a:gd name="connsiteY10-330" fmla="*/ 1385653 h 1424419"/>
                <a:gd name="connsiteX11-331" fmla="*/ 522686 w 1305333"/>
                <a:gd name="connsiteY11-332" fmla="*/ 1384922 h 1424419"/>
                <a:gd name="connsiteX12-333" fmla="*/ 80344 w 1305333"/>
                <a:gd name="connsiteY12-334" fmla="*/ 1139323 h 1424419"/>
                <a:gd name="connsiteX13-335" fmla="*/ 68397 w 1305333"/>
                <a:gd name="connsiteY13-336" fmla="*/ 1130059 h 1424419"/>
                <a:gd name="connsiteX14-337" fmla="*/ 667 w 1305333"/>
                <a:gd name="connsiteY14-338" fmla="*/ 999105 h 1424419"/>
                <a:gd name="connsiteX15-339" fmla="*/ 0 w 1305333"/>
                <a:gd name="connsiteY15-340" fmla="*/ 972364 h 1424419"/>
                <a:gd name="connsiteX16-341" fmla="*/ 2496 w 1305333"/>
                <a:gd name="connsiteY16-342" fmla="*/ 463106 h 1424419"/>
                <a:gd name="connsiteX17-343" fmla="*/ 2458 w 1305333"/>
                <a:gd name="connsiteY17-344" fmla="*/ 429563 h 1424419"/>
                <a:gd name="connsiteX18-345" fmla="*/ 75248 w 1305333"/>
                <a:gd name="connsiteY18-346" fmla="*/ 303202 h 1424419"/>
                <a:gd name="connsiteX19-347" fmla="*/ 103465 w 1305333"/>
                <a:gd name="connsiteY19-348" fmla="*/ 288252 h 1424419"/>
                <a:gd name="connsiteX20-349" fmla="*/ 541533 w 1305333"/>
                <a:gd name="connsiteY20-350" fmla="*/ 38110 h 1424419"/>
                <a:gd name="connsiteX21-351" fmla="*/ 653528 w 1305333"/>
                <a:gd name="connsiteY21-352" fmla="*/ 0 h 1424419"/>
                <a:gd name="connsiteX0-353" fmla="*/ 653528 w 1305333"/>
                <a:gd name="connsiteY0-354" fmla="*/ 0 h 1424419"/>
                <a:gd name="connsiteX1-355" fmla="*/ 757287 w 1305333"/>
                <a:gd name="connsiteY1-356" fmla="*/ 32444 h 1424419"/>
                <a:gd name="connsiteX2-357" fmla="*/ 1206876 w 1305333"/>
                <a:gd name="connsiteY2-358" fmla="*/ 284945 h 1424419"/>
                <a:gd name="connsiteX3-359" fmla="*/ 1233464 w 1305333"/>
                <a:gd name="connsiteY3-360" fmla="*/ 306775 h 1424419"/>
                <a:gd name="connsiteX4-361" fmla="*/ 1301712 w 1305333"/>
                <a:gd name="connsiteY4-362" fmla="*/ 442384 h 1424419"/>
                <a:gd name="connsiteX5-363" fmla="*/ 1303099 w 1305333"/>
                <a:gd name="connsiteY5-364" fmla="*/ 495558 h 1424419"/>
                <a:gd name="connsiteX6-365" fmla="*/ 1303099 w 1305333"/>
                <a:gd name="connsiteY6-366" fmla="*/ 952393 h 1424419"/>
                <a:gd name="connsiteX7-367" fmla="*/ 1305306 w 1305333"/>
                <a:gd name="connsiteY7-368" fmla="*/ 990115 h 1424419"/>
                <a:gd name="connsiteX8-369" fmla="*/ 1193590 w 1305333"/>
                <a:gd name="connsiteY8-370" fmla="*/ 1159518 h 1424419"/>
                <a:gd name="connsiteX9-371" fmla="*/ 1172881 w 1305333"/>
                <a:gd name="connsiteY9-372" fmla="*/ 1179342 h 1424419"/>
                <a:gd name="connsiteX10-373" fmla="*/ 792288 w 1305333"/>
                <a:gd name="connsiteY10-374" fmla="*/ 1385653 h 1424419"/>
                <a:gd name="connsiteX11-375" fmla="*/ 522686 w 1305333"/>
                <a:gd name="connsiteY11-376" fmla="*/ 1384922 h 1424419"/>
                <a:gd name="connsiteX12-377" fmla="*/ 80344 w 1305333"/>
                <a:gd name="connsiteY12-378" fmla="*/ 1139323 h 1424419"/>
                <a:gd name="connsiteX13-379" fmla="*/ 68397 w 1305333"/>
                <a:gd name="connsiteY13-380" fmla="*/ 1130059 h 1424419"/>
                <a:gd name="connsiteX14-381" fmla="*/ 667 w 1305333"/>
                <a:gd name="connsiteY14-382" fmla="*/ 999105 h 1424419"/>
                <a:gd name="connsiteX15-383" fmla="*/ 0 w 1305333"/>
                <a:gd name="connsiteY15-384" fmla="*/ 972364 h 1424419"/>
                <a:gd name="connsiteX16-385" fmla="*/ 2496 w 1305333"/>
                <a:gd name="connsiteY16-386" fmla="*/ 463106 h 1424419"/>
                <a:gd name="connsiteX17-387" fmla="*/ 2458 w 1305333"/>
                <a:gd name="connsiteY17-388" fmla="*/ 429563 h 1424419"/>
                <a:gd name="connsiteX18-389" fmla="*/ 75248 w 1305333"/>
                <a:gd name="connsiteY18-390" fmla="*/ 303202 h 1424419"/>
                <a:gd name="connsiteX19-391" fmla="*/ 106293 w 1305333"/>
                <a:gd name="connsiteY19-392" fmla="*/ 282597 h 1424419"/>
                <a:gd name="connsiteX20-393" fmla="*/ 541533 w 1305333"/>
                <a:gd name="connsiteY20-394" fmla="*/ 38110 h 1424419"/>
                <a:gd name="connsiteX21-395" fmla="*/ 653528 w 1305333"/>
                <a:gd name="connsiteY21-396" fmla="*/ 0 h 1424419"/>
                <a:gd name="connsiteX0-397" fmla="*/ 653528 w 1305333"/>
                <a:gd name="connsiteY0-398" fmla="*/ 0 h 1424419"/>
                <a:gd name="connsiteX1-399" fmla="*/ 757287 w 1305333"/>
                <a:gd name="connsiteY1-400" fmla="*/ 32444 h 1424419"/>
                <a:gd name="connsiteX2-401" fmla="*/ 1206876 w 1305333"/>
                <a:gd name="connsiteY2-402" fmla="*/ 284945 h 1424419"/>
                <a:gd name="connsiteX3-403" fmla="*/ 1237706 w 1305333"/>
                <a:gd name="connsiteY3-404" fmla="*/ 306775 h 1424419"/>
                <a:gd name="connsiteX4-405" fmla="*/ 1301712 w 1305333"/>
                <a:gd name="connsiteY4-406" fmla="*/ 442384 h 1424419"/>
                <a:gd name="connsiteX5-407" fmla="*/ 1303099 w 1305333"/>
                <a:gd name="connsiteY5-408" fmla="*/ 495558 h 1424419"/>
                <a:gd name="connsiteX6-409" fmla="*/ 1303099 w 1305333"/>
                <a:gd name="connsiteY6-410" fmla="*/ 952393 h 1424419"/>
                <a:gd name="connsiteX7-411" fmla="*/ 1305306 w 1305333"/>
                <a:gd name="connsiteY7-412" fmla="*/ 990115 h 1424419"/>
                <a:gd name="connsiteX8-413" fmla="*/ 1193590 w 1305333"/>
                <a:gd name="connsiteY8-414" fmla="*/ 1159518 h 1424419"/>
                <a:gd name="connsiteX9-415" fmla="*/ 1172881 w 1305333"/>
                <a:gd name="connsiteY9-416" fmla="*/ 1179342 h 1424419"/>
                <a:gd name="connsiteX10-417" fmla="*/ 792288 w 1305333"/>
                <a:gd name="connsiteY10-418" fmla="*/ 1385653 h 1424419"/>
                <a:gd name="connsiteX11-419" fmla="*/ 522686 w 1305333"/>
                <a:gd name="connsiteY11-420" fmla="*/ 1384922 h 1424419"/>
                <a:gd name="connsiteX12-421" fmla="*/ 80344 w 1305333"/>
                <a:gd name="connsiteY12-422" fmla="*/ 1139323 h 1424419"/>
                <a:gd name="connsiteX13-423" fmla="*/ 68397 w 1305333"/>
                <a:gd name="connsiteY13-424" fmla="*/ 1130059 h 1424419"/>
                <a:gd name="connsiteX14-425" fmla="*/ 667 w 1305333"/>
                <a:gd name="connsiteY14-426" fmla="*/ 999105 h 1424419"/>
                <a:gd name="connsiteX15-427" fmla="*/ 0 w 1305333"/>
                <a:gd name="connsiteY15-428" fmla="*/ 972364 h 1424419"/>
                <a:gd name="connsiteX16-429" fmla="*/ 2496 w 1305333"/>
                <a:gd name="connsiteY16-430" fmla="*/ 463106 h 1424419"/>
                <a:gd name="connsiteX17-431" fmla="*/ 2458 w 1305333"/>
                <a:gd name="connsiteY17-432" fmla="*/ 429563 h 1424419"/>
                <a:gd name="connsiteX18-433" fmla="*/ 75248 w 1305333"/>
                <a:gd name="connsiteY18-434" fmla="*/ 303202 h 1424419"/>
                <a:gd name="connsiteX19-435" fmla="*/ 106293 w 1305333"/>
                <a:gd name="connsiteY19-436" fmla="*/ 282597 h 1424419"/>
                <a:gd name="connsiteX20-437" fmla="*/ 541533 w 1305333"/>
                <a:gd name="connsiteY20-438" fmla="*/ 38110 h 1424419"/>
                <a:gd name="connsiteX21-439" fmla="*/ 653528 w 1305333"/>
                <a:gd name="connsiteY21-440" fmla="*/ 0 h 1424419"/>
                <a:gd name="connsiteX0-441" fmla="*/ 653528 w 1305333"/>
                <a:gd name="connsiteY0-442" fmla="*/ 0 h 1424419"/>
                <a:gd name="connsiteX1-443" fmla="*/ 757287 w 1305333"/>
                <a:gd name="connsiteY1-444" fmla="*/ 32444 h 1424419"/>
                <a:gd name="connsiteX2-445" fmla="*/ 1206876 w 1305333"/>
                <a:gd name="connsiteY2-446" fmla="*/ 284945 h 1424419"/>
                <a:gd name="connsiteX3-447" fmla="*/ 1237706 w 1305333"/>
                <a:gd name="connsiteY3-448" fmla="*/ 306775 h 1424419"/>
                <a:gd name="connsiteX4-449" fmla="*/ 1301712 w 1305333"/>
                <a:gd name="connsiteY4-450" fmla="*/ 442384 h 1424419"/>
                <a:gd name="connsiteX5-451" fmla="*/ 1303099 w 1305333"/>
                <a:gd name="connsiteY5-452" fmla="*/ 495558 h 1424419"/>
                <a:gd name="connsiteX6-453" fmla="*/ 1303099 w 1305333"/>
                <a:gd name="connsiteY6-454" fmla="*/ 952393 h 1424419"/>
                <a:gd name="connsiteX7-455" fmla="*/ 1305306 w 1305333"/>
                <a:gd name="connsiteY7-456" fmla="*/ 990115 h 1424419"/>
                <a:gd name="connsiteX8-457" fmla="*/ 1211970 w 1305333"/>
                <a:gd name="connsiteY8-458" fmla="*/ 1149621 h 1424419"/>
                <a:gd name="connsiteX9-459" fmla="*/ 1172881 w 1305333"/>
                <a:gd name="connsiteY9-460" fmla="*/ 1179342 h 1424419"/>
                <a:gd name="connsiteX10-461" fmla="*/ 792288 w 1305333"/>
                <a:gd name="connsiteY10-462" fmla="*/ 1385653 h 1424419"/>
                <a:gd name="connsiteX11-463" fmla="*/ 522686 w 1305333"/>
                <a:gd name="connsiteY11-464" fmla="*/ 1384922 h 1424419"/>
                <a:gd name="connsiteX12-465" fmla="*/ 80344 w 1305333"/>
                <a:gd name="connsiteY12-466" fmla="*/ 1139323 h 1424419"/>
                <a:gd name="connsiteX13-467" fmla="*/ 68397 w 1305333"/>
                <a:gd name="connsiteY13-468" fmla="*/ 1130059 h 1424419"/>
                <a:gd name="connsiteX14-469" fmla="*/ 667 w 1305333"/>
                <a:gd name="connsiteY14-470" fmla="*/ 999105 h 1424419"/>
                <a:gd name="connsiteX15-471" fmla="*/ 0 w 1305333"/>
                <a:gd name="connsiteY15-472" fmla="*/ 972364 h 1424419"/>
                <a:gd name="connsiteX16-473" fmla="*/ 2496 w 1305333"/>
                <a:gd name="connsiteY16-474" fmla="*/ 463106 h 1424419"/>
                <a:gd name="connsiteX17-475" fmla="*/ 2458 w 1305333"/>
                <a:gd name="connsiteY17-476" fmla="*/ 429563 h 1424419"/>
                <a:gd name="connsiteX18-477" fmla="*/ 75248 w 1305333"/>
                <a:gd name="connsiteY18-478" fmla="*/ 303202 h 1424419"/>
                <a:gd name="connsiteX19-479" fmla="*/ 106293 w 1305333"/>
                <a:gd name="connsiteY19-480" fmla="*/ 282597 h 1424419"/>
                <a:gd name="connsiteX20-481" fmla="*/ 541533 w 1305333"/>
                <a:gd name="connsiteY20-482" fmla="*/ 38110 h 1424419"/>
                <a:gd name="connsiteX21-483" fmla="*/ 653528 w 1305333"/>
                <a:gd name="connsiteY21-484" fmla="*/ 0 h 1424419"/>
                <a:gd name="connsiteX0-485" fmla="*/ 653528 w 1305333"/>
                <a:gd name="connsiteY0-486" fmla="*/ 0 h 1424419"/>
                <a:gd name="connsiteX1-487" fmla="*/ 757287 w 1305333"/>
                <a:gd name="connsiteY1-488" fmla="*/ 32444 h 1424419"/>
                <a:gd name="connsiteX2-489" fmla="*/ 1206876 w 1305333"/>
                <a:gd name="connsiteY2-490" fmla="*/ 284945 h 1424419"/>
                <a:gd name="connsiteX3-491" fmla="*/ 1237706 w 1305333"/>
                <a:gd name="connsiteY3-492" fmla="*/ 306775 h 1424419"/>
                <a:gd name="connsiteX4-493" fmla="*/ 1301712 w 1305333"/>
                <a:gd name="connsiteY4-494" fmla="*/ 442384 h 1424419"/>
                <a:gd name="connsiteX5-495" fmla="*/ 1303099 w 1305333"/>
                <a:gd name="connsiteY5-496" fmla="*/ 495558 h 1424419"/>
                <a:gd name="connsiteX6-497" fmla="*/ 1303099 w 1305333"/>
                <a:gd name="connsiteY6-498" fmla="*/ 952393 h 1424419"/>
                <a:gd name="connsiteX7-499" fmla="*/ 1305306 w 1305333"/>
                <a:gd name="connsiteY7-500" fmla="*/ 990115 h 1424419"/>
                <a:gd name="connsiteX8-501" fmla="*/ 1236006 w 1305333"/>
                <a:gd name="connsiteY8-502" fmla="*/ 1160932 h 1424419"/>
                <a:gd name="connsiteX9-503" fmla="*/ 1172881 w 1305333"/>
                <a:gd name="connsiteY9-504" fmla="*/ 1179342 h 1424419"/>
                <a:gd name="connsiteX10-505" fmla="*/ 792288 w 1305333"/>
                <a:gd name="connsiteY10-506" fmla="*/ 1385653 h 1424419"/>
                <a:gd name="connsiteX11-507" fmla="*/ 522686 w 1305333"/>
                <a:gd name="connsiteY11-508" fmla="*/ 1384922 h 1424419"/>
                <a:gd name="connsiteX12-509" fmla="*/ 80344 w 1305333"/>
                <a:gd name="connsiteY12-510" fmla="*/ 1139323 h 1424419"/>
                <a:gd name="connsiteX13-511" fmla="*/ 68397 w 1305333"/>
                <a:gd name="connsiteY13-512" fmla="*/ 1130059 h 1424419"/>
                <a:gd name="connsiteX14-513" fmla="*/ 667 w 1305333"/>
                <a:gd name="connsiteY14-514" fmla="*/ 999105 h 1424419"/>
                <a:gd name="connsiteX15-515" fmla="*/ 0 w 1305333"/>
                <a:gd name="connsiteY15-516" fmla="*/ 972364 h 1424419"/>
                <a:gd name="connsiteX16-517" fmla="*/ 2496 w 1305333"/>
                <a:gd name="connsiteY16-518" fmla="*/ 463106 h 1424419"/>
                <a:gd name="connsiteX17-519" fmla="*/ 2458 w 1305333"/>
                <a:gd name="connsiteY17-520" fmla="*/ 429563 h 1424419"/>
                <a:gd name="connsiteX18-521" fmla="*/ 75248 w 1305333"/>
                <a:gd name="connsiteY18-522" fmla="*/ 303202 h 1424419"/>
                <a:gd name="connsiteX19-523" fmla="*/ 106293 w 1305333"/>
                <a:gd name="connsiteY19-524" fmla="*/ 282597 h 1424419"/>
                <a:gd name="connsiteX20-525" fmla="*/ 541533 w 1305333"/>
                <a:gd name="connsiteY20-526" fmla="*/ 38110 h 1424419"/>
                <a:gd name="connsiteX21-527" fmla="*/ 653528 w 1305333"/>
                <a:gd name="connsiteY21-528" fmla="*/ 0 h 1424419"/>
                <a:gd name="connsiteX0-529" fmla="*/ 653528 w 1313169"/>
                <a:gd name="connsiteY0-530" fmla="*/ 0 h 1424419"/>
                <a:gd name="connsiteX1-531" fmla="*/ 757287 w 1313169"/>
                <a:gd name="connsiteY1-532" fmla="*/ 32444 h 1424419"/>
                <a:gd name="connsiteX2-533" fmla="*/ 1206876 w 1313169"/>
                <a:gd name="connsiteY2-534" fmla="*/ 284945 h 1424419"/>
                <a:gd name="connsiteX3-535" fmla="*/ 1237706 w 1313169"/>
                <a:gd name="connsiteY3-536" fmla="*/ 306775 h 1424419"/>
                <a:gd name="connsiteX4-537" fmla="*/ 1301712 w 1313169"/>
                <a:gd name="connsiteY4-538" fmla="*/ 442384 h 1424419"/>
                <a:gd name="connsiteX5-539" fmla="*/ 1303099 w 1313169"/>
                <a:gd name="connsiteY5-540" fmla="*/ 495558 h 1424419"/>
                <a:gd name="connsiteX6-541" fmla="*/ 1303099 w 1313169"/>
                <a:gd name="connsiteY6-542" fmla="*/ 952393 h 1424419"/>
                <a:gd name="connsiteX7-543" fmla="*/ 1305306 w 1313169"/>
                <a:gd name="connsiteY7-544" fmla="*/ 990115 h 1424419"/>
                <a:gd name="connsiteX8-545" fmla="*/ 1271352 w 1313169"/>
                <a:gd name="connsiteY8-546" fmla="*/ 1142552 h 1424419"/>
                <a:gd name="connsiteX9-547" fmla="*/ 1172881 w 1313169"/>
                <a:gd name="connsiteY9-548" fmla="*/ 1179342 h 1424419"/>
                <a:gd name="connsiteX10-549" fmla="*/ 792288 w 1313169"/>
                <a:gd name="connsiteY10-550" fmla="*/ 1385653 h 1424419"/>
                <a:gd name="connsiteX11-551" fmla="*/ 522686 w 1313169"/>
                <a:gd name="connsiteY11-552" fmla="*/ 1384922 h 1424419"/>
                <a:gd name="connsiteX12-553" fmla="*/ 80344 w 1313169"/>
                <a:gd name="connsiteY12-554" fmla="*/ 1139323 h 1424419"/>
                <a:gd name="connsiteX13-555" fmla="*/ 68397 w 1313169"/>
                <a:gd name="connsiteY13-556" fmla="*/ 1130059 h 1424419"/>
                <a:gd name="connsiteX14-557" fmla="*/ 667 w 1313169"/>
                <a:gd name="connsiteY14-558" fmla="*/ 999105 h 1424419"/>
                <a:gd name="connsiteX15-559" fmla="*/ 0 w 1313169"/>
                <a:gd name="connsiteY15-560" fmla="*/ 972364 h 1424419"/>
                <a:gd name="connsiteX16-561" fmla="*/ 2496 w 1313169"/>
                <a:gd name="connsiteY16-562" fmla="*/ 463106 h 1424419"/>
                <a:gd name="connsiteX17-563" fmla="*/ 2458 w 1313169"/>
                <a:gd name="connsiteY17-564" fmla="*/ 429563 h 1424419"/>
                <a:gd name="connsiteX18-565" fmla="*/ 75248 w 1313169"/>
                <a:gd name="connsiteY18-566" fmla="*/ 303202 h 1424419"/>
                <a:gd name="connsiteX19-567" fmla="*/ 106293 w 1313169"/>
                <a:gd name="connsiteY19-568" fmla="*/ 282597 h 1424419"/>
                <a:gd name="connsiteX20-569" fmla="*/ 541533 w 1313169"/>
                <a:gd name="connsiteY20-570" fmla="*/ 38110 h 1424419"/>
                <a:gd name="connsiteX21-571" fmla="*/ 653528 w 1313169"/>
                <a:gd name="connsiteY21-572" fmla="*/ 0 h 1424419"/>
                <a:gd name="connsiteX0-573" fmla="*/ 653528 w 1306267"/>
                <a:gd name="connsiteY0-574" fmla="*/ 0 h 1424419"/>
                <a:gd name="connsiteX1-575" fmla="*/ 757287 w 1306267"/>
                <a:gd name="connsiteY1-576" fmla="*/ 32444 h 1424419"/>
                <a:gd name="connsiteX2-577" fmla="*/ 1206876 w 1306267"/>
                <a:gd name="connsiteY2-578" fmla="*/ 284945 h 1424419"/>
                <a:gd name="connsiteX3-579" fmla="*/ 1237706 w 1306267"/>
                <a:gd name="connsiteY3-580" fmla="*/ 306775 h 1424419"/>
                <a:gd name="connsiteX4-581" fmla="*/ 1301712 w 1306267"/>
                <a:gd name="connsiteY4-582" fmla="*/ 442384 h 1424419"/>
                <a:gd name="connsiteX5-583" fmla="*/ 1303099 w 1306267"/>
                <a:gd name="connsiteY5-584" fmla="*/ 495558 h 1424419"/>
                <a:gd name="connsiteX6-585" fmla="*/ 1303099 w 1306267"/>
                <a:gd name="connsiteY6-586" fmla="*/ 952393 h 1424419"/>
                <a:gd name="connsiteX7-587" fmla="*/ 1305306 w 1306267"/>
                <a:gd name="connsiteY7-588" fmla="*/ 990115 h 1424419"/>
                <a:gd name="connsiteX8-589" fmla="*/ 1255800 w 1306267"/>
                <a:gd name="connsiteY8-590" fmla="*/ 1142552 h 1424419"/>
                <a:gd name="connsiteX9-591" fmla="*/ 1172881 w 1306267"/>
                <a:gd name="connsiteY9-592" fmla="*/ 1179342 h 1424419"/>
                <a:gd name="connsiteX10-593" fmla="*/ 792288 w 1306267"/>
                <a:gd name="connsiteY10-594" fmla="*/ 1385653 h 1424419"/>
                <a:gd name="connsiteX11-595" fmla="*/ 522686 w 1306267"/>
                <a:gd name="connsiteY11-596" fmla="*/ 1384922 h 1424419"/>
                <a:gd name="connsiteX12-597" fmla="*/ 80344 w 1306267"/>
                <a:gd name="connsiteY12-598" fmla="*/ 1139323 h 1424419"/>
                <a:gd name="connsiteX13-599" fmla="*/ 68397 w 1306267"/>
                <a:gd name="connsiteY13-600" fmla="*/ 1130059 h 1424419"/>
                <a:gd name="connsiteX14-601" fmla="*/ 667 w 1306267"/>
                <a:gd name="connsiteY14-602" fmla="*/ 999105 h 1424419"/>
                <a:gd name="connsiteX15-603" fmla="*/ 0 w 1306267"/>
                <a:gd name="connsiteY15-604" fmla="*/ 972364 h 1424419"/>
                <a:gd name="connsiteX16-605" fmla="*/ 2496 w 1306267"/>
                <a:gd name="connsiteY16-606" fmla="*/ 463106 h 1424419"/>
                <a:gd name="connsiteX17-607" fmla="*/ 2458 w 1306267"/>
                <a:gd name="connsiteY17-608" fmla="*/ 429563 h 1424419"/>
                <a:gd name="connsiteX18-609" fmla="*/ 75248 w 1306267"/>
                <a:gd name="connsiteY18-610" fmla="*/ 303202 h 1424419"/>
                <a:gd name="connsiteX19-611" fmla="*/ 106293 w 1306267"/>
                <a:gd name="connsiteY19-612" fmla="*/ 282597 h 1424419"/>
                <a:gd name="connsiteX20-613" fmla="*/ 541533 w 1306267"/>
                <a:gd name="connsiteY20-614" fmla="*/ 38110 h 1424419"/>
                <a:gd name="connsiteX21-615" fmla="*/ 653528 w 1306267"/>
                <a:gd name="connsiteY21-616" fmla="*/ 0 h 1424419"/>
                <a:gd name="connsiteX0-617" fmla="*/ 653528 w 1306267"/>
                <a:gd name="connsiteY0-618" fmla="*/ 0 h 1424419"/>
                <a:gd name="connsiteX1-619" fmla="*/ 757287 w 1306267"/>
                <a:gd name="connsiteY1-620" fmla="*/ 32444 h 1424419"/>
                <a:gd name="connsiteX2-621" fmla="*/ 1206876 w 1306267"/>
                <a:gd name="connsiteY2-622" fmla="*/ 284945 h 1424419"/>
                <a:gd name="connsiteX3-623" fmla="*/ 1237706 w 1306267"/>
                <a:gd name="connsiteY3-624" fmla="*/ 306775 h 1424419"/>
                <a:gd name="connsiteX4-625" fmla="*/ 1301712 w 1306267"/>
                <a:gd name="connsiteY4-626" fmla="*/ 442384 h 1424419"/>
                <a:gd name="connsiteX5-627" fmla="*/ 1303099 w 1306267"/>
                <a:gd name="connsiteY5-628" fmla="*/ 495558 h 1424419"/>
                <a:gd name="connsiteX6-629" fmla="*/ 1303099 w 1306267"/>
                <a:gd name="connsiteY6-630" fmla="*/ 952393 h 1424419"/>
                <a:gd name="connsiteX7-631" fmla="*/ 1305306 w 1306267"/>
                <a:gd name="connsiteY7-632" fmla="*/ 990115 h 1424419"/>
                <a:gd name="connsiteX8-633" fmla="*/ 1255800 w 1306267"/>
                <a:gd name="connsiteY8-634" fmla="*/ 1142552 h 1424419"/>
                <a:gd name="connsiteX9-635" fmla="*/ 1172881 w 1306267"/>
                <a:gd name="connsiteY9-636" fmla="*/ 1179342 h 1424419"/>
                <a:gd name="connsiteX10-637" fmla="*/ 792288 w 1306267"/>
                <a:gd name="connsiteY10-638" fmla="*/ 1385653 h 1424419"/>
                <a:gd name="connsiteX11-639" fmla="*/ 522686 w 1306267"/>
                <a:gd name="connsiteY11-640" fmla="*/ 1384922 h 1424419"/>
                <a:gd name="connsiteX12-641" fmla="*/ 80344 w 1306267"/>
                <a:gd name="connsiteY12-642" fmla="*/ 1139323 h 1424419"/>
                <a:gd name="connsiteX13-643" fmla="*/ 61328 w 1306267"/>
                <a:gd name="connsiteY13-644" fmla="*/ 1127231 h 1424419"/>
                <a:gd name="connsiteX14-645" fmla="*/ 667 w 1306267"/>
                <a:gd name="connsiteY14-646" fmla="*/ 999105 h 1424419"/>
                <a:gd name="connsiteX15-647" fmla="*/ 0 w 1306267"/>
                <a:gd name="connsiteY15-648" fmla="*/ 972364 h 1424419"/>
                <a:gd name="connsiteX16-649" fmla="*/ 2496 w 1306267"/>
                <a:gd name="connsiteY16-650" fmla="*/ 463106 h 1424419"/>
                <a:gd name="connsiteX17-651" fmla="*/ 2458 w 1306267"/>
                <a:gd name="connsiteY17-652" fmla="*/ 429563 h 1424419"/>
                <a:gd name="connsiteX18-653" fmla="*/ 75248 w 1306267"/>
                <a:gd name="connsiteY18-654" fmla="*/ 303202 h 1424419"/>
                <a:gd name="connsiteX19-655" fmla="*/ 106293 w 1306267"/>
                <a:gd name="connsiteY19-656" fmla="*/ 282597 h 1424419"/>
                <a:gd name="connsiteX20-657" fmla="*/ 541533 w 1306267"/>
                <a:gd name="connsiteY20-658" fmla="*/ 38110 h 1424419"/>
                <a:gd name="connsiteX21-659" fmla="*/ 653528 w 1306267"/>
                <a:gd name="connsiteY21-660" fmla="*/ 0 h 1424419"/>
                <a:gd name="connsiteX0-661" fmla="*/ 653528 w 1306267"/>
                <a:gd name="connsiteY0-662" fmla="*/ 0 h 1424419"/>
                <a:gd name="connsiteX1-663" fmla="*/ 757287 w 1306267"/>
                <a:gd name="connsiteY1-664" fmla="*/ 32444 h 1424419"/>
                <a:gd name="connsiteX2-665" fmla="*/ 1206876 w 1306267"/>
                <a:gd name="connsiteY2-666" fmla="*/ 284945 h 1424419"/>
                <a:gd name="connsiteX3-667" fmla="*/ 1237706 w 1306267"/>
                <a:gd name="connsiteY3-668" fmla="*/ 306775 h 1424419"/>
                <a:gd name="connsiteX4-669" fmla="*/ 1301712 w 1306267"/>
                <a:gd name="connsiteY4-670" fmla="*/ 442384 h 1424419"/>
                <a:gd name="connsiteX5-671" fmla="*/ 1303099 w 1306267"/>
                <a:gd name="connsiteY5-672" fmla="*/ 495558 h 1424419"/>
                <a:gd name="connsiteX6-673" fmla="*/ 1303099 w 1306267"/>
                <a:gd name="connsiteY6-674" fmla="*/ 952393 h 1424419"/>
                <a:gd name="connsiteX7-675" fmla="*/ 1305306 w 1306267"/>
                <a:gd name="connsiteY7-676" fmla="*/ 990115 h 1424419"/>
                <a:gd name="connsiteX8-677" fmla="*/ 1255800 w 1306267"/>
                <a:gd name="connsiteY8-678" fmla="*/ 1142552 h 1424419"/>
                <a:gd name="connsiteX9-679" fmla="*/ 1172881 w 1306267"/>
                <a:gd name="connsiteY9-680" fmla="*/ 1179342 h 1424419"/>
                <a:gd name="connsiteX10-681" fmla="*/ 792288 w 1306267"/>
                <a:gd name="connsiteY10-682" fmla="*/ 1385653 h 1424419"/>
                <a:gd name="connsiteX11-683" fmla="*/ 522686 w 1306267"/>
                <a:gd name="connsiteY11-684" fmla="*/ 1384922 h 1424419"/>
                <a:gd name="connsiteX12-685" fmla="*/ 80344 w 1306267"/>
                <a:gd name="connsiteY12-686" fmla="*/ 1139323 h 1424419"/>
                <a:gd name="connsiteX13-687" fmla="*/ 61328 w 1306267"/>
                <a:gd name="connsiteY13-688" fmla="*/ 1127231 h 1424419"/>
                <a:gd name="connsiteX14-689" fmla="*/ 667 w 1306267"/>
                <a:gd name="connsiteY14-690" fmla="*/ 999105 h 1424419"/>
                <a:gd name="connsiteX15-691" fmla="*/ 0 w 1306267"/>
                <a:gd name="connsiteY15-692" fmla="*/ 972364 h 1424419"/>
                <a:gd name="connsiteX16-693" fmla="*/ 2496 w 1306267"/>
                <a:gd name="connsiteY16-694" fmla="*/ 463106 h 1424419"/>
                <a:gd name="connsiteX17-695" fmla="*/ 2458 w 1306267"/>
                <a:gd name="connsiteY17-696" fmla="*/ 429563 h 1424419"/>
                <a:gd name="connsiteX18-697" fmla="*/ 75248 w 1306267"/>
                <a:gd name="connsiteY18-698" fmla="*/ 303202 h 1424419"/>
                <a:gd name="connsiteX19-699" fmla="*/ 106293 w 1306267"/>
                <a:gd name="connsiteY19-700" fmla="*/ 282597 h 1424419"/>
                <a:gd name="connsiteX20-701" fmla="*/ 541533 w 1306267"/>
                <a:gd name="connsiteY20-702" fmla="*/ 38110 h 1424419"/>
                <a:gd name="connsiteX21-703" fmla="*/ 653528 w 1306267"/>
                <a:gd name="connsiteY21-704" fmla="*/ 0 h 1424419"/>
                <a:gd name="connsiteX0-705" fmla="*/ 653528 w 1306267"/>
                <a:gd name="connsiteY0-706" fmla="*/ 0 h 1424419"/>
                <a:gd name="connsiteX1-707" fmla="*/ 757287 w 1306267"/>
                <a:gd name="connsiteY1-708" fmla="*/ 32444 h 1424419"/>
                <a:gd name="connsiteX2-709" fmla="*/ 1206876 w 1306267"/>
                <a:gd name="connsiteY2-710" fmla="*/ 284945 h 1424419"/>
                <a:gd name="connsiteX3-711" fmla="*/ 1237706 w 1306267"/>
                <a:gd name="connsiteY3-712" fmla="*/ 306775 h 1424419"/>
                <a:gd name="connsiteX4-713" fmla="*/ 1301712 w 1306267"/>
                <a:gd name="connsiteY4-714" fmla="*/ 442384 h 1424419"/>
                <a:gd name="connsiteX5-715" fmla="*/ 1303099 w 1306267"/>
                <a:gd name="connsiteY5-716" fmla="*/ 495558 h 1424419"/>
                <a:gd name="connsiteX6-717" fmla="*/ 1303099 w 1306267"/>
                <a:gd name="connsiteY6-718" fmla="*/ 952393 h 1424419"/>
                <a:gd name="connsiteX7-719" fmla="*/ 1305306 w 1306267"/>
                <a:gd name="connsiteY7-720" fmla="*/ 990115 h 1424419"/>
                <a:gd name="connsiteX8-721" fmla="*/ 1255800 w 1306267"/>
                <a:gd name="connsiteY8-722" fmla="*/ 1142552 h 1424419"/>
                <a:gd name="connsiteX9-723" fmla="*/ 1172881 w 1306267"/>
                <a:gd name="connsiteY9-724" fmla="*/ 1179342 h 1424419"/>
                <a:gd name="connsiteX10-725" fmla="*/ 792288 w 1306267"/>
                <a:gd name="connsiteY10-726" fmla="*/ 1385653 h 1424419"/>
                <a:gd name="connsiteX11-727" fmla="*/ 522686 w 1306267"/>
                <a:gd name="connsiteY11-728" fmla="*/ 1384922 h 1424419"/>
                <a:gd name="connsiteX12-729" fmla="*/ 90241 w 1306267"/>
                <a:gd name="connsiteY12-730" fmla="*/ 1150634 h 1424419"/>
                <a:gd name="connsiteX13-731" fmla="*/ 61328 w 1306267"/>
                <a:gd name="connsiteY13-732" fmla="*/ 1127231 h 1424419"/>
                <a:gd name="connsiteX14-733" fmla="*/ 667 w 1306267"/>
                <a:gd name="connsiteY14-734" fmla="*/ 999105 h 1424419"/>
                <a:gd name="connsiteX15-735" fmla="*/ 0 w 1306267"/>
                <a:gd name="connsiteY15-736" fmla="*/ 972364 h 1424419"/>
                <a:gd name="connsiteX16-737" fmla="*/ 2496 w 1306267"/>
                <a:gd name="connsiteY16-738" fmla="*/ 463106 h 1424419"/>
                <a:gd name="connsiteX17-739" fmla="*/ 2458 w 1306267"/>
                <a:gd name="connsiteY17-740" fmla="*/ 429563 h 1424419"/>
                <a:gd name="connsiteX18-741" fmla="*/ 75248 w 1306267"/>
                <a:gd name="connsiteY18-742" fmla="*/ 303202 h 1424419"/>
                <a:gd name="connsiteX19-743" fmla="*/ 106293 w 1306267"/>
                <a:gd name="connsiteY19-744" fmla="*/ 282597 h 1424419"/>
                <a:gd name="connsiteX20-745" fmla="*/ 541533 w 1306267"/>
                <a:gd name="connsiteY20-746" fmla="*/ 38110 h 1424419"/>
                <a:gd name="connsiteX21-747" fmla="*/ 653528 w 1306267"/>
                <a:gd name="connsiteY21-748" fmla="*/ 0 h 1424419"/>
                <a:gd name="connsiteX0-749" fmla="*/ 653528 w 1306267"/>
                <a:gd name="connsiteY0-750" fmla="*/ 0 h 1424419"/>
                <a:gd name="connsiteX1-751" fmla="*/ 757287 w 1306267"/>
                <a:gd name="connsiteY1-752" fmla="*/ 32444 h 1424419"/>
                <a:gd name="connsiteX2-753" fmla="*/ 1206876 w 1306267"/>
                <a:gd name="connsiteY2-754" fmla="*/ 284945 h 1424419"/>
                <a:gd name="connsiteX3-755" fmla="*/ 1237706 w 1306267"/>
                <a:gd name="connsiteY3-756" fmla="*/ 306775 h 1424419"/>
                <a:gd name="connsiteX4-757" fmla="*/ 1301712 w 1306267"/>
                <a:gd name="connsiteY4-758" fmla="*/ 442384 h 1424419"/>
                <a:gd name="connsiteX5-759" fmla="*/ 1303099 w 1306267"/>
                <a:gd name="connsiteY5-760" fmla="*/ 495558 h 1424419"/>
                <a:gd name="connsiteX6-761" fmla="*/ 1303099 w 1306267"/>
                <a:gd name="connsiteY6-762" fmla="*/ 952393 h 1424419"/>
                <a:gd name="connsiteX7-763" fmla="*/ 1305306 w 1306267"/>
                <a:gd name="connsiteY7-764" fmla="*/ 990115 h 1424419"/>
                <a:gd name="connsiteX8-765" fmla="*/ 1255800 w 1306267"/>
                <a:gd name="connsiteY8-766" fmla="*/ 1142552 h 1424419"/>
                <a:gd name="connsiteX9-767" fmla="*/ 1172881 w 1306267"/>
                <a:gd name="connsiteY9-768" fmla="*/ 1179342 h 1424419"/>
                <a:gd name="connsiteX10-769" fmla="*/ 792288 w 1306267"/>
                <a:gd name="connsiteY10-770" fmla="*/ 1385653 h 1424419"/>
                <a:gd name="connsiteX11-771" fmla="*/ 522686 w 1306267"/>
                <a:gd name="connsiteY11-772" fmla="*/ 1384922 h 1424419"/>
                <a:gd name="connsiteX12-773" fmla="*/ 90241 w 1306267"/>
                <a:gd name="connsiteY12-774" fmla="*/ 1150634 h 1424419"/>
                <a:gd name="connsiteX13-775" fmla="*/ 61328 w 1306267"/>
                <a:gd name="connsiteY13-776" fmla="*/ 1127231 h 1424419"/>
                <a:gd name="connsiteX14-777" fmla="*/ 667 w 1306267"/>
                <a:gd name="connsiteY14-778" fmla="*/ 999105 h 1424419"/>
                <a:gd name="connsiteX15-779" fmla="*/ 0 w 1306267"/>
                <a:gd name="connsiteY15-780" fmla="*/ 972364 h 1424419"/>
                <a:gd name="connsiteX16-781" fmla="*/ 2496 w 1306267"/>
                <a:gd name="connsiteY16-782" fmla="*/ 463106 h 1424419"/>
                <a:gd name="connsiteX17-783" fmla="*/ 2458 w 1306267"/>
                <a:gd name="connsiteY17-784" fmla="*/ 429563 h 1424419"/>
                <a:gd name="connsiteX18-785" fmla="*/ 75248 w 1306267"/>
                <a:gd name="connsiteY18-786" fmla="*/ 303202 h 1424419"/>
                <a:gd name="connsiteX19-787" fmla="*/ 106293 w 1306267"/>
                <a:gd name="connsiteY19-788" fmla="*/ 282597 h 1424419"/>
                <a:gd name="connsiteX20-789" fmla="*/ 541533 w 1306267"/>
                <a:gd name="connsiteY20-790" fmla="*/ 38110 h 1424419"/>
                <a:gd name="connsiteX21-791" fmla="*/ 653528 w 1306267"/>
                <a:gd name="connsiteY21-792" fmla="*/ 0 h 1424419"/>
                <a:gd name="connsiteX0-793" fmla="*/ 653528 w 1306267"/>
                <a:gd name="connsiteY0-794" fmla="*/ 0 h 1424419"/>
                <a:gd name="connsiteX1-795" fmla="*/ 757287 w 1306267"/>
                <a:gd name="connsiteY1-796" fmla="*/ 32444 h 1424419"/>
                <a:gd name="connsiteX2-797" fmla="*/ 1206876 w 1306267"/>
                <a:gd name="connsiteY2-798" fmla="*/ 284945 h 1424419"/>
                <a:gd name="connsiteX3-799" fmla="*/ 1237706 w 1306267"/>
                <a:gd name="connsiteY3-800" fmla="*/ 306775 h 1424419"/>
                <a:gd name="connsiteX4-801" fmla="*/ 1301712 w 1306267"/>
                <a:gd name="connsiteY4-802" fmla="*/ 442384 h 1424419"/>
                <a:gd name="connsiteX5-803" fmla="*/ 1303099 w 1306267"/>
                <a:gd name="connsiteY5-804" fmla="*/ 495558 h 1424419"/>
                <a:gd name="connsiteX6-805" fmla="*/ 1303099 w 1306267"/>
                <a:gd name="connsiteY6-806" fmla="*/ 952393 h 1424419"/>
                <a:gd name="connsiteX7-807" fmla="*/ 1305306 w 1306267"/>
                <a:gd name="connsiteY7-808" fmla="*/ 990115 h 1424419"/>
                <a:gd name="connsiteX8-809" fmla="*/ 1255800 w 1306267"/>
                <a:gd name="connsiteY8-810" fmla="*/ 1142552 h 1424419"/>
                <a:gd name="connsiteX9-811" fmla="*/ 1172881 w 1306267"/>
                <a:gd name="connsiteY9-812" fmla="*/ 1179342 h 1424419"/>
                <a:gd name="connsiteX10-813" fmla="*/ 792288 w 1306267"/>
                <a:gd name="connsiteY10-814" fmla="*/ 1385653 h 1424419"/>
                <a:gd name="connsiteX11-815" fmla="*/ 522686 w 1306267"/>
                <a:gd name="connsiteY11-816" fmla="*/ 1384922 h 1424419"/>
                <a:gd name="connsiteX12-817" fmla="*/ 90241 w 1306267"/>
                <a:gd name="connsiteY12-818" fmla="*/ 1150634 h 1424419"/>
                <a:gd name="connsiteX13-819" fmla="*/ 61328 w 1306267"/>
                <a:gd name="connsiteY13-820" fmla="*/ 1127231 h 1424419"/>
                <a:gd name="connsiteX14-821" fmla="*/ 667 w 1306267"/>
                <a:gd name="connsiteY14-822" fmla="*/ 999105 h 1424419"/>
                <a:gd name="connsiteX15-823" fmla="*/ 0 w 1306267"/>
                <a:gd name="connsiteY15-824" fmla="*/ 972364 h 1424419"/>
                <a:gd name="connsiteX16-825" fmla="*/ 2496 w 1306267"/>
                <a:gd name="connsiteY16-826" fmla="*/ 463106 h 1424419"/>
                <a:gd name="connsiteX17-827" fmla="*/ 2458 w 1306267"/>
                <a:gd name="connsiteY17-828" fmla="*/ 429563 h 1424419"/>
                <a:gd name="connsiteX18-829" fmla="*/ 75248 w 1306267"/>
                <a:gd name="connsiteY18-830" fmla="*/ 303202 h 1424419"/>
                <a:gd name="connsiteX19-831" fmla="*/ 106293 w 1306267"/>
                <a:gd name="connsiteY19-832" fmla="*/ 282597 h 1424419"/>
                <a:gd name="connsiteX20-833" fmla="*/ 541533 w 1306267"/>
                <a:gd name="connsiteY20-834" fmla="*/ 38110 h 1424419"/>
                <a:gd name="connsiteX21-835" fmla="*/ 653528 w 1306267"/>
                <a:gd name="connsiteY21-836" fmla="*/ 0 h 1424419"/>
                <a:gd name="connsiteX0-837" fmla="*/ 653528 w 1306267"/>
                <a:gd name="connsiteY0-838" fmla="*/ 0 h 1424419"/>
                <a:gd name="connsiteX1-839" fmla="*/ 757287 w 1306267"/>
                <a:gd name="connsiteY1-840" fmla="*/ 32444 h 1424419"/>
                <a:gd name="connsiteX2-841" fmla="*/ 1206876 w 1306267"/>
                <a:gd name="connsiteY2-842" fmla="*/ 284945 h 1424419"/>
                <a:gd name="connsiteX3-843" fmla="*/ 1237706 w 1306267"/>
                <a:gd name="connsiteY3-844" fmla="*/ 306775 h 1424419"/>
                <a:gd name="connsiteX4-845" fmla="*/ 1301712 w 1306267"/>
                <a:gd name="connsiteY4-846" fmla="*/ 442384 h 1424419"/>
                <a:gd name="connsiteX5-847" fmla="*/ 1303099 w 1306267"/>
                <a:gd name="connsiteY5-848" fmla="*/ 495558 h 1424419"/>
                <a:gd name="connsiteX6-849" fmla="*/ 1303099 w 1306267"/>
                <a:gd name="connsiteY6-850" fmla="*/ 952393 h 1424419"/>
                <a:gd name="connsiteX7-851" fmla="*/ 1305306 w 1306267"/>
                <a:gd name="connsiteY7-852" fmla="*/ 990115 h 1424419"/>
                <a:gd name="connsiteX8-853" fmla="*/ 1255800 w 1306267"/>
                <a:gd name="connsiteY8-854" fmla="*/ 1142552 h 1424419"/>
                <a:gd name="connsiteX9-855" fmla="*/ 1172881 w 1306267"/>
                <a:gd name="connsiteY9-856" fmla="*/ 1179342 h 1424419"/>
                <a:gd name="connsiteX10-857" fmla="*/ 792288 w 1306267"/>
                <a:gd name="connsiteY10-858" fmla="*/ 1385653 h 1424419"/>
                <a:gd name="connsiteX11-859" fmla="*/ 522686 w 1306267"/>
                <a:gd name="connsiteY11-860" fmla="*/ 1384922 h 1424419"/>
                <a:gd name="connsiteX12-861" fmla="*/ 90241 w 1306267"/>
                <a:gd name="connsiteY12-862" fmla="*/ 1150634 h 1424419"/>
                <a:gd name="connsiteX13-863" fmla="*/ 61328 w 1306267"/>
                <a:gd name="connsiteY13-864" fmla="*/ 1127231 h 1424419"/>
                <a:gd name="connsiteX14-865" fmla="*/ 667 w 1306267"/>
                <a:gd name="connsiteY14-866" fmla="*/ 999105 h 1424419"/>
                <a:gd name="connsiteX15-867" fmla="*/ 0 w 1306267"/>
                <a:gd name="connsiteY15-868" fmla="*/ 972364 h 1424419"/>
                <a:gd name="connsiteX16-869" fmla="*/ 2496 w 1306267"/>
                <a:gd name="connsiteY16-870" fmla="*/ 463106 h 1424419"/>
                <a:gd name="connsiteX17-871" fmla="*/ 2458 w 1306267"/>
                <a:gd name="connsiteY17-872" fmla="*/ 429563 h 1424419"/>
                <a:gd name="connsiteX18-873" fmla="*/ 75248 w 1306267"/>
                <a:gd name="connsiteY18-874" fmla="*/ 303202 h 1424419"/>
                <a:gd name="connsiteX19-875" fmla="*/ 106293 w 1306267"/>
                <a:gd name="connsiteY19-876" fmla="*/ 282597 h 1424419"/>
                <a:gd name="connsiteX20-877" fmla="*/ 541533 w 1306267"/>
                <a:gd name="connsiteY20-878" fmla="*/ 38110 h 1424419"/>
                <a:gd name="connsiteX21-879" fmla="*/ 653528 w 1306267"/>
                <a:gd name="connsiteY21-880" fmla="*/ 0 h 1424419"/>
                <a:gd name="connsiteX0-881" fmla="*/ 653528 w 1306267"/>
                <a:gd name="connsiteY0-882" fmla="*/ 0 h 1424419"/>
                <a:gd name="connsiteX1-883" fmla="*/ 757287 w 1306267"/>
                <a:gd name="connsiteY1-884" fmla="*/ 32444 h 1424419"/>
                <a:gd name="connsiteX2-885" fmla="*/ 1206876 w 1306267"/>
                <a:gd name="connsiteY2-886" fmla="*/ 284945 h 1424419"/>
                <a:gd name="connsiteX3-887" fmla="*/ 1237706 w 1306267"/>
                <a:gd name="connsiteY3-888" fmla="*/ 306775 h 1424419"/>
                <a:gd name="connsiteX4-889" fmla="*/ 1301712 w 1306267"/>
                <a:gd name="connsiteY4-890" fmla="*/ 442384 h 1424419"/>
                <a:gd name="connsiteX5-891" fmla="*/ 1303099 w 1306267"/>
                <a:gd name="connsiteY5-892" fmla="*/ 495558 h 1424419"/>
                <a:gd name="connsiteX6-893" fmla="*/ 1303099 w 1306267"/>
                <a:gd name="connsiteY6-894" fmla="*/ 952393 h 1424419"/>
                <a:gd name="connsiteX7-895" fmla="*/ 1305306 w 1306267"/>
                <a:gd name="connsiteY7-896" fmla="*/ 990115 h 1424419"/>
                <a:gd name="connsiteX8-897" fmla="*/ 1255800 w 1306267"/>
                <a:gd name="connsiteY8-898" fmla="*/ 1142552 h 1424419"/>
                <a:gd name="connsiteX9-899" fmla="*/ 1172881 w 1306267"/>
                <a:gd name="connsiteY9-900" fmla="*/ 1179342 h 1424419"/>
                <a:gd name="connsiteX10-901" fmla="*/ 792288 w 1306267"/>
                <a:gd name="connsiteY10-902" fmla="*/ 1385653 h 1424419"/>
                <a:gd name="connsiteX11-903" fmla="*/ 522686 w 1306267"/>
                <a:gd name="connsiteY11-904" fmla="*/ 1384922 h 1424419"/>
                <a:gd name="connsiteX12-905" fmla="*/ 90241 w 1306267"/>
                <a:gd name="connsiteY12-906" fmla="*/ 1150634 h 1424419"/>
                <a:gd name="connsiteX13-907" fmla="*/ 55672 w 1306267"/>
                <a:gd name="connsiteY13-908" fmla="*/ 1124403 h 1424419"/>
                <a:gd name="connsiteX14-909" fmla="*/ 667 w 1306267"/>
                <a:gd name="connsiteY14-910" fmla="*/ 999105 h 1424419"/>
                <a:gd name="connsiteX15-911" fmla="*/ 0 w 1306267"/>
                <a:gd name="connsiteY15-912" fmla="*/ 972364 h 1424419"/>
                <a:gd name="connsiteX16-913" fmla="*/ 2496 w 1306267"/>
                <a:gd name="connsiteY16-914" fmla="*/ 463106 h 1424419"/>
                <a:gd name="connsiteX17-915" fmla="*/ 2458 w 1306267"/>
                <a:gd name="connsiteY17-916" fmla="*/ 429563 h 1424419"/>
                <a:gd name="connsiteX18-917" fmla="*/ 75248 w 1306267"/>
                <a:gd name="connsiteY18-918" fmla="*/ 303202 h 1424419"/>
                <a:gd name="connsiteX19-919" fmla="*/ 106293 w 1306267"/>
                <a:gd name="connsiteY19-920" fmla="*/ 282597 h 1424419"/>
                <a:gd name="connsiteX20-921" fmla="*/ 541533 w 1306267"/>
                <a:gd name="connsiteY20-922" fmla="*/ 38110 h 1424419"/>
                <a:gd name="connsiteX21-923" fmla="*/ 653528 w 1306267"/>
                <a:gd name="connsiteY21-924" fmla="*/ 0 h 1424419"/>
                <a:gd name="connsiteX0-925" fmla="*/ 653528 w 1306267"/>
                <a:gd name="connsiteY0-926" fmla="*/ 0 h 1424419"/>
                <a:gd name="connsiteX1-927" fmla="*/ 757287 w 1306267"/>
                <a:gd name="connsiteY1-928" fmla="*/ 32444 h 1424419"/>
                <a:gd name="connsiteX2-929" fmla="*/ 1206876 w 1306267"/>
                <a:gd name="connsiteY2-930" fmla="*/ 284945 h 1424419"/>
                <a:gd name="connsiteX3-931" fmla="*/ 1237706 w 1306267"/>
                <a:gd name="connsiteY3-932" fmla="*/ 306775 h 1424419"/>
                <a:gd name="connsiteX4-933" fmla="*/ 1301712 w 1306267"/>
                <a:gd name="connsiteY4-934" fmla="*/ 442384 h 1424419"/>
                <a:gd name="connsiteX5-935" fmla="*/ 1303099 w 1306267"/>
                <a:gd name="connsiteY5-936" fmla="*/ 495558 h 1424419"/>
                <a:gd name="connsiteX6-937" fmla="*/ 1303099 w 1306267"/>
                <a:gd name="connsiteY6-938" fmla="*/ 952393 h 1424419"/>
                <a:gd name="connsiteX7-939" fmla="*/ 1305306 w 1306267"/>
                <a:gd name="connsiteY7-940" fmla="*/ 990115 h 1424419"/>
                <a:gd name="connsiteX8-941" fmla="*/ 1255800 w 1306267"/>
                <a:gd name="connsiteY8-942" fmla="*/ 1142552 h 1424419"/>
                <a:gd name="connsiteX9-943" fmla="*/ 1172881 w 1306267"/>
                <a:gd name="connsiteY9-944" fmla="*/ 1179342 h 1424419"/>
                <a:gd name="connsiteX10-945" fmla="*/ 792288 w 1306267"/>
                <a:gd name="connsiteY10-946" fmla="*/ 1385653 h 1424419"/>
                <a:gd name="connsiteX11-947" fmla="*/ 522686 w 1306267"/>
                <a:gd name="connsiteY11-948" fmla="*/ 1384922 h 1424419"/>
                <a:gd name="connsiteX12-949" fmla="*/ 90241 w 1306267"/>
                <a:gd name="connsiteY12-950" fmla="*/ 1150634 h 1424419"/>
                <a:gd name="connsiteX13-951" fmla="*/ 55672 w 1306267"/>
                <a:gd name="connsiteY13-952" fmla="*/ 1124403 h 1424419"/>
                <a:gd name="connsiteX14-953" fmla="*/ 667 w 1306267"/>
                <a:gd name="connsiteY14-954" fmla="*/ 999105 h 1424419"/>
                <a:gd name="connsiteX15-955" fmla="*/ 0 w 1306267"/>
                <a:gd name="connsiteY15-956" fmla="*/ 972364 h 1424419"/>
                <a:gd name="connsiteX16-957" fmla="*/ 2496 w 1306267"/>
                <a:gd name="connsiteY16-958" fmla="*/ 463106 h 1424419"/>
                <a:gd name="connsiteX17-959" fmla="*/ 2458 w 1306267"/>
                <a:gd name="connsiteY17-960" fmla="*/ 429563 h 1424419"/>
                <a:gd name="connsiteX18-961" fmla="*/ 75248 w 1306267"/>
                <a:gd name="connsiteY18-962" fmla="*/ 303202 h 1424419"/>
                <a:gd name="connsiteX19-963" fmla="*/ 106293 w 1306267"/>
                <a:gd name="connsiteY19-964" fmla="*/ 282597 h 1424419"/>
                <a:gd name="connsiteX20-965" fmla="*/ 541533 w 1306267"/>
                <a:gd name="connsiteY20-966" fmla="*/ 38110 h 1424419"/>
                <a:gd name="connsiteX21-967" fmla="*/ 653528 w 1306267"/>
                <a:gd name="connsiteY21-968" fmla="*/ 0 h 1424419"/>
                <a:gd name="connsiteX0-969" fmla="*/ 653528 w 1306267"/>
                <a:gd name="connsiteY0-970" fmla="*/ 0 h 1424419"/>
                <a:gd name="connsiteX1-971" fmla="*/ 757287 w 1306267"/>
                <a:gd name="connsiteY1-972" fmla="*/ 32444 h 1424419"/>
                <a:gd name="connsiteX2-973" fmla="*/ 1206876 w 1306267"/>
                <a:gd name="connsiteY2-974" fmla="*/ 284945 h 1424419"/>
                <a:gd name="connsiteX3-975" fmla="*/ 1237706 w 1306267"/>
                <a:gd name="connsiteY3-976" fmla="*/ 306775 h 1424419"/>
                <a:gd name="connsiteX4-977" fmla="*/ 1301712 w 1306267"/>
                <a:gd name="connsiteY4-978" fmla="*/ 442384 h 1424419"/>
                <a:gd name="connsiteX5-979" fmla="*/ 1303099 w 1306267"/>
                <a:gd name="connsiteY5-980" fmla="*/ 495558 h 1424419"/>
                <a:gd name="connsiteX6-981" fmla="*/ 1303099 w 1306267"/>
                <a:gd name="connsiteY6-982" fmla="*/ 952393 h 1424419"/>
                <a:gd name="connsiteX7-983" fmla="*/ 1305306 w 1306267"/>
                <a:gd name="connsiteY7-984" fmla="*/ 990115 h 1424419"/>
                <a:gd name="connsiteX8-985" fmla="*/ 1255800 w 1306267"/>
                <a:gd name="connsiteY8-986" fmla="*/ 1142552 h 1424419"/>
                <a:gd name="connsiteX9-987" fmla="*/ 1172881 w 1306267"/>
                <a:gd name="connsiteY9-988" fmla="*/ 1179342 h 1424419"/>
                <a:gd name="connsiteX10-989" fmla="*/ 792288 w 1306267"/>
                <a:gd name="connsiteY10-990" fmla="*/ 1385653 h 1424419"/>
                <a:gd name="connsiteX11-991" fmla="*/ 522686 w 1306267"/>
                <a:gd name="connsiteY11-992" fmla="*/ 1384922 h 1424419"/>
                <a:gd name="connsiteX12-993" fmla="*/ 90241 w 1306267"/>
                <a:gd name="connsiteY12-994" fmla="*/ 1150634 h 1424419"/>
                <a:gd name="connsiteX13-995" fmla="*/ 55672 w 1306267"/>
                <a:gd name="connsiteY13-996" fmla="*/ 1124403 h 1424419"/>
                <a:gd name="connsiteX14-997" fmla="*/ 667 w 1306267"/>
                <a:gd name="connsiteY14-998" fmla="*/ 999105 h 1424419"/>
                <a:gd name="connsiteX15-999" fmla="*/ 0 w 1306267"/>
                <a:gd name="connsiteY15-1000" fmla="*/ 972364 h 1424419"/>
                <a:gd name="connsiteX16-1001" fmla="*/ 2496 w 1306267"/>
                <a:gd name="connsiteY16-1002" fmla="*/ 463106 h 1424419"/>
                <a:gd name="connsiteX17-1003" fmla="*/ 2458 w 1306267"/>
                <a:gd name="connsiteY17-1004" fmla="*/ 429563 h 1424419"/>
                <a:gd name="connsiteX18-1005" fmla="*/ 75248 w 1306267"/>
                <a:gd name="connsiteY18-1006" fmla="*/ 303202 h 1424419"/>
                <a:gd name="connsiteX19-1007" fmla="*/ 106293 w 1306267"/>
                <a:gd name="connsiteY19-1008" fmla="*/ 282597 h 1424419"/>
                <a:gd name="connsiteX20-1009" fmla="*/ 541533 w 1306267"/>
                <a:gd name="connsiteY20-1010" fmla="*/ 38110 h 1424419"/>
                <a:gd name="connsiteX21-1011" fmla="*/ 653528 w 1306267"/>
                <a:gd name="connsiteY21-1012" fmla="*/ 0 h 1424419"/>
                <a:gd name="connsiteX0-1013" fmla="*/ 653528 w 1306267"/>
                <a:gd name="connsiteY0-1014" fmla="*/ 0 h 1424419"/>
                <a:gd name="connsiteX1-1015" fmla="*/ 757287 w 1306267"/>
                <a:gd name="connsiteY1-1016" fmla="*/ 32444 h 1424419"/>
                <a:gd name="connsiteX2-1017" fmla="*/ 1206876 w 1306267"/>
                <a:gd name="connsiteY2-1018" fmla="*/ 284945 h 1424419"/>
                <a:gd name="connsiteX3-1019" fmla="*/ 1237706 w 1306267"/>
                <a:gd name="connsiteY3-1020" fmla="*/ 306775 h 1424419"/>
                <a:gd name="connsiteX4-1021" fmla="*/ 1301712 w 1306267"/>
                <a:gd name="connsiteY4-1022" fmla="*/ 442384 h 1424419"/>
                <a:gd name="connsiteX5-1023" fmla="*/ 1303099 w 1306267"/>
                <a:gd name="connsiteY5-1024" fmla="*/ 495558 h 1424419"/>
                <a:gd name="connsiteX6-1025" fmla="*/ 1303099 w 1306267"/>
                <a:gd name="connsiteY6-1026" fmla="*/ 952393 h 1424419"/>
                <a:gd name="connsiteX7-1027" fmla="*/ 1305306 w 1306267"/>
                <a:gd name="connsiteY7-1028" fmla="*/ 990115 h 1424419"/>
                <a:gd name="connsiteX8-1029" fmla="*/ 1255800 w 1306267"/>
                <a:gd name="connsiteY8-1030" fmla="*/ 1142552 h 1424419"/>
                <a:gd name="connsiteX9-1031" fmla="*/ 1172881 w 1306267"/>
                <a:gd name="connsiteY9-1032" fmla="*/ 1179342 h 1424419"/>
                <a:gd name="connsiteX10-1033" fmla="*/ 792288 w 1306267"/>
                <a:gd name="connsiteY10-1034" fmla="*/ 1385653 h 1424419"/>
                <a:gd name="connsiteX11-1035" fmla="*/ 522686 w 1306267"/>
                <a:gd name="connsiteY11-1036" fmla="*/ 1384922 h 1424419"/>
                <a:gd name="connsiteX12-1037" fmla="*/ 90241 w 1306267"/>
                <a:gd name="connsiteY12-1038" fmla="*/ 1150634 h 1424419"/>
                <a:gd name="connsiteX13-1039" fmla="*/ 55672 w 1306267"/>
                <a:gd name="connsiteY13-1040" fmla="*/ 1124403 h 1424419"/>
                <a:gd name="connsiteX14-1041" fmla="*/ 667 w 1306267"/>
                <a:gd name="connsiteY14-1042" fmla="*/ 999105 h 1424419"/>
                <a:gd name="connsiteX15-1043" fmla="*/ 0 w 1306267"/>
                <a:gd name="connsiteY15-1044" fmla="*/ 972364 h 1424419"/>
                <a:gd name="connsiteX16-1045" fmla="*/ 2496 w 1306267"/>
                <a:gd name="connsiteY16-1046" fmla="*/ 463106 h 1424419"/>
                <a:gd name="connsiteX17-1047" fmla="*/ 2458 w 1306267"/>
                <a:gd name="connsiteY17-1048" fmla="*/ 429563 h 1424419"/>
                <a:gd name="connsiteX18-1049" fmla="*/ 75248 w 1306267"/>
                <a:gd name="connsiteY18-1050" fmla="*/ 303202 h 1424419"/>
                <a:gd name="connsiteX19-1051" fmla="*/ 106293 w 1306267"/>
                <a:gd name="connsiteY19-1052" fmla="*/ 282597 h 1424419"/>
                <a:gd name="connsiteX20-1053" fmla="*/ 541533 w 1306267"/>
                <a:gd name="connsiteY20-1054" fmla="*/ 38110 h 1424419"/>
                <a:gd name="connsiteX21-1055" fmla="*/ 653528 w 1306267"/>
                <a:gd name="connsiteY21-1056" fmla="*/ 0 h 1424419"/>
                <a:gd name="connsiteX0-1057" fmla="*/ 653528 w 1306267"/>
                <a:gd name="connsiteY0-1058" fmla="*/ 0 h 1424419"/>
                <a:gd name="connsiteX1-1059" fmla="*/ 757287 w 1306267"/>
                <a:gd name="connsiteY1-1060" fmla="*/ 32444 h 1424419"/>
                <a:gd name="connsiteX2-1061" fmla="*/ 1206876 w 1306267"/>
                <a:gd name="connsiteY2-1062" fmla="*/ 284945 h 1424419"/>
                <a:gd name="connsiteX3-1063" fmla="*/ 1237706 w 1306267"/>
                <a:gd name="connsiteY3-1064" fmla="*/ 306775 h 1424419"/>
                <a:gd name="connsiteX4-1065" fmla="*/ 1301712 w 1306267"/>
                <a:gd name="connsiteY4-1066" fmla="*/ 442384 h 1424419"/>
                <a:gd name="connsiteX5-1067" fmla="*/ 1303099 w 1306267"/>
                <a:gd name="connsiteY5-1068" fmla="*/ 495558 h 1424419"/>
                <a:gd name="connsiteX6-1069" fmla="*/ 1303099 w 1306267"/>
                <a:gd name="connsiteY6-1070" fmla="*/ 952393 h 1424419"/>
                <a:gd name="connsiteX7-1071" fmla="*/ 1305306 w 1306267"/>
                <a:gd name="connsiteY7-1072" fmla="*/ 990115 h 1424419"/>
                <a:gd name="connsiteX8-1073" fmla="*/ 1255800 w 1306267"/>
                <a:gd name="connsiteY8-1074" fmla="*/ 1142552 h 1424419"/>
                <a:gd name="connsiteX9-1075" fmla="*/ 1172881 w 1306267"/>
                <a:gd name="connsiteY9-1076" fmla="*/ 1179342 h 1424419"/>
                <a:gd name="connsiteX10-1077" fmla="*/ 792288 w 1306267"/>
                <a:gd name="connsiteY10-1078" fmla="*/ 1385653 h 1424419"/>
                <a:gd name="connsiteX11-1079" fmla="*/ 522686 w 1306267"/>
                <a:gd name="connsiteY11-1080" fmla="*/ 1384922 h 1424419"/>
                <a:gd name="connsiteX12-1081" fmla="*/ 90241 w 1306267"/>
                <a:gd name="connsiteY12-1082" fmla="*/ 1150634 h 1424419"/>
                <a:gd name="connsiteX13-1083" fmla="*/ 55672 w 1306267"/>
                <a:gd name="connsiteY13-1084" fmla="*/ 1124403 h 1424419"/>
                <a:gd name="connsiteX14-1085" fmla="*/ 667 w 1306267"/>
                <a:gd name="connsiteY14-1086" fmla="*/ 999105 h 1424419"/>
                <a:gd name="connsiteX15-1087" fmla="*/ 0 w 1306267"/>
                <a:gd name="connsiteY15-1088" fmla="*/ 972364 h 1424419"/>
                <a:gd name="connsiteX16-1089" fmla="*/ 2496 w 1306267"/>
                <a:gd name="connsiteY16-1090" fmla="*/ 463106 h 1424419"/>
                <a:gd name="connsiteX17-1091" fmla="*/ 2458 w 1306267"/>
                <a:gd name="connsiteY17-1092" fmla="*/ 429563 h 1424419"/>
                <a:gd name="connsiteX18-1093" fmla="*/ 75248 w 1306267"/>
                <a:gd name="connsiteY18-1094" fmla="*/ 303202 h 1424419"/>
                <a:gd name="connsiteX19-1095" fmla="*/ 106293 w 1306267"/>
                <a:gd name="connsiteY19-1096" fmla="*/ 282597 h 1424419"/>
                <a:gd name="connsiteX20-1097" fmla="*/ 541533 w 1306267"/>
                <a:gd name="connsiteY20-1098" fmla="*/ 38110 h 1424419"/>
                <a:gd name="connsiteX21-1099" fmla="*/ 653528 w 1306267"/>
                <a:gd name="connsiteY21-1100" fmla="*/ 0 h 1424419"/>
                <a:gd name="connsiteX0-1101" fmla="*/ 653528 w 1306267"/>
                <a:gd name="connsiteY0-1102" fmla="*/ 0 h 1424419"/>
                <a:gd name="connsiteX1-1103" fmla="*/ 757287 w 1306267"/>
                <a:gd name="connsiteY1-1104" fmla="*/ 32444 h 1424419"/>
                <a:gd name="connsiteX2-1105" fmla="*/ 1206876 w 1306267"/>
                <a:gd name="connsiteY2-1106" fmla="*/ 284945 h 1424419"/>
                <a:gd name="connsiteX3-1107" fmla="*/ 1237706 w 1306267"/>
                <a:gd name="connsiteY3-1108" fmla="*/ 306775 h 1424419"/>
                <a:gd name="connsiteX4-1109" fmla="*/ 1301712 w 1306267"/>
                <a:gd name="connsiteY4-1110" fmla="*/ 442384 h 1424419"/>
                <a:gd name="connsiteX5-1111" fmla="*/ 1303099 w 1306267"/>
                <a:gd name="connsiteY5-1112" fmla="*/ 495558 h 1424419"/>
                <a:gd name="connsiteX6-1113" fmla="*/ 1303099 w 1306267"/>
                <a:gd name="connsiteY6-1114" fmla="*/ 952393 h 1424419"/>
                <a:gd name="connsiteX7-1115" fmla="*/ 1305306 w 1306267"/>
                <a:gd name="connsiteY7-1116" fmla="*/ 990115 h 1424419"/>
                <a:gd name="connsiteX8-1117" fmla="*/ 1255800 w 1306267"/>
                <a:gd name="connsiteY8-1118" fmla="*/ 1142552 h 1424419"/>
                <a:gd name="connsiteX9-1119" fmla="*/ 1172881 w 1306267"/>
                <a:gd name="connsiteY9-1120" fmla="*/ 1179342 h 1424419"/>
                <a:gd name="connsiteX10-1121" fmla="*/ 792288 w 1306267"/>
                <a:gd name="connsiteY10-1122" fmla="*/ 1385653 h 1424419"/>
                <a:gd name="connsiteX11-1123" fmla="*/ 522686 w 1306267"/>
                <a:gd name="connsiteY11-1124" fmla="*/ 1384922 h 1424419"/>
                <a:gd name="connsiteX12-1125" fmla="*/ 90241 w 1306267"/>
                <a:gd name="connsiteY12-1126" fmla="*/ 1150634 h 1424419"/>
                <a:gd name="connsiteX13-1127" fmla="*/ 48904 w 1306267"/>
                <a:gd name="connsiteY13-1128" fmla="*/ 1124403 h 1424419"/>
                <a:gd name="connsiteX14-1129" fmla="*/ 667 w 1306267"/>
                <a:gd name="connsiteY14-1130" fmla="*/ 999105 h 1424419"/>
                <a:gd name="connsiteX15-1131" fmla="*/ 0 w 1306267"/>
                <a:gd name="connsiteY15-1132" fmla="*/ 972364 h 1424419"/>
                <a:gd name="connsiteX16-1133" fmla="*/ 2496 w 1306267"/>
                <a:gd name="connsiteY16-1134" fmla="*/ 463106 h 1424419"/>
                <a:gd name="connsiteX17-1135" fmla="*/ 2458 w 1306267"/>
                <a:gd name="connsiteY17-1136" fmla="*/ 429563 h 1424419"/>
                <a:gd name="connsiteX18-1137" fmla="*/ 75248 w 1306267"/>
                <a:gd name="connsiteY18-1138" fmla="*/ 303202 h 1424419"/>
                <a:gd name="connsiteX19-1139" fmla="*/ 106293 w 1306267"/>
                <a:gd name="connsiteY19-1140" fmla="*/ 282597 h 1424419"/>
                <a:gd name="connsiteX20-1141" fmla="*/ 541533 w 1306267"/>
                <a:gd name="connsiteY20-1142" fmla="*/ 38110 h 1424419"/>
                <a:gd name="connsiteX21-1143" fmla="*/ 653528 w 1306267"/>
                <a:gd name="connsiteY21-1144" fmla="*/ 0 h 1424419"/>
                <a:gd name="connsiteX0-1145" fmla="*/ 653528 w 1306267"/>
                <a:gd name="connsiteY0-1146" fmla="*/ 0 h 1424419"/>
                <a:gd name="connsiteX1-1147" fmla="*/ 757287 w 1306267"/>
                <a:gd name="connsiteY1-1148" fmla="*/ 32444 h 1424419"/>
                <a:gd name="connsiteX2-1149" fmla="*/ 1206876 w 1306267"/>
                <a:gd name="connsiteY2-1150" fmla="*/ 284945 h 1424419"/>
                <a:gd name="connsiteX3-1151" fmla="*/ 1237706 w 1306267"/>
                <a:gd name="connsiteY3-1152" fmla="*/ 306775 h 1424419"/>
                <a:gd name="connsiteX4-1153" fmla="*/ 1301712 w 1306267"/>
                <a:gd name="connsiteY4-1154" fmla="*/ 442384 h 1424419"/>
                <a:gd name="connsiteX5-1155" fmla="*/ 1303099 w 1306267"/>
                <a:gd name="connsiteY5-1156" fmla="*/ 495558 h 1424419"/>
                <a:gd name="connsiteX6-1157" fmla="*/ 1303099 w 1306267"/>
                <a:gd name="connsiteY6-1158" fmla="*/ 952393 h 1424419"/>
                <a:gd name="connsiteX7-1159" fmla="*/ 1305306 w 1306267"/>
                <a:gd name="connsiteY7-1160" fmla="*/ 990115 h 1424419"/>
                <a:gd name="connsiteX8-1161" fmla="*/ 1255800 w 1306267"/>
                <a:gd name="connsiteY8-1162" fmla="*/ 1142552 h 1424419"/>
                <a:gd name="connsiteX9-1163" fmla="*/ 1172881 w 1306267"/>
                <a:gd name="connsiteY9-1164" fmla="*/ 1179342 h 1424419"/>
                <a:gd name="connsiteX10-1165" fmla="*/ 792288 w 1306267"/>
                <a:gd name="connsiteY10-1166" fmla="*/ 1385653 h 1424419"/>
                <a:gd name="connsiteX11-1167" fmla="*/ 522686 w 1306267"/>
                <a:gd name="connsiteY11-1168" fmla="*/ 1384922 h 1424419"/>
                <a:gd name="connsiteX12-1169" fmla="*/ 90241 w 1306267"/>
                <a:gd name="connsiteY12-1170" fmla="*/ 1150634 h 1424419"/>
                <a:gd name="connsiteX13-1171" fmla="*/ 48904 w 1306267"/>
                <a:gd name="connsiteY13-1172" fmla="*/ 1124403 h 1424419"/>
                <a:gd name="connsiteX14-1173" fmla="*/ 667 w 1306267"/>
                <a:gd name="connsiteY14-1174" fmla="*/ 999105 h 1424419"/>
                <a:gd name="connsiteX15-1175" fmla="*/ 0 w 1306267"/>
                <a:gd name="connsiteY15-1176" fmla="*/ 972364 h 1424419"/>
                <a:gd name="connsiteX16-1177" fmla="*/ 2496 w 1306267"/>
                <a:gd name="connsiteY16-1178" fmla="*/ 463106 h 1424419"/>
                <a:gd name="connsiteX17-1179" fmla="*/ 2458 w 1306267"/>
                <a:gd name="connsiteY17-1180" fmla="*/ 429563 h 1424419"/>
                <a:gd name="connsiteX18-1181" fmla="*/ 75248 w 1306267"/>
                <a:gd name="connsiteY18-1182" fmla="*/ 303202 h 1424419"/>
                <a:gd name="connsiteX19-1183" fmla="*/ 106293 w 1306267"/>
                <a:gd name="connsiteY19-1184" fmla="*/ 282597 h 1424419"/>
                <a:gd name="connsiteX20-1185" fmla="*/ 541533 w 1306267"/>
                <a:gd name="connsiteY20-1186" fmla="*/ 38110 h 1424419"/>
                <a:gd name="connsiteX21-1187" fmla="*/ 653528 w 1306267"/>
                <a:gd name="connsiteY21-1188" fmla="*/ 0 h 1424419"/>
                <a:gd name="connsiteX0-1189" fmla="*/ 653528 w 1306267"/>
                <a:gd name="connsiteY0-1190" fmla="*/ 0 h 1424419"/>
                <a:gd name="connsiteX1-1191" fmla="*/ 757287 w 1306267"/>
                <a:gd name="connsiteY1-1192" fmla="*/ 32444 h 1424419"/>
                <a:gd name="connsiteX2-1193" fmla="*/ 1206876 w 1306267"/>
                <a:gd name="connsiteY2-1194" fmla="*/ 284945 h 1424419"/>
                <a:gd name="connsiteX3-1195" fmla="*/ 1237706 w 1306267"/>
                <a:gd name="connsiteY3-1196" fmla="*/ 306775 h 1424419"/>
                <a:gd name="connsiteX4-1197" fmla="*/ 1301712 w 1306267"/>
                <a:gd name="connsiteY4-1198" fmla="*/ 442384 h 1424419"/>
                <a:gd name="connsiteX5-1199" fmla="*/ 1303099 w 1306267"/>
                <a:gd name="connsiteY5-1200" fmla="*/ 495558 h 1424419"/>
                <a:gd name="connsiteX6-1201" fmla="*/ 1303099 w 1306267"/>
                <a:gd name="connsiteY6-1202" fmla="*/ 952393 h 1424419"/>
                <a:gd name="connsiteX7-1203" fmla="*/ 1305306 w 1306267"/>
                <a:gd name="connsiteY7-1204" fmla="*/ 990115 h 1424419"/>
                <a:gd name="connsiteX8-1205" fmla="*/ 1255800 w 1306267"/>
                <a:gd name="connsiteY8-1206" fmla="*/ 1142552 h 1424419"/>
                <a:gd name="connsiteX9-1207" fmla="*/ 1172881 w 1306267"/>
                <a:gd name="connsiteY9-1208" fmla="*/ 1179342 h 1424419"/>
                <a:gd name="connsiteX10-1209" fmla="*/ 792288 w 1306267"/>
                <a:gd name="connsiteY10-1210" fmla="*/ 1385653 h 1424419"/>
                <a:gd name="connsiteX11-1211" fmla="*/ 522686 w 1306267"/>
                <a:gd name="connsiteY11-1212" fmla="*/ 1384922 h 1424419"/>
                <a:gd name="connsiteX12-1213" fmla="*/ 90241 w 1306267"/>
                <a:gd name="connsiteY12-1214" fmla="*/ 1150634 h 1424419"/>
                <a:gd name="connsiteX13-1215" fmla="*/ 48904 w 1306267"/>
                <a:gd name="connsiteY13-1216" fmla="*/ 1124403 h 1424419"/>
                <a:gd name="connsiteX14-1217" fmla="*/ 667 w 1306267"/>
                <a:gd name="connsiteY14-1218" fmla="*/ 999105 h 1424419"/>
                <a:gd name="connsiteX15-1219" fmla="*/ 0 w 1306267"/>
                <a:gd name="connsiteY15-1220" fmla="*/ 972364 h 1424419"/>
                <a:gd name="connsiteX16-1221" fmla="*/ 2496 w 1306267"/>
                <a:gd name="connsiteY16-1222" fmla="*/ 463106 h 1424419"/>
                <a:gd name="connsiteX17-1223" fmla="*/ 2458 w 1306267"/>
                <a:gd name="connsiteY17-1224" fmla="*/ 429563 h 1424419"/>
                <a:gd name="connsiteX18-1225" fmla="*/ 75248 w 1306267"/>
                <a:gd name="connsiteY18-1226" fmla="*/ 303202 h 1424419"/>
                <a:gd name="connsiteX19-1227" fmla="*/ 106293 w 1306267"/>
                <a:gd name="connsiteY19-1228" fmla="*/ 282597 h 1424419"/>
                <a:gd name="connsiteX20-1229" fmla="*/ 541533 w 1306267"/>
                <a:gd name="connsiteY20-1230" fmla="*/ 38110 h 1424419"/>
                <a:gd name="connsiteX21-1231" fmla="*/ 653528 w 1306267"/>
                <a:gd name="connsiteY21-1232" fmla="*/ 0 h 1424419"/>
                <a:gd name="connsiteX0-1233" fmla="*/ 653528 w 1306267"/>
                <a:gd name="connsiteY0-1234" fmla="*/ 0 h 1424419"/>
                <a:gd name="connsiteX1-1235" fmla="*/ 757287 w 1306267"/>
                <a:gd name="connsiteY1-1236" fmla="*/ 32444 h 1424419"/>
                <a:gd name="connsiteX2-1237" fmla="*/ 1206876 w 1306267"/>
                <a:gd name="connsiteY2-1238" fmla="*/ 284945 h 1424419"/>
                <a:gd name="connsiteX3-1239" fmla="*/ 1237706 w 1306267"/>
                <a:gd name="connsiteY3-1240" fmla="*/ 306775 h 1424419"/>
                <a:gd name="connsiteX4-1241" fmla="*/ 1301712 w 1306267"/>
                <a:gd name="connsiteY4-1242" fmla="*/ 442384 h 1424419"/>
                <a:gd name="connsiteX5-1243" fmla="*/ 1303099 w 1306267"/>
                <a:gd name="connsiteY5-1244" fmla="*/ 495558 h 1424419"/>
                <a:gd name="connsiteX6-1245" fmla="*/ 1303099 w 1306267"/>
                <a:gd name="connsiteY6-1246" fmla="*/ 952393 h 1424419"/>
                <a:gd name="connsiteX7-1247" fmla="*/ 1305306 w 1306267"/>
                <a:gd name="connsiteY7-1248" fmla="*/ 990115 h 1424419"/>
                <a:gd name="connsiteX8-1249" fmla="*/ 1255800 w 1306267"/>
                <a:gd name="connsiteY8-1250" fmla="*/ 1142552 h 1424419"/>
                <a:gd name="connsiteX9-1251" fmla="*/ 1172881 w 1306267"/>
                <a:gd name="connsiteY9-1252" fmla="*/ 1179342 h 1424419"/>
                <a:gd name="connsiteX10-1253" fmla="*/ 792288 w 1306267"/>
                <a:gd name="connsiteY10-1254" fmla="*/ 1385653 h 1424419"/>
                <a:gd name="connsiteX11-1255" fmla="*/ 522686 w 1306267"/>
                <a:gd name="connsiteY11-1256" fmla="*/ 1384922 h 1424419"/>
                <a:gd name="connsiteX12-1257" fmla="*/ 90241 w 1306267"/>
                <a:gd name="connsiteY12-1258" fmla="*/ 1150634 h 1424419"/>
                <a:gd name="connsiteX13-1259" fmla="*/ 48904 w 1306267"/>
                <a:gd name="connsiteY13-1260" fmla="*/ 1124403 h 1424419"/>
                <a:gd name="connsiteX14-1261" fmla="*/ 667 w 1306267"/>
                <a:gd name="connsiteY14-1262" fmla="*/ 999105 h 1424419"/>
                <a:gd name="connsiteX15-1263" fmla="*/ 0 w 1306267"/>
                <a:gd name="connsiteY15-1264" fmla="*/ 972364 h 1424419"/>
                <a:gd name="connsiteX16-1265" fmla="*/ 2496 w 1306267"/>
                <a:gd name="connsiteY16-1266" fmla="*/ 463106 h 1424419"/>
                <a:gd name="connsiteX17-1267" fmla="*/ 2458 w 1306267"/>
                <a:gd name="connsiteY17-1268" fmla="*/ 429563 h 1424419"/>
                <a:gd name="connsiteX18-1269" fmla="*/ 75248 w 1306267"/>
                <a:gd name="connsiteY18-1270" fmla="*/ 303202 h 1424419"/>
                <a:gd name="connsiteX19-1271" fmla="*/ 106293 w 1306267"/>
                <a:gd name="connsiteY19-1272" fmla="*/ 282597 h 1424419"/>
                <a:gd name="connsiteX20-1273" fmla="*/ 541533 w 1306267"/>
                <a:gd name="connsiteY20-1274" fmla="*/ 38110 h 1424419"/>
                <a:gd name="connsiteX21-1275" fmla="*/ 653528 w 1306267"/>
                <a:gd name="connsiteY21-1276" fmla="*/ 0 h 1424419"/>
                <a:gd name="connsiteX0-1277" fmla="*/ 653528 w 1306267"/>
                <a:gd name="connsiteY0-1278" fmla="*/ 0 h 1424419"/>
                <a:gd name="connsiteX1-1279" fmla="*/ 757287 w 1306267"/>
                <a:gd name="connsiteY1-1280" fmla="*/ 32444 h 1424419"/>
                <a:gd name="connsiteX2-1281" fmla="*/ 1206876 w 1306267"/>
                <a:gd name="connsiteY2-1282" fmla="*/ 284945 h 1424419"/>
                <a:gd name="connsiteX3-1283" fmla="*/ 1237706 w 1306267"/>
                <a:gd name="connsiteY3-1284" fmla="*/ 306775 h 1424419"/>
                <a:gd name="connsiteX4-1285" fmla="*/ 1301712 w 1306267"/>
                <a:gd name="connsiteY4-1286" fmla="*/ 442384 h 1424419"/>
                <a:gd name="connsiteX5-1287" fmla="*/ 1303099 w 1306267"/>
                <a:gd name="connsiteY5-1288" fmla="*/ 495558 h 1424419"/>
                <a:gd name="connsiteX6-1289" fmla="*/ 1303099 w 1306267"/>
                <a:gd name="connsiteY6-1290" fmla="*/ 952393 h 1424419"/>
                <a:gd name="connsiteX7-1291" fmla="*/ 1305306 w 1306267"/>
                <a:gd name="connsiteY7-1292" fmla="*/ 990115 h 1424419"/>
                <a:gd name="connsiteX8-1293" fmla="*/ 1255800 w 1306267"/>
                <a:gd name="connsiteY8-1294" fmla="*/ 1142552 h 1424419"/>
                <a:gd name="connsiteX9-1295" fmla="*/ 1172881 w 1306267"/>
                <a:gd name="connsiteY9-1296" fmla="*/ 1179342 h 1424419"/>
                <a:gd name="connsiteX10-1297" fmla="*/ 792288 w 1306267"/>
                <a:gd name="connsiteY10-1298" fmla="*/ 1385653 h 1424419"/>
                <a:gd name="connsiteX11-1299" fmla="*/ 522686 w 1306267"/>
                <a:gd name="connsiteY11-1300" fmla="*/ 1384922 h 1424419"/>
                <a:gd name="connsiteX12-1301" fmla="*/ 97009 w 1306267"/>
                <a:gd name="connsiteY12-1302" fmla="*/ 1161462 h 1424419"/>
                <a:gd name="connsiteX13-1303" fmla="*/ 48904 w 1306267"/>
                <a:gd name="connsiteY13-1304" fmla="*/ 1124403 h 1424419"/>
                <a:gd name="connsiteX14-1305" fmla="*/ 667 w 1306267"/>
                <a:gd name="connsiteY14-1306" fmla="*/ 999105 h 1424419"/>
                <a:gd name="connsiteX15-1307" fmla="*/ 0 w 1306267"/>
                <a:gd name="connsiteY15-1308" fmla="*/ 972364 h 1424419"/>
                <a:gd name="connsiteX16-1309" fmla="*/ 2496 w 1306267"/>
                <a:gd name="connsiteY16-1310" fmla="*/ 463106 h 1424419"/>
                <a:gd name="connsiteX17-1311" fmla="*/ 2458 w 1306267"/>
                <a:gd name="connsiteY17-1312" fmla="*/ 429563 h 1424419"/>
                <a:gd name="connsiteX18-1313" fmla="*/ 75248 w 1306267"/>
                <a:gd name="connsiteY18-1314" fmla="*/ 303202 h 1424419"/>
                <a:gd name="connsiteX19-1315" fmla="*/ 106293 w 1306267"/>
                <a:gd name="connsiteY19-1316" fmla="*/ 282597 h 1424419"/>
                <a:gd name="connsiteX20-1317" fmla="*/ 541533 w 1306267"/>
                <a:gd name="connsiteY20-1318" fmla="*/ 38110 h 1424419"/>
                <a:gd name="connsiteX21-1319" fmla="*/ 653528 w 1306267"/>
                <a:gd name="connsiteY21-1320" fmla="*/ 0 h 1424419"/>
                <a:gd name="connsiteX0-1321" fmla="*/ 653528 w 1306267"/>
                <a:gd name="connsiteY0-1322" fmla="*/ 0 h 1424419"/>
                <a:gd name="connsiteX1-1323" fmla="*/ 757287 w 1306267"/>
                <a:gd name="connsiteY1-1324" fmla="*/ 32444 h 1424419"/>
                <a:gd name="connsiteX2-1325" fmla="*/ 1206876 w 1306267"/>
                <a:gd name="connsiteY2-1326" fmla="*/ 284945 h 1424419"/>
                <a:gd name="connsiteX3-1327" fmla="*/ 1237706 w 1306267"/>
                <a:gd name="connsiteY3-1328" fmla="*/ 306775 h 1424419"/>
                <a:gd name="connsiteX4-1329" fmla="*/ 1301712 w 1306267"/>
                <a:gd name="connsiteY4-1330" fmla="*/ 442384 h 1424419"/>
                <a:gd name="connsiteX5-1331" fmla="*/ 1303099 w 1306267"/>
                <a:gd name="connsiteY5-1332" fmla="*/ 495558 h 1424419"/>
                <a:gd name="connsiteX6-1333" fmla="*/ 1303099 w 1306267"/>
                <a:gd name="connsiteY6-1334" fmla="*/ 952393 h 1424419"/>
                <a:gd name="connsiteX7-1335" fmla="*/ 1305306 w 1306267"/>
                <a:gd name="connsiteY7-1336" fmla="*/ 990115 h 1424419"/>
                <a:gd name="connsiteX8-1337" fmla="*/ 1255800 w 1306267"/>
                <a:gd name="connsiteY8-1338" fmla="*/ 1142552 h 1424419"/>
                <a:gd name="connsiteX9-1339" fmla="*/ 1172881 w 1306267"/>
                <a:gd name="connsiteY9-1340" fmla="*/ 1179342 h 1424419"/>
                <a:gd name="connsiteX10-1341" fmla="*/ 792288 w 1306267"/>
                <a:gd name="connsiteY10-1342" fmla="*/ 1385653 h 1424419"/>
                <a:gd name="connsiteX11-1343" fmla="*/ 522686 w 1306267"/>
                <a:gd name="connsiteY11-1344" fmla="*/ 1384922 h 1424419"/>
                <a:gd name="connsiteX12-1345" fmla="*/ 97009 w 1306267"/>
                <a:gd name="connsiteY12-1346" fmla="*/ 1161462 h 1424419"/>
                <a:gd name="connsiteX13-1347" fmla="*/ 48904 w 1306267"/>
                <a:gd name="connsiteY13-1348" fmla="*/ 1124403 h 1424419"/>
                <a:gd name="connsiteX14-1349" fmla="*/ 667 w 1306267"/>
                <a:gd name="connsiteY14-1350" fmla="*/ 999105 h 1424419"/>
                <a:gd name="connsiteX15-1351" fmla="*/ 0 w 1306267"/>
                <a:gd name="connsiteY15-1352" fmla="*/ 972364 h 1424419"/>
                <a:gd name="connsiteX16-1353" fmla="*/ 2496 w 1306267"/>
                <a:gd name="connsiteY16-1354" fmla="*/ 463106 h 1424419"/>
                <a:gd name="connsiteX17-1355" fmla="*/ 2458 w 1306267"/>
                <a:gd name="connsiteY17-1356" fmla="*/ 429563 h 1424419"/>
                <a:gd name="connsiteX18-1357" fmla="*/ 75248 w 1306267"/>
                <a:gd name="connsiteY18-1358" fmla="*/ 303202 h 1424419"/>
                <a:gd name="connsiteX19-1359" fmla="*/ 106293 w 1306267"/>
                <a:gd name="connsiteY19-1360" fmla="*/ 282597 h 1424419"/>
                <a:gd name="connsiteX20-1361" fmla="*/ 541533 w 1306267"/>
                <a:gd name="connsiteY20-1362" fmla="*/ 38110 h 1424419"/>
                <a:gd name="connsiteX21-1363" fmla="*/ 653528 w 1306267"/>
                <a:gd name="connsiteY21-1364" fmla="*/ 0 h 1424419"/>
                <a:gd name="connsiteX0-1365" fmla="*/ 653528 w 1306267"/>
                <a:gd name="connsiteY0-1366" fmla="*/ 0 h 1424419"/>
                <a:gd name="connsiteX1-1367" fmla="*/ 757287 w 1306267"/>
                <a:gd name="connsiteY1-1368" fmla="*/ 32444 h 1424419"/>
                <a:gd name="connsiteX2-1369" fmla="*/ 1206876 w 1306267"/>
                <a:gd name="connsiteY2-1370" fmla="*/ 284945 h 1424419"/>
                <a:gd name="connsiteX3-1371" fmla="*/ 1237706 w 1306267"/>
                <a:gd name="connsiteY3-1372" fmla="*/ 306775 h 1424419"/>
                <a:gd name="connsiteX4-1373" fmla="*/ 1301712 w 1306267"/>
                <a:gd name="connsiteY4-1374" fmla="*/ 442384 h 1424419"/>
                <a:gd name="connsiteX5-1375" fmla="*/ 1303099 w 1306267"/>
                <a:gd name="connsiteY5-1376" fmla="*/ 495558 h 1424419"/>
                <a:gd name="connsiteX6-1377" fmla="*/ 1303099 w 1306267"/>
                <a:gd name="connsiteY6-1378" fmla="*/ 952393 h 1424419"/>
                <a:gd name="connsiteX7-1379" fmla="*/ 1305306 w 1306267"/>
                <a:gd name="connsiteY7-1380" fmla="*/ 990115 h 1424419"/>
                <a:gd name="connsiteX8-1381" fmla="*/ 1255800 w 1306267"/>
                <a:gd name="connsiteY8-1382" fmla="*/ 1142552 h 1424419"/>
                <a:gd name="connsiteX9-1383" fmla="*/ 1172881 w 1306267"/>
                <a:gd name="connsiteY9-1384" fmla="*/ 1179342 h 1424419"/>
                <a:gd name="connsiteX10-1385" fmla="*/ 792288 w 1306267"/>
                <a:gd name="connsiteY10-1386" fmla="*/ 1385653 h 1424419"/>
                <a:gd name="connsiteX11-1387" fmla="*/ 522686 w 1306267"/>
                <a:gd name="connsiteY11-1388" fmla="*/ 1384922 h 1424419"/>
                <a:gd name="connsiteX12-1389" fmla="*/ 97009 w 1306267"/>
                <a:gd name="connsiteY12-1390" fmla="*/ 1161462 h 1424419"/>
                <a:gd name="connsiteX13-1391" fmla="*/ 44843 w 1306267"/>
                <a:gd name="connsiteY13-1392" fmla="*/ 1118989 h 1424419"/>
                <a:gd name="connsiteX14-1393" fmla="*/ 667 w 1306267"/>
                <a:gd name="connsiteY14-1394" fmla="*/ 999105 h 1424419"/>
                <a:gd name="connsiteX15-1395" fmla="*/ 0 w 1306267"/>
                <a:gd name="connsiteY15-1396" fmla="*/ 972364 h 1424419"/>
                <a:gd name="connsiteX16-1397" fmla="*/ 2496 w 1306267"/>
                <a:gd name="connsiteY16-1398" fmla="*/ 463106 h 1424419"/>
                <a:gd name="connsiteX17-1399" fmla="*/ 2458 w 1306267"/>
                <a:gd name="connsiteY17-1400" fmla="*/ 429563 h 1424419"/>
                <a:gd name="connsiteX18-1401" fmla="*/ 75248 w 1306267"/>
                <a:gd name="connsiteY18-1402" fmla="*/ 303202 h 1424419"/>
                <a:gd name="connsiteX19-1403" fmla="*/ 106293 w 1306267"/>
                <a:gd name="connsiteY19-1404" fmla="*/ 282597 h 1424419"/>
                <a:gd name="connsiteX20-1405" fmla="*/ 541533 w 1306267"/>
                <a:gd name="connsiteY20-1406" fmla="*/ 38110 h 1424419"/>
                <a:gd name="connsiteX21-1407" fmla="*/ 653528 w 1306267"/>
                <a:gd name="connsiteY21-1408" fmla="*/ 0 h 1424419"/>
                <a:gd name="connsiteX0-1409" fmla="*/ 653528 w 1306267"/>
                <a:gd name="connsiteY0-1410" fmla="*/ 0 h 1424419"/>
                <a:gd name="connsiteX1-1411" fmla="*/ 757287 w 1306267"/>
                <a:gd name="connsiteY1-1412" fmla="*/ 32444 h 1424419"/>
                <a:gd name="connsiteX2-1413" fmla="*/ 1206876 w 1306267"/>
                <a:gd name="connsiteY2-1414" fmla="*/ 284945 h 1424419"/>
                <a:gd name="connsiteX3-1415" fmla="*/ 1237706 w 1306267"/>
                <a:gd name="connsiteY3-1416" fmla="*/ 306775 h 1424419"/>
                <a:gd name="connsiteX4-1417" fmla="*/ 1301712 w 1306267"/>
                <a:gd name="connsiteY4-1418" fmla="*/ 442384 h 1424419"/>
                <a:gd name="connsiteX5-1419" fmla="*/ 1303099 w 1306267"/>
                <a:gd name="connsiteY5-1420" fmla="*/ 495558 h 1424419"/>
                <a:gd name="connsiteX6-1421" fmla="*/ 1303099 w 1306267"/>
                <a:gd name="connsiteY6-1422" fmla="*/ 952393 h 1424419"/>
                <a:gd name="connsiteX7-1423" fmla="*/ 1305306 w 1306267"/>
                <a:gd name="connsiteY7-1424" fmla="*/ 990115 h 1424419"/>
                <a:gd name="connsiteX8-1425" fmla="*/ 1255800 w 1306267"/>
                <a:gd name="connsiteY8-1426" fmla="*/ 1142552 h 1424419"/>
                <a:gd name="connsiteX9-1427" fmla="*/ 1172881 w 1306267"/>
                <a:gd name="connsiteY9-1428" fmla="*/ 1179342 h 1424419"/>
                <a:gd name="connsiteX10-1429" fmla="*/ 792288 w 1306267"/>
                <a:gd name="connsiteY10-1430" fmla="*/ 1385653 h 1424419"/>
                <a:gd name="connsiteX11-1431" fmla="*/ 522686 w 1306267"/>
                <a:gd name="connsiteY11-1432" fmla="*/ 1384922 h 1424419"/>
                <a:gd name="connsiteX12-1433" fmla="*/ 97009 w 1306267"/>
                <a:gd name="connsiteY12-1434" fmla="*/ 1161462 h 1424419"/>
                <a:gd name="connsiteX13-1435" fmla="*/ 44843 w 1306267"/>
                <a:gd name="connsiteY13-1436" fmla="*/ 1118989 h 1424419"/>
                <a:gd name="connsiteX14-1437" fmla="*/ 667 w 1306267"/>
                <a:gd name="connsiteY14-1438" fmla="*/ 999105 h 1424419"/>
                <a:gd name="connsiteX15-1439" fmla="*/ 0 w 1306267"/>
                <a:gd name="connsiteY15-1440" fmla="*/ 972364 h 1424419"/>
                <a:gd name="connsiteX16-1441" fmla="*/ 2496 w 1306267"/>
                <a:gd name="connsiteY16-1442" fmla="*/ 463106 h 1424419"/>
                <a:gd name="connsiteX17-1443" fmla="*/ 2458 w 1306267"/>
                <a:gd name="connsiteY17-1444" fmla="*/ 429563 h 1424419"/>
                <a:gd name="connsiteX18-1445" fmla="*/ 75248 w 1306267"/>
                <a:gd name="connsiteY18-1446" fmla="*/ 303202 h 1424419"/>
                <a:gd name="connsiteX19-1447" fmla="*/ 106293 w 1306267"/>
                <a:gd name="connsiteY19-1448" fmla="*/ 282597 h 1424419"/>
                <a:gd name="connsiteX20-1449" fmla="*/ 541533 w 1306267"/>
                <a:gd name="connsiteY20-1450" fmla="*/ 38110 h 1424419"/>
                <a:gd name="connsiteX21-1451" fmla="*/ 653528 w 1306267"/>
                <a:gd name="connsiteY21-1452" fmla="*/ 0 h 1424419"/>
                <a:gd name="connsiteX0-1453" fmla="*/ 653528 w 1306267"/>
                <a:gd name="connsiteY0-1454" fmla="*/ 0 h 1424419"/>
                <a:gd name="connsiteX1-1455" fmla="*/ 757287 w 1306267"/>
                <a:gd name="connsiteY1-1456" fmla="*/ 32444 h 1424419"/>
                <a:gd name="connsiteX2-1457" fmla="*/ 1206876 w 1306267"/>
                <a:gd name="connsiteY2-1458" fmla="*/ 284945 h 1424419"/>
                <a:gd name="connsiteX3-1459" fmla="*/ 1237706 w 1306267"/>
                <a:gd name="connsiteY3-1460" fmla="*/ 306775 h 1424419"/>
                <a:gd name="connsiteX4-1461" fmla="*/ 1301712 w 1306267"/>
                <a:gd name="connsiteY4-1462" fmla="*/ 442384 h 1424419"/>
                <a:gd name="connsiteX5-1463" fmla="*/ 1303099 w 1306267"/>
                <a:gd name="connsiteY5-1464" fmla="*/ 495558 h 1424419"/>
                <a:gd name="connsiteX6-1465" fmla="*/ 1303099 w 1306267"/>
                <a:gd name="connsiteY6-1466" fmla="*/ 952393 h 1424419"/>
                <a:gd name="connsiteX7-1467" fmla="*/ 1305306 w 1306267"/>
                <a:gd name="connsiteY7-1468" fmla="*/ 990115 h 1424419"/>
                <a:gd name="connsiteX8-1469" fmla="*/ 1255800 w 1306267"/>
                <a:gd name="connsiteY8-1470" fmla="*/ 1142552 h 1424419"/>
                <a:gd name="connsiteX9-1471" fmla="*/ 1172881 w 1306267"/>
                <a:gd name="connsiteY9-1472" fmla="*/ 1179342 h 1424419"/>
                <a:gd name="connsiteX10-1473" fmla="*/ 792288 w 1306267"/>
                <a:gd name="connsiteY10-1474" fmla="*/ 1385653 h 1424419"/>
                <a:gd name="connsiteX11-1475" fmla="*/ 522686 w 1306267"/>
                <a:gd name="connsiteY11-1476" fmla="*/ 1384922 h 1424419"/>
                <a:gd name="connsiteX12-1477" fmla="*/ 97009 w 1306267"/>
                <a:gd name="connsiteY12-1478" fmla="*/ 1161462 h 1424419"/>
                <a:gd name="connsiteX13-1479" fmla="*/ 44843 w 1306267"/>
                <a:gd name="connsiteY13-1480" fmla="*/ 1118989 h 1424419"/>
                <a:gd name="connsiteX14-1481" fmla="*/ 667 w 1306267"/>
                <a:gd name="connsiteY14-1482" fmla="*/ 999105 h 1424419"/>
                <a:gd name="connsiteX15-1483" fmla="*/ 0 w 1306267"/>
                <a:gd name="connsiteY15-1484" fmla="*/ 972364 h 1424419"/>
                <a:gd name="connsiteX16-1485" fmla="*/ 2496 w 1306267"/>
                <a:gd name="connsiteY16-1486" fmla="*/ 463106 h 1424419"/>
                <a:gd name="connsiteX17-1487" fmla="*/ 2458 w 1306267"/>
                <a:gd name="connsiteY17-1488" fmla="*/ 429563 h 1424419"/>
                <a:gd name="connsiteX18-1489" fmla="*/ 75248 w 1306267"/>
                <a:gd name="connsiteY18-1490" fmla="*/ 303202 h 1424419"/>
                <a:gd name="connsiteX19-1491" fmla="*/ 106293 w 1306267"/>
                <a:gd name="connsiteY19-1492" fmla="*/ 282597 h 1424419"/>
                <a:gd name="connsiteX20-1493" fmla="*/ 541533 w 1306267"/>
                <a:gd name="connsiteY20-1494" fmla="*/ 38110 h 1424419"/>
                <a:gd name="connsiteX21-1495" fmla="*/ 653528 w 1306267"/>
                <a:gd name="connsiteY21-1496" fmla="*/ 0 h 1424419"/>
                <a:gd name="connsiteX0-1497" fmla="*/ 653528 w 1306267"/>
                <a:gd name="connsiteY0-1498" fmla="*/ 0 h 1424419"/>
                <a:gd name="connsiteX1-1499" fmla="*/ 757287 w 1306267"/>
                <a:gd name="connsiteY1-1500" fmla="*/ 32444 h 1424419"/>
                <a:gd name="connsiteX2-1501" fmla="*/ 1206876 w 1306267"/>
                <a:gd name="connsiteY2-1502" fmla="*/ 284945 h 1424419"/>
                <a:gd name="connsiteX3-1503" fmla="*/ 1237706 w 1306267"/>
                <a:gd name="connsiteY3-1504" fmla="*/ 306775 h 1424419"/>
                <a:gd name="connsiteX4-1505" fmla="*/ 1301712 w 1306267"/>
                <a:gd name="connsiteY4-1506" fmla="*/ 442384 h 1424419"/>
                <a:gd name="connsiteX5-1507" fmla="*/ 1303099 w 1306267"/>
                <a:gd name="connsiteY5-1508" fmla="*/ 495558 h 1424419"/>
                <a:gd name="connsiteX6-1509" fmla="*/ 1303099 w 1306267"/>
                <a:gd name="connsiteY6-1510" fmla="*/ 952393 h 1424419"/>
                <a:gd name="connsiteX7-1511" fmla="*/ 1305306 w 1306267"/>
                <a:gd name="connsiteY7-1512" fmla="*/ 990115 h 1424419"/>
                <a:gd name="connsiteX8-1513" fmla="*/ 1255800 w 1306267"/>
                <a:gd name="connsiteY8-1514" fmla="*/ 1142552 h 1424419"/>
                <a:gd name="connsiteX9-1515" fmla="*/ 1172881 w 1306267"/>
                <a:gd name="connsiteY9-1516" fmla="*/ 1179342 h 1424419"/>
                <a:gd name="connsiteX10-1517" fmla="*/ 792288 w 1306267"/>
                <a:gd name="connsiteY10-1518" fmla="*/ 1385653 h 1424419"/>
                <a:gd name="connsiteX11-1519" fmla="*/ 522686 w 1306267"/>
                <a:gd name="connsiteY11-1520" fmla="*/ 1384922 h 1424419"/>
                <a:gd name="connsiteX12-1521" fmla="*/ 94302 w 1306267"/>
                <a:gd name="connsiteY12-1522" fmla="*/ 1158755 h 1424419"/>
                <a:gd name="connsiteX13-1523" fmla="*/ 44843 w 1306267"/>
                <a:gd name="connsiteY13-1524" fmla="*/ 1118989 h 1424419"/>
                <a:gd name="connsiteX14-1525" fmla="*/ 667 w 1306267"/>
                <a:gd name="connsiteY14-1526" fmla="*/ 999105 h 1424419"/>
                <a:gd name="connsiteX15-1527" fmla="*/ 0 w 1306267"/>
                <a:gd name="connsiteY15-1528" fmla="*/ 972364 h 1424419"/>
                <a:gd name="connsiteX16-1529" fmla="*/ 2496 w 1306267"/>
                <a:gd name="connsiteY16-1530" fmla="*/ 463106 h 1424419"/>
                <a:gd name="connsiteX17-1531" fmla="*/ 2458 w 1306267"/>
                <a:gd name="connsiteY17-1532" fmla="*/ 429563 h 1424419"/>
                <a:gd name="connsiteX18-1533" fmla="*/ 75248 w 1306267"/>
                <a:gd name="connsiteY18-1534" fmla="*/ 303202 h 1424419"/>
                <a:gd name="connsiteX19-1535" fmla="*/ 106293 w 1306267"/>
                <a:gd name="connsiteY19-1536" fmla="*/ 282597 h 1424419"/>
                <a:gd name="connsiteX20-1537" fmla="*/ 541533 w 1306267"/>
                <a:gd name="connsiteY20-1538" fmla="*/ 38110 h 1424419"/>
                <a:gd name="connsiteX21-1539" fmla="*/ 653528 w 1306267"/>
                <a:gd name="connsiteY21-1540" fmla="*/ 0 h 1424419"/>
                <a:gd name="connsiteX0-1541" fmla="*/ 653528 w 1306267"/>
                <a:gd name="connsiteY0-1542" fmla="*/ 0 h 1424419"/>
                <a:gd name="connsiteX1-1543" fmla="*/ 757287 w 1306267"/>
                <a:gd name="connsiteY1-1544" fmla="*/ 32444 h 1424419"/>
                <a:gd name="connsiteX2-1545" fmla="*/ 1206876 w 1306267"/>
                <a:gd name="connsiteY2-1546" fmla="*/ 284945 h 1424419"/>
                <a:gd name="connsiteX3-1547" fmla="*/ 1237706 w 1306267"/>
                <a:gd name="connsiteY3-1548" fmla="*/ 306775 h 1424419"/>
                <a:gd name="connsiteX4-1549" fmla="*/ 1301712 w 1306267"/>
                <a:gd name="connsiteY4-1550" fmla="*/ 442384 h 1424419"/>
                <a:gd name="connsiteX5-1551" fmla="*/ 1303099 w 1306267"/>
                <a:gd name="connsiteY5-1552" fmla="*/ 495558 h 1424419"/>
                <a:gd name="connsiteX6-1553" fmla="*/ 1303099 w 1306267"/>
                <a:gd name="connsiteY6-1554" fmla="*/ 952393 h 1424419"/>
                <a:gd name="connsiteX7-1555" fmla="*/ 1305306 w 1306267"/>
                <a:gd name="connsiteY7-1556" fmla="*/ 990115 h 1424419"/>
                <a:gd name="connsiteX8-1557" fmla="*/ 1255800 w 1306267"/>
                <a:gd name="connsiteY8-1558" fmla="*/ 1142552 h 1424419"/>
                <a:gd name="connsiteX9-1559" fmla="*/ 1172881 w 1306267"/>
                <a:gd name="connsiteY9-1560" fmla="*/ 1179342 h 1424419"/>
                <a:gd name="connsiteX10-1561" fmla="*/ 792288 w 1306267"/>
                <a:gd name="connsiteY10-1562" fmla="*/ 1385653 h 1424419"/>
                <a:gd name="connsiteX11-1563" fmla="*/ 522686 w 1306267"/>
                <a:gd name="connsiteY11-1564" fmla="*/ 1384922 h 1424419"/>
                <a:gd name="connsiteX12-1565" fmla="*/ 94302 w 1306267"/>
                <a:gd name="connsiteY12-1566" fmla="*/ 1158755 h 1424419"/>
                <a:gd name="connsiteX13-1567" fmla="*/ 39429 w 1306267"/>
                <a:gd name="connsiteY13-1568" fmla="*/ 1117635 h 1424419"/>
                <a:gd name="connsiteX14-1569" fmla="*/ 667 w 1306267"/>
                <a:gd name="connsiteY14-1570" fmla="*/ 999105 h 1424419"/>
                <a:gd name="connsiteX15-1571" fmla="*/ 0 w 1306267"/>
                <a:gd name="connsiteY15-1572" fmla="*/ 972364 h 1424419"/>
                <a:gd name="connsiteX16-1573" fmla="*/ 2496 w 1306267"/>
                <a:gd name="connsiteY16-1574" fmla="*/ 463106 h 1424419"/>
                <a:gd name="connsiteX17-1575" fmla="*/ 2458 w 1306267"/>
                <a:gd name="connsiteY17-1576" fmla="*/ 429563 h 1424419"/>
                <a:gd name="connsiteX18-1577" fmla="*/ 75248 w 1306267"/>
                <a:gd name="connsiteY18-1578" fmla="*/ 303202 h 1424419"/>
                <a:gd name="connsiteX19-1579" fmla="*/ 106293 w 1306267"/>
                <a:gd name="connsiteY19-1580" fmla="*/ 282597 h 1424419"/>
                <a:gd name="connsiteX20-1581" fmla="*/ 541533 w 1306267"/>
                <a:gd name="connsiteY20-1582" fmla="*/ 38110 h 1424419"/>
                <a:gd name="connsiteX21-1583" fmla="*/ 653528 w 1306267"/>
                <a:gd name="connsiteY21-1584" fmla="*/ 0 h 1424419"/>
                <a:gd name="connsiteX0-1585" fmla="*/ 653528 w 1305333"/>
                <a:gd name="connsiteY0-1586" fmla="*/ 0 h 1424419"/>
                <a:gd name="connsiteX1-1587" fmla="*/ 757287 w 1305333"/>
                <a:gd name="connsiteY1-1588" fmla="*/ 32444 h 1424419"/>
                <a:gd name="connsiteX2-1589" fmla="*/ 1206876 w 1305333"/>
                <a:gd name="connsiteY2-1590" fmla="*/ 284945 h 1424419"/>
                <a:gd name="connsiteX3-1591" fmla="*/ 1237706 w 1305333"/>
                <a:gd name="connsiteY3-1592" fmla="*/ 306775 h 1424419"/>
                <a:gd name="connsiteX4-1593" fmla="*/ 1301712 w 1305333"/>
                <a:gd name="connsiteY4-1594" fmla="*/ 442384 h 1424419"/>
                <a:gd name="connsiteX5-1595" fmla="*/ 1303099 w 1305333"/>
                <a:gd name="connsiteY5-1596" fmla="*/ 495558 h 1424419"/>
                <a:gd name="connsiteX6-1597" fmla="*/ 1303099 w 1305333"/>
                <a:gd name="connsiteY6-1598" fmla="*/ 952393 h 1424419"/>
                <a:gd name="connsiteX7-1599" fmla="*/ 1305306 w 1305333"/>
                <a:gd name="connsiteY7-1600" fmla="*/ 990115 h 1424419"/>
                <a:gd name="connsiteX8-1601" fmla="*/ 1227376 w 1305333"/>
                <a:gd name="connsiteY8-1602" fmla="*/ 1152027 h 1424419"/>
                <a:gd name="connsiteX9-1603" fmla="*/ 1172881 w 1305333"/>
                <a:gd name="connsiteY9-1604" fmla="*/ 1179342 h 1424419"/>
                <a:gd name="connsiteX10-1605" fmla="*/ 792288 w 1305333"/>
                <a:gd name="connsiteY10-1606" fmla="*/ 1385653 h 1424419"/>
                <a:gd name="connsiteX11-1607" fmla="*/ 522686 w 1305333"/>
                <a:gd name="connsiteY11-1608" fmla="*/ 1384922 h 1424419"/>
                <a:gd name="connsiteX12-1609" fmla="*/ 94302 w 1305333"/>
                <a:gd name="connsiteY12-1610" fmla="*/ 1158755 h 1424419"/>
                <a:gd name="connsiteX13-1611" fmla="*/ 39429 w 1305333"/>
                <a:gd name="connsiteY13-1612" fmla="*/ 1117635 h 1424419"/>
                <a:gd name="connsiteX14-1613" fmla="*/ 667 w 1305333"/>
                <a:gd name="connsiteY14-1614" fmla="*/ 999105 h 1424419"/>
                <a:gd name="connsiteX15-1615" fmla="*/ 0 w 1305333"/>
                <a:gd name="connsiteY15-1616" fmla="*/ 972364 h 1424419"/>
                <a:gd name="connsiteX16-1617" fmla="*/ 2496 w 1305333"/>
                <a:gd name="connsiteY16-1618" fmla="*/ 463106 h 1424419"/>
                <a:gd name="connsiteX17-1619" fmla="*/ 2458 w 1305333"/>
                <a:gd name="connsiteY17-1620" fmla="*/ 429563 h 1424419"/>
                <a:gd name="connsiteX18-1621" fmla="*/ 75248 w 1305333"/>
                <a:gd name="connsiteY18-1622" fmla="*/ 303202 h 1424419"/>
                <a:gd name="connsiteX19-1623" fmla="*/ 106293 w 1305333"/>
                <a:gd name="connsiteY19-1624" fmla="*/ 282597 h 1424419"/>
                <a:gd name="connsiteX20-1625" fmla="*/ 541533 w 1305333"/>
                <a:gd name="connsiteY20-1626" fmla="*/ 38110 h 1424419"/>
                <a:gd name="connsiteX21-1627" fmla="*/ 653528 w 1305333"/>
                <a:gd name="connsiteY21-1628" fmla="*/ 0 h 1424419"/>
                <a:gd name="connsiteX0-1629" fmla="*/ 653528 w 1305333"/>
                <a:gd name="connsiteY0-1630" fmla="*/ 0 h 1424419"/>
                <a:gd name="connsiteX1-1631" fmla="*/ 757287 w 1305333"/>
                <a:gd name="connsiteY1-1632" fmla="*/ 32444 h 1424419"/>
                <a:gd name="connsiteX2-1633" fmla="*/ 1206876 w 1305333"/>
                <a:gd name="connsiteY2-1634" fmla="*/ 284945 h 1424419"/>
                <a:gd name="connsiteX3-1635" fmla="*/ 1237706 w 1305333"/>
                <a:gd name="connsiteY3-1636" fmla="*/ 306775 h 1424419"/>
                <a:gd name="connsiteX4-1637" fmla="*/ 1301712 w 1305333"/>
                <a:gd name="connsiteY4-1638" fmla="*/ 442384 h 1424419"/>
                <a:gd name="connsiteX5-1639" fmla="*/ 1303099 w 1305333"/>
                <a:gd name="connsiteY5-1640" fmla="*/ 495558 h 1424419"/>
                <a:gd name="connsiteX6-1641" fmla="*/ 1303099 w 1305333"/>
                <a:gd name="connsiteY6-1642" fmla="*/ 952393 h 1424419"/>
                <a:gd name="connsiteX7-1643" fmla="*/ 1302599 w 1305333"/>
                <a:gd name="connsiteY7-1644" fmla="*/ 1003650 h 1424419"/>
                <a:gd name="connsiteX8-1645" fmla="*/ 1227376 w 1305333"/>
                <a:gd name="connsiteY8-1646" fmla="*/ 1152027 h 1424419"/>
                <a:gd name="connsiteX9-1647" fmla="*/ 1172881 w 1305333"/>
                <a:gd name="connsiteY9-1648" fmla="*/ 1179342 h 1424419"/>
                <a:gd name="connsiteX10-1649" fmla="*/ 792288 w 1305333"/>
                <a:gd name="connsiteY10-1650" fmla="*/ 1385653 h 1424419"/>
                <a:gd name="connsiteX11-1651" fmla="*/ 522686 w 1305333"/>
                <a:gd name="connsiteY11-1652" fmla="*/ 1384922 h 1424419"/>
                <a:gd name="connsiteX12-1653" fmla="*/ 94302 w 1305333"/>
                <a:gd name="connsiteY12-1654" fmla="*/ 1158755 h 1424419"/>
                <a:gd name="connsiteX13-1655" fmla="*/ 39429 w 1305333"/>
                <a:gd name="connsiteY13-1656" fmla="*/ 1117635 h 1424419"/>
                <a:gd name="connsiteX14-1657" fmla="*/ 667 w 1305333"/>
                <a:gd name="connsiteY14-1658" fmla="*/ 999105 h 1424419"/>
                <a:gd name="connsiteX15-1659" fmla="*/ 0 w 1305333"/>
                <a:gd name="connsiteY15-1660" fmla="*/ 972364 h 1424419"/>
                <a:gd name="connsiteX16-1661" fmla="*/ 2496 w 1305333"/>
                <a:gd name="connsiteY16-1662" fmla="*/ 463106 h 1424419"/>
                <a:gd name="connsiteX17-1663" fmla="*/ 2458 w 1305333"/>
                <a:gd name="connsiteY17-1664" fmla="*/ 429563 h 1424419"/>
                <a:gd name="connsiteX18-1665" fmla="*/ 75248 w 1305333"/>
                <a:gd name="connsiteY18-1666" fmla="*/ 303202 h 1424419"/>
                <a:gd name="connsiteX19-1667" fmla="*/ 106293 w 1305333"/>
                <a:gd name="connsiteY19-1668" fmla="*/ 282597 h 1424419"/>
                <a:gd name="connsiteX20-1669" fmla="*/ 541533 w 1305333"/>
                <a:gd name="connsiteY20-1670" fmla="*/ 38110 h 1424419"/>
                <a:gd name="connsiteX21-1671" fmla="*/ 653528 w 1305333"/>
                <a:gd name="connsiteY21-1672" fmla="*/ 0 h 1424419"/>
                <a:gd name="connsiteX0-1673" fmla="*/ 653528 w 1305080"/>
                <a:gd name="connsiteY0-1674" fmla="*/ 0 h 1424419"/>
                <a:gd name="connsiteX1-1675" fmla="*/ 757287 w 1305080"/>
                <a:gd name="connsiteY1-1676" fmla="*/ 32444 h 1424419"/>
                <a:gd name="connsiteX2-1677" fmla="*/ 1206876 w 1305080"/>
                <a:gd name="connsiteY2-1678" fmla="*/ 284945 h 1424419"/>
                <a:gd name="connsiteX3-1679" fmla="*/ 1237706 w 1305080"/>
                <a:gd name="connsiteY3-1680" fmla="*/ 306775 h 1424419"/>
                <a:gd name="connsiteX4-1681" fmla="*/ 1301712 w 1305080"/>
                <a:gd name="connsiteY4-1682" fmla="*/ 442384 h 1424419"/>
                <a:gd name="connsiteX5-1683" fmla="*/ 1303099 w 1305080"/>
                <a:gd name="connsiteY5-1684" fmla="*/ 495558 h 1424419"/>
                <a:gd name="connsiteX6-1685" fmla="*/ 1301746 w 1305080"/>
                <a:gd name="connsiteY6-1686" fmla="*/ 953747 h 1424419"/>
                <a:gd name="connsiteX7-1687" fmla="*/ 1302599 w 1305080"/>
                <a:gd name="connsiteY7-1688" fmla="*/ 1003650 h 1424419"/>
                <a:gd name="connsiteX8-1689" fmla="*/ 1227376 w 1305080"/>
                <a:gd name="connsiteY8-1690" fmla="*/ 1152027 h 1424419"/>
                <a:gd name="connsiteX9-1691" fmla="*/ 1172881 w 1305080"/>
                <a:gd name="connsiteY9-1692" fmla="*/ 1179342 h 1424419"/>
                <a:gd name="connsiteX10-1693" fmla="*/ 792288 w 1305080"/>
                <a:gd name="connsiteY10-1694" fmla="*/ 1385653 h 1424419"/>
                <a:gd name="connsiteX11-1695" fmla="*/ 522686 w 1305080"/>
                <a:gd name="connsiteY11-1696" fmla="*/ 1384922 h 1424419"/>
                <a:gd name="connsiteX12-1697" fmla="*/ 94302 w 1305080"/>
                <a:gd name="connsiteY12-1698" fmla="*/ 1158755 h 1424419"/>
                <a:gd name="connsiteX13-1699" fmla="*/ 39429 w 1305080"/>
                <a:gd name="connsiteY13-1700" fmla="*/ 1117635 h 1424419"/>
                <a:gd name="connsiteX14-1701" fmla="*/ 667 w 1305080"/>
                <a:gd name="connsiteY14-1702" fmla="*/ 999105 h 1424419"/>
                <a:gd name="connsiteX15-1703" fmla="*/ 0 w 1305080"/>
                <a:gd name="connsiteY15-1704" fmla="*/ 972364 h 1424419"/>
                <a:gd name="connsiteX16-1705" fmla="*/ 2496 w 1305080"/>
                <a:gd name="connsiteY16-1706" fmla="*/ 463106 h 1424419"/>
                <a:gd name="connsiteX17-1707" fmla="*/ 2458 w 1305080"/>
                <a:gd name="connsiteY17-1708" fmla="*/ 429563 h 1424419"/>
                <a:gd name="connsiteX18-1709" fmla="*/ 75248 w 1305080"/>
                <a:gd name="connsiteY18-1710" fmla="*/ 303202 h 1424419"/>
                <a:gd name="connsiteX19-1711" fmla="*/ 106293 w 1305080"/>
                <a:gd name="connsiteY19-1712" fmla="*/ 282597 h 1424419"/>
                <a:gd name="connsiteX20-1713" fmla="*/ 541533 w 1305080"/>
                <a:gd name="connsiteY20-1714" fmla="*/ 38110 h 1424419"/>
                <a:gd name="connsiteX21-1715" fmla="*/ 653528 w 1305080"/>
                <a:gd name="connsiteY21-1716" fmla="*/ 0 h 1424419"/>
                <a:gd name="connsiteX0-1717" fmla="*/ 653528 w 1305299"/>
                <a:gd name="connsiteY0-1718" fmla="*/ 0 h 1424419"/>
                <a:gd name="connsiteX1-1719" fmla="*/ 757287 w 1305299"/>
                <a:gd name="connsiteY1-1720" fmla="*/ 32444 h 1424419"/>
                <a:gd name="connsiteX2-1721" fmla="*/ 1206876 w 1305299"/>
                <a:gd name="connsiteY2-1722" fmla="*/ 284945 h 1424419"/>
                <a:gd name="connsiteX3-1723" fmla="*/ 1237706 w 1305299"/>
                <a:gd name="connsiteY3-1724" fmla="*/ 306775 h 1424419"/>
                <a:gd name="connsiteX4-1725" fmla="*/ 1301712 w 1305299"/>
                <a:gd name="connsiteY4-1726" fmla="*/ 442384 h 1424419"/>
                <a:gd name="connsiteX5-1727" fmla="*/ 1303099 w 1305299"/>
                <a:gd name="connsiteY5-1728" fmla="*/ 495558 h 1424419"/>
                <a:gd name="connsiteX6-1729" fmla="*/ 1301746 w 1305299"/>
                <a:gd name="connsiteY6-1730" fmla="*/ 953747 h 1424419"/>
                <a:gd name="connsiteX7-1731" fmla="*/ 1302599 w 1305299"/>
                <a:gd name="connsiteY7-1732" fmla="*/ 1003650 h 1424419"/>
                <a:gd name="connsiteX8-1733" fmla="*/ 1227376 w 1305299"/>
                <a:gd name="connsiteY8-1734" fmla="*/ 1152027 h 1424419"/>
                <a:gd name="connsiteX9-1735" fmla="*/ 1172881 w 1305299"/>
                <a:gd name="connsiteY9-1736" fmla="*/ 1179342 h 1424419"/>
                <a:gd name="connsiteX10-1737" fmla="*/ 792288 w 1305299"/>
                <a:gd name="connsiteY10-1738" fmla="*/ 1385653 h 1424419"/>
                <a:gd name="connsiteX11-1739" fmla="*/ 522686 w 1305299"/>
                <a:gd name="connsiteY11-1740" fmla="*/ 1384922 h 1424419"/>
                <a:gd name="connsiteX12-1741" fmla="*/ 94302 w 1305299"/>
                <a:gd name="connsiteY12-1742" fmla="*/ 1158755 h 1424419"/>
                <a:gd name="connsiteX13-1743" fmla="*/ 39429 w 1305299"/>
                <a:gd name="connsiteY13-1744" fmla="*/ 1117635 h 1424419"/>
                <a:gd name="connsiteX14-1745" fmla="*/ 667 w 1305299"/>
                <a:gd name="connsiteY14-1746" fmla="*/ 999105 h 1424419"/>
                <a:gd name="connsiteX15-1747" fmla="*/ 0 w 1305299"/>
                <a:gd name="connsiteY15-1748" fmla="*/ 972364 h 1424419"/>
                <a:gd name="connsiteX16-1749" fmla="*/ 2496 w 1305299"/>
                <a:gd name="connsiteY16-1750" fmla="*/ 463106 h 1424419"/>
                <a:gd name="connsiteX17-1751" fmla="*/ 2458 w 1305299"/>
                <a:gd name="connsiteY17-1752" fmla="*/ 429563 h 1424419"/>
                <a:gd name="connsiteX18-1753" fmla="*/ 75248 w 1305299"/>
                <a:gd name="connsiteY18-1754" fmla="*/ 303202 h 1424419"/>
                <a:gd name="connsiteX19-1755" fmla="*/ 106293 w 1305299"/>
                <a:gd name="connsiteY19-1756" fmla="*/ 282597 h 1424419"/>
                <a:gd name="connsiteX20-1757" fmla="*/ 541533 w 1305299"/>
                <a:gd name="connsiteY20-1758" fmla="*/ 38110 h 1424419"/>
                <a:gd name="connsiteX21-1759" fmla="*/ 653528 w 1305299"/>
                <a:gd name="connsiteY21-1760" fmla="*/ 0 h 1424419"/>
                <a:gd name="connsiteX0-1761" fmla="*/ 653528 w 1306646"/>
                <a:gd name="connsiteY0-1762" fmla="*/ 0 h 1424419"/>
                <a:gd name="connsiteX1-1763" fmla="*/ 757287 w 1306646"/>
                <a:gd name="connsiteY1-1764" fmla="*/ 32444 h 1424419"/>
                <a:gd name="connsiteX2-1765" fmla="*/ 1206876 w 1306646"/>
                <a:gd name="connsiteY2-1766" fmla="*/ 284945 h 1424419"/>
                <a:gd name="connsiteX3-1767" fmla="*/ 1237706 w 1306646"/>
                <a:gd name="connsiteY3-1768" fmla="*/ 306775 h 1424419"/>
                <a:gd name="connsiteX4-1769" fmla="*/ 1301712 w 1306646"/>
                <a:gd name="connsiteY4-1770" fmla="*/ 442384 h 1424419"/>
                <a:gd name="connsiteX5-1771" fmla="*/ 1303099 w 1306646"/>
                <a:gd name="connsiteY5-1772" fmla="*/ 495558 h 1424419"/>
                <a:gd name="connsiteX6-1773" fmla="*/ 1301746 w 1306646"/>
                <a:gd name="connsiteY6-1774" fmla="*/ 953747 h 1424419"/>
                <a:gd name="connsiteX7-1775" fmla="*/ 1302599 w 1306646"/>
                <a:gd name="connsiteY7-1776" fmla="*/ 1003650 h 1424419"/>
                <a:gd name="connsiteX8-1777" fmla="*/ 1227376 w 1306646"/>
                <a:gd name="connsiteY8-1778" fmla="*/ 1152027 h 1424419"/>
                <a:gd name="connsiteX9-1779" fmla="*/ 1172881 w 1306646"/>
                <a:gd name="connsiteY9-1780" fmla="*/ 1179342 h 1424419"/>
                <a:gd name="connsiteX10-1781" fmla="*/ 792288 w 1306646"/>
                <a:gd name="connsiteY10-1782" fmla="*/ 1385653 h 1424419"/>
                <a:gd name="connsiteX11-1783" fmla="*/ 522686 w 1306646"/>
                <a:gd name="connsiteY11-1784" fmla="*/ 1384922 h 1424419"/>
                <a:gd name="connsiteX12-1785" fmla="*/ 94302 w 1306646"/>
                <a:gd name="connsiteY12-1786" fmla="*/ 1158755 h 1424419"/>
                <a:gd name="connsiteX13-1787" fmla="*/ 39429 w 1306646"/>
                <a:gd name="connsiteY13-1788" fmla="*/ 1117635 h 1424419"/>
                <a:gd name="connsiteX14-1789" fmla="*/ 667 w 1306646"/>
                <a:gd name="connsiteY14-1790" fmla="*/ 999105 h 1424419"/>
                <a:gd name="connsiteX15-1791" fmla="*/ 0 w 1306646"/>
                <a:gd name="connsiteY15-1792" fmla="*/ 972364 h 1424419"/>
                <a:gd name="connsiteX16-1793" fmla="*/ 2496 w 1306646"/>
                <a:gd name="connsiteY16-1794" fmla="*/ 463106 h 1424419"/>
                <a:gd name="connsiteX17-1795" fmla="*/ 2458 w 1306646"/>
                <a:gd name="connsiteY17-1796" fmla="*/ 429563 h 1424419"/>
                <a:gd name="connsiteX18-1797" fmla="*/ 75248 w 1306646"/>
                <a:gd name="connsiteY18-1798" fmla="*/ 303202 h 1424419"/>
                <a:gd name="connsiteX19-1799" fmla="*/ 106293 w 1306646"/>
                <a:gd name="connsiteY19-1800" fmla="*/ 282597 h 1424419"/>
                <a:gd name="connsiteX20-1801" fmla="*/ 541533 w 1306646"/>
                <a:gd name="connsiteY20-1802" fmla="*/ 38110 h 1424419"/>
                <a:gd name="connsiteX21-1803" fmla="*/ 653528 w 1306646"/>
                <a:gd name="connsiteY21-1804" fmla="*/ 0 h 1424419"/>
                <a:gd name="connsiteX0-1805" fmla="*/ 653528 w 1305299"/>
                <a:gd name="connsiteY0-1806" fmla="*/ 0 h 1424419"/>
                <a:gd name="connsiteX1-1807" fmla="*/ 757287 w 1305299"/>
                <a:gd name="connsiteY1-1808" fmla="*/ 32444 h 1424419"/>
                <a:gd name="connsiteX2-1809" fmla="*/ 1206876 w 1305299"/>
                <a:gd name="connsiteY2-1810" fmla="*/ 284945 h 1424419"/>
                <a:gd name="connsiteX3-1811" fmla="*/ 1237706 w 1305299"/>
                <a:gd name="connsiteY3-1812" fmla="*/ 306775 h 1424419"/>
                <a:gd name="connsiteX4-1813" fmla="*/ 1301712 w 1305299"/>
                <a:gd name="connsiteY4-1814" fmla="*/ 442384 h 1424419"/>
                <a:gd name="connsiteX5-1815" fmla="*/ 1303099 w 1305299"/>
                <a:gd name="connsiteY5-1816" fmla="*/ 495558 h 1424419"/>
                <a:gd name="connsiteX6-1817" fmla="*/ 1301746 w 1305299"/>
                <a:gd name="connsiteY6-1818" fmla="*/ 953747 h 1424419"/>
                <a:gd name="connsiteX7-1819" fmla="*/ 1302599 w 1305299"/>
                <a:gd name="connsiteY7-1820" fmla="*/ 1003650 h 1424419"/>
                <a:gd name="connsiteX8-1821" fmla="*/ 1227376 w 1305299"/>
                <a:gd name="connsiteY8-1822" fmla="*/ 1152027 h 1424419"/>
                <a:gd name="connsiteX9-1823" fmla="*/ 1172881 w 1305299"/>
                <a:gd name="connsiteY9-1824" fmla="*/ 1179342 h 1424419"/>
                <a:gd name="connsiteX10-1825" fmla="*/ 792288 w 1305299"/>
                <a:gd name="connsiteY10-1826" fmla="*/ 1385653 h 1424419"/>
                <a:gd name="connsiteX11-1827" fmla="*/ 522686 w 1305299"/>
                <a:gd name="connsiteY11-1828" fmla="*/ 1384922 h 1424419"/>
                <a:gd name="connsiteX12-1829" fmla="*/ 94302 w 1305299"/>
                <a:gd name="connsiteY12-1830" fmla="*/ 1158755 h 1424419"/>
                <a:gd name="connsiteX13-1831" fmla="*/ 39429 w 1305299"/>
                <a:gd name="connsiteY13-1832" fmla="*/ 1117635 h 1424419"/>
                <a:gd name="connsiteX14-1833" fmla="*/ 667 w 1305299"/>
                <a:gd name="connsiteY14-1834" fmla="*/ 999105 h 1424419"/>
                <a:gd name="connsiteX15-1835" fmla="*/ 0 w 1305299"/>
                <a:gd name="connsiteY15-1836" fmla="*/ 972364 h 1424419"/>
                <a:gd name="connsiteX16-1837" fmla="*/ 2496 w 1305299"/>
                <a:gd name="connsiteY16-1838" fmla="*/ 463106 h 1424419"/>
                <a:gd name="connsiteX17-1839" fmla="*/ 2458 w 1305299"/>
                <a:gd name="connsiteY17-1840" fmla="*/ 429563 h 1424419"/>
                <a:gd name="connsiteX18-1841" fmla="*/ 75248 w 1305299"/>
                <a:gd name="connsiteY18-1842" fmla="*/ 303202 h 1424419"/>
                <a:gd name="connsiteX19-1843" fmla="*/ 106293 w 1305299"/>
                <a:gd name="connsiteY19-1844" fmla="*/ 282597 h 1424419"/>
                <a:gd name="connsiteX20-1845" fmla="*/ 541533 w 1305299"/>
                <a:gd name="connsiteY20-1846" fmla="*/ 38110 h 1424419"/>
                <a:gd name="connsiteX21-1847" fmla="*/ 653528 w 1305299"/>
                <a:gd name="connsiteY21-1848" fmla="*/ 0 h 1424419"/>
                <a:gd name="connsiteX0-1849" fmla="*/ 653528 w 1304127"/>
                <a:gd name="connsiteY0-1850" fmla="*/ 0 h 1424419"/>
                <a:gd name="connsiteX1-1851" fmla="*/ 757287 w 1304127"/>
                <a:gd name="connsiteY1-1852" fmla="*/ 32444 h 1424419"/>
                <a:gd name="connsiteX2-1853" fmla="*/ 1206876 w 1304127"/>
                <a:gd name="connsiteY2-1854" fmla="*/ 284945 h 1424419"/>
                <a:gd name="connsiteX3-1855" fmla="*/ 1237706 w 1304127"/>
                <a:gd name="connsiteY3-1856" fmla="*/ 306775 h 1424419"/>
                <a:gd name="connsiteX4-1857" fmla="*/ 1301712 w 1304127"/>
                <a:gd name="connsiteY4-1858" fmla="*/ 442384 h 1424419"/>
                <a:gd name="connsiteX5-1859" fmla="*/ 1303099 w 1304127"/>
                <a:gd name="connsiteY5-1860" fmla="*/ 495558 h 1424419"/>
                <a:gd name="connsiteX6-1861" fmla="*/ 1301746 w 1304127"/>
                <a:gd name="connsiteY6-1862" fmla="*/ 953747 h 1424419"/>
                <a:gd name="connsiteX7-1863" fmla="*/ 1302599 w 1304127"/>
                <a:gd name="connsiteY7-1864" fmla="*/ 1003650 h 1424419"/>
                <a:gd name="connsiteX8-1865" fmla="*/ 1227376 w 1304127"/>
                <a:gd name="connsiteY8-1866" fmla="*/ 1152027 h 1424419"/>
                <a:gd name="connsiteX9-1867" fmla="*/ 1172881 w 1304127"/>
                <a:gd name="connsiteY9-1868" fmla="*/ 1179342 h 1424419"/>
                <a:gd name="connsiteX10-1869" fmla="*/ 792288 w 1304127"/>
                <a:gd name="connsiteY10-1870" fmla="*/ 1385653 h 1424419"/>
                <a:gd name="connsiteX11-1871" fmla="*/ 522686 w 1304127"/>
                <a:gd name="connsiteY11-1872" fmla="*/ 1384922 h 1424419"/>
                <a:gd name="connsiteX12-1873" fmla="*/ 94302 w 1304127"/>
                <a:gd name="connsiteY12-1874" fmla="*/ 1158755 h 1424419"/>
                <a:gd name="connsiteX13-1875" fmla="*/ 39429 w 1304127"/>
                <a:gd name="connsiteY13-1876" fmla="*/ 1117635 h 1424419"/>
                <a:gd name="connsiteX14-1877" fmla="*/ 667 w 1304127"/>
                <a:gd name="connsiteY14-1878" fmla="*/ 999105 h 1424419"/>
                <a:gd name="connsiteX15-1879" fmla="*/ 0 w 1304127"/>
                <a:gd name="connsiteY15-1880" fmla="*/ 972364 h 1424419"/>
                <a:gd name="connsiteX16-1881" fmla="*/ 2496 w 1304127"/>
                <a:gd name="connsiteY16-1882" fmla="*/ 463106 h 1424419"/>
                <a:gd name="connsiteX17-1883" fmla="*/ 2458 w 1304127"/>
                <a:gd name="connsiteY17-1884" fmla="*/ 429563 h 1424419"/>
                <a:gd name="connsiteX18-1885" fmla="*/ 75248 w 1304127"/>
                <a:gd name="connsiteY18-1886" fmla="*/ 303202 h 1424419"/>
                <a:gd name="connsiteX19-1887" fmla="*/ 106293 w 1304127"/>
                <a:gd name="connsiteY19-1888" fmla="*/ 282597 h 1424419"/>
                <a:gd name="connsiteX20-1889" fmla="*/ 541533 w 1304127"/>
                <a:gd name="connsiteY20-1890" fmla="*/ 38110 h 1424419"/>
                <a:gd name="connsiteX21-1891" fmla="*/ 653528 w 1304127"/>
                <a:gd name="connsiteY21-1892" fmla="*/ 0 h 1424419"/>
                <a:gd name="connsiteX0-1893" fmla="*/ 653528 w 1306101"/>
                <a:gd name="connsiteY0-1894" fmla="*/ 0 h 1424419"/>
                <a:gd name="connsiteX1-1895" fmla="*/ 757287 w 1306101"/>
                <a:gd name="connsiteY1-1896" fmla="*/ 32444 h 1424419"/>
                <a:gd name="connsiteX2-1897" fmla="*/ 1206876 w 1306101"/>
                <a:gd name="connsiteY2-1898" fmla="*/ 284945 h 1424419"/>
                <a:gd name="connsiteX3-1899" fmla="*/ 1237706 w 1306101"/>
                <a:gd name="connsiteY3-1900" fmla="*/ 306775 h 1424419"/>
                <a:gd name="connsiteX4-1901" fmla="*/ 1305773 w 1306101"/>
                <a:gd name="connsiteY4-1902" fmla="*/ 442384 h 1424419"/>
                <a:gd name="connsiteX5-1903" fmla="*/ 1303099 w 1306101"/>
                <a:gd name="connsiteY5-1904" fmla="*/ 495558 h 1424419"/>
                <a:gd name="connsiteX6-1905" fmla="*/ 1301746 w 1306101"/>
                <a:gd name="connsiteY6-1906" fmla="*/ 953747 h 1424419"/>
                <a:gd name="connsiteX7-1907" fmla="*/ 1302599 w 1306101"/>
                <a:gd name="connsiteY7-1908" fmla="*/ 1003650 h 1424419"/>
                <a:gd name="connsiteX8-1909" fmla="*/ 1227376 w 1306101"/>
                <a:gd name="connsiteY8-1910" fmla="*/ 1152027 h 1424419"/>
                <a:gd name="connsiteX9-1911" fmla="*/ 1172881 w 1306101"/>
                <a:gd name="connsiteY9-1912" fmla="*/ 1179342 h 1424419"/>
                <a:gd name="connsiteX10-1913" fmla="*/ 792288 w 1306101"/>
                <a:gd name="connsiteY10-1914" fmla="*/ 1385653 h 1424419"/>
                <a:gd name="connsiteX11-1915" fmla="*/ 522686 w 1306101"/>
                <a:gd name="connsiteY11-1916" fmla="*/ 1384922 h 1424419"/>
                <a:gd name="connsiteX12-1917" fmla="*/ 94302 w 1306101"/>
                <a:gd name="connsiteY12-1918" fmla="*/ 1158755 h 1424419"/>
                <a:gd name="connsiteX13-1919" fmla="*/ 39429 w 1306101"/>
                <a:gd name="connsiteY13-1920" fmla="*/ 1117635 h 1424419"/>
                <a:gd name="connsiteX14-1921" fmla="*/ 667 w 1306101"/>
                <a:gd name="connsiteY14-1922" fmla="*/ 999105 h 1424419"/>
                <a:gd name="connsiteX15-1923" fmla="*/ 0 w 1306101"/>
                <a:gd name="connsiteY15-1924" fmla="*/ 972364 h 1424419"/>
                <a:gd name="connsiteX16-1925" fmla="*/ 2496 w 1306101"/>
                <a:gd name="connsiteY16-1926" fmla="*/ 463106 h 1424419"/>
                <a:gd name="connsiteX17-1927" fmla="*/ 2458 w 1306101"/>
                <a:gd name="connsiteY17-1928" fmla="*/ 429563 h 1424419"/>
                <a:gd name="connsiteX18-1929" fmla="*/ 75248 w 1306101"/>
                <a:gd name="connsiteY18-1930" fmla="*/ 303202 h 1424419"/>
                <a:gd name="connsiteX19-1931" fmla="*/ 106293 w 1306101"/>
                <a:gd name="connsiteY19-1932" fmla="*/ 282597 h 1424419"/>
                <a:gd name="connsiteX20-1933" fmla="*/ 541533 w 1306101"/>
                <a:gd name="connsiteY20-1934" fmla="*/ 38110 h 1424419"/>
                <a:gd name="connsiteX21-1935" fmla="*/ 653528 w 1306101"/>
                <a:gd name="connsiteY21-1936" fmla="*/ 0 h 1424419"/>
                <a:gd name="connsiteX0-1937" fmla="*/ 653528 w 1304819"/>
                <a:gd name="connsiteY0-1938" fmla="*/ 0 h 1424419"/>
                <a:gd name="connsiteX1-1939" fmla="*/ 757287 w 1304819"/>
                <a:gd name="connsiteY1-1940" fmla="*/ 32444 h 1424419"/>
                <a:gd name="connsiteX2-1941" fmla="*/ 1206876 w 1304819"/>
                <a:gd name="connsiteY2-1942" fmla="*/ 284945 h 1424419"/>
                <a:gd name="connsiteX3-1943" fmla="*/ 1237706 w 1304819"/>
                <a:gd name="connsiteY3-1944" fmla="*/ 306775 h 1424419"/>
                <a:gd name="connsiteX4-1945" fmla="*/ 1304420 w 1304819"/>
                <a:gd name="connsiteY4-1946" fmla="*/ 434263 h 1424419"/>
                <a:gd name="connsiteX5-1947" fmla="*/ 1303099 w 1304819"/>
                <a:gd name="connsiteY5-1948" fmla="*/ 495558 h 1424419"/>
                <a:gd name="connsiteX6-1949" fmla="*/ 1301746 w 1304819"/>
                <a:gd name="connsiteY6-1950" fmla="*/ 953747 h 1424419"/>
                <a:gd name="connsiteX7-1951" fmla="*/ 1302599 w 1304819"/>
                <a:gd name="connsiteY7-1952" fmla="*/ 1003650 h 1424419"/>
                <a:gd name="connsiteX8-1953" fmla="*/ 1227376 w 1304819"/>
                <a:gd name="connsiteY8-1954" fmla="*/ 1152027 h 1424419"/>
                <a:gd name="connsiteX9-1955" fmla="*/ 1172881 w 1304819"/>
                <a:gd name="connsiteY9-1956" fmla="*/ 1179342 h 1424419"/>
                <a:gd name="connsiteX10-1957" fmla="*/ 792288 w 1304819"/>
                <a:gd name="connsiteY10-1958" fmla="*/ 1385653 h 1424419"/>
                <a:gd name="connsiteX11-1959" fmla="*/ 522686 w 1304819"/>
                <a:gd name="connsiteY11-1960" fmla="*/ 1384922 h 1424419"/>
                <a:gd name="connsiteX12-1961" fmla="*/ 94302 w 1304819"/>
                <a:gd name="connsiteY12-1962" fmla="*/ 1158755 h 1424419"/>
                <a:gd name="connsiteX13-1963" fmla="*/ 39429 w 1304819"/>
                <a:gd name="connsiteY13-1964" fmla="*/ 1117635 h 1424419"/>
                <a:gd name="connsiteX14-1965" fmla="*/ 667 w 1304819"/>
                <a:gd name="connsiteY14-1966" fmla="*/ 999105 h 1424419"/>
                <a:gd name="connsiteX15-1967" fmla="*/ 0 w 1304819"/>
                <a:gd name="connsiteY15-1968" fmla="*/ 972364 h 1424419"/>
                <a:gd name="connsiteX16-1969" fmla="*/ 2496 w 1304819"/>
                <a:gd name="connsiteY16-1970" fmla="*/ 463106 h 1424419"/>
                <a:gd name="connsiteX17-1971" fmla="*/ 2458 w 1304819"/>
                <a:gd name="connsiteY17-1972" fmla="*/ 429563 h 1424419"/>
                <a:gd name="connsiteX18-1973" fmla="*/ 75248 w 1304819"/>
                <a:gd name="connsiteY18-1974" fmla="*/ 303202 h 1424419"/>
                <a:gd name="connsiteX19-1975" fmla="*/ 106293 w 1304819"/>
                <a:gd name="connsiteY19-1976" fmla="*/ 282597 h 1424419"/>
                <a:gd name="connsiteX20-1977" fmla="*/ 541533 w 1304819"/>
                <a:gd name="connsiteY20-1978" fmla="*/ 38110 h 1424419"/>
                <a:gd name="connsiteX21-1979" fmla="*/ 653528 w 1304819"/>
                <a:gd name="connsiteY21-1980" fmla="*/ 0 h 1424419"/>
                <a:gd name="connsiteX0-1981" fmla="*/ 653528 w 1306525"/>
                <a:gd name="connsiteY0-1982" fmla="*/ 0 h 1424419"/>
                <a:gd name="connsiteX1-1983" fmla="*/ 757287 w 1306525"/>
                <a:gd name="connsiteY1-1984" fmla="*/ 32444 h 1424419"/>
                <a:gd name="connsiteX2-1985" fmla="*/ 1206876 w 1306525"/>
                <a:gd name="connsiteY2-1986" fmla="*/ 284945 h 1424419"/>
                <a:gd name="connsiteX3-1987" fmla="*/ 1237706 w 1306525"/>
                <a:gd name="connsiteY3-1988" fmla="*/ 306775 h 1424419"/>
                <a:gd name="connsiteX4-1989" fmla="*/ 1304420 w 1306525"/>
                <a:gd name="connsiteY4-1990" fmla="*/ 434263 h 1424419"/>
                <a:gd name="connsiteX5-1991" fmla="*/ 1305806 w 1306525"/>
                <a:gd name="connsiteY5-1992" fmla="*/ 519922 h 1424419"/>
                <a:gd name="connsiteX6-1993" fmla="*/ 1301746 w 1306525"/>
                <a:gd name="connsiteY6-1994" fmla="*/ 953747 h 1424419"/>
                <a:gd name="connsiteX7-1995" fmla="*/ 1302599 w 1306525"/>
                <a:gd name="connsiteY7-1996" fmla="*/ 1003650 h 1424419"/>
                <a:gd name="connsiteX8-1997" fmla="*/ 1227376 w 1306525"/>
                <a:gd name="connsiteY8-1998" fmla="*/ 1152027 h 1424419"/>
                <a:gd name="connsiteX9-1999" fmla="*/ 1172881 w 1306525"/>
                <a:gd name="connsiteY9-2000" fmla="*/ 1179342 h 1424419"/>
                <a:gd name="connsiteX10-2001" fmla="*/ 792288 w 1306525"/>
                <a:gd name="connsiteY10-2002" fmla="*/ 1385653 h 1424419"/>
                <a:gd name="connsiteX11-2003" fmla="*/ 522686 w 1306525"/>
                <a:gd name="connsiteY11-2004" fmla="*/ 1384922 h 1424419"/>
                <a:gd name="connsiteX12-2005" fmla="*/ 94302 w 1306525"/>
                <a:gd name="connsiteY12-2006" fmla="*/ 1158755 h 1424419"/>
                <a:gd name="connsiteX13-2007" fmla="*/ 39429 w 1306525"/>
                <a:gd name="connsiteY13-2008" fmla="*/ 1117635 h 1424419"/>
                <a:gd name="connsiteX14-2009" fmla="*/ 667 w 1306525"/>
                <a:gd name="connsiteY14-2010" fmla="*/ 999105 h 1424419"/>
                <a:gd name="connsiteX15-2011" fmla="*/ 0 w 1306525"/>
                <a:gd name="connsiteY15-2012" fmla="*/ 972364 h 1424419"/>
                <a:gd name="connsiteX16-2013" fmla="*/ 2496 w 1306525"/>
                <a:gd name="connsiteY16-2014" fmla="*/ 463106 h 1424419"/>
                <a:gd name="connsiteX17-2015" fmla="*/ 2458 w 1306525"/>
                <a:gd name="connsiteY17-2016" fmla="*/ 429563 h 1424419"/>
                <a:gd name="connsiteX18-2017" fmla="*/ 75248 w 1306525"/>
                <a:gd name="connsiteY18-2018" fmla="*/ 303202 h 1424419"/>
                <a:gd name="connsiteX19-2019" fmla="*/ 106293 w 1306525"/>
                <a:gd name="connsiteY19-2020" fmla="*/ 282597 h 1424419"/>
                <a:gd name="connsiteX20-2021" fmla="*/ 541533 w 1306525"/>
                <a:gd name="connsiteY20-2022" fmla="*/ 38110 h 1424419"/>
                <a:gd name="connsiteX21-2023" fmla="*/ 653528 w 1306525"/>
                <a:gd name="connsiteY21-2024" fmla="*/ 0 h 1424419"/>
                <a:gd name="connsiteX0-2025" fmla="*/ 653528 w 1305814"/>
                <a:gd name="connsiteY0-2026" fmla="*/ 0 h 1424419"/>
                <a:gd name="connsiteX1-2027" fmla="*/ 757287 w 1305814"/>
                <a:gd name="connsiteY1-2028" fmla="*/ 32444 h 1424419"/>
                <a:gd name="connsiteX2-2029" fmla="*/ 1206876 w 1305814"/>
                <a:gd name="connsiteY2-2030" fmla="*/ 284945 h 1424419"/>
                <a:gd name="connsiteX3-2031" fmla="*/ 1237706 w 1305814"/>
                <a:gd name="connsiteY3-2032" fmla="*/ 306775 h 1424419"/>
                <a:gd name="connsiteX4-2033" fmla="*/ 1304420 w 1305814"/>
                <a:gd name="connsiteY4-2034" fmla="*/ 434263 h 1424419"/>
                <a:gd name="connsiteX5-2035" fmla="*/ 1305806 w 1305814"/>
                <a:gd name="connsiteY5-2036" fmla="*/ 519922 h 1424419"/>
                <a:gd name="connsiteX6-2037" fmla="*/ 1301746 w 1305814"/>
                <a:gd name="connsiteY6-2038" fmla="*/ 953747 h 1424419"/>
                <a:gd name="connsiteX7-2039" fmla="*/ 1302599 w 1305814"/>
                <a:gd name="connsiteY7-2040" fmla="*/ 1003650 h 1424419"/>
                <a:gd name="connsiteX8-2041" fmla="*/ 1227376 w 1305814"/>
                <a:gd name="connsiteY8-2042" fmla="*/ 1152027 h 1424419"/>
                <a:gd name="connsiteX9-2043" fmla="*/ 1172881 w 1305814"/>
                <a:gd name="connsiteY9-2044" fmla="*/ 1179342 h 1424419"/>
                <a:gd name="connsiteX10-2045" fmla="*/ 792288 w 1305814"/>
                <a:gd name="connsiteY10-2046" fmla="*/ 1385653 h 1424419"/>
                <a:gd name="connsiteX11-2047" fmla="*/ 522686 w 1305814"/>
                <a:gd name="connsiteY11-2048" fmla="*/ 1384922 h 1424419"/>
                <a:gd name="connsiteX12-2049" fmla="*/ 94302 w 1305814"/>
                <a:gd name="connsiteY12-2050" fmla="*/ 1158755 h 1424419"/>
                <a:gd name="connsiteX13-2051" fmla="*/ 39429 w 1305814"/>
                <a:gd name="connsiteY13-2052" fmla="*/ 1117635 h 1424419"/>
                <a:gd name="connsiteX14-2053" fmla="*/ 667 w 1305814"/>
                <a:gd name="connsiteY14-2054" fmla="*/ 999105 h 1424419"/>
                <a:gd name="connsiteX15-2055" fmla="*/ 0 w 1305814"/>
                <a:gd name="connsiteY15-2056" fmla="*/ 972364 h 1424419"/>
                <a:gd name="connsiteX16-2057" fmla="*/ 2496 w 1305814"/>
                <a:gd name="connsiteY16-2058" fmla="*/ 463106 h 1424419"/>
                <a:gd name="connsiteX17-2059" fmla="*/ 2458 w 1305814"/>
                <a:gd name="connsiteY17-2060" fmla="*/ 429563 h 1424419"/>
                <a:gd name="connsiteX18-2061" fmla="*/ 75248 w 1305814"/>
                <a:gd name="connsiteY18-2062" fmla="*/ 303202 h 1424419"/>
                <a:gd name="connsiteX19-2063" fmla="*/ 106293 w 1305814"/>
                <a:gd name="connsiteY19-2064" fmla="*/ 282597 h 1424419"/>
                <a:gd name="connsiteX20-2065" fmla="*/ 541533 w 1305814"/>
                <a:gd name="connsiteY20-2066" fmla="*/ 38110 h 1424419"/>
                <a:gd name="connsiteX21-2067" fmla="*/ 653528 w 1305814"/>
                <a:gd name="connsiteY21-2068" fmla="*/ 0 h 1424419"/>
                <a:gd name="connsiteX0-2069" fmla="*/ 653528 w 1305814"/>
                <a:gd name="connsiteY0-2070" fmla="*/ 0 h 1424419"/>
                <a:gd name="connsiteX1-2071" fmla="*/ 757287 w 1305814"/>
                <a:gd name="connsiteY1-2072" fmla="*/ 32444 h 1424419"/>
                <a:gd name="connsiteX2-2073" fmla="*/ 1206876 w 1305814"/>
                <a:gd name="connsiteY2-2074" fmla="*/ 284945 h 1424419"/>
                <a:gd name="connsiteX3-2075" fmla="*/ 1237706 w 1305814"/>
                <a:gd name="connsiteY3-2076" fmla="*/ 306775 h 1424419"/>
                <a:gd name="connsiteX4-2077" fmla="*/ 1304420 w 1305814"/>
                <a:gd name="connsiteY4-2078" fmla="*/ 434263 h 1424419"/>
                <a:gd name="connsiteX5-2079" fmla="*/ 1305806 w 1305814"/>
                <a:gd name="connsiteY5-2080" fmla="*/ 519922 h 1424419"/>
                <a:gd name="connsiteX6-2081" fmla="*/ 1301746 w 1305814"/>
                <a:gd name="connsiteY6-2082" fmla="*/ 953747 h 1424419"/>
                <a:gd name="connsiteX7-2083" fmla="*/ 1302599 w 1305814"/>
                <a:gd name="connsiteY7-2084" fmla="*/ 1003650 h 1424419"/>
                <a:gd name="connsiteX8-2085" fmla="*/ 1227376 w 1305814"/>
                <a:gd name="connsiteY8-2086" fmla="*/ 1152027 h 1424419"/>
                <a:gd name="connsiteX9-2087" fmla="*/ 1172881 w 1305814"/>
                <a:gd name="connsiteY9-2088" fmla="*/ 1179342 h 1424419"/>
                <a:gd name="connsiteX10-2089" fmla="*/ 792288 w 1305814"/>
                <a:gd name="connsiteY10-2090" fmla="*/ 1385653 h 1424419"/>
                <a:gd name="connsiteX11-2091" fmla="*/ 522686 w 1305814"/>
                <a:gd name="connsiteY11-2092" fmla="*/ 1384922 h 1424419"/>
                <a:gd name="connsiteX12-2093" fmla="*/ 94302 w 1305814"/>
                <a:gd name="connsiteY12-2094" fmla="*/ 1158755 h 1424419"/>
                <a:gd name="connsiteX13-2095" fmla="*/ 39429 w 1305814"/>
                <a:gd name="connsiteY13-2096" fmla="*/ 1117635 h 1424419"/>
                <a:gd name="connsiteX14-2097" fmla="*/ 667 w 1305814"/>
                <a:gd name="connsiteY14-2098" fmla="*/ 999105 h 1424419"/>
                <a:gd name="connsiteX15-2099" fmla="*/ 0 w 1305814"/>
                <a:gd name="connsiteY15-2100" fmla="*/ 972364 h 1424419"/>
                <a:gd name="connsiteX16-2101" fmla="*/ 2496 w 1305814"/>
                <a:gd name="connsiteY16-2102" fmla="*/ 463106 h 1424419"/>
                <a:gd name="connsiteX17-2103" fmla="*/ 2458 w 1305814"/>
                <a:gd name="connsiteY17-2104" fmla="*/ 429563 h 1424419"/>
                <a:gd name="connsiteX18-2105" fmla="*/ 75248 w 1305814"/>
                <a:gd name="connsiteY18-2106" fmla="*/ 303202 h 1424419"/>
                <a:gd name="connsiteX19-2107" fmla="*/ 106293 w 1305814"/>
                <a:gd name="connsiteY19-2108" fmla="*/ 282597 h 1424419"/>
                <a:gd name="connsiteX20-2109" fmla="*/ 541533 w 1305814"/>
                <a:gd name="connsiteY20-2110" fmla="*/ 38110 h 1424419"/>
                <a:gd name="connsiteX21-2111" fmla="*/ 653528 w 1305814"/>
                <a:gd name="connsiteY21-2112" fmla="*/ 0 h 1424419"/>
                <a:gd name="connsiteX0-2113" fmla="*/ 653528 w 1305814"/>
                <a:gd name="connsiteY0-2114" fmla="*/ 0 h 1424419"/>
                <a:gd name="connsiteX1-2115" fmla="*/ 757287 w 1305814"/>
                <a:gd name="connsiteY1-2116" fmla="*/ 32444 h 1424419"/>
                <a:gd name="connsiteX2-2117" fmla="*/ 1206876 w 1305814"/>
                <a:gd name="connsiteY2-2118" fmla="*/ 284945 h 1424419"/>
                <a:gd name="connsiteX3-2119" fmla="*/ 1237706 w 1305814"/>
                <a:gd name="connsiteY3-2120" fmla="*/ 306775 h 1424419"/>
                <a:gd name="connsiteX4-2121" fmla="*/ 1304420 w 1305814"/>
                <a:gd name="connsiteY4-2122" fmla="*/ 434263 h 1424419"/>
                <a:gd name="connsiteX5-2123" fmla="*/ 1305806 w 1305814"/>
                <a:gd name="connsiteY5-2124" fmla="*/ 519922 h 1424419"/>
                <a:gd name="connsiteX6-2125" fmla="*/ 1301746 w 1305814"/>
                <a:gd name="connsiteY6-2126" fmla="*/ 953747 h 1424419"/>
                <a:gd name="connsiteX7-2127" fmla="*/ 1302599 w 1305814"/>
                <a:gd name="connsiteY7-2128" fmla="*/ 1003650 h 1424419"/>
                <a:gd name="connsiteX8-2129" fmla="*/ 1227376 w 1305814"/>
                <a:gd name="connsiteY8-2130" fmla="*/ 1152027 h 1424419"/>
                <a:gd name="connsiteX9-2131" fmla="*/ 1174235 w 1305814"/>
                <a:gd name="connsiteY9-2132" fmla="*/ 1184756 h 1424419"/>
                <a:gd name="connsiteX10-2133" fmla="*/ 792288 w 1305814"/>
                <a:gd name="connsiteY10-2134" fmla="*/ 1385653 h 1424419"/>
                <a:gd name="connsiteX11-2135" fmla="*/ 522686 w 1305814"/>
                <a:gd name="connsiteY11-2136" fmla="*/ 1384922 h 1424419"/>
                <a:gd name="connsiteX12-2137" fmla="*/ 94302 w 1305814"/>
                <a:gd name="connsiteY12-2138" fmla="*/ 1158755 h 1424419"/>
                <a:gd name="connsiteX13-2139" fmla="*/ 39429 w 1305814"/>
                <a:gd name="connsiteY13-2140" fmla="*/ 1117635 h 1424419"/>
                <a:gd name="connsiteX14-2141" fmla="*/ 667 w 1305814"/>
                <a:gd name="connsiteY14-2142" fmla="*/ 999105 h 1424419"/>
                <a:gd name="connsiteX15-2143" fmla="*/ 0 w 1305814"/>
                <a:gd name="connsiteY15-2144" fmla="*/ 972364 h 1424419"/>
                <a:gd name="connsiteX16-2145" fmla="*/ 2496 w 1305814"/>
                <a:gd name="connsiteY16-2146" fmla="*/ 463106 h 1424419"/>
                <a:gd name="connsiteX17-2147" fmla="*/ 2458 w 1305814"/>
                <a:gd name="connsiteY17-2148" fmla="*/ 429563 h 1424419"/>
                <a:gd name="connsiteX18-2149" fmla="*/ 75248 w 1305814"/>
                <a:gd name="connsiteY18-2150" fmla="*/ 303202 h 1424419"/>
                <a:gd name="connsiteX19-2151" fmla="*/ 106293 w 1305814"/>
                <a:gd name="connsiteY19-2152" fmla="*/ 282597 h 1424419"/>
                <a:gd name="connsiteX20-2153" fmla="*/ 541533 w 1305814"/>
                <a:gd name="connsiteY20-2154" fmla="*/ 38110 h 1424419"/>
                <a:gd name="connsiteX21-2155" fmla="*/ 653528 w 1305814"/>
                <a:gd name="connsiteY21-2156" fmla="*/ 0 h 1424419"/>
                <a:gd name="connsiteX0-2157" fmla="*/ 653528 w 1305814"/>
                <a:gd name="connsiteY0-2158" fmla="*/ 0 h 1424419"/>
                <a:gd name="connsiteX1-2159" fmla="*/ 757287 w 1305814"/>
                <a:gd name="connsiteY1-2160" fmla="*/ 32444 h 1424419"/>
                <a:gd name="connsiteX2-2161" fmla="*/ 1206876 w 1305814"/>
                <a:gd name="connsiteY2-2162" fmla="*/ 284945 h 1424419"/>
                <a:gd name="connsiteX3-2163" fmla="*/ 1237706 w 1305814"/>
                <a:gd name="connsiteY3-2164" fmla="*/ 306775 h 1424419"/>
                <a:gd name="connsiteX4-2165" fmla="*/ 1304420 w 1305814"/>
                <a:gd name="connsiteY4-2166" fmla="*/ 434263 h 1424419"/>
                <a:gd name="connsiteX5-2167" fmla="*/ 1305806 w 1305814"/>
                <a:gd name="connsiteY5-2168" fmla="*/ 519922 h 1424419"/>
                <a:gd name="connsiteX6-2169" fmla="*/ 1301746 w 1305814"/>
                <a:gd name="connsiteY6-2170" fmla="*/ 953747 h 1424419"/>
                <a:gd name="connsiteX7-2171" fmla="*/ 1302599 w 1305814"/>
                <a:gd name="connsiteY7-2172" fmla="*/ 1003650 h 1424419"/>
                <a:gd name="connsiteX8-2173" fmla="*/ 1227376 w 1305814"/>
                <a:gd name="connsiteY8-2174" fmla="*/ 1152027 h 1424419"/>
                <a:gd name="connsiteX9-2175" fmla="*/ 1174235 w 1305814"/>
                <a:gd name="connsiteY9-2176" fmla="*/ 1184756 h 1424419"/>
                <a:gd name="connsiteX10-2177" fmla="*/ 792288 w 1305814"/>
                <a:gd name="connsiteY10-2178" fmla="*/ 1385653 h 1424419"/>
                <a:gd name="connsiteX11-2179" fmla="*/ 522686 w 1305814"/>
                <a:gd name="connsiteY11-2180" fmla="*/ 1384922 h 1424419"/>
                <a:gd name="connsiteX12-2181" fmla="*/ 94302 w 1305814"/>
                <a:gd name="connsiteY12-2182" fmla="*/ 1158755 h 1424419"/>
                <a:gd name="connsiteX13-2183" fmla="*/ 39429 w 1305814"/>
                <a:gd name="connsiteY13-2184" fmla="*/ 1117635 h 1424419"/>
                <a:gd name="connsiteX14-2185" fmla="*/ 667 w 1305814"/>
                <a:gd name="connsiteY14-2186" fmla="*/ 999105 h 1424419"/>
                <a:gd name="connsiteX15-2187" fmla="*/ 0 w 1305814"/>
                <a:gd name="connsiteY15-2188" fmla="*/ 972364 h 1424419"/>
                <a:gd name="connsiteX16-2189" fmla="*/ 2496 w 1305814"/>
                <a:gd name="connsiteY16-2190" fmla="*/ 463106 h 1424419"/>
                <a:gd name="connsiteX17-2191" fmla="*/ 2458 w 1305814"/>
                <a:gd name="connsiteY17-2192" fmla="*/ 429563 h 1424419"/>
                <a:gd name="connsiteX18-2193" fmla="*/ 75248 w 1305814"/>
                <a:gd name="connsiteY18-2194" fmla="*/ 303202 h 1424419"/>
                <a:gd name="connsiteX19-2195" fmla="*/ 106293 w 1305814"/>
                <a:gd name="connsiteY19-2196" fmla="*/ 282597 h 1424419"/>
                <a:gd name="connsiteX20-2197" fmla="*/ 541533 w 1305814"/>
                <a:gd name="connsiteY20-2198" fmla="*/ 38110 h 1424419"/>
                <a:gd name="connsiteX21-2199" fmla="*/ 653528 w 1305814"/>
                <a:gd name="connsiteY21-2200" fmla="*/ 0 h 1424419"/>
                <a:gd name="connsiteX0-2201" fmla="*/ 653528 w 1305814"/>
                <a:gd name="connsiteY0-2202" fmla="*/ 0 h 1427408"/>
                <a:gd name="connsiteX1-2203" fmla="*/ 757287 w 1305814"/>
                <a:gd name="connsiteY1-2204" fmla="*/ 32444 h 1427408"/>
                <a:gd name="connsiteX2-2205" fmla="*/ 1206876 w 1305814"/>
                <a:gd name="connsiteY2-2206" fmla="*/ 284945 h 1427408"/>
                <a:gd name="connsiteX3-2207" fmla="*/ 1237706 w 1305814"/>
                <a:gd name="connsiteY3-2208" fmla="*/ 306775 h 1427408"/>
                <a:gd name="connsiteX4-2209" fmla="*/ 1304420 w 1305814"/>
                <a:gd name="connsiteY4-2210" fmla="*/ 434263 h 1427408"/>
                <a:gd name="connsiteX5-2211" fmla="*/ 1305806 w 1305814"/>
                <a:gd name="connsiteY5-2212" fmla="*/ 519922 h 1427408"/>
                <a:gd name="connsiteX6-2213" fmla="*/ 1301746 w 1305814"/>
                <a:gd name="connsiteY6-2214" fmla="*/ 953747 h 1427408"/>
                <a:gd name="connsiteX7-2215" fmla="*/ 1302599 w 1305814"/>
                <a:gd name="connsiteY7-2216" fmla="*/ 1003650 h 1427408"/>
                <a:gd name="connsiteX8-2217" fmla="*/ 1227376 w 1305814"/>
                <a:gd name="connsiteY8-2218" fmla="*/ 1152027 h 1427408"/>
                <a:gd name="connsiteX9-2219" fmla="*/ 1174235 w 1305814"/>
                <a:gd name="connsiteY9-2220" fmla="*/ 1184756 h 1427408"/>
                <a:gd name="connsiteX10-2221" fmla="*/ 792288 w 1305814"/>
                <a:gd name="connsiteY10-2222" fmla="*/ 1385653 h 1427408"/>
                <a:gd name="connsiteX11-2223" fmla="*/ 517719 w 1305814"/>
                <a:gd name="connsiteY11-2224" fmla="*/ 1389889 h 1427408"/>
                <a:gd name="connsiteX12-2225" fmla="*/ 94302 w 1305814"/>
                <a:gd name="connsiteY12-2226" fmla="*/ 1158755 h 1427408"/>
                <a:gd name="connsiteX13-2227" fmla="*/ 39429 w 1305814"/>
                <a:gd name="connsiteY13-2228" fmla="*/ 1117635 h 1427408"/>
                <a:gd name="connsiteX14-2229" fmla="*/ 667 w 1305814"/>
                <a:gd name="connsiteY14-2230" fmla="*/ 999105 h 1427408"/>
                <a:gd name="connsiteX15-2231" fmla="*/ 0 w 1305814"/>
                <a:gd name="connsiteY15-2232" fmla="*/ 972364 h 1427408"/>
                <a:gd name="connsiteX16-2233" fmla="*/ 2496 w 1305814"/>
                <a:gd name="connsiteY16-2234" fmla="*/ 463106 h 1427408"/>
                <a:gd name="connsiteX17-2235" fmla="*/ 2458 w 1305814"/>
                <a:gd name="connsiteY17-2236" fmla="*/ 429563 h 1427408"/>
                <a:gd name="connsiteX18-2237" fmla="*/ 75248 w 1305814"/>
                <a:gd name="connsiteY18-2238" fmla="*/ 303202 h 1427408"/>
                <a:gd name="connsiteX19-2239" fmla="*/ 106293 w 1305814"/>
                <a:gd name="connsiteY19-2240" fmla="*/ 282597 h 1427408"/>
                <a:gd name="connsiteX20-2241" fmla="*/ 541533 w 1305814"/>
                <a:gd name="connsiteY20-2242" fmla="*/ 38110 h 1427408"/>
                <a:gd name="connsiteX21-2243" fmla="*/ 653528 w 1305814"/>
                <a:gd name="connsiteY21-2244" fmla="*/ 0 h 1427408"/>
                <a:gd name="connsiteX0-2245" fmla="*/ 653528 w 1305814"/>
                <a:gd name="connsiteY0-2246" fmla="*/ 0 h 1427408"/>
                <a:gd name="connsiteX1-2247" fmla="*/ 757287 w 1305814"/>
                <a:gd name="connsiteY1-2248" fmla="*/ 32444 h 1427408"/>
                <a:gd name="connsiteX2-2249" fmla="*/ 1206876 w 1305814"/>
                <a:gd name="connsiteY2-2250" fmla="*/ 284945 h 1427408"/>
                <a:gd name="connsiteX3-2251" fmla="*/ 1237706 w 1305814"/>
                <a:gd name="connsiteY3-2252" fmla="*/ 306775 h 1427408"/>
                <a:gd name="connsiteX4-2253" fmla="*/ 1304420 w 1305814"/>
                <a:gd name="connsiteY4-2254" fmla="*/ 434263 h 1427408"/>
                <a:gd name="connsiteX5-2255" fmla="*/ 1305806 w 1305814"/>
                <a:gd name="connsiteY5-2256" fmla="*/ 519922 h 1427408"/>
                <a:gd name="connsiteX6-2257" fmla="*/ 1301746 w 1305814"/>
                <a:gd name="connsiteY6-2258" fmla="*/ 953747 h 1427408"/>
                <a:gd name="connsiteX7-2259" fmla="*/ 1302599 w 1305814"/>
                <a:gd name="connsiteY7-2260" fmla="*/ 1003650 h 1427408"/>
                <a:gd name="connsiteX8-2261" fmla="*/ 1227376 w 1305814"/>
                <a:gd name="connsiteY8-2262" fmla="*/ 1152027 h 1427408"/>
                <a:gd name="connsiteX9-2263" fmla="*/ 1174235 w 1305814"/>
                <a:gd name="connsiteY9-2264" fmla="*/ 1184756 h 1427408"/>
                <a:gd name="connsiteX10-2265" fmla="*/ 792288 w 1305814"/>
                <a:gd name="connsiteY10-2266" fmla="*/ 1385653 h 1427408"/>
                <a:gd name="connsiteX11-2267" fmla="*/ 517719 w 1305814"/>
                <a:gd name="connsiteY11-2268" fmla="*/ 1389889 h 1427408"/>
                <a:gd name="connsiteX12-2269" fmla="*/ 94302 w 1305814"/>
                <a:gd name="connsiteY12-2270" fmla="*/ 1158755 h 1427408"/>
                <a:gd name="connsiteX13-2271" fmla="*/ 39429 w 1305814"/>
                <a:gd name="connsiteY13-2272" fmla="*/ 1117635 h 1427408"/>
                <a:gd name="connsiteX14-2273" fmla="*/ 667 w 1305814"/>
                <a:gd name="connsiteY14-2274" fmla="*/ 999105 h 1427408"/>
                <a:gd name="connsiteX15-2275" fmla="*/ 0 w 1305814"/>
                <a:gd name="connsiteY15-2276" fmla="*/ 972364 h 1427408"/>
                <a:gd name="connsiteX16-2277" fmla="*/ 2496 w 1305814"/>
                <a:gd name="connsiteY16-2278" fmla="*/ 463106 h 1427408"/>
                <a:gd name="connsiteX17-2279" fmla="*/ 2458 w 1305814"/>
                <a:gd name="connsiteY17-2280" fmla="*/ 429563 h 1427408"/>
                <a:gd name="connsiteX18-2281" fmla="*/ 75248 w 1305814"/>
                <a:gd name="connsiteY18-2282" fmla="*/ 303202 h 1427408"/>
                <a:gd name="connsiteX19-2283" fmla="*/ 106293 w 1305814"/>
                <a:gd name="connsiteY19-2284" fmla="*/ 282597 h 1427408"/>
                <a:gd name="connsiteX20-2285" fmla="*/ 541533 w 1305814"/>
                <a:gd name="connsiteY20-2286" fmla="*/ 38110 h 1427408"/>
                <a:gd name="connsiteX21-2287" fmla="*/ 653528 w 1305814"/>
                <a:gd name="connsiteY21-2288" fmla="*/ 0 h 1427408"/>
                <a:gd name="connsiteX0-2289" fmla="*/ 653528 w 1305814"/>
                <a:gd name="connsiteY0-2290" fmla="*/ 0 h 1421591"/>
                <a:gd name="connsiteX1-2291" fmla="*/ 757287 w 1305814"/>
                <a:gd name="connsiteY1-2292" fmla="*/ 32444 h 1421591"/>
                <a:gd name="connsiteX2-2293" fmla="*/ 1206876 w 1305814"/>
                <a:gd name="connsiteY2-2294" fmla="*/ 284945 h 1421591"/>
                <a:gd name="connsiteX3-2295" fmla="*/ 1237706 w 1305814"/>
                <a:gd name="connsiteY3-2296" fmla="*/ 306775 h 1421591"/>
                <a:gd name="connsiteX4-2297" fmla="*/ 1304420 w 1305814"/>
                <a:gd name="connsiteY4-2298" fmla="*/ 434263 h 1421591"/>
                <a:gd name="connsiteX5-2299" fmla="*/ 1305806 w 1305814"/>
                <a:gd name="connsiteY5-2300" fmla="*/ 519922 h 1421591"/>
                <a:gd name="connsiteX6-2301" fmla="*/ 1301746 w 1305814"/>
                <a:gd name="connsiteY6-2302" fmla="*/ 953747 h 1421591"/>
                <a:gd name="connsiteX7-2303" fmla="*/ 1302599 w 1305814"/>
                <a:gd name="connsiteY7-2304" fmla="*/ 1003650 h 1421591"/>
                <a:gd name="connsiteX8-2305" fmla="*/ 1227376 w 1305814"/>
                <a:gd name="connsiteY8-2306" fmla="*/ 1152027 h 1421591"/>
                <a:gd name="connsiteX9-2307" fmla="*/ 1174235 w 1305814"/>
                <a:gd name="connsiteY9-2308" fmla="*/ 1184756 h 1421591"/>
                <a:gd name="connsiteX10-2309" fmla="*/ 792288 w 1305814"/>
                <a:gd name="connsiteY10-2310" fmla="*/ 1385653 h 1421591"/>
                <a:gd name="connsiteX11-2311" fmla="*/ 502818 w 1305814"/>
                <a:gd name="connsiteY11-2312" fmla="*/ 1379955 h 1421591"/>
                <a:gd name="connsiteX12-2313" fmla="*/ 94302 w 1305814"/>
                <a:gd name="connsiteY12-2314" fmla="*/ 1158755 h 1421591"/>
                <a:gd name="connsiteX13-2315" fmla="*/ 39429 w 1305814"/>
                <a:gd name="connsiteY13-2316" fmla="*/ 1117635 h 1421591"/>
                <a:gd name="connsiteX14-2317" fmla="*/ 667 w 1305814"/>
                <a:gd name="connsiteY14-2318" fmla="*/ 999105 h 1421591"/>
                <a:gd name="connsiteX15-2319" fmla="*/ 0 w 1305814"/>
                <a:gd name="connsiteY15-2320" fmla="*/ 972364 h 1421591"/>
                <a:gd name="connsiteX16-2321" fmla="*/ 2496 w 1305814"/>
                <a:gd name="connsiteY16-2322" fmla="*/ 463106 h 1421591"/>
                <a:gd name="connsiteX17-2323" fmla="*/ 2458 w 1305814"/>
                <a:gd name="connsiteY17-2324" fmla="*/ 429563 h 1421591"/>
                <a:gd name="connsiteX18-2325" fmla="*/ 75248 w 1305814"/>
                <a:gd name="connsiteY18-2326" fmla="*/ 303202 h 1421591"/>
                <a:gd name="connsiteX19-2327" fmla="*/ 106293 w 1305814"/>
                <a:gd name="connsiteY19-2328" fmla="*/ 282597 h 1421591"/>
                <a:gd name="connsiteX20-2329" fmla="*/ 541533 w 1305814"/>
                <a:gd name="connsiteY20-2330" fmla="*/ 38110 h 1421591"/>
                <a:gd name="connsiteX21-2331" fmla="*/ 653528 w 1305814"/>
                <a:gd name="connsiteY21-2332" fmla="*/ 0 h 1421591"/>
                <a:gd name="connsiteX0-2333" fmla="*/ 653528 w 1305814"/>
                <a:gd name="connsiteY0-2334" fmla="*/ 0 h 1423589"/>
                <a:gd name="connsiteX1-2335" fmla="*/ 757287 w 1305814"/>
                <a:gd name="connsiteY1-2336" fmla="*/ 32444 h 1423589"/>
                <a:gd name="connsiteX2-2337" fmla="*/ 1206876 w 1305814"/>
                <a:gd name="connsiteY2-2338" fmla="*/ 284945 h 1423589"/>
                <a:gd name="connsiteX3-2339" fmla="*/ 1237706 w 1305814"/>
                <a:gd name="connsiteY3-2340" fmla="*/ 306775 h 1423589"/>
                <a:gd name="connsiteX4-2341" fmla="*/ 1304420 w 1305814"/>
                <a:gd name="connsiteY4-2342" fmla="*/ 434263 h 1423589"/>
                <a:gd name="connsiteX5-2343" fmla="*/ 1305806 w 1305814"/>
                <a:gd name="connsiteY5-2344" fmla="*/ 519922 h 1423589"/>
                <a:gd name="connsiteX6-2345" fmla="*/ 1301746 w 1305814"/>
                <a:gd name="connsiteY6-2346" fmla="*/ 953747 h 1423589"/>
                <a:gd name="connsiteX7-2347" fmla="*/ 1302599 w 1305814"/>
                <a:gd name="connsiteY7-2348" fmla="*/ 1003650 h 1423589"/>
                <a:gd name="connsiteX8-2349" fmla="*/ 1227376 w 1305814"/>
                <a:gd name="connsiteY8-2350" fmla="*/ 1152027 h 1423589"/>
                <a:gd name="connsiteX9-2351" fmla="*/ 1174235 w 1305814"/>
                <a:gd name="connsiteY9-2352" fmla="*/ 1184756 h 1423589"/>
                <a:gd name="connsiteX10-2353" fmla="*/ 792288 w 1305814"/>
                <a:gd name="connsiteY10-2354" fmla="*/ 1385653 h 1423589"/>
                <a:gd name="connsiteX11-2355" fmla="*/ 502818 w 1305814"/>
                <a:gd name="connsiteY11-2356" fmla="*/ 1379955 h 1423589"/>
                <a:gd name="connsiteX12-2357" fmla="*/ 94302 w 1305814"/>
                <a:gd name="connsiteY12-2358" fmla="*/ 1158755 h 1423589"/>
                <a:gd name="connsiteX13-2359" fmla="*/ 39429 w 1305814"/>
                <a:gd name="connsiteY13-2360" fmla="*/ 1117635 h 1423589"/>
                <a:gd name="connsiteX14-2361" fmla="*/ 667 w 1305814"/>
                <a:gd name="connsiteY14-2362" fmla="*/ 999105 h 1423589"/>
                <a:gd name="connsiteX15-2363" fmla="*/ 0 w 1305814"/>
                <a:gd name="connsiteY15-2364" fmla="*/ 972364 h 1423589"/>
                <a:gd name="connsiteX16-2365" fmla="*/ 2496 w 1305814"/>
                <a:gd name="connsiteY16-2366" fmla="*/ 463106 h 1423589"/>
                <a:gd name="connsiteX17-2367" fmla="*/ 2458 w 1305814"/>
                <a:gd name="connsiteY17-2368" fmla="*/ 429563 h 1423589"/>
                <a:gd name="connsiteX18-2369" fmla="*/ 75248 w 1305814"/>
                <a:gd name="connsiteY18-2370" fmla="*/ 303202 h 1423589"/>
                <a:gd name="connsiteX19-2371" fmla="*/ 106293 w 1305814"/>
                <a:gd name="connsiteY19-2372" fmla="*/ 282597 h 1423589"/>
                <a:gd name="connsiteX20-2373" fmla="*/ 541533 w 1305814"/>
                <a:gd name="connsiteY20-2374" fmla="*/ 38110 h 1423589"/>
                <a:gd name="connsiteX21-2375" fmla="*/ 653528 w 1305814"/>
                <a:gd name="connsiteY21-2376" fmla="*/ 0 h 142358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Lst>
              <a:rect l="l" t="t" r="r" b="b"/>
              <a:pathLst>
                <a:path w="1305814" h="1423589">
                  <a:moveTo>
                    <a:pt x="653528" y="0"/>
                  </a:moveTo>
                  <a:cubicBezTo>
                    <a:pt x="684553" y="-1"/>
                    <a:pt x="736057" y="24011"/>
                    <a:pt x="757287" y="32444"/>
                  </a:cubicBezTo>
                  <a:lnTo>
                    <a:pt x="1206876" y="284945"/>
                  </a:lnTo>
                  <a:cubicBezTo>
                    <a:pt x="1213399" y="291230"/>
                    <a:pt x="1233090" y="301119"/>
                    <a:pt x="1237706" y="306775"/>
                  </a:cubicBezTo>
                  <a:cubicBezTo>
                    <a:pt x="1285405" y="341141"/>
                    <a:pt x="1301367" y="360355"/>
                    <a:pt x="1304420" y="434263"/>
                  </a:cubicBezTo>
                  <a:cubicBezTo>
                    <a:pt x="1306256" y="435452"/>
                    <a:pt x="1303756" y="518852"/>
                    <a:pt x="1305806" y="519922"/>
                  </a:cubicBezTo>
                  <a:cubicBezTo>
                    <a:pt x="1306028" y="563787"/>
                    <a:pt x="1301771" y="907207"/>
                    <a:pt x="1301746" y="953747"/>
                  </a:cubicBezTo>
                  <a:cubicBezTo>
                    <a:pt x="1301579" y="970833"/>
                    <a:pt x="1302766" y="986564"/>
                    <a:pt x="1302599" y="1003650"/>
                  </a:cubicBezTo>
                  <a:cubicBezTo>
                    <a:pt x="1298075" y="1097264"/>
                    <a:pt x="1299308" y="1117497"/>
                    <a:pt x="1227376" y="1152027"/>
                  </a:cubicBezTo>
                  <a:cubicBezTo>
                    <a:pt x="1229069" y="1151612"/>
                    <a:pt x="1262992" y="1133636"/>
                    <a:pt x="1174235" y="1184756"/>
                  </a:cubicBezTo>
                  <a:cubicBezTo>
                    <a:pt x="1102911" y="1225835"/>
                    <a:pt x="986013" y="1283805"/>
                    <a:pt x="792288" y="1385653"/>
                  </a:cubicBezTo>
                  <a:cubicBezTo>
                    <a:pt x="702978" y="1424034"/>
                    <a:pt x="634560" y="1449454"/>
                    <a:pt x="502818" y="1379955"/>
                  </a:cubicBezTo>
                  <a:cubicBezTo>
                    <a:pt x="358670" y="1301859"/>
                    <a:pt x="241278" y="1242506"/>
                    <a:pt x="94302" y="1158755"/>
                  </a:cubicBezTo>
                  <a:cubicBezTo>
                    <a:pt x="64301" y="1138833"/>
                    <a:pt x="61069" y="1137739"/>
                    <a:pt x="39429" y="1117635"/>
                  </a:cubicBezTo>
                  <a:cubicBezTo>
                    <a:pt x="9399" y="1091481"/>
                    <a:pt x="81" y="1056313"/>
                    <a:pt x="667" y="999105"/>
                  </a:cubicBezTo>
                  <a:cubicBezTo>
                    <a:pt x="445" y="990191"/>
                    <a:pt x="222" y="981278"/>
                    <a:pt x="0" y="972364"/>
                  </a:cubicBezTo>
                  <a:lnTo>
                    <a:pt x="2496" y="463106"/>
                  </a:lnTo>
                  <a:cubicBezTo>
                    <a:pt x="2483" y="451925"/>
                    <a:pt x="2471" y="440744"/>
                    <a:pt x="2458" y="429563"/>
                  </a:cubicBezTo>
                  <a:cubicBezTo>
                    <a:pt x="2770" y="365277"/>
                    <a:pt x="14732" y="348090"/>
                    <a:pt x="75248" y="303202"/>
                  </a:cubicBezTo>
                  <a:lnTo>
                    <a:pt x="106293" y="282597"/>
                  </a:lnTo>
                  <a:lnTo>
                    <a:pt x="541533" y="38110"/>
                  </a:lnTo>
                  <a:cubicBezTo>
                    <a:pt x="582751" y="12487"/>
                    <a:pt x="613897" y="0"/>
                    <a:pt x="653528" y="0"/>
                  </a:cubicBezTo>
                  <a:close/>
                </a:path>
              </a:pathLst>
            </a:custGeom>
            <a:gradFill flip="none" rotWithShape="1">
              <a:gsLst>
                <a:gs pos="50000">
                  <a:schemeClr val="accent1"/>
                </a:gs>
                <a:gs pos="100000">
                  <a:schemeClr val="accent1">
                    <a:lumMod val="75000"/>
                  </a:schemeClr>
                </a:gs>
                <a:gs pos="0">
                  <a:schemeClr val="accent1">
                    <a:lumMod val="60000"/>
                    <a:lumOff val="40000"/>
                  </a:schemeClr>
                </a:gs>
              </a:gsLst>
              <a:lin ang="18900000" scaled="0"/>
              <a:tileRect/>
            </a:gradFill>
            <a:ln w="15875">
              <a:gradFill>
                <a:gsLst>
                  <a:gs pos="50000">
                    <a:schemeClr val="accent1">
                      <a:lumMod val="60000"/>
                      <a:lumOff val="40000"/>
                    </a:schemeClr>
                  </a:gs>
                  <a:gs pos="100000">
                    <a:schemeClr val="accent1">
                      <a:lumMod val="75000"/>
                    </a:schemeClr>
                  </a:gs>
                  <a:gs pos="0">
                    <a:schemeClr val="accent1">
                      <a:lumMod val="60000"/>
                      <a:lumOff val="40000"/>
                    </a:schemeClr>
                  </a:gs>
                </a:gsLst>
                <a:lin ang="8100000" scaled="0"/>
              </a:gradFill>
            </a:ln>
            <a:effectLst>
              <a:innerShdw blurRad="266700" dist="203200" dir="18900000">
                <a:prstClr val="black">
                  <a:alpha val="2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665" dirty="0">
                <a:solidFill>
                  <a:prstClr val="white"/>
                </a:solidFill>
                <a:latin typeface="Impact" panose="020B0806030902050204" pitchFamily="34" charset="0"/>
              </a:endParaRPr>
            </a:p>
          </p:txBody>
        </p:sp>
        <p:sp>
          <p:nvSpPr>
            <p:cNvPr id="29" name="KSO_Shape"/>
            <p:cNvSpPr/>
            <p:nvPr/>
          </p:nvSpPr>
          <p:spPr bwMode="auto">
            <a:xfrm>
              <a:off x="999253" y="289574"/>
              <a:ext cx="360000" cy="360000"/>
            </a:xfrm>
            <a:custGeom>
              <a:avLst/>
              <a:gdLst>
                <a:gd name="T0" fmla="*/ 346433 w 5026"/>
                <a:gd name="T1" fmla="*/ 0 h 5027"/>
                <a:gd name="T2" fmla="*/ 293748 w 5026"/>
                <a:gd name="T3" fmla="*/ 4164 h 5027"/>
                <a:gd name="T4" fmla="*/ 243337 w 5026"/>
                <a:gd name="T5" fmla="*/ 15897 h 5027"/>
                <a:gd name="T6" fmla="*/ 196337 w 5026"/>
                <a:gd name="T7" fmla="*/ 34065 h 5027"/>
                <a:gd name="T8" fmla="*/ 153128 w 5026"/>
                <a:gd name="T9" fmla="*/ 59046 h 5027"/>
                <a:gd name="T10" fmla="*/ 113709 w 5026"/>
                <a:gd name="T11" fmla="*/ 90083 h 5027"/>
                <a:gd name="T12" fmla="*/ 79217 w 5026"/>
                <a:gd name="T13" fmla="*/ 126041 h 5027"/>
                <a:gd name="T14" fmla="*/ 50411 w 5026"/>
                <a:gd name="T15" fmla="*/ 166541 h 5027"/>
                <a:gd name="T16" fmla="*/ 27290 w 5026"/>
                <a:gd name="T17" fmla="*/ 211204 h 5027"/>
                <a:gd name="T18" fmla="*/ 10992 w 5026"/>
                <a:gd name="T19" fmla="*/ 259652 h 5027"/>
                <a:gd name="T20" fmla="*/ 1895 w 5026"/>
                <a:gd name="T21" fmla="*/ 310750 h 5027"/>
                <a:gd name="T22" fmla="*/ 0 w 5026"/>
                <a:gd name="T23" fmla="*/ 1556777 h 5027"/>
                <a:gd name="T24" fmla="*/ 1895 w 5026"/>
                <a:gd name="T25" fmla="*/ 1591978 h 5027"/>
                <a:gd name="T26" fmla="*/ 10992 w 5026"/>
                <a:gd name="T27" fmla="*/ 1643076 h 5027"/>
                <a:gd name="T28" fmla="*/ 27290 w 5026"/>
                <a:gd name="T29" fmla="*/ 1691524 h 5027"/>
                <a:gd name="T30" fmla="*/ 50411 w 5026"/>
                <a:gd name="T31" fmla="*/ 1736566 h 5027"/>
                <a:gd name="T32" fmla="*/ 79217 w 5026"/>
                <a:gd name="T33" fmla="*/ 1777065 h 5027"/>
                <a:gd name="T34" fmla="*/ 113709 w 5026"/>
                <a:gd name="T35" fmla="*/ 1812645 h 5027"/>
                <a:gd name="T36" fmla="*/ 153128 w 5026"/>
                <a:gd name="T37" fmla="*/ 1843682 h 5027"/>
                <a:gd name="T38" fmla="*/ 196337 w 5026"/>
                <a:gd name="T39" fmla="*/ 1868663 h 5027"/>
                <a:gd name="T40" fmla="*/ 243337 w 5026"/>
                <a:gd name="T41" fmla="*/ 1887209 h 5027"/>
                <a:gd name="T42" fmla="*/ 293748 w 5026"/>
                <a:gd name="T43" fmla="*/ 1898564 h 5027"/>
                <a:gd name="T44" fmla="*/ 346433 w 5026"/>
                <a:gd name="T45" fmla="*/ 1902728 h 5027"/>
                <a:gd name="T46" fmla="*/ 1576761 w 5026"/>
                <a:gd name="T47" fmla="*/ 1901971 h 5027"/>
                <a:gd name="T48" fmla="*/ 1628688 w 5026"/>
                <a:gd name="T49" fmla="*/ 1895536 h 5027"/>
                <a:gd name="T50" fmla="*/ 1677962 w 5026"/>
                <a:gd name="T51" fmla="*/ 1881532 h 5027"/>
                <a:gd name="T52" fmla="*/ 1723824 w 5026"/>
                <a:gd name="T53" fmla="*/ 1861093 h 5027"/>
                <a:gd name="T54" fmla="*/ 1766275 w 5026"/>
                <a:gd name="T55" fmla="*/ 1834219 h 5027"/>
                <a:gd name="T56" fmla="*/ 1803799 w 5026"/>
                <a:gd name="T57" fmla="*/ 1801290 h 5027"/>
                <a:gd name="T58" fmla="*/ 1836396 w 5026"/>
                <a:gd name="T59" fmla="*/ 1763818 h 5027"/>
                <a:gd name="T60" fmla="*/ 1863686 w 5026"/>
                <a:gd name="T61" fmla="*/ 1721426 h 5027"/>
                <a:gd name="T62" fmla="*/ 1884153 w 5026"/>
                <a:gd name="T63" fmla="*/ 1675627 h 5027"/>
                <a:gd name="T64" fmla="*/ 1898177 w 5026"/>
                <a:gd name="T65" fmla="*/ 1626422 h 5027"/>
                <a:gd name="T66" fmla="*/ 1904621 w 5026"/>
                <a:gd name="T67" fmla="*/ 1574567 h 5027"/>
                <a:gd name="T68" fmla="*/ 1905000 w 5026"/>
                <a:gd name="T69" fmla="*/ 345951 h 5027"/>
                <a:gd name="T70" fmla="*/ 1901210 w 5026"/>
                <a:gd name="T71" fmla="*/ 293339 h 5027"/>
                <a:gd name="T72" fmla="*/ 1889839 w 5026"/>
                <a:gd name="T73" fmla="*/ 242998 h 5027"/>
                <a:gd name="T74" fmla="*/ 1870887 w 5026"/>
                <a:gd name="T75" fmla="*/ 196064 h 5027"/>
                <a:gd name="T76" fmla="*/ 1846250 w 5026"/>
                <a:gd name="T77" fmla="*/ 152915 h 5027"/>
                <a:gd name="T78" fmla="*/ 1815170 w 5026"/>
                <a:gd name="T79" fmla="*/ 113551 h 5027"/>
                <a:gd name="T80" fmla="*/ 1779162 w 5026"/>
                <a:gd name="T81" fmla="*/ 79107 h 5027"/>
                <a:gd name="T82" fmla="*/ 1738606 w 5026"/>
                <a:gd name="T83" fmla="*/ 50341 h 5027"/>
                <a:gd name="T84" fmla="*/ 1693881 w 5026"/>
                <a:gd name="T85" fmla="*/ 27252 h 5027"/>
                <a:gd name="T86" fmla="*/ 1645744 w 5026"/>
                <a:gd name="T87" fmla="*/ 10977 h 5027"/>
                <a:gd name="T88" fmla="*/ 1594196 w 5026"/>
                <a:gd name="T89" fmla="*/ 1893 h 5027"/>
                <a:gd name="T90" fmla="*/ 1559326 w 5026"/>
                <a:gd name="T91" fmla="*/ 1124529 h 5027"/>
                <a:gd name="T92" fmla="*/ 779663 w 5026"/>
                <a:gd name="T93" fmla="*/ 1557156 h 5027"/>
                <a:gd name="T94" fmla="*/ 346433 w 5026"/>
                <a:gd name="T95" fmla="*/ 778578 h 5027"/>
                <a:gd name="T96" fmla="*/ 1126095 w 5026"/>
                <a:gd name="T97" fmla="*/ 345951 h 5027"/>
                <a:gd name="T98" fmla="*/ 1559326 w 5026"/>
                <a:gd name="T99" fmla="*/ 1124529 h 5027"/>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5026" h="5027">
                  <a:moveTo>
                    <a:pt x="4113" y="0"/>
                  </a:moveTo>
                  <a:lnTo>
                    <a:pt x="914" y="0"/>
                  </a:lnTo>
                  <a:lnTo>
                    <a:pt x="867" y="1"/>
                  </a:lnTo>
                  <a:lnTo>
                    <a:pt x="821" y="5"/>
                  </a:lnTo>
                  <a:lnTo>
                    <a:pt x="775" y="11"/>
                  </a:lnTo>
                  <a:lnTo>
                    <a:pt x="730" y="19"/>
                  </a:lnTo>
                  <a:lnTo>
                    <a:pt x="686" y="29"/>
                  </a:lnTo>
                  <a:lnTo>
                    <a:pt x="642" y="42"/>
                  </a:lnTo>
                  <a:lnTo>
                    <a:pt x="599" y="56"/>
                  </a:lnTo>
                  <a:lnTo>
                    <a:pt x="558" y="72"/>
                  </a:lnTo>
                  <a:lnTo>
                    <a:pt x="518" y="90"/>
                  </a:lnTo>
                  <a:lnTo>
                    <a:pt x="478" y="111"/>
                  </a:lnTo>
                  <a:lnTo>
                    <a:pt x="440" y="133"/>
                  </a:lnTo>
                  <a:lnTo>
                    <a:pt x="404" y="156"/>
                  </a:lnTo>
                  <a:lnTo>
                    <a:pt x="368" y="182"/>
                  </a:lnTo>
                  <a:lnTo>
                    <a:pt x="333" y="209"/>
                  </a:lnTo>
                  <a:lnTo>
                    <a:pt x="300" y="238"/>
                  </a:lnTo>
                  <a:lnTo>
                    <a:pt x="268" y="268"/>
                  </a:lnTo>
                  <a:lnTo>
                    <a:pt x="238" y="300"/>
                  </a:lnTo>
                  <a:lnTo>
                    <a:pt x="209" y="333"/>
                  </a:lnTo>
                  <a:lnTo>
                    <a:pt x="181" y="368"/>
                  </a:lnTo>
                  <a:lnTo>
                    <a:pt x="156" y="404"/>
                  </a:lnTo>
                  <a:lnTo>
                    <a:pt x="133" y="440"/>
                  </a:lnTo>
                  <a:lnTo>
                    <a:pt x="111" y="478"/>
                  </a:lnTo>
                  <a:lnTo>
                    <a:pt x="90" y="518"/>
                  </a:lnTo>
                  <a:lnTo>
                    <a:pt x="72" y="558"/>
                  </a:lnTo>
                  <a:lnTo>
                    <a:pt x="56" y="599"/>
                  </a:lnTo>
                  <a:lnTo>
                    <a:pt x="42" y="642"/>
                  </a:lnTo>
                  <a:lnTo>
                    <a:pt x="29" y="686"/>
                  </a:lnTo>
                  <a:lnTo>
                    <a:pt x="19" y="730"/>
                  </a:lnTo>
                  <a:lnTo>
                    <a:pt x="11" y="775"/>
                  </a:lnTo>
                  <a:lnTo>
                    <a:pt x="5" y="821"/>
                  </a:lnTo>
                  <a:lnTo>
                    <a:pt x="1" y="867"/>
                  </a:lnTo>
                  <a:lnTo>
                    <a:pt x="0" y="914"/>
                  </a:lnTo>
                  <a:lnTo>
                    <a:pt x="0" y="4113"/>
                  </a:lnTo>
                  <a:lnTo>
                    <a:pt x="1" y="4160"/>
                  </a:lnTo>
                  <a:lnTo>
                    <a:pt x="5" y="4206"/>
                  </a:lnTo>
                  <a:lnTo>
                    <a:pt x="11" y="4252"/>
                  </a:lnTo>
                  <a:lnTo>
                    <a:pt x="19" y="4297"/>
                  </a:lnTo>
                  <a:lnTo>
                    <a:pt x="29" y="4341"/>
                  </a:lnTo>
                  <a:lnTo>
                    <a:pt x="42" y="4385"/>
                  </a:lnTo>
                  <a:lnTo>
                    <a:pt x="56" y="4427"/>
                  </a:lnTo>
                  <a:lnTo>
                    <a:pt x="72" y="4469"/>
                  </a:lnTo>
                  <a:lnTo>
                    <a:pt x="90" y="4509"/>
                  </a:lnTo>
                  <a:lnTo>
                    <a:pt x="111" y="4548"/>
                  </a:lnTo>
                  <a:lnTo>
                    <a:pt x="133" y="4588"/>
                  </a:lnTo>
                  <a:lnTo>
                    <a:pt x="156" y="4624"/>
                  </a:lnTo>
                  <a:lnTo>
                    <a:pt x="181" y="4660"/>
                  </a:lnTo>
                  <a:lnTo>
                    <a:pt x="209" y="4695"/>
                  </a:lnTo>
                  <a:lnTo>
                    <a:pt x="238" y="4728"/>
                  </a:lnTo>
                  <a:lnTo>
                    <a:pt x="268" y="4759"/>
                  </a:lnTo>
                  <a:lnTo>
                    <a:pt x="300" y="4789"/>
                  </a:lnTo>
                  <a:lnTo>
                    <a:pt x="333" y="4818"/>
                  </a:lnTo>
                  <a:lnTo>
                    <a:pt x="368" y="4846"/>
                  </a:lnTo>
                  <a:lnTo>
                    <a:pt x="404" y="4871"/>
                  </a:lnTo>
                  <a:lnTo>
                    <a:pt x="440" y="4895"/>
                  </a:lnTo>
                  <a:lnTo>
                    <a:pt x="478" y="4917"/>
                  </a:lnTo>
                  <a:lnTo>
                    <a:pt x="518" y="4937"/>
                  </a:lnTo>
                  <a:lnTo>
                    <a:pt x="558" y="4955"/>
                  </a:lnTo>
                  <a:lnTo>
                    <a:pt x="599" y="4971"/>
                  </a:lnTo>
                  <a:lnTo>
                    <a:pt x="642" y="4986"/>
                  </a:lnTo>
                  <a:lnTo>
                    <a:pt x="686" y="4999"/>
                  </a:lnTo>
                  <a:lnTo>
                    <a:pt x="730" y="5008"/>
                  </a:lnTo>
                  <a:lnTo>
                    <a:pt x="775" y="5016"/>
                  </a:lnTo>
                  <a:lnTo>
                    <a:pt x="821" y="5022"/>
                  </a:lnTo>
                  <a:lnTo>
                    <a:pt x="867" y="5025"/>
                  </a:lnTo>
                  <a:lnTo>
                    <a:pt x="914" y="5027"/>
                  </a:lnTo>
                  <a:lnTo>
                    <a:pt x="4113" y="5027"/>
                  </a:lnTo>
                  <a:lnTo>
                    <a:pt x="4160" y="5025"/>
                  </a:lnTo>
                  <a:lnTo>
                    <a:pt x="4206" y="5022"/>
                  </a:lnTo>
                  <a:lnTo>
                    <a:pt x="4252" y="5016"/>
                  </a:lnTo>
                  <a:lnTo>
                    <a:pt x="4297" y="5008"/>
                  </a:lnTo>
                  <a:lnTo>
                    <a:pt x="4342" y="4999"/>
                  </a:lnTo>
                  <a:lnTo>
                    <a:pt x="4384" y="4986"/>
                  </a:lnTo>
                  <a:lnTo>
                    <a:pt x="4427" y="4971"/>
                  </a:lnTo>
                  <a:lnTo>
                    <a:pt x="4469" y="4955"/>
                  </a:lnTo>
                  <a:lnTo>
                    <a:pt x="4509" y="4937"/>
                  </a:lnTo>
                  <a:lnTo>
                    <a:pt x="4548" y="4917"/>
                  </a:lnTo>
                  <a:lnTo>
                    <a:pt x="4587" y="4895"/>
                  </a:lnTo>
                  <a:lnTo>
                    <a:pt x="4624" y="4871"/>
                  </a:lnTo>
                  <a:lnTo>
                    <a:pt x="4660" y="4846"/>
                  </a:lnTo>
                  <a:lnTo>
                    <a:pt x="4694" y="4818"/>
                  </a:lnTo>
                  <a:lnTo>
                    <a:pt x="4728" y="4789"/>
                  </a:lnTo>
                  <a:lnTo>
                    <a:pt x="4759" y="4759"/>
                  </a:lnTo>
                  <a:lnTo>
                    <a:pt x="4789" y="4728"/>
                  </a:lnTo>
                  <a:lnTo>
                    <a:pt x="4818" y="4695"/>
                  </a:lnTo>
                  <a:lnTo>
                    <a:pt x="4845" y="4660"/>
                  </a:lnTo>
                  <a:lnTo>
                    <a:pt x="4871" y="4624"/>
                  </a:lnTo>
                  <a:lnTo>
                    <a:pt x="4895" y="4588"/>
                  </a:lnTo>
                  <a:lnTo>
                    <a:pt x="4917" y="4548"/>
                  </a:lnTo>
                  <a:lnTo>
                    <a:pt x="4936" y="4509"/>
                  </a:lnTo>
                  <a:lnTo>
                    <a:pt x="4955" y="4469"/>
                  </a:lnTo>
                  <a:lnTo>
                    <a:pt x="4971" y="4427"/>
                  </a:lnTo>
                  <a:lnTo>
                    <a:pt x="4986" y="4385"/>
                  </a:lnTo>
                  <a:lnTo>
                    <a:pt x="4997" y="4341"/>
                  </a:lnTo>
                  <a:lnTo>
                    <a:pt x="5008" y="4297"/>
                  </a:lnTo>
                  <a:lnTo>
                    <a:pt x="5016" y="4252"/>
                  </a:lnTo>
                  <a:lnTo>
                    <a:pt x="5022" y="4206"/>
                  </a:lnTo>
                  <a:lnTo>
                    <a:pt x="5025" y="4160"/>
                  </a:lnTo>
                  <a:lnTo>
                    <a:pt x="5026" y="4113"/>
                  </a:lnTo>
                  <a:lnTo>
                    <a:pt x="5026" y="914"/>
                  </a:lnTo>
                  <a:lnTo>
                    <a:pt x="5025" y="867"/>
                  </a:lnTo>
                  <a:lnTo>
                    <a:pt x="5022" y="821"/>
                  </a:lnTo>
                  <a:lnTo>
                    <a:pt x="5016" y="775"/>
                  </a:lnTo>
                  <a:lnTo>
                    <a:pt x="5008" y="730"/>
                  </a:lnTo>
                  <a:lnTo>
                    <a:pt x="4997" y="686"/>
                  </a:lnTo>
                  <a:lnTo>
                    <a:pt x="4986" y="642"/>
                  </a:lnTo>
                  <a:lnTo>
                    <a:pt x="4971" y="599"/>
                  </a:lnTo>
                  <a:lnTo>
                    <a:pt x="4955" y="558"/>
                  </a:lnTo>
                  <a:lnTo>
                    <a:pt x="4936" y="518"/>
                  </a:lnTo>
                  <a:lnTo>
                    <a:pt x="4917" y="478"/>
                  </a:lnTo>
                  <a:lnTo>
                    <a:pt x="4895" y="440"/>
                  </a:lnTo>
                  <a:lnTo>
                    <a:pt x="4871" y="404"/>
                  </a:lnTo>
                  <a:lnTo>
                    <a:pt x="4845" y="368"/>
                  </a:lnTo>
                  <a:lnTo>
                    <a:pt x="4818" y="333"/>
                  </a:lnTo>
                  <a:lnTo>
                    <a:pt x="4789" y="300"/>
                  </a:lnTo>
                  <a:lnTo>
                    <a:pt x="4759" y="268"/>
                  </a:lnTo>
                  <a:lnTo>
                    <a:pt x="4728" y="238"/>
                  </a:lnTo>
                  <a:lnTo>
                    <a:pt x="4694" y="209"/>
                  </a:lnTo>
                  <a:lnTo>
                    <a:pt x="4660" y="182"/>
                  </a:lnTo>
                  <a:lnTo>
                    <a:pt x="4624" y="156"/>
                  </a:lnTo>
                  <a:lnTo>
                    <a:pt x="4587" y="133"/>
                  </a:lnTo>
                  <a:lnTo>
                    <a:pt x="4548" y="111"/>
                  </a:lnTo>
                  <a:lnTo>
                    <a:pt x="4509" y="90"/>
                  </a:lnTo>
                  <a:lnTo>
                    <a:pt x="4469" y="72"/>
                  </a:lnTo>
                  <a:lnTo>
                    <a:pt x="4427" y="56"/>
                  </a:lnTo>
                  <a:lnTo>
                    <a:pt x="4384" y="42"/>
                  </a:lnTo>
                  <a:lnTo>
                    <a:pt x="4342" y="29"/>
                  </a:lnTo>
                  <a:lnTo>
                    <a:pt x="4297" y="19"/>
                  </a:lnTo>
                  <a:lnTo>
                    <a:pt x="4252" y="11"/>
                  </a:lnTo>
                  <a:lnTo>
                    <a:pt x="4206" y="5"/>
                  </a:lnTo>
                  <a:lnTo>
                    <a:pt x="4160" y="1"/>
                  </a:lnTo>
                  <a:lnTo>
                    <a:pt x="4113" y="0"/>
                  </a:lnTo>
                  <a:close/>
                  <a:moveTo>
                    <a:pt x="4114" y="2971"/>
                  </a:moveTo>
                  <a:lnTo>
                    <a:pt x="2971" y="2971"/>
                  </a:lnTo>
                  <a:lnTo>
                    <a:pt x="2971" y="4114"/>
                  </a:lnTo>
                  <a:lnTo>
                    <a:pt x="2057" y="4114"/>
                  </a:lnTo>
                  <a:lnTo>
                    <a:pt x="2057" y="2971"/>
                  </a:lnTo>
                  <a:lnTo>
                    <a:pt x="914" y="2971"/>
                  </a:lnTo>
                  <a:lnTo>
                    <a:pt x="914" y="2057"/>
                  </a:lnTo>
                  <a:lnTo>
                    <a:pt x="2057" y="2057"/>
                  </a:lnTo>
                  <a:lnTo>
                    <a:pt x="2057" y="914"/>
                  </a:lnTo>
                  <a:lnTo>
                    <a:pt x="2971" y="914"/>
                  </a:lnTo>
                  <a:lnTo>
                    <a:pt x="2971" y="2057"/>
                  </a:lnTo>
                  <a:lnTo>
                    <a:pt x="4114" y="2057"/>
                  </a:lnTo>
                  <a:lnTo>
                    <a:pt x="4114" y="2971"/>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2400">
                <a:solidFill>
                  <a:srgbClr val="FFFFFF"/>
                </a:solidFill>
              </a:endParaRPr>
            </a:p>
          </p:txBody>
        </p:sp>
      </p:grpSp>
      <p:sp>
        <p:nvSpPr>
          <p:cNvPr id="30" name="TextBox 24"/>
          <p:cNvSpPr txBox="1"/>
          <p:nvPr/>
        </p:nvSpPr>
        <p:spPr>
          <a:xfrm>
            <a:off x="6835863" y="4506414"/>
            <a:ext cx="1756420" cy="307777"/>
          </a:xfrm>
          <a:prstGeom prst="rect">
            <a:avLst/>
          </a:prstGeom>
          <a:noFill/>
        </p:spPr>
        <p:txBody>
          <a:bodyPr wrap="square" rtlCol="0">
            <a:spAutoFit/>
          </a:bodyPr>
          <a:lstStyle/>
          <a:p>
            <a:pPr marL="228600" indent="-228600">
              <a:buFont typeface="Arial" panose="020B0604020202020204" pitchFamily="34" charset="0"/>
              <a:buChar char="•"/>
            </a:pPr>
            <a:r>
              <a:rPr lang="zh-CN" altLang="en-US" sz="1400" dirty="0">
                <a:solidFill>
                  <a:schemeClr val="bg1"/>
                </a:solidFill>
              </a:rPr>
              <a:t>标题文字</a:t>
            </a:r>
            <a:endParaRPr lang="zh-CN" altLang="en-US" sz="1400"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14:presetBounceEnd="66000">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14:bounceEnd="66000">
                                          <p:cBhvr additive="base">
                                            <p:cTn id="7" dur="1500" fill="hold"/>
                                            <p:tgtEl>
                                              <p:spTgt spid="8"/>
                                            </p:tgtEl>
                                            <p:attrNameLst>
                                              <p:attrName>ppt_x</p:attrName>
                                            </p:attrNameLst>
                                          </p:cBhvr>
                                          <p:tavLst>
                                            <p:tav tm="0">
                                              <p:val>
                                                <p:strVal val="#ppt_x"/>
                                              </p:val>
                                            </p:tav>
                                            <p:tav tm="100000">
                                              <p:val>
                                                <p:strVal val="#ppt_x"/>
                                              </p:val>
                                            </p:tav>
                                          </p:tavLst>
                                        </p:anim>
                                        <p:anim calcmode="lin" valueType="num" p14:bounceEnd="66000">
                                          <p:cBhvr additive="base">
                                            <p:cTn id="8" dur="1500" fill="hold"/>
                                            <p:tgtEl>
                                              <p:spTgt spid="8"/>
                                            </p:tgtEl>
                                            <p:attrNameLst>
                                              <p:attrName>ppt_y</p:attrName>
                                            </p:attrNameLst>
                                          </p:cBhvr>
                                          <p:tavLst>
                                            <p:tav tm="0">
                                              <p:val>
                                                <p:strVal val="0-#ppt_h/2"/>
                                              </p:val>
                                            </p:tav>
                                            <p:tav tm="100000">
                                              <p:val>
                                                <p:strVal val="#ppt_y"/>
                                              </p:val>
                                            </p:tav>
                                          </p:tavLst>
                                        </p:anim>
                                      </p:childTnLst>
                                    </p:cTn>
                                  </p:par>
                                  <p:par>
                                    <p:cTn id="9" presetID="37" presetClass="entr" presetSubtype="0" fill="hold" nodeType="withEffect">
                                      <p:stCondLst>
                                        <p:cond delay="500"/>
                                      </p:stCondLst>
                                      <p:childTnLst>
                                        <p:set>
                                          <p:cBhvr>
                                            <p:cTn id="10" dur="1" fill="hold">
                                              <p:stCondLst>
                                                <p:cond delay="0"/>
                                              </p:stCondLst>
                                            </p:cTn>
                                            <p:tgtEl>
                                              <p:spTgt spid="27"/>
                                            </p:tgtEl>
                                            <p:attrNameLst>
                                              <p:attrName>style.visibility</p:attrName>
                                            </p:attrNameLst>
                                          </p:cBhvr>
                                          <p:to>
                                            <p:strVal val="visible"/>
                                          </p:to>
                                        </p:set>
                                        <p:animEffect transition="in" filter="fade">
                                          <p:cBhvr>
                                            <p:cTn id="11" dur="1250"/>
                                            <p:tgtEl>
                                              <p:spTgt spid="27"/>
                                            </p:tgtEl>
                                          </p:cBhvr>
                                        </p:animEffect>
                                        <p:anim calcmode="lin" valueType="num">
                                          <p:cBhvr>
                                            <p:cTn id="12" dur="1250" fill="hold"/>
                                            <p:tgtEl>
                                              <p:spTgt spid="27"/>
                                            </p:tgtEl>
                                            <p:attrNameLst>
                                              <p:attrName>ppt_x</p:attrName>
                                            </p:attrNameLst>
                                          </p:cBhvr>
                                          <p:tavLst>
                                            <p:tav tm="0">
                                              <p:val>
                                                <p:strVal val="#ppt_x"/>
                                              </p:val>
                                            </p:tav>
                                            <p:tav tm="100000">
                                              <p:val>
                                                <p:strVal val="#ppt_x"/>
                                              </p:val>
                                            </p:tav>
                                          </p:tavLst>
                                        </p:anim>
                                        <p:anim calcmode="lin" valueType="num">
                                          <p:cBhvr>
                                            <p:cTn id="13" dur="1125" decel="100000" fill="hold"/>
                                            <p:tgtEl>
                                              <p:spTgt spid="27"/>
                                            </p:tgtEl>
                                            <p:attrNameLst>
                                              <p:attrName>ppt_y</p:attrName>
                                            </p:attrNameLst>
                                          </p:cBhvr>
                                          <p:tavLst>
                                            <p:tav tm="0">
                                              <p:val>
                                                <p:strVal val="#ppt_y+1"/>
                                              </p:val>
                                            </p:tav>
                                            <p:tav tm="100000">
                                              <p:val>
                                                <p:strVal val="#ppt_y-.03"/>
                                              </p:val>
                                            </p:tav>
                                          </p:tavLst>
                                        </p:anim>
                                        <p:anim calcmode="lin" valueType="num">
                                          <p:cBhvr>
                                            <p:cTn id="14" dur="125" accel="100000" fill="hold">
                                              <p:stCondLst>
                                                <p:cond delay="1125"/>
                                              </p:stCondLst>
                                            </p:cTn>
                                            <p:tgtEl>
                                              <p:spTgt spid="27"/>
                                            </p:tgtEl>
                                            <p:attrNameLst>
                                              <p:attrName>ppt_y</p:attrName>
                                            </p:attrNameLst>
                                          </p:cBhvr>
                                          <p:tavLst>
                                            <p:tav tm="0">
                                              <p:val>
                                                <p:strVal val="#ppt_y-.03"/>
                                              </p:val>
                                            </p:tav>
                                            <p:tav tm="100000">
                                              <p:val>
                                                <p:strVal val="#ppt_y"/>
                                              </p:val>
                                            </p:tav>
                                          </p:tavLst>
                                        </p:anim>
                                      </p:childTnLst>
                                    </p:cTn>
                                  </p:par>
                                </p:childTnLst>
                              </p:cTn>
                            </p:par>
                            <p:par>
                              <p:cTn id="15" fill="hold">
                                <p:stCondLst>
                                  <p:cond delay="1500"/>
                                </p:stCondLst>
                                <p:childTnLst>
                                  <p:par>
                                    <p:cTn id="16" presetID="16" presetClass="entr" presetSubtype="21"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barn(inVertical)">
                                          <p:cBhvr>
                                            <p:cTn id="18" dur="1000"/>
                                            <p:tgtEl>
                                              <p:spTgt spid="5"/>
                                            </p:tgtEl>
                                          </p:cBhvr>
                                        </p:animEffect>
                                      </p:childTnLst>
                                    </p:cTn>
                                  </p:par>
                                </p:childTnLst>
                              </p:cTn>
                            </p:par>
                            <p:par>
                              <p:cTn id="19" fill="hold">
                                <p:stCondLst>
                                  <p:cond delay="2500"/>
                                </p:stCondLst>
                                <p:childTnLst>
                                  <p:par>
                                    <p:cTn id="20" presetID="37" presetClass="entr" presetSubtype="0"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1000"/>
                                            <p:tgtEl>
                                              <p:spTgt spid="9"/>
                                            </p:tgtEl>
                                          </p:cBhvr>
                                        </p:animEffect>
                                        <p:anim calcmode="lin" valueType="num">
                                          <p:cBhvr>
                                            <p:cTn id="23" dur="1000" fill="hold"/>
                                            <p:tgtEl>
                                              <p:spTgt spid="9"/>
                                            </p:tgtEl>
                                            <p:attrNameLst>
                                              <p:attrName>ppt_x</p:attrName>
                                            </p:attrNameLst>
                                          </p:cBhvr>
                                          <p:tavLst>
                                            <p:tav tm="0">
                                              <p:val>
                                                <p:strVal val="#ppt_x"/>
                                              </p:val>
                                            </p:tav>
                                            <p:tav tm="100000">
                                              <p:val>
                                                <p:strVal val="#ppt_x"/>
                                              </p:val>
                                            </p:tav>
                                          </p:tavLst>
                                        </p:anim>
                                        <p:anim calcmode="lin" valueType="num">
                                          <p:cBhvr>
                                            <p:cTn id="24" dur="900" decel="100000" fill="hold"/>
                                            <p:tgtEl>
                                              <p:spTgt spid="9"/>
                                            </p:tgtEl>
                                            <p:attrNameLst>
                                              <p:attrName>ppt_y</p:attrName>
                                            </p:attrNameLst>
                                          </p:cBhvr>
                                          <p:tavLst>
                                            <p:tav tm="0">
                                              <p:val>
                                                <p:strVal val="#ppt_y+1"/>
                                              </p:val>
                                            </p:tav>
                                            <p:tav tm="100000">
                                              <p:val>
                                                <p:strVal val="#ppt_y-.03"/>
                                              </p:val>
                                            </p:tav>
                                          </p:tavLst>
                                        </p:anim>
                                        <p:anim calcmode="lin" valueType="num">
                                          <p:cBhvr>
                                            <p:cTn id="25" dur="100" accel="100000" fill="hold">
                                              <p:stCondLst>
                                                <p:cond delay="900"/>
                                              </p:stCondLst>
                                            </p:cTn>
                                            <p:tgtEl>
                                              <p:spTgt spid="9"/>
                                            </p:tgtEl>
                                            <p:attrNameLst>
                                              <p:attrName>ppt_y</p:attrName>
                                            </p:attrNameLst>
                                          </p:cBhvr>
                                          <p:tavLst>
                                            <p:tav tm="0">
                                              <p:val>
                                                <p:strVal val="#ppt_y-.03"/>
                                              </p:val>
                                            </p:tav>
                                            <p:tav tm="100000">
                                              <p:val>
                                                <p:strVal val="#ppt_y"/>
                                              </p:val>
                                            </p:tav>
                                          </p:tavLst>
                                        </p:anim>
                                      </p:childTnLst>
                                    </p:cTn>
                                  </p:par>
                                  <p:par>
                                    <p:cTn id="26" presetID="37" presetClass="entr" presetSubtype="0" fill="hold" grpId="0" nodeType="withEffect">
                                      <p:stCondLst>
                                        <p:cond delay="25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1000"/>
                                            <p:tgtEl>
                                              <p:spTgt spid="10"/>
                                            </p:tgtEl>
                                          </p:cBhvr>
                                        </p:animEffect>
                                        <p:anim calcmode="lin" valueType="num">
                                          <p:cBhvr>
                                            <p:cTn id="29" dur="1000" fill="hold"/>
                                            <p:tgtEl>
                                              <p:spTgt spid="10"/>
                                            </p:tgtEl>
                                            <p:attrNameLst>
                                              <p:attrName>ppt_x</p:attrName>
                                            </p:attrNameLst>
                                          </p:cBhvr>
                                          <p:tavLst>
                                            <p:tav tm="0">
                                              <p:val>
                                                <p:strVal val="#ppt_x"/>
                                              </p:val>
                                            </p:tav>
                                            <p:tav tm="100000">
                                              <p:val>
                                                <p:strVal val="#ppt_x"/>
                                              </p:val>
                                            </p:tav>
                                          </p:tavLst>
                                        </p:anim>
                                        <p:anim calcmode="lin" valueType="num">
                                          <p:cBhvr>
                                            <p:cTn id="30" dur="900" decel="100000" fill="hold"/>
                                            <p:tgtEl>
                                              <p:spTgt spid="10"/>
                                            </p:tgtEl>
                                            <p:attrNameLst>
                                              <p:attrName>ppt_y</p:attrName>
                                            </p:attrNameLst>
                                          </p:cBhvr>
                                          <p:tavLst>
                                            <p:tav tm="0">
                                              <p:val>
                                                <p:strVal val="#ppt_y+1"/>
                                              </p:val>
                                            </p:tav>
                                            <p:tav tm="100000">
                                              <p:val>
                                                <p:strVal val="#ppt_y-.03"/>
                                              </p:val>
                                            </p:tav>
                                          </p:tavLst>
                                        </p:anim>
                                        <p:anim calcmode="lin" valueType="num">
                                          <p:cBhvr>
                                            <p:cTn id="31" dur="100" accel="100000" fill="hold">
                                              <p:stCondLst>
                                                <p:cond delay="900"/>
                                              </p:stCondLst>
                                            </p:cTn>
                                            <p:tgtEl>
                                              <p:spTgt spid="10"/>
                                            </p:tgtEl>
                                            <p:attrNameLst>
                                              <p:attrName>ppt_y</p:attrName>
                                            </p:attrNameLst>
                                          </p:cBhvr>
                                          <p:tavLst>
                                            <p:tav tm="0">
                                              <p:val>
                                                <p:strVal val="#ppt_y-.03"/>
                                              </p:val>
                                            </p:tav>
                                            <p:tav tm="100000">
                                              <p:val>
                                                <p:strVal val="#ppt_y"/>
                                              </p:val>
                                            </p:tav>
                                          </p:tavLst>
                                        </p:anim>
                                      </p:childTnLst>
                                    </p:cTn>
                                  </p:par>
                                  <p:par>
                                    <p:cTn id="32" presetID="37" presetClass="entr" presetSubtype="0" fill="hold" grpId="0" nodeType="withEffect">
                                      <p:stCondLst>
                                        <p:cond delay="500"/>
                                      </p:stCondLst>
                                      <p:childTnLst>
                                        <p:set>
                                          <p:cBhvr>
                                            <p:cTn id="33" dur="1" fill="hold">
                                              <p:stCondLst>
                                                <p:cond delay="0"/>
                                              </p:stCondLst>
                                            </p:cTn>
                                            <p:tgtEl>
                                              <p:spTgt spid="11"/>
                                            </p:tgtEl>
                                            <p:attrNameLst>
                                              <p:attrName>style.visibility</p:attrName>
                                            </p:attrNameLst>
                                          </p:cBhvr>
                                          <p:to>
                                            <p:strVal val="visible"/>
                                          </p:to>
                                        </p:set>
                                        <p:animEffect transition="in" filter="fade">
                                          <p:cBhvr>
                                            <p:cTn id="34" dur="1000"/>
                                            <p:tgtEl>
                                              <p:spTgt spid="11"/>
                                            </p:tgtEl>
                                          </p:cBhvr>
                                        </p:animEffect>
                                        <p:anim calcmode="lin" valueType="num">
                                          <p:cBhvr>
                                            <p:cTn id="35" dur="1000" fill="hold"/>
                                            <p:tgtEl>
                                              <p:spTgt spid="11"/>
                                            </p:tgtEl>
                                            <p:attrNameLst>
                                              <p:attrName>ppt_x</p:attrName>
                                            </p:attrNameLst>
                                          </p:cBhvr>
                                          <p:tavLst>
                                            <p:tav tm="0">
                                              <p:val>
                                                <p:strVal val="#ppt_x"/>
                                              </p:val>
                                            </p:tav>
                                            <p:tav tm="100000">
                                              <p:val>
                                                <p:strVal val="#ppt_x"/>
                                              </p:val>
                                            </p:tav>
                                          </p:tavLst>
                                        </p:anim>
                                        <p:anim calcmode="lin" valueType="num">
                                          <p:cBhvr>
                                            <p:cTn id="36" dur="900" decel="100000" fill="hold"/>
                                            <p:tgtEl>
                                              <p:spTgt spid="11"/>
                                            </p:tgtEl>
                                            <p:attrNameLst>
                                              <p:attrName>ppt_y</p:attrName>
                                            </p:attrNameLst>
                                          </p:cBhvr>
                                          <p:tavLst>
                                            <p:tav tm="0">
                                              <p:val>
                                                <p:strVal val="#ppt_y+1"/>
                                              </p:val>
                                            </p:tav>
                                            <p:tav tm="100000">
                                              <p:val>
                                                <p:strVal val="#ppt_y-.03"/>
                                              </p:val>
                                            </p:tav>
                                          </p:tavLst>
                                        </p:anim>
                                        <p:anim calcmode="lin" valueType="num">
                                          <p:cBhvr>
                                            <p:cTn id="37" dur="100" accel="100000" fill="hold">
                                              <p:stCondLst>
                                                <p:cond delay="900"/>
                                              </p:stCondLst>
                                            </p:cTn>
                                            <p:tgtEl>
                                              <p:spTgt spid="11"/>
                                            </p:tgtEl>
                                            <p:attrNameLst>
                                              <p:attrName>ppt_y</p:attrName>
                                            </p:attrNameLst>
                                          </p:cBhvr>
                                          <p:tavLst>
                                            <p:tav tm="0">
                                              <p:val>
                                                <p:strVal val="#ppt_y-.03"/>
                                              </p:val>
                                            </p:tav>
                                            <p:tav tm="100000">
                                              <p:val>
                                                <p:strVal val="#ppt_y"/>
                                              </p:val>
                                            </p:tav>
                                          </p:tavLst>
                                        </p:anim>
                                      </p:childTnLst>
                                    </p:cTn>
                                  </p:par>
                                  <p:par>
                                    <p:cTn id="38" presetID="37" presetClass="entr" presetSubtype="0" fill="hold" grpId="0" nodeType="withEffect">
                                      <p:stCondLst>
                                        <p:cond delay="750"/>
                                      </p:stCondLst>
                                      <p:childTnLst>
                                        <p:set>
                                          <p:cBhvr>
                                            <p:cTn id="39" dur="1" fill="hold">
                                              <p:stCondLst>
                                                <p:cond delay="0"/>
                                              </p:stCondLst>
                                            </p:cTn>
                                            <p:tgtEl>
                                              <p:spTgt spid="14"/>
                                            </p:tgtEl>
                                            <p:attrNameLst>
                                              <p:attrName>style.visibility</p:attrName>
                                            </p:attrNameLst>
                                          </p:cBhvr>
                                          <p:to>
                                            <p:strVal val="visible"/>
                                          </p:to>
                                        </p:set>
                                        <p:animEffect transition="in" filter="fade">
                                          <p:cBhvr>
                                            <p:cTn id="40" dur="1000"/>
                                            <p:tgtEl>
                                              <p:spTgt spid="14"/>
                                            </p:tgtEl>
                                          </p:cBhvr>
                                        </p:animEffect>
                                        <p:anim calcmode="lin" valueType="num">
                                          <p:cBhvr>
                                            <p:cTn id="41" dur="1000" fill="hold"/>
                                            <p:tgtEl>
                                              <p:spTgt spid="14"/>
                                            </p:tgtEl>
                                            <p:attrNameLst>
                                              <p:attrName>ppt_x</p:attrName>
                                            </p:attrNameLst>
                                          </p:cBhvr>
                                          <p:tavLst>
                                            <p:tav tm="0">
                                              <p:val>
                                                <p:strVal val="#ppt_x"/>
                                              </p:val>
                                            </p:tav>
                                            <p:tav tm="100000">
                                              <p:val>
                                                <p:strVal val="#ppt_x"/>
                                              </p:val>
                                            </p:tav>
                                          </p:tavLst>
                                        </p:anim>
                                        <p:anim calcmode="lin" valueType="num">
                                          <p:cBhvr>
                                            <p:cTn id="42" dur="900" decel="100000" fill="hold"/>
                                            <p:tgtEl>
                                              <p:spTgt spid="14"/>
                                            </p:tgtEl>
                                            <p:attrNameLst>
                                              <p:attrName>ppt_y</p:attrName>
                                            </p:attrNameLst>
                                          </p:cBhvr>
                                          <p:tavLst>
                                            <p:tav tm="0">
                                              <p:val>
                                                <p:strVal val="#ppt_y+1"/>
                                              </p:val>
                                            </p:tav>
                                            <p:tav tm="100000">
                                              <p:val>
                                                <p:strVal val="#ppt_y-.03"/>
                                              </p:val>
                                            </p:tav>
                                          </p:tavLst>
                                        </p:anim>
                                        <p:anim calcmode="lin" valueType="num">
                                          <p:cBhvr>
                                            <p:cTn id="43" dur="100" accel="100000" fill="hold">
                                              <p:stCondLst>
                                                <p:cond delay="900"/>
                                              </p:stCondLst>
                                            </p:cTn>
                                            <p:tgtEl>
                                              <p:spTgt spid="14"/>
                                            </p:tgtEl>
                                            <p:attrNameLst>
                                              <p:attrName>ppt_y</p:attrName>
                                            </p:attrNameLst>
                                          </p:cBhvr>
                                          <p:tavLst>
                                            <p:tav tm="0">
                                              <p:val>
                                                <p:strVal val="#ppt_y-.03"/>
                                              </p:val>
                                            </p:tav>
                                            <p:tav tm="100000">
                                              <p:val>
                                                <p:strVal val="#ppt_y"/>
                                              </p:val>
                                            </p:tav>
                                          </p:tavLst>
                                        </p:anim>
                                      </p:childTnLst>
                                    </p:cTn>
                                  </p:par>
                                  <p:par>
                                    <p:cTn id="44" presetID="37" presetClass="entr" presetSubtype="0" fill="hold" grpId="0" nodeType="withEffect">
                                      <p:stCondLst>
                                        <p:cond delay="1000"/>
                                      </p:stCondLst>
                                      <p:childTnLst>
                                        <p:set>
                                          <p:cBhvr>
                                            <p:cTn id="45" dur="1" fill="hold">
                                              <p:stCondLst>
                                                <p:cond delay="0"/>
                                              </p:stCondLst>
                                            </p:cTn>
                                            <p:tgtEl>
                                              <p:spTgt spid="12"/>
                                            </p:tgtEl>
                                            <p:attrNameLst>
                                              <p:attrName>style.visibility</p:attrName>
                                            </p:attrNameLst>
                                          </p:cBhvr>
                                          <p:to>
                                            <p:strVal val="visible"/>
                                          </p:to>
                                        </p:set>
                                        <p:animEffect transition="in" filter="fade">
                                          <p:cBhvr>
                                            <p:cTn id="46" dur="1000"/>
                                            <p:tgtEl>
                                              <p:spTgt spid="12"/>
                                            </p:tgtEl>
                                          </p:cBhvr>
                                        </p:animEffect>
                                        <p:anim calcmode="lin" valueType="num">
                                          <p:cBhvr>
                                            <p:cTn id="47" dur="1000" fill="hold"/>
                                            <p:tgtEl>
                                              <p:spTgt spid="12"/>
                                            </p:tgtEl>
                                            <p:attrNameLst>
                                              <p:attrName>ppt_x</p:attrName>
                                            </p:attrNameLst>
                                          </p:cBhvr>
                                          <p:tavLst>
                                            <p:tav tm="0">
                                              <p:val>
                                                <p:strVal val="#ppt_x"/>
                                              </p:val>
                                            </p:tav>
                                            <p:tav tm="100000">
                                              <p:val>
                                                <p:strVal val="#ppt_x"/>
                                              </p:val>
                                            </p:tav>
                                          </p:tavLst>
                                        </p:anim>
                                        <p:anim calcmode="lin" valueType="num">
                                          <p:cBhvr>
                                            <p:cTn id="48" dur="900" decel="100000" fill="hold"/>
                                            <p:tgtEl>
                                              <p:spTgt spid="12"/>
                                            </p:tgtEl>
                                            <p:attrNameLst>
                                              <p:attrName>ppt_y</p:attrName>
                                            </p:attrNameLst>
                                          </p:cBhvr>
                                          <p:tavLst>
                                            <p:tav tm="0">
                                              <p:val>
                                                <p:strVal val="#ppt_y+1"/>
                                              </p:val>
                                            </p:tav>
                                            <p:tav tm="100000">
                                              <p:val>
                                                <p:strVal val="#ppt_y-.03"/>
                                              </p:val>
                                            </p:tav>
                                          </p:tavLst>
                                        </p:anim>
                                        <p:anim calcmode="lin" valueType="num">
                                          <p:cBhvr>
                                            <p:cTn id="49" dur="100" accel="100000" fill="hold">
                                              <p:stCondLst>
                                                <p:cond delay="900"/>
                                              </p:stCondLst>
                                            </p:cTn>
                                            <p:tgtEl>
                                              <p:spTgt spid="12"/>
                                            </p:tgtEl>
                                            <p:attrNameLst>
                                              <p:attrName>ppt_y</p:attrName>
                                            </p:attrNameLst>
                                          </p:cBhvr>
                                          <p:tavLst>
                                            <p:tav tm="0">
                                              <p:val>
                                                <p:strVal val="#ppt_y-.03"/>
                                              </p:val>
                                            </p:tav>
                                            <p:tav tm="100000">
                                              <p:val>
                                                <p:strVal val="#ppt_y"/>
                                              </p:val>
                                            </p:tav>
                                          </p:tavLst>
                                        </p:anim>
                                      </p:childTnLst>
                                    </p:cTn>
                                  </p:par>
                                  <p:par>
                                    <p:cTn id="50" presetID="37" presetClass="entr" presetSubtype="0" fill="hold" grpId="0" nodeType="withEffect">
                                      <p:stCondLst>
                                        <p:cond delay="1250"/>
                                      </p:stCondLst>
                                      <p:childTnLst>
                                        <p:set>
                                          <p:cBhvr>
                                            <p:cTn id="51" dur="1" fill="hold">
                                              <p:stCondLst>
                                                <p:cond delay="0"/>
                                              </p:stCondLst>
                                            </p:cTn>
                                            <p:tgtEl>
                                              <p:spTgt spid="13"/>
                                            </p:tgtEl>
                                            <p:attrNameLst>
                                              <p:attrName>style.visibility</p:attrName>
                                            </p:attrNameLst>
                                          </p:cBhvr>
                                          <p:to>
                                            <p:strVal val="visible"/>
                                          </p:to>
                                        </p:set>
                                        <p:animEffect transition="in" filter="fade">
                                          <p:cBhvr>
                                            <p:cTn id="52" dur="1000"/>
                                            <p:tgtEl>
                                              <p:spTgt spid="13"/>
                                            </p:tgtEl>
                                          </p:cBhvr>
                                        </p:animEffect>
                                        <p:anim calcmode="lin" valueType="num">
                                          <p:cBhvr>
                                            <p:cTn id="53" dur="1000" fill="hold"/>
                                            <p:tgtEl>
                                              <p:spTgt spid="13"/>
                                            </p:tgtEl>
                                            <p:attrNameLst>
                                              <p:attrName>ppt_x</p:attrName>
                                            </p:attrNameLst>
                                          </p:cBhvr>
                                          <p:tavLst>
                                            <p:tav tm="0">
                                              <p:val>
                                                <p:strVal val="#ppt_x"/>
                                              </p:val>
                                            </p:tav>
                                            <p:tav tm="100000">
                                              <p:val>
                                                <p:strVal val="#ppt_x"/>
                                              </p:val>
                                            </p:tav>
                                          </p:tavLst>
                                        </p:anim>
                                        <p:anim calcmode="lin" valueType="num">
                                          <p:cBhvr>
                                            <p:cTn id="54" dur="900" decel="100000" fill="hold"/>
                                            <p:tgtEl>
                                              <p:spTgt spid="13"/>
                                            </p:tgtEl>
                                            <p:attrNameLst>
                                              <p:attrName>ppt_y</p:attrName>
                                            </p:attrNameLst>
                                          </p:cBhvr>
                                          <p:tavLst>
                                            <p:tav tm="0">
                                              <p:val>
                                                <p:strVal val="#ppt_y+1"/>
                                              </p:val>
                                            </p:tav>
                                            <p:tav tm="100000">
                                              <p:val>
                                                <p:strVal val="#ppt_y-.03"/>
                                              </p:val>
                                            </p:tav>
                                          </p:tavLst>
                                        </p:anim>
                                        <p:anim calcmode="lin" valueType="num">
                                          <p:cBhvr>
                                            <p:cTn id="55" dur="100" accel="100000" fill="hold">
                                              <p:stCondLst>
                                                <p:cond delay="900"/>
                                              </p:stCondLst>
                                            </p:cTn>
                                            <p:tgtEl>
                                              <p:spTgt spid="13"/>
                                            </p:tgtEl>
                                            <p:attrNameLst>
                                              <p:attrName>ppt_y</p:attrName>
                                            </p:attrNameLst>
                                          </p:cBhvr>
                                          <p:tavLst>
                                            <p:tav tm="0">
                                              <p:val>
                                                <p:strVal val="#ppt_y-.03"/>
                                              </p:val>
                                            </p:tav>
                                            <p:tav tm="100000">
                                              <p:val>
                                                <p:strVal val="#ppt_y"/>
                                              </p:val>
                                            </p:tav>
                                          </p:tavLst>
                                        </p:anim>
                                      </p:childTnLst>
                                    </p:cTn>
                                  </p:par>
                                  <p:par>
                                    <p:cTn id="56" presetID="37" presetClass="entr" presetSubtype="0" fill="hold" grpId="0" nodeType="withEffect">
                                      <p:stCondLst>
                                        <p:cond delay="1500"/>
                                      </p:stCondLst>
                                      <p:childTnLst>
                                        <p:set>
                                          <p:cBhvr>
                                            <p:cTn id="57" dur="1" fill="hold">
                                              <p:stCondLst>
                                                <p:cond delay="0"/>
                                              </p:stCondLst>
                                            </p:cTn>
                                            <p:tgtEl>
                                              <p:spTgt spid="30"/>
                                            </p:tgtEl>
                                            <p:attrNameLst>
                                              <p:attrName>style.visibility</p:attrName>
                                            </p:attrNameLst>
                                          </p:cBhvr>
                                          <p:to>
                                            <p:strVal val="visible"/>
                                          </p:to>
                                        </p:set>
                                        <p:animEffect transition="in" filter="fade">
                                          <p:cBhvr>
                                            <p:cTn id="58" dur="1000"/>
                                            <p:tgtEl>
                                              <p:spTgt spid="30"/>
                                            </p:tgtEl>
                                          </p:cBhvr>
                                        </p:animEffect>
                                        <p:anim calcmode="lin" valueType="num">
                                          <p:cBhvr>
                                            <p:cTn id="59" dur="1000" fill="hold"/>
                                            <p:tgtEl>
                                              <p:spTgt spid="30"/>
                                            </p:tgtEl>
                                            <p:attrNameLst>
                                              <p:attrName>ppt_x</p:attrName>
                                            </p:attrNameLst>
                                          </p:cBhvr>
                                          <p:tavLst>
                                            <p:tav tm="0">
                                              <p:val>
                                                <p:strVal val="#ppt_x"/>
                                              </p:val>
                                            </p:tav>
                                            <p:tav tm="100000">
                                              <p:val>
                                                <p:strVal val="#ppt_x"/>
                                              </p:val>
                                            </p:tav>
                                          </p:tavLst>
                                        </p:anim>
                                        <p:anim calcmode="lin" valueType="num">
                                          <p:cBhvr>
                                            <p:cTn id="60" dur="900" decel="100000" fill="hold"/>
                                            <p:tgtEl>
                                              <p:spTgt spid="30"/>
                                            </p:tgtEl>
                                            <p:attrNameLst>
                                              <p:attrName>ppt_y</p:attrName>
                                            </p:attrNameLst>
                                          </p:cBhvr>
                                          <p:tavLst>
                                            <p:tav tm="0">
                                              <p:val>
                                                <p:strVal val="#ppt_y+1"/>
                                              </p:val>
                                            </p:tav>
                                            <p:tav tm="100000">
                                              <p:val>
                                                <p:strVal val="#ppt_y-.03"/>
                                              </p:val>
                                            </p:tav>
                                          </p:tavLst>
                                        </p:anim>
                                        <p:anim calcmode="lin" valueType="num">
                                          <p:cBhvr>
                                            <p:cTn id="61" dur="100" accel="100000" fill="hold">
                                              <p:stCondLst>
                                                <p:cond delay="900"/>
                                              </p:stCondLst>
                                            </p:cTn>
                                            <p:tgtEl>
                                              <p:spTgt spid="30"/>
                                            </p:tgtEl>
                                            <p:attrNameLst>
                                              <p:attrName>ppt_y</p:attrName>
                                            </p:attrNameLst>
                                          </p:cBhvr>
                                          <p:tavLst>
                                            <p:tav tm="0">
                                              <p:val>
                                                <p:strVal val="#ppt_y-.03"/>
                                              </p:val>
                                            </p:tav>
                                            <p:tav tm="100000">
                                              <p:val>
                                                <p:strVal val="#ppt_y"/>
                                              </p:val>
                                            </p:tav>
                                          </p:tavLst>
                                        </p:anim>
                                      </p:childTnLst>
                                    </p:cTn>
                                  </p:par>
                                </p:childTnLst>
                              </p:cTn>
                            </p:par>
                            <p:par>
                              <p:cTn id="62" fill="hold">
                                <p:stCondLst>
                                  <p:cond delay="3500"/>
                                </p:stCondLst>
                                <p:childTnLst>
                                  <p:par>
                                    <p:cTn id="63" presetID="23" presetClass="entr" presetSubtype="528" fill="hold" grpId="0" nodeType="afterEffect">
                                      <p:stCondLst>
                                        <p:cond delay="218"/>
                                      </p:stCondLst>
                                      <p:childTnLst>
                                        <p:set>
                                          <p:cBhvr>
                                            <p:cTn id="64" dur="1" fill="hold">
                                              <p:stCondLst>
                                                <p:cond delay="0"/>
                                              </p:stCondLst>
                                            </p:cTn>
                                            <p:tgtEl>
                                              <p:spTgt spid="25"/>
                                            </p:tgtEl>
                                            <p:attrNameLst>
                                              <p:attrName>style.visibility</p:attrName>
                                            </p:attrNameLst>
                                          </p:cBhvr>
                                          <p:to>
                                            <p:strVal val="visible"/>
                                          </p:to>
                                        </p:set>
                                        <p:anim calcmode="lin" valueType="num">
                                          <p:cBhvr>
                                            <p:cTn id="65" dur="932" fill="hold"/>
                                            <p:tgtEl>
                                              <p:spTgt spid="25"/>
                                            </p:tgtEl>
                                            <p:attrNameLst>
                                              <p:attrName>ppt_w</p:attrName>
                                            </p:attrNameLst>
                                          </p:cBhvr>
                                          <p:tavLst>
                                            <p:tav tm="0">
                                              <p:val>
                                                <p:fltVal val="0"/>
                                              </p:val>
                                            </p:tav>
                                            <p:tav tm="100000">
                                              <p:val>
                                                <p:strVal val="#ppt_w"/>
                                              </p:val>
                                            </p:tav>
                                          </p:tavLst>
                                        </p:anim>
                                        <p:anim calcmode="lin" valueType="num">
                                          <p:cBhvr>
                                            <p:cTn id="66" dur="932" fill="hold"/>
                                            <p:tgtEl>
                                              <p:spTgt spid="25"/>
                                            </p:tgtEl>
                                            <p:attrNameLst>
                                              <p:attrName>ppt_h</p:attrName>
                                            </p:attrNameLst>
                                          </p:cBhvr>
                                          <p:tavLst>
                                            <p:tav tm="0">
                                              <p:val>
                                                <p:fltVal val="0"/>
                                              </p:val>
                                            </p:tav>
                                            <p:tav tm="100000">
                                              <p:val>
                                                <p:strVal val="#ppt_h"/>
                                              </p:val>
                                            </p:tav>
                                          </p:tavLst>
                                        </p:anim>
                                        <p:anim calcmode="lin" valueType="num">
                                          <p:cBhvr>
                                            <p:cTn id="67" dur="932" fill="hold"/>
                                            <p:tgtEl>
                                              <p:spTgt spid="25"/>
                                            </p:tgtEl>
                                            <p:attrNameLst>
                                              <p:attrName>ppt_x</p:attrName>
                                            </p:attrNameLst>
                                          </p:cBhvr>
                                          <p:tavLst>
                                            <p:tav tm="0">
                                              <p:val>
                                                <p:fltVal val="0.5"/>
                                              </p:val>
                                            </p:tav>
                                            <p:tav tm="100000">
                                              <p:val>
                                                <p:strVal val="#ppt_x"/>
                                              </p:val>
                                            </p:tav>
                                          </p:tavLst>
                                        </p:anim>
                                        <p:anim calcmode="lin" valueType="num">
                                          <p:cBhvr>
                                            <p:cTn id="68" dur="932" fill="hold"/>
                                            <p:tgtEl>
                                              <p:spTgt spid="25"/>
                                            </p:tgtEl>
                                            <p:attrNameLst>
                                              <p:attrName>ppt_y</p:attrName>
                                            </p:attrNameLst>
                                          </p:cBhvr>
                                          <p:tavLst>
                                            <p:tav tm="0">
                                              <p:val>
                                                <p:fltVal val="0.5"/>
                                              </p:val>
                                            </p:tav>
                                            <p:tav tm="100000">
                                              <p:val>
                                                <p:strVal val="#ppt_y"/>
                                              </p:val>
                                            </p:tav>
                                          </p:tavLst>
                                        </p:anim>
                                      </p:childTnLst>
                                    </p:cTn>
                                  </p:par>
                                  <p:par>
                                    <p:cTn id="69" presetID="35" presetClass="emph" presetSubtype="0" repeatCount="3000" fill="hold" grpId="1" nodeType="withEffect">
                                      <p:stCondLst>
                                        <p:cond delay="1000"/>
                                      </p:stCondLst>
                                      <p:childTnLst>
                                        <p:anim calcmode="discrete" valueType="str">
                                          <p:cBhvr>
                                            <p:cTn id="70" dur="250" fill="hold"/>
                                            <p:tgtEl>
                                              <p:spTgt spid="25"/>
                                            </p:tgtEl>
                                            <p:attrNameLst>
                                              <p:attrName>style.visibility</p:attrName>
                                            </p:attrNameLst>
                                          </p:cBhvr>
                                          <p:tavLst>
                                            <p:tav tm="0">
                                              <p:val>
                                                <p:strVal val="hidden"/>
                                              </p:val>
                                            </p:tav>
                                            <p:tav tm="50000">
                                              <p:val>
                                                <p:strVal val="visible"/>
                                              </p:val>
                                            </p:tav>
                                          </p:tavLst>
                                        </p:anim>
                                      </p:childTnLst>
                                    </p:cTn>
                                  </p:par>
                                  <p:par>
                                    <p:cTn id="71" presetID="23" presetClass="entr" presetSubtype="528" fill="hold" grpId="0" nodeType="withEffect">
                                      <p:stCondLst>
                                        <p:cond delay="318"/>
                                      </p:stCondLst>
                                      <p:childTnLst>
                                        <p:set>
                                          <p:cBhvr>
                                            <p:cTn id="72" dur="1" fill="hold">
                                              <p:stCondLst>
                                                <p:cond delay="0"/>
                                              </p:stCondLst>
                                            </p:cTn>
                                            <p:tgtEl>
                                              <p:spTgt spid="26"/>
                                            </p:tgtEl>
                                            <p:attrNameLst>
                                              <p:attrName>style.visibility</p:attrName>
                                            </p:attrNameLst>
                                          </p:cBhvr>
                                          <p:to>
                                            <p:strVal val="visible"/>
                                          </p:to>
                                        </p:set>
                                        <p:anim calcmode="lin" valueType="num">
                                          <p:cBhvr>
                                            <p:cTn id="73" dur="599" fill="hold"/>
                                            <p:tgtEl>
                                              <p:spTgt spid="26"/>
                                            </p:tgtEl>
                                            <p:attrNameLst>
                                              <p:attrName>ppt_w</p:attrName>
                                            </p:attrNameLst>
                                          </p:cBhvr>
                                          <p:tavLst>
                                            <p:tav tm="0">
                                              <p:val>
                                                <p:fltVal val="0"/>
                                              </p:val>
                                            </p:tav>
                                            <p:tav tm="100000">
                                              <p:val>
                                                <p:strVal val="#ppt_w"/>
                                              </p:val>
                                            </p:tav>
                                          </p:tavLst>
                                        </p:anim>
                                        <p:anim calcmode="lin" valueType="num">
                                          <p:cBhvr>
                                            <p:cTn id="74" dur="599" fill="hold"/>
                                            <p:tgtEl>
                                              <p:spTgt spid="26"/>
                                            </p:tgtEl>
                                            <p:attrNameLst>
                                              <p:attrName>ppt_h</p:attrName>
                                            </p:attrNameLst>
                                          </p:cBhvr>
                                          <p:tavLst>
                                            <p:tav tm="0">
                                              <p:val>
                                                <p:fltVal val="0"/>
                                              </p:val>
                                            </p:tav>
                                            <p:tav tm="100000">
                                              <p:val>
                                                <p:strVal val="#ppt_h"/>
                                              </p:val>
                                            </p:tav>
                                          </p:tavLst>
                                        </p:anim>
                                        <p:anim calcmode="lin" valueType="num">
                                          <p:cBhvr>
                                            <p:cTn id="75" dur="599" fill="hold"/>
                                            <p:tgtEl>
                                              <p:spTgt spid="26"/>
                                            </p:tgtEl>
                                            <p:attrNameLst>
                                              <p:attrName>ppt_x</p:attrName>
                                            </p:attrNameLst>
                                          </p:cBhvr>
                                          <p:tavLst>
                                            <p:tav tm="0">
                                              <p:val>
                                                <p:fltVal val="0.5"/>
                                              </p:val>
                                            </p:tav>
                                            <p:tav tm="100000">
                                              <p:val>
                                                <p:strVal val="#ppt_x"/>
                                              </p:val>
                                            </p:tav>
                                          </p:tavLst>
                                        </p:anim>
                                        <p:anim calcmode="lin" valueType="num">
                                          <p:cBhvr>
                                            <p:cTn id="76" dur="599" fill="hold"/>
                                            <p:tgtEl>
                                              <p:spTgt spid="26"/>
                                            </p:tgtEl>
                                            <p:attrNameLst>
                                              <p:attrName>ppt_y</p:attrName>
                                            </p:attrNameLst>
                                          </p:cBhvr>
                                          <p:tavLst>
                                            <p:tav tm="0">
                                              <p:val>
                                                <p:fltVal val="0.5"/>
                                              </p:val>
                                            </p:tav>
                                            <p:tav tm="100000">
                                              <p:val>
                                                <p:strVal val="#ppt_y"/>
                                              </p:val>
                                            </p:tav>
                                          </p:tavLst>
                                        </p:anim>
                                      </p:childTnLst>
                                    </p:cTn>
                                  </p:par>
                                  <p:par>
                                    <p:cTn id="77" presetID="35" presetClass="emph" presetSubtype="0" repeatCount="3000" fill="hold" grpId="1" nodeType="withEffect">
                                      <p:stCondLst>
                                        <p:cond delay="750"/>
                                      </p:stCondLst>
                                      <p:childTnLst>
                                        <p:anim calcmode="discrete" valueType="str">
                                          <p:cBhvr>
                                            <p:cTn id="78" dur="250" fill="hold"/>
                                            <p:tgtEl>
                                              <p:spTgt spid="26"/>
                                            </p:tgtEl>
                                            <p:attrNameLst>
                                              <p:attrName>style.visibility</p:attrName>
                                            </p:attrNameLst>
                                          </p:cBhvr>
                                          <p:tavLst>
                                            <p:tav tm="0">
                                              <p:val>
                                                <p:strVal val="hidden"/>
                                              </p:val>
                                            </p:tav>
                                            <p:tav tm="50000">
                                              <p:val>
                                                <p:strVal val="visible"/>
                                              </p:val>
                                            </p:tav>
                                          </p:tavLst>
                                        </p:anim>
                                      </p:childTnLst>
                                    </p:cTn>
                                  </p:par>
                                  <p:par>
                                    <p:cTn id="79" presetID="23" presetClass="entr" presetSubtype="528" fill="hold" grpId="0" nodeType="withEffect">
                                      <p:stCondLst>
                                        <p:cond delay="353"/>
                                      </p:stCondLst>
                                      <p:childTnLst>
                                        <p:set>
                                          <p:cBhvr>
                                            <p:cTn id="80" dur="1" fill="hold">
                                              <p:stCondLst>
                                                <p:cond delay="0"/>
                                              </p:stCondLst>
                                            </p:cTn>
                                            <p:tgtEl>
                                              <p:spTgt spid="24"/>
                                            </p:tgtEl>
                                            <p:attrNameLst>
                                              <p:attrName>style.visibility</p:attrName>
                                            </p:attrNameLst>
                                          </p:cBhvr>
                                          <p:to>
                                            <p:strVal val="visible"/>
                                          </p:to>
                                        </p:set>
                                        <p:anim calcmode="lin" valueType="num">
                                          <p:cBhvr>
                                            <p:cTn id="81" dur="1070" fill="hold"/>
                                            <p:tgtEl>
                                              <p:spTgt spid="24"/>
                                            </p:tgtEl>
                                            <p:attrNameLst>
                                              <p:attrName>ppt_w</p:attrName>
                                            </p:attrNameLst>
                                          </p:cBhvr>
                                          <p:tavLst>
                                            <p:tav tm="0">
                                              <p:val>
                                                <p:fltVal val="0"/>
                                              </p:val>
                                            </p:tav>
                                            <p:tav tm="100000">
                                              <p:val>
                                                <p:strVal val="#ppt_w"/>
                                              </p:val>
                                            </p:tav>
                                          </p:tavLst>
                                        </p:anim>
                                        <p:anim calcmode="lin" valueType="num">
                                          <p:cBhvr>
                                            <p:cTn id="82" dur="1070" fill="hold"/>
                                            <p:tgtEl>
                                              <p:spTgt spid="24"/>
                                            </p:tgtEl>
                                            <p:attrNameLst>
                                              <p:attrName>ppt_h</p:attrName>
                                            </p:attrNameLst>
                                          </p:cBhvr>
                                          <p:tavLst>
                                            <p:tav tm="0">
                                              <p:val>
                                                <p:fltVal val="0"/>
                                              </p:val>
                                            </p:tav>
                                            <p:tav tm="100000">
                                              <p:val>
                                                <p:strVal val="#ppt_h"/>
                                              </p:val>
                                            </p:tav>
                                          </p:tavLst>
                                        </p:anim>
                                        <p:anim calcmode="lin" valueType="num">
                                          <p:cBhvr>
                                            <p:cTn id="83" dur="1070" fill="hold"/>
                                            <p:tgtEl>
                                              <p:spTgt spid="24"/>
                                            </p:tgtEl>
                                            <p:attrNameLst>
                                              <p:attrName>ppt_x</p:attrName>
                                            </p:attrNameLst>
                                          </p:cBhvr>
                                          <p:tavLst>
                                            <p:tav tm="0">
                                              <p:val>
                                                <p:fltVal val="0.5"/>
                                              </p:val>
                                            </p:tav>
                                            <p:tav tm="100000">
                                              <p:val>
                                                <p:strVal val="#ppt_x"/>
                                              </p:val>
                                            </p:tav>
                                          </p:tavLst>
                                        </p:anim>
                                        <p:anim calcmode="lin" valueType="num">
                                          <p:cBhvr>
                                            <p:cTn id="84" dur="1070" fill="hold"/>
                                            <p:tgtEl>
                                              <p:spTgt spid="24"/>
                                            </p:tgtEl>
                                            <p:attrNameLst>
                                              <p:attrName>ppt_y</p:attrName>
                                            </p:attrNameLst>
                                          </p:cBhvr>
                                          <p:tavLst>
                                            <p:tav tm="0">
                                              <p:val>
                                                <p:fltVal val="0.5"/>
                                              </p:val>
                                            </p:tav>
                                            <p:tav tm="100000">
                                              <p:val>
                                                <p:strVal val="#ppt_y"/>
                                              </p:val>
                                            </p:tav>
                                          </p:tavLst>
                                        </p:anim>
                                      </p:childTnLst>
                                    </p:cTn>
                                  </p:par>
                                  <p:par>
                                    <p:cTn id="85" presetID="35" presetClass="emph" presetSubtype="0" repeatCount="3000" fill="hold" grpId="1" nodeType="withEffect">
                                      <p:stCondLst>
                                        <p:cond delay="1250"/>
                                      </p:stCondLst>
                                      <p:childTnLst>
                                        <p:anim calcmode="discrete" valueType="str">
                                          <p:cBhvr>
                                            <p:cTn id="86" dur="250" fill="hold"/>
                                            <p:tgtEl>
                                              <p:spTgt spid="24"/>
                                            </p:tgtEl>
                                            <p:attrNameLst>
                                              <p:attrName>style.visibility</p:attrName>
                                            </p:attrNameLst>
                                          </p:cBhvr>
                                          <p:tavLst>
                                            <p:tav tm="0">
                                              <p:val>
                                                <p:strVal val="hidden"/>
                                              </p:val>
                                            </p:tav>
                                            <p:tav tm="50000">
                                              <p:val>
                                                <p:strVal val="visible"/>
                                              </p:val>
                                            </p:tav>
                                          </p:tavLst>
                                        </p:anim>
                                      </p:childTnLst>
                                    </p:cTn>
                                  </p:par>
                                  <p:par>
                                    <p:cTn id="87" presetID="23" presetClass="entr" presetSubtype="528" fill="hold" grpId="0" nodeType="withEffect">
                                      <p:stCondLst>
                                        <p:cond delay="320"/>
                                      </p:stCondLst>
                                      <p:childTnLst>
                                        <p:set>
                                          <p:cBhvr>
                                            <p:cTn id="88" dur="1" fill="hold">
                                              <p:stCondLst>
                                                <p:cond delay="0"/>
                                              </p:stCondLst>
                                            </p:cTn>
                                            <p:tgtEl>
                                              <p:spTgt spid="23"/>
                                            </p:tgtEl>
                                            <p:attrNameLst>
                                              <p:attrName>style.visibility</p:attrName>
                                            </p:attrNameLst>
                                          </p:cBhvr>
                                          <p:to>
                                            <p:strVal val="visible"/>
                                          </p:to>
                                        </p:set>
                                        <p:anim calcmode="lin" valueType="num">
                                          <p:cBhvr>
                                            <p:cTn id="89" dur="997" fill="hold"/>
                                            <p:tgtEl>
                                              <p:spTgt spid="23"/>
                                            </p:tgtEl>
                                            <p:attrNameLst>
                                              <p:attrName>ppt_w</p:attrName>
                                            </p:attrNameLst>
                                          </p:cBhvr>
                                          <p:tavLst>
                                            <p:tav tm="0">
                                              <p:val>
                                                <p:fltVal val="0"/>
                                              </p:val>
                                            </p:tav>
                                            <p:tav tm="100000">
                                              <p:val>
                                                <p:strVal val="#ppt_w"/>
                                              </p:val>
                                            </p:tav>
                                          </p:tavLst>
                                        </p:anim>
                                        <p:anim calcmode="lin" valueType="num">
                                          <p:cBhvr>
                                            <p:cTn id="90" dur="997" fill="hold"/>
                                            <p:tgtEl>
                                              <p:spTgt spid="23"/>
                                            </p:tgtEl>
                                            <p:attrNameLst>
                                              <p:attrName>ppt_h</p:attrName>
                                            </p:attrNameLst>
                                          </p:cBhvr>
                                          <p:tavLst>
                                            <p:tav tm="0">
                                              <p:val>
                                                <p:fltVal val="0"/>
                                              </p:val>
                                            </p:tav>
                                            <p:tav tm="100000">
                                              <p:val>
                                                <p:strVal val="#ppt_h"/>
                                              </p:val>
                                            </p:tav>
                                          </p:tavLst>
                                        </p:anim>
                                        <p:anim calcmode="lin" valueType="num">
                                          <p:cBhvr>
                                            <p:cTn id="91" dur="997" fill="hold"/>
                                            <p:tgtEl>
                                              <p:spTgt spid="23"/>
                                            </p:tgtEl>
                                            <p:attrNameLst>
                                              <p:attrName>ppt_x</p:attrName>
                                            </p:attrNameLst>
                                          </p:cBhvr>
                                          <p:tavLst>
                                            <p:tav tm="0">
                                              <p:val>
                                                <p:fltVal val="0.5"/>
                                              </p:val>
                                            </p:tav>
                                            <p:tav tm="100000">
                                              <p:val>
                                                <p:strVal val="#ppt_x"/>
                                              </p:val>
                                            </p:tav>
                                          </p:tavLst>
                                        </p:anim>
                                        <p:anim calcmode="lin" valueType="num">
                                          <p:cBhvr>
                                            <p:cTn id="92" dur="997" fill="hold"/>
                                            <p:tgtEl>
                                              <p:spTgt spid="23"/>
                                            </p:tgtEl>
                                            <p:attrNameLst>
                                              <p:attrName>ppt_y</p:attrName>
                                            </p:attrNameLst>
                                          </p:cBhvr>
                                          <p:tavLst>
                                            <p:tav tm="0">
                                              <p:val>
                                                <p:fltVal val="0.5"/>
                                              </p:val>
                                            </p:tav>
                                            <p:tav tm="100000">
                                              <p:val>
                                                <p:strVal val="#ppt_y"/>
                                              </p:val>
                                            </p:tav>
                                          </p:tavLst>
                                        </p:anim>
                                      </p:childTnLst>
                                    </p:cTn>
                                  </p:par>
                                  <p:par>
                                    <p:cTn id="93" presetID="35" presetClass="emph" presetSubtype="0" repeatCount="3000" fill="hold" grpId="1" nodeType="withEffect">
                                      <p:stCondLst>
                                        <p:cond delay="1250"/>
                                      </p:stCondLst>
                                      <p:childTnLst>
                                        <p:anim calcmode="discrete" valueType="str">
                                          <p:cBhvr>
                                            <p:cTn id="94" dur="250" fill="hold"/>
                                            <p:tgtEl>
                                              <p:spTgt spid="23"/>
                                            </p:tgtEl>
                                            <p:attrNameLst>
                                              <p:attrName>style.visibility</p:attrName>
                                            </p:attrNameLst>
                                          </p:cBhvr>
                                          <p:tavLst>
                                            <p:tav tm="0">
                                              <p:val>
                                                <p:strVal val="hidden"/>
                                              </p:val>
                                            </p:tav>
                                            <p:tav tm="50000">
                                              <p:val>
                                                <p:strVal val="visible"/>
                                              </p:val>
                                            </p:tav>
                                          </p:tavLst>
                                        </p:anim>
                                      </p:childTnLst>
                                    </p:cTn>
                                  </p:par>
                                  <p:par>
                                    <p:cTn id="95" presetID="23" presetClass="entr" presetSubtype="528" fill="hold" grpId="0" nodeType="withEffect">
                                      <p:stCondLst>
                                        <p:cond delay="579"/>
                                      </p:stCondLst>
                                      <p:childTnLst>
                                        <p:set>
                                          <p:cBhvr>
                                            <p:cTn id="96" dur="1" fill="hold">
                                              <p:stCondLst>
                                                <p:cond delay="0"/>
                                              </p:stCondLst>
                                            </p:cTn>
                                            <p:tgtEl>
                                              <p:spTgt spid="21"/>
                                            </p:tgtEl>
                                            <p:attrNameLst>
                                              <p:attrName>style.visibility</p:attrName>
                                            </p:attrNameLst>
                                          </p:cBhvr>
                                          <p:to>
                                            <p:strVal val="visible"/>
                                          </p:to>
                                        </p:set>
                                        <p:anim calcmode="lin" valueType="num">
                                          <p:cBhvr>
                                            <p:cTn id="97" dur="345" fill="hold"/>
                                            <p:tgtEl>
                                              <p:spTgt spid="21"/>
                                            </p:tgtEl>
                                            <p:attrNameLst>
                                              <p:attrName>ppt_w</p:attrName>
                                            </p:attrNameLst>
                                          </p:cBhvr>
                                          <p:tavLst>
                                            <p:tav tm="0">
                                              <p:val>
                                                <p:fltVal val="0"/>
                                              </p:val>
                                            </p:tav>
                                            <p:tav tm="100000">
                                              <p:val>
                                                <p:strVal val="#ppt_w"/>
                                              </p:val>
                                            </p:tav>
                                          </p:tavLst>
                                        </p:anim>
                                        <p:anim calcmode="lin" valueType="num">
                                          <p:cBhvr>
                                            <p:cTn id="98" dur="345" fill="hold"/>
                                            <p:tgtEl>
                                              <p:spTgt spid="21"/>
                                            </p:tgtEl>
                                            <p:attrNameLst>
                                              <p:attrName>ppt_h</p:attrName>
                                            </p:attrNameLst>
                                          </p:cBhvr>
                                          <p:tavLst>
                                            <p:tav tm="0">
                                              <p:val>
                                                <p:fltVal val="0"/>
                                              </p:val>
                                            </p:tav>
                                            <p:tav tm="100000">
                                              <p:val>
                                                <p:strVal val="#ppt_h"/>
                                              </p:val>
                                            </p:tav>
                                          </p:tavLst>
                                        </p:anim>
                                        <p:anim calcmode="lin" valueType="num">
                                          <p:cBhvr>
                                            <p:cTn id="99" dur="345" fill="hold"/>
                                            <p:tgtEl>
                                              <p:spTgt spid="21"/>
                                            </p:tgtEl>
                                            <p:attrNameLst>
                                              <p:attrName>ppt_x</p:attrName>
                                            </p:attrNameLst>
                                          </p:cBhvr>
                                          <p:tavLst>
                                            <p:tav tm="0">
                                              <p:val>
                                                <p:fltVal val="0.5"/>
                                              </p:val>
                                            </p:tav>
                                            <p:tav tm="100000">
                                              <p:val>
                                                <p:strVal val="#ppt_x"/>
                                              </p:val>
                                            </p:tav>
                                          </p:tavLst>
                                        </p:anim>
                                        <p:anim calcmode="lin" valueType="num">
                                          <p:cBhvr>
                                            <p:cTn id="100" dur="345" fill="hold"/>
                                            <p:tgtEl>
                                              <p:spTgt spid="21"/>
                                            </p:tgtEl>
                                            <p:attrNameLst>
                                              <p:attrName>ppt_y</p:attrName>
                                            </p:attrNameLst>
                                          </p:cBhvr>
                                          <p:tavLst>
                                            <p:tav tm="0">
                                              <p:val>
                                                <p:fltVal val="0.5"/>
                                              </p:val>
                                            </p:tav>
                                            <p:tav tm="100000">
                                              <p:val>
                                                <p:strVal val="#ppt_y"/>
                                              </p:val>
                                            </p:tav>
                                          </p:tavLst>
                                        </p:anim>
                                      </p:childTnLst>
                                    </p:cTn>
                                  </p:par>
                                  <p:par>
                                    <p:cTn id="101" presetID="35" presetClass="emph" presetSubtype="0" repeatCount="3000" fill="hold" grpId="1" nodeType="withEffect">
                                      <p:stCondLst>
                                        <p:cond delay="750"/>
                                      </p:stCondLst>
                                      <p:childTnLst>
                                        <p:anim calcmode="discrete" valueType="str">
                                          <p:cBhvr>
                                            <p:cTn id="102" dur="250" fill="hold"/>
                                            <p:tgtEl>
                                              <p:spTgt spid="21"/>
                                            </p:tgtEl>
                                            <p:attrNameLst>
                                              <p:attrName>style.visibility</p:attrName>
                                            </p:attrNameLst>
                                          </p:cBhvr>
                                          <p:tavLst>
                                            <p:tav tm="0">
                                              <p:val>
                                                <p:strVal val="hidden"/>
                                              </p:val>
                                            </p:tav>
                                            <p:tav tm="50000">
                                              <p:val>
                                                <p:strVal val="visible"/>
                                              </p:val>
                                            </p:tav>
                                          </p:tavLst>
                                        </p:anim>
                                      </p:childTnLst>
                                    </p:cTn>
                                  </p:par>
                                  <p:par>
                                    <p:cTn id="103" presetID="23" presetClass="entr" presetSubtype="528" fill="hold" grpId="0" nodeType="withEffect">
                                      <p:stCondLst>
                                        <p:cond delay="592"/>
                                      </p:stCondLst>
                                      <p:childTnLst>
                                        <p:set>
                                          <p:cBhvr>
                                            <p:cTn id="104" dur="1" fill="hold">
                                              <p:stCondLst>
                                                <p:cond delay="0"/>
                                              </p:stCondLst>
                                            </p:cTn>
                                            <p:tgtEl>
                                              <p:spTgt spid="22"/>
                                            </p:tgtEl>
                                            <p:attrNameLst>
                                              <p:attrName>style.visibility</p:attrName>
                                            </p:attrNameLst>
                                          </p:cBhvr>
                                          <p:to>
                                            <p:strVal val="visible"/>
                                          </p:to>
                                        </p:set>
                                        <p:anim calcmode="lin" valueType="num">
                                          <p:cBhvr>
                                            <p:cTn id="105" dur="1060" fill="hold"/>
                                            <p:tgtEl>
                                              <p:spTgt spid="22"/>
                                            </p:tgtEl>
                                            <p:attrNameLst>
                                              <p:attrName>ppt_w</p:attrName>
                                            </p:attrNameLst>
                                          </p:cBhvr>
                                          <p:tavLst>
                                            <p:tav tm="0">
                                              <p:val>
                                                <p:fltVal val="0"/>
                                              </p:val>
                                            </p:tav>
                                            <p:tav tm="100000">
                                              <p:val>
                                                <p:strVal val="#ppt_w"/>
                                              </p:val>
                                            </p:tav>
                                          </p:tavLst>
                                        </p:anim>
                                        <p:anim calcmode="lin" valueType="num">
                                          <p:cBhvr>
                                            <p:cTn id="106" dur="1060" fill="hold"/>
                                            <p:tgtEl>
                                              <p:spTgt spid="22"/>
                                            </p:tgtEl>
                                            <p:attrNameLst>
                                              <p:attrName>ppt_h</p:attrName>
                                            </p:attrNameLst>
                                          </p:cBhvr>
                                          <p:tavLst>
                                            <p:tav tm="0">
                                              <p:val>
                                                <p:fltVal val="0"/>
                                              </p:val>
                                            </p:tav>
                                            <p:tav tm="100000">
                                              <p:val>
                                                <p:strVal val="#ppt_h"/>
                                              </p:val>
                                            </p:tav>
                                          </p:tavLst>
                                        </p:anim>
                                        <p:anim calcmode="lin" valueType="num">
                                          <p:cBhvr>
                                            <p:cTn id="107" dur="1060" fill="hold"/>
                                            <p:tgtEl>
                                              <p:spTgt spid="22"/>
                                            </p:tgtEl>
                                            <p:attrNameLst>
                                              <p:attrName>ppt_x</p:attrName>
                                            </p:attrNameLst>
                                          </p:cBhvr>
                                          <p:tavLst>
                                            <p:tav tm="0">
                                              <p:val>
                                                <p:fltVal val="0.5"/>
                                              </p:val>
                                            </p:tav>
                                            <p:tav tm="100000">
                                              <p:val>
                                                <p:strVal val="#ppt_x"/>
                                              </p:val>
                                            </p:tav>
                                          </p:tavLst>
                                        </p:anim>
                                        <p:anim calcmode="lin" valueType="num">
                                          <p:cBhvr>
                                            <p:cTn id="108" dur="1060" fill="hold"/>
                                            <p:tgtEl>
                                              <p:spTgt spid="22"/>
                                            </p:tgtEl>
                                            <p:attrNameLst>
                                              <p:attrName>ppt_y</p:attrName>
                                            </p:attrNameLst>
                                          </p:cBhvr>
                                          <p:tavLst>
                                            <p:tav tm="0">
                                              <p:val>
                                                <p:fltVal val="0.5"/>
                                              </p:val>
                                            </p:tav>
                                            <p:tav tm="100000">
                                              <p:val>
                                                <p:strVal val="#ppt_y"/>
                                              </p:val>
                                            </p:tav>
                                          </p:tavLst>
                                        </p:anim>
                                      </p:childTnLst>
                                    </p:cTn>
                                  </p:par>
                                  <p:par>
                                    <p:cTn id="109" presetID="35" presetClass="emph" presetSubtype="0" repeatCount="3000" fill="hold" grpId="1" nodeType="withEffect">
                                      <p:stCondLst>
                                        <p:cond delay="1500"/>
                                      </p:stCondLst>
                                      <p:childTnLst>
                                        <p:anim calcmode="discrete" valueType="str">
                                          <p:cBhvr>
                                            <p:cTn id="110" dur="250" fill="hold"/>
                                            <p:tgtEl>
                                              <p:spTgt spid="22"/>
                                            </p:tgtEl>
                                            <p:attrNameLst>
                                              <p:attrName>style.visibility</p:attrName>
                                            </p:attrNameLst>
                                          </p:cBhvr>
                                          <p:tavLst>
                                            <p:tav tm="0">
                                              <p:val>
                                                <p:strVal val="hidden"/>
                                              </p:val>
                                            </p:tav>
                                            <p:tav tm="50000">
                                              <p:val>
                                                <p:strVal val="visible"/>
                                              </p:val>
                                            </p:tav>
                                          </p:tavLst>
                                        </p:anim>
                                      </p:childTnLst>
                                    </p:cTn>
                                  </p:par>
                                  <p:par>
                                    <p:cTn id="111" presetID="23" presetClass="entr" presetSubtype="528" fill="hold" grpId="0" nodeType="withEffect">
                                      <p:stCondLst>
                                        <p:cond delay="500"/>
                                      </p:stCondLst>
                                      <p:childTnLst>
                                        <p:set>
                                          <p:cBhvr>
                                            <p:cTn id="112" dur="1" fill="hold">
                                              <p:stCondLst>
                                                <p:cond delay="0"/>
                                              </p:stCondLst>
                                            </p:cTn>
                                            <p:tgtEl>
                                              <p:spTgt spid="17"/>
                                            </p:tgtEl>
                                            <p:attrNameLst>
                                              <p:attrName>style.visibility</p:attrName>
                                            </p:attrNameLst>
                                          </p:cBhvr>
                                          <p:to>
                                            <p:strVal val="visible"/>
                                          </p:to>
                                        </p:set>
                                        <p:anim calcmode="lin" valueType="num">
                                          <p:cBhvr>
                                            <p:cTn id="113" dur="914" fill="hold"/>
                                            <p:tgtEl>
                                              <p:spTgt spid="17"/>
                                            </p:tgtEl>
                                            <p:attrNameLst>
                                              <p:attrName>ppt_w</p:attrName>
                                            </p:attrNameLst>
                                          </p:cBhvr>
                                          <p:tavLst>
                                            <p:tav tm="0">
                                              <p:val>
                                                <p:fltVal val="0"/>
                                              </p:val>
                                            </p:tav>
                                            <p:tav tm="100000">
                                              <p:val>
                                                <p:strVal val="#ppt_w"/>
                                              </p:val>
                                            </p:tav>
                                          </p:tavLst>
                                        </p:anim>
                                        <p:anim calcmode="lin" valueType="num">
                                          <p:cBhvr>
                                            <p:cTn id="114" dur="914" fill="hold"/>
                                            <p:tgtEl>
                                              <p:spTgt spid="17"/>
                                            </p:tgtEl>
                                            <p:attrNameLst>
                                              <p:attrName>ppt_h</p:attrName>
                                            </p:attrNameLst>
                                          </p:cBhvr>
                                          <p:tavLst>
                                            <p:tav tm="0">
                                              <p:val>
                                                <p:fltVal val="0"/>
                                              </p:val>
                                            </p:tav>
                                            <p:tav tm="100000">
                                              <p:val>
                                                <p:strVal val="#ppt_h"/>
                                              </p:val>
                                            </p:tav>
                                          </p:tavLst>
                                        </p:anim>
                                        <p:anim calcmode="lin" valueType="num">
                                          <p:cBhvr>
                                            <p:cTn id="115" dur="914" fill="hold"/>
                                            <p:tgtEl>
                                              <p:spTgt spid="17"/>
                                            </p:tgtEl>
                                            <p:attrNameLst>
                                              <p:attrName>ppt_x</p:attrName>
                                            </p:attrNameLst>
                                          </p:cBhvr>
                                          <p:tavLst>
                                            <p:tav tm="0">
                                              <p:val>
                                                <p:fltVal val="0.5"/>
                                              </p:val>
                                            </p:tav>
                                            <p:tav tm="100000">
                                              <p:val>
                                                <p:strVal val="#ppt_x"/>
                                              </p:val>
                                            </p:tav>
                                          </p:tavLst>
                                        </p:anim>
                                        <p:anim calcmode="lin" valueType="num">
                                          <p:cBhvr>
                                            <p:cTn id="116" dur="914" fill="hold"/>
                                            <p:tgtEl>
                                              <p:spTgt spid="17"/>
                                            </p:tgtEl>
                                            <p:attrNameLst>
                                              <p:attrName>ppt_y</p:attrName>
                                            </p:attrNameLst>
                                          </p:cBhvr>
                                          <p:tavLst>
                                            <p:tav tm="0">
                                              <p:val>
                                                <p:fltVal val="0.5"/>
                                              </p:val>
                                            </p:tav>
                                            <p:tav tm="100000">
                                              <p:val>
                                                <p:strVal val="#ppt_y"/>
                                              </p:val>
                                            </p:tav>
                                          </p:tavLst>
                                        </p:anim>
                                      </p:childTnLst>
                                    </p:cTn>
                                  </p:par>
                                  <p:par>
                                    <p:cTn id="117" presetID="35" presetClass="emph" presetSubtype="0" repeatCount="3000" fill="hold" grpId="1" nodeType="withEffect">
                                      <p:stCondLst>
                                        <p:cond delay="1500"/>
                                      </p:stCondLst>
                                      <p:childTnLst>
                                        <p:anim calcmode="discrete" valueType="str">
                                          <p:cBhvr>
                                            <p:cTn id="118" dur="250" fill="hold"/>
                                            <p:tgtEl>
                                              <p:spTgt spid="17"/>
                                            </p:tgtEl>
                                            <p:attrNameLst>
                                              <p:attrName>style.visibility</p:attrName>
                                            </p:attrNameLst>
                                          </p:cBhvr>
                                          <p:tavLst>
                                            <p:tav tm="0">
                                              <p:val>
                                                <p:strVal val="hidden"/>
                                              </p:val>
                                            </p:tav>
                                            <p:tav tm="50000">
                                              <p:val>
                                                <p:strVal val="visible"/>
                                              </p:val>
                                            </p:tav>
                                          </p:tavLst>
                                        </p:anim>
                                      </p:childTnLst>
                                    </p:cTn>
                                  </p:par>
                                  <p:par>
                                    <p:cTn id="119" presetID="23" presetClass="entr" presetSubtype="528" fill="hold" grpId="0" nodeType="withEffect">
                                      <p:stCondLst>
                                        <p:cond delay="361"/>
                                      </p:stCondLst>
                                      <p:childTnLst>
                                        <p:set>
                                          <p:cBhvr>
                                            <p:cTn id="120" dur="1" fill="hold">
                                              <p:stCondLst>
                                                <p:cond delay="0"/>
                                              </p:stCondLst>
                                            </p:cTn>
                                            <p:tgtEl>
                                              <p:spTgt spid="16"/>
                                            </p:tgtEl>
                                            <p:attrNameLst>
                                              <p:attrName>style.visibility</p:attrName>
                                            </p:attrNameLst>
                                          </p:cBhvr>
                                          <p:to>
                                            <p:strVal val="visible"/>
                                          </p:to>
                                        </p:set>
                                        <p:anim calcmode="lin" valueType="num">
                                          <p:cBhvr>
                                            <p:cTn id="121" dur="591" fill="hold"/>
                                            <p:tgtEl>
                                              <p:spTgt spid="16"/>
                                            </p:tgtEl>
                                            <p:attrNameLst>
                                              <p:attrName>ppt_w</p:attrName>
                                            </p:attrNameLst>
                                          </p:cBhvr>
                                          <p:tavLst>
                                            <p:tav tm="0">
                                              <p:val>
                                                <p:fltVal val="0"/>
                                              </p:val>
                                            </p:tav>
                                            <p:tav tm="100000">
                                              <p:val>
                                                <p:strVal val="#ppt_w"/>
                                              </p:val>
                                            </p:tav>
                                          </p:tavLst>
                                        </p:anim>
                                        <p:anim calcmode="lin" valueType="num">
                                          <p:cBhvr>
                                            <p:cTn id="122" dur="591" fill="hold"/>
                                            <p:tgtEl>
                                              <p:spTgt spid="16"/>
                                            </p:tgtEl>
                                            <p:attrNameLst>
                                              <p:attrName>ppt_h</p:attrName>
                                            </p:attrNameLst>
                                          </p:cBhvr>
                                          <p:tavLst>
                                            <p:tav tm="0">
                                              <p:val>
                                                <p:fltVal val="0"/>
                                              </p:val>
                                            </p:tav>
                                            <p:tav tm="100000">
                                              <p:val>
                                                <p:strVal val="#ppt_h"/>
                                              </p:val>
                                            </p:tav>
                                          </p:tavLst>
                                        </p:anim>
                                        <p:anim calcmode="lin" valueType="num">
                                          <p:cBhvr>
                                            <p:cTn id="123" dur="591" fill="hold"/>
                                            <p:tgtEl>
                                              <p:spTgt spid="16"/>
                                            </p:tgtEl>
                                            <p:attrNameLst>
                                              <p:attrName>ppt_x</p:attrName>
                                            </p:attrNameLst>
                                          </p:cBhvr>
                                          <p:tavLst>
                                            <p:tav tm="0">
                                              <p:val>
                                                <p:fltVal val="0.5"/>
                                              </p:val>
                                            </p:tav>
                                            <p:tav tm="100000">
                                              <p:val>
                                                <p:strVal val="#ppt_x"/>
                                              </p:val>
                                            </p:tav>
                                          </p:tavLst>
                                        </p:anim>
                                        <p:anim calcmode="lin" valueType="num">
                                          <p:cBhvr>
                                            <p:cTn id="124" dur="591" fill="hold"/>
                                            <p:tgtEl>
                                              <p:spTgt spid="16"/>
                                            </p:tgtEl>
                                            <p:attrNameLst>
                                              <p:attrName>ppt_y</p:attrName>
                                            </p:attrNameLst>
                                          </p:cBhvr>
                                          <p:tavLst>
                                            <p:tav tm="0">
                                              <p:val>
                                                <p:fltVal val="0.5"/>
                                              </p:val>
                                            </p:tav>
                                            <p:tav tm="100000">
                                              <p:val>
                                                <p:strVal val="#ppt_y"/>
                                              </p:val>
                                            </p:tav>
                                          </p:tavLst>
                                        </p:anim>
                                      </p:childTnLst>
                                    </p:cTn>
                                  </p:par>
                                  <p:par>
                                    <p:cTn id="125" presetID="35" presetClass="emph" presetSubtype="0" repeatCount="3000" fill="hold" grpId="1" nodeType="withEffect">
                                      <p:stCondLst>
                                        <p:cond delay="1000"/>
                                      </p:stCondLst>
                                      <p:childTnLst>
                                        <p:anim calcmode="discrete" valueType="str">
                                          <p:cBhvr>
                                            <p:cTn id="126" dur="250" fill="hold"/>
                                            <p:tgtEl>
                                              <p:spTgt spid="16"/>
                                            </p:tgtEl>
                                            <p:attrNameLst>
                                              <p:attrName>style.visibility</p:attrName>
                                            </p:attrNameLst>
                                          </p:cBhvr>
                                          <p:tavLst>
                                            <p:tav tm="0">
                                              <p:val>
                                                <p:strVal val="hidden"/>
                                              </p:val>
                                            </p:tav>
                                            <p:tav tm="50000">
                                              <p:val>
                                                <p:strVal val="visible"/>
                                              </p:val>
                                            </p:tav>
                                          </p:tavLst>
                                        </p:anim>
                                      </p:childTnLst>
                                    </p:cTn>
                                  </p:par>
                                  <p:par>
                                    <p:cTn id="127" presetID="23" presetClass="entr" presetSubtype="528" fill="hold" grpId="0" nodeType="withEffect">
                                      <p:stCondLst>
                                        <p:cond delay="311"/>
                                      </p:stCondLst>
                                      <p:childTnLst>
                                        <p:set>
                                          <p:cBhvr>
                                            <p:cTn id="128" dur="1" fill="hold">
                                              <p:stCondLst>
                                                <p:cond delay="0"/>
                                              </p:stCondLst>
                                            </p:cTn>
                                            <p:tgtEl>
                                              <p:spTgt spid="15"/>
                                            </p:tgtEl>
                                            <p:attrNameLst>
                                              <p:attrName>style.visibility</p:attrName>
                                            </p:attrNameLst>
                                          </p:cBhvr>
                                          <p:to>
                                            <p:strVal val="visible"/>
                                          </p:to>
                                        </p:set>
                                        <p:anim calcmode="lin" valueType="num">
                                          <p:cBhvr>
                                            <p:cTn id="129" dur="720" fill="hold"/>
                                            <p:tgtEl>
                                              <p:spTgt spid="15"/>
                                            </p:tgtEl>
                                            <p:attrNameLst>
                                              <p:attrName>ppt_w</p:attrName>
                                            </p:attrNameLst>
                                          </p:cBhvr>
                                          <p:tavLst>
                                            <p:tav tm="0">
                                              <p:val>
                                                <p:fltVal val="0"/>
                                              </p:val>
                                            </p:tav>
                                            <p:tav tm="100000">
                                              <p:val>
                                                <p:strVal val="#ppt_w"/>
                                              </p:val>
                                            </p:tav>
                                          </p:tavLst>
                                        </p:anim>
                                        <p:anim calcmode="lin" valueType="num">
                                          <p:cBhvr>
                                            <p:cTn id="130" dur="720" fill="hold"/>
                                            <p:tgtEl>
                                              <p:spTgt spid="15"/>
                                            </p:tgtEl>
                                            <p:attrNameLst>
                                              <p:attrName>ppt_h</p:attrName>
                                            </p:attrNameLst>
                                          </p:cBhvr>
                                          <p:tavLst>
                                            <p:tav tm="0">
                                              <p:val>
                                                <p:fltVal val="0"/>
                                              </p:val>
                                            </p:tav>
                                            <p:tav tm="100000">
                                              <p:val>
                                                <p:strVal val="#ppt_h"/>
                                              </p:val>
                                            </p:tav>
                                          </p:tavLst>
                                        </p:anim>
                                        <p:anim calcmode="lin" valueType="num">
                                          <p:cBhvr>
                                            <p:cTn id="131" dur="720" fill="hold"/>
                                            <p:tgtEl>
                                              <p:spTgt spid="15"/>
                                            </p:tgtEl>
                                            <p:attrNameLst>
                                              <p:attrName>ppt_x</p:attrName>
                                            </p:attrNameLst>
                                          </p:cBhvr>
                                          <p:tavLst>
                                            <p:tav tm="0">
                                              <p:val>
                                                <p:fltVal val="0.5"/>
                                              </p:val>
                                            </p:tav>
                                            <p:tav tm="100000">
                                              <p:val>
                                                <p:strVal val="#ppt_x"/>
                                              </p:val>
                                            </p:tav>
                                          </p:tavLst>
                                        </p:anim>
                                        <p:anim calcmode="lin" valueType="num">
                                          <p:cBhvr>
                                            <p:cTn id="132" dur="720" fill="hold"/>
                                            <p:tgtEl>
                                              <p:spTgt spid="15"/>
                                            </p:tgtEl>
                                            <p:attrNameLst>
                                              <p:attrName>ppt_y</p:attrName>
                                            </p:attrNameLst>
                                          </p:cBhvr>
                                          <p:tavLst>
                                            <p:tav tm="0">
                                              <p:val>
                                                <p:fltVal val="0.5"/>
                                              </p:val>
                                            </p:tav>
                                            <p:tav tm="100000">
                                              <p:val>
                                                <p:strVal val="#ppt_y"/>
                                              </p:val>
                                            </p:tav>
                                          </p:tavLst>
                                        </p:anim>
                                      </p:childTnLst>
                                    </p:cTn>
                                  </p:par>
                                  <p:par>
                                    <p:cTn id="133" presetID="35" presetClass="emph" presetSubtype="0" repeatCount="3000" fill="hold" grpId="1" nodeType="withEffect">
                                      <p:stCondLst>
                                        <p:cond delay="1000"/>
                                      </p:stCondLst>
                                      <p:childTnLst>
                                        <p:anim calcmode="discrete" valueType="str">
                                          <p:cBhvr>
                                            <p:cTn id="134" dur="250" fill="hold"/>
                                            <p:tgtEl>
                                              <p:spTgt spid="15"/>
                                            </p:tgtEl>
                                            <p:attrNameLst>
                                              <p:attrName>style.visibility</p:attrName>
                                            </p:attrNameLst>
                                          </p:cBhvr>
                                          <p:tavLst>
                                            <p:tav tm="0">
                                              <p:val>
                                                <p:strVal val="hidden"/>
                                              </p:val>
                                            </p:tav>
                                            <p:tav tm="50000">
                                              <p:val>
                                                <p:strVal val="visible"/>
                                              </p:val>
                                            </p:tav>
                                          </p:tavLst>
                                        </p:anim>
                                      </p:childTnLst>
                                    </p:cTn>
                                  </p:par>
                                  <p:par>
                                    <p:cTn id="135" presetID="23" presetClass="entr" presetSubtype="528" fill="hold" grpId="0" nodeType="withEffect">
                                      <p:stCondLst>
                                        <p:cond delay="265"/>
                                      </p:stCondLst>
                                      <p:childTnLst>
                                        <p:set>
                                          <p:cBhvr>
                                            <p:cTn id="136" dur="1" fill="hold">
                                              <p:stCondLst>
                                                <p:cond delay="0"/>
                                              </p:stCondLst>
                                            </p:cTn>
                                            <p:tgtEl>
                                              <p:spTgt spid="18"/>
                                            </p:tgtEl>
                                            <p:attrNameLst>
                                              <p:attrName>style.visibility</p:attrName>
                                            </p:attrNameLst>
                                          </p:cBhvr>
                                          <p:to>
                                            <p:strVal val="visible"/>
                                          </p:to>
                                        </p:set>
                                        <p:anim calcmode="lin" valueType="num">
                                          <p:cBhvr>
                                            <p:cTn id="137" dur="343" fill="hold"/>
                                            <p:tgtEl>
                                              <p:spTgt spid="18"/>
                                            </p:tgtEl>
                                            <p:attrNameLst>
                                              <p:attrName>ppt_w</p:attrName>
                                            </p:attrNameLst>
                                          </p:cBhvr>
                                          <p:tavLst>
                                            <p:tav tm="0">
                                              <p:val>
                                                <p:fltVal val="0"/>
                                              </p:val>
                                            </p:tav>
                                            <p:tav tm="100000">
                                              <p:val>
                                                <p:strVal val="#ppt_w"/>
                                              </p:val>
                                            </p:tav>
                                          </p:tavLst>
                                        </p:anim>
                                        <p:anim calcmode="lin" valueType="num">
                                          <p:cBhvr>
                                            <p:cTn id="138" dur="343" fill="hold"/>
                                            <p:tgtEl>
                                              <p:spTgt spid="18"/>
                                            </p:tgtEl>
                                            <p:attrNameLst>
                                              <p:attrName>ppt_h</p:attrName>
                                            </p:attrNameLst>
                                          </p:cBhvr>
                                          <p:tavLst>
                                            <p:tav tm="0">
                                              <p:val>
                                                <p:fltVal val="0"/>
                                              </p:val>
                                            </p:tav>
                                            <p:tav tm="100000">
                                              <p:val>
                                                <p:strVal val="#ppt_h"/>
                                              </p:val>
                                            </p:tav>
                                          </p:tavLst>
                                        </p:anim>
                                        <p:anim calcmode="lin" valueType="num">
                                          <p:cBhvr>
                                            <p:cTn id="139" dur="343" fill="hold"/>
                                            <p:tgtEl>
                                              <p:spTgt spid="18"/>
                                            </p:tgtEl>
                                            <p:attrNameLst>
                                              <p:attrName>ppt_x</p:attrName>
                                            </p:attrNameLst>
                                          </p:cBhvr>
                                          <p:tavLst>
                                            <p:tav tm="0">
                                              <p:val>
                                                <p:fltVal val="0.5"/>
                                              </p:val>
                                            </p:tav>
                                            <p:tav tm="100000">
                                              <p:val>
                                                <p:strVal val="#ppt_x"/>
                                              </p:val>
                                            </p:tav>
                                          </p:tavLst>
                                        </p:anim>
                                        <p:anim calcmode="lin" valueType="num">
                                          <p:cBhvr>
                                            <p:cTn id="140" dur="343" fill="hold"/>
                                            <p:tgtEl>
                                              <p:spTgt spid="18"/>
                                            </p:tgtEl>
                                            <p:attrNameLst>
                                              <p:attrName>ppt_y</p:attrName>
                                            </p:attrNameLst>
                                          </p:cBhvr>
                                          <p:tavLst>
                                            <p:tav tm="0">
                                              <p:val>
                                                <p:fltVal val="0.5"/>
                                              </p:val>
                                            </p:tav>
                                            <p:tav tm="100000">
                                              <p:val>
                                                <p:strVal val="#ppt_y"/>
                                              </p:val>
                                            </p:tav>
                                          </p:tavLst>
                                        </p:anim>
                                      </p:childTnLst>
                                    </p:cTn>
                                  </p:par>
                                  <p:par>
                                    <p:cTn id="141" presetID="35" presetClass="emph" presetSubtype="0" repeatCount="3000" fill="hold" grpId="1" nodeType="withEffect">
                                      <p:stCondLst>
                                        <p:cond delay="500"/>
                                      </p:stCondLst>
                                      <p:childTnLst>
                                        <p:anim calcmode="discrete" valueType="str">
                                          <p:cBhvr>
                                            <p:cTn id="142" dur="250" fill="hold"/>
                                            <p:tgtEl>
                                              <p:spTgt spid="18"/>
                                            </p:tgtEl>
                                            <p:attrNameLst>
                                              <p:attrName>style.visibility</p:attrName>
                                            </p:attrNameLst>
                                          </p:cBhvr>
                                          <p:tavLst>
                                            <p:tav tm="0">
                                              <p:val>
                                                <p:strVal val="hidden"/>
                                              </p:val>
                                            </p:tav>
                                            <p:tav tm="50000">
                                              <p:val>
                                                <p:strVal val="visible"/>
                                              </p:val>
                                            </p:tav>
                                          </p:tavLst>
                                        </p:anim>
                                      </p:childTnLst>
                                    </p:cTn>
                                  </p:par>
                                  <p:par>
                                    <p:cTn id="143" presetID="23" presetClass="entr" presetSubtype="528" fill="hold" grpId="0" nodeType="withEffect">
                                      <p:stCondLst>
                                        <p:cond delay="459"/>
                                      </p:stCondLst>
                                      <p:childTnLst>
                                        <p:set>
                                          <p:cBhvr>
                                            <p:cTn id="144" dur="1" fill="hold">
                                              <p:stCondLst>
                                                <p:cond delay="0"/>
                                              </p:stCondLst>
                                            </p:cTn>
                                            <p:tgtEl>
                                              <p:spTgt spid="20"/>
                                            </p:tgtEl>
                                            <p:attrNameLst>
                                              <p:attrName>style.visibility</p:attrName>
                                            </p:attrNameLst>
                                          </p:cBhvr>
                                          <p:to>
                                            <p:strVal val="visible"/>
                                          </p:to>
                                        </p:set>
                                        <p:anim calcmode="lin" valueType="num">
                                          <p:cBhvr>
                                            <p:cTn id="145" dur="774" fill="hold"/>
                                            <p:tgtEl>
                                              <p:spTgt spid="20"/>
                                            </p:tgtEl>
                                            <p:attrNameLst>
                                              <p:attrName>ppt_w</p:attrName>
                                            </p:attrNameLst>
                                          </p:cBhvr>
                                          <p:tavLst>
                                            <p:tav tm="0">
                                              <p:val>
                                                <p:fltVal val="0"/>
                                              </p:val>
                                            </p:tav>
                                            <p:tav tm="100000">
                                              <p:val>
                                                <p:strVal val="#ppt_w"/>
                                              </p:val>
                                            </p:tav>
                                          </p:tavLst>
                                        </p:anim>
                                        <p:anim calcmode="lin" valueType="num">
                                          <p:cBhvr>
                                            <p:cTn id="146" dur="774" fill="hold"/>
                                            <p:tgtEl>
                                              <p:spTgt spid="20"/>
                                            </p:tgtEl>
                                            <p:attrNameLst>
                                              <p:attrName>ppt_h</p:attrName>
                                            </p:attrNameLst>
                                          </p:cBhvr>
                                          <p:tavLst>
                                            <p:tav tm="0">
                                              <p:val>
                                                <p:fltVal val="0"/>
                                              </p:val>
                                            </p:tav>
                                            <p:tav tm="100000">
                                              <p:val>
                                                <p:strVal val="#ppt_h"/>
                                              </p:val>
                                            </p:tav>
                                          </p:tavLst>
                                        </p:anim>
                                        <p:anim calcmode="lin" valueType="num">
                                          <p:cBhvr>
                                            <p:cTn id="147" dur="774" fill="hold"/>
                                            <p:tgtEl>
                                              <p:spTgt spid="20"/>
                                            </p:tgtEl>
                                            <p:attrNameLst>
                                              <p:attrName>ppt_x</p:attrName>
                                            </p:attrNameLst>
                                          </p:cBhvr>
                                          <p:tavLst>
                                            <p:tav tm="0">
                                              <p:val>
                                                <p:fltVal val="0.5"/>
                                              </p:val>
                                            </p:tav>
                                            <p:tav tm="100000">
                                              <p:val>
                                                <p:strVal val="#ppt_x"/>
                                              </p:val>
                                            </p:tav>
                                          </p:tavLst>
                                        </p:anim>
                                        <p:anim calcmode="lin" valueType="num">
                                          <p:cBhvr>
                                            <p:cTn id="148" dur="774" fill="hold"/>
                                            <p:tgtEl>
                                              <p:spTgt spid="20"/>
                                            </p:tgtEl>
                                            <p:attrNameLst>
                                              <p:attrName>ppt_y</p:attrName>
                                            </p:attrNameLst>
                                          </p:cBhvr>
                                          <p:tavLst>
                                            <p:tav tm="0">
                                              <p:val>
                                                <p:fltVal val="0.5"/>
                                              </p:val>
                                            </p:tav>
                                            <p:tav tm="100000">
                                              <p:val>
                                                <p:strVal val="#ppt_y"/>
                                              </p:val>
                                            </p:tav>
                                          </p:tavLst>
                                        </p:anim>
                                      </p:childTnLst>
                                    </p:cTn>
                                  </p:par>
                                  <p:par>
                                    <p:cTn id="149" presetID="35" presetClass="emph" presetSubtype="0" repeatCount="3000" fill="hold" grpId="1" nodeType="withEffect">
                                      <p:stCondLst>
                                        <p:cond delay="1250"/>
                                      </p:stCondLst>
                                      <p:childTnLst>
                                        <p:anim calcmode="discrete" valueType="str">
                                          <p:cBhvr>
                                            <p:cTn id="150" dur="250" fill="hold"/>
                                            <p:tgtEl>
                                              <p:spTgt spid="20"/>
                                            </p:tgtEl>
                                            <p:attrNameLst>
                                              <p:attrName>style.visibility</p:attrName>
                                            </p:attrNameLst>
                                          </p:cBhvr>
                                          <p:tavLst>
                                            <p:tav tm="0">
                                              <p:val>
                                                <p:strVal val="hidden"/>
                                              </p:val>
                                            </p:tav>
                                            <p:tav tm="50000">
                                              <p:val>
                                                <p:strVal val="visible"/>
                                              </p:val>
                                            </p:tav>
                                          </p:tavLst>
                                        </p:anim>
                                      </p:childTnLst>
                                    </p:cTn>
                                  </p:par>
                                  <p:par>
                                    <p:cTn id="151" presetID="23" presetClass="entr" presetSubtype="528" fill="hold" grpId="0" nodeType="withEffect">
                                      <p:stCondLst>
                                        <p:cond delay="364"/>
                                      </p:stCondLst>
                                      <p:childTnLst>
                                        <p:set>
                                          <p:cBhvr>
                                            <p:cTn id="152" dur="1" fill="hold">
                                              <p:stCondLst>
                                                <p:cond delay="0"/>
                                              </p:stCondLst>
                                            </p:cTn>
                                            <p:tgtEl>
                                              <p:spTgt spid="19"/>
                                            </p:tgtEl>
                                            <p:attrNameLst>
                                              <p:attrName>style.visibility</p:attrName>
                                            </p:attrNameLst>
                                          </p:cBhvr>
                                          <p:to>
                                            <p:strVal val="visible"/>
                                          </p:to>
                                        </p:set>
                                        <p:anim calcmode="lin" valueType="num">
                                          <p:cBhvr>
                                            <p:cTn id="153" dur="675" fill="hold"/>
                                            <p:tgtEl>
                                              <p:spTgt spid="19"/>
                                            </p:tgtEl>
                                            <p:attrNameLst>
                                              <p:attrName>ppt_w</p:attrName>
                                            </p:attrNameLst>
                                          </p:cBhvr>
                                          <p:tavLst>
                                            <p:tav tm="0">
                                              <p:val>
                                                <p:fltVal val="0"/>
                                              </p:val>
                                            </p:tav>
                                            <p:tav tm="100000">
                                              <p:val>
                                                <p:strVal val="#ppt_w"/>
                                              </p:val>
                                            </p:tav>
                                          </p:tavLst>
                                        </p:anim>
                                        <p:anim calcmode="lin" valueType="num">
                                          <p:cBhvr>
                                            <p:cTn id="154" dur="675" fill="hold"/>
                                            <p:tgtEl>
                                              <p:spTgt spid="19"/>
                                            </p:tgtEl>
                                            <p:attrNameLst>
                                              <p:attrName>ppt_h</p:attrName>
                                            </p:attrNameLst>
                                          </p:cBhvr>
                                          <p:tavLst>
                                            <p:tav tm="0">
                                              <p:val>
                                                <p:fltVal val="0"/>
                                              </p:val>
                                            </p:tav>
                                            <p:tav tm="100000">
                                              <p:val>
                                                <p:strVal val="#ppt_h"/>
                                              </p:val>
                                            </p:tav>
                                          </p:tavLst>
                                        </p:anim>
                                        <p:anim calcmode="lin" valueType="num">
                                          <p:cBhvr>
                                            <p:cTn id="155" dur="675" fill="hold"/>
                                            <p:tgtEl>
                                              <p:spTgt spid="19"/>
                                            </p:tgtEl>
                                            <p:attrNameLst>
                                              <p:attrName>ppt_x</p:attrName>
                                            </p:attrNameLst>
                                          </p:cBhvr>
                                          <p:tavLst>
                                            <p:tav tm="0">
                                              <p:val>
                                                <p:fltVal val="0.5"/>
                                              </p:val>
                                            </p:tav>
                                            <p:tav tm="100000">
                                              <p:val>
                                                <p:strVal val="#ppt_x"/>
                                              </p:val>
                                            </p:tav>
                                          </p:tavLst>
                                        </p:anim>
                                        <p:anim calcmode="lin" valueType="num">
                                          <p:cBhvr>
                                            <p:cTn id="156" dur="675" fill="hold"/>
                                            <p:tgtEl>
                                              <p:spTgt spid="19"/>
                                            </p:tgtEl>
                                            <p:attrNameLst>
                                              <p:attrName>ppt_y</p:attrName>
                                            </p:attrNameLst>
                                          </p:cBhvr>
                                          <p:tavLst>
                                            <p:tav tm="0">
                                              <p:val>
                                                <p:fltVal val="0.5"/>
                                              </p:val>
                                            </p:tav>
                                            <p:tav tm="100000">
                                              <p:val>
                                                <p:strVal val="#ppt_y"/>
                                              </p:val>
                                            </p:tav>
                                          </p:tavLst>
                                        </p:anim>
                                      </p:childTnLst>
                                    </p:cTn>
                                  </p:par>
                                  <p:par>
                                    <p:cTn id="157" presetID="35" presetClass="emph" presetSubtype="0" repeatCount="3000" fill="hold" grpId="1" nodeType="withEffect">
                                      <p:stCondLst>
                                        <p:cond delay="1000"/>
                                      </p:stCondLst>
                                      <p:childTnLst>
                                        <p:anim calcmode="discrete" valueType="str">
                                          <p:cBhvr>
                                            <p:cTn id="158" dur="250" fill="hold"/>
                                            <p:tgtEl>
                                              <p:spTgt spid="19"/>
                                            </p:tgtEl>
                                            <p:attrNameLst>
                                              <p:attrName>style.visibility</p:attrName>
                                            </p:attrNameLst>
                                          </p:cBhvr>
                                          <p:tavLst>
                                            <p:tav tm="0">
                                              <p:val>
                                                <p:strVal val="hidden"/>
                                              </p:val>
                                            </p:tav>
                                            <p:tav tm="50000">
                                              <p:val>
                                                <p:strVal val="visible"/>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P spid="9" grpId="0"/>
          <p:bldP spid="10" grpId="0"/>
          <p:bldP spid="11" grpId="0"/>
          <p:bldP spid="12" grpId="0"/>
          <p:bldP spid="13" grpId="0"/>
          <p:bldP spid="14" grpId="0"/>
          <p:bldP spid="15" grpId="0" animBg="1"/>
          <p:bldP spid="15" grpId="1" animBg="1"/>
          <p:bldP spid="16" grpId="0" animBg="1"/>
          <p:bldP spid="16" grpId="1" animBg="1"/>
          <p:bldP spid="17" grpId="0" animBg="1"/>
          <p:bldP spid="17" grpId="1" animBg="1"/>
          <p:bldP spid="18" grpId="0" animBg="1"/>
          <p:bldP spid="18" grpId="1" animBg="1"/>
          <p:bldP spid="19" grpId="0" animBg="1"/>
          <p:bldP spid="19" grpId="1" animBg="1"/>
          <p:bldP spid="20" grpId="0" animBg="1"/>
          <p:bldP spid="20" grpId="1" animBg="1"/>
          <p:bldP spid="21" grpId="0" animBg="1"/>
          <p:bldP spid="21" grpId="1" animBg="1"/>
          <p:bldP spid="22" grpId="0" animBg="1"/>
          <p:bldP spid="22" grpId="1" animBg="1"/>
          <p:bldP spid="23" grpId="0" animBg="1"/>
          <p:bldP spid="23" grpId="1" animBg="1"/>
          <p:bldP spid="24" grpId="0" animBg="1"/>
          <p:bldP spid="24" grpId="1" animBg="1"/>
          <p:bldP spid="25" grpId="0" animBg="1"/>
          <p:bldP spid="25" grpId="1" animBg="1"/>
          <p:bldP spid="26" grpId="0" animBg="1"/>
          <p:bldP spid="26" grpId="1" animBg="1"/>
          <p:bldP spid="30"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1500" fill="hold"/>
                                            <p:tgtEl>
                                              <p:spTgt spid="8"/>
                                            </p:tgtEl>
                                            <p:attrNameLst>
                                              <p:attrName>ppt_x</p:attrName>
                                            </p:attrNameLst>
                                          </p:cBhvr>
                                          <p:tavLst>
                                            <p:tav tm="0">
                                              <p:val>
                                                <p:strVal val="#ppt_x"/>
                                              </p:val>
                                            </p:tav>
                                            <p:tav tm="100000">
                                              <p:val>
                                                <p:strVal val="#ppt_x"/>
                                              </p:val>
                                            </p:tav>
                                          </p:tavLst>
                                        </p:anim>
                                        <p:anim calcmode="lin" valueType="num">
                                          <p:cBhvr additive="base">
                                            <p:cTn id="8" dur="1500" fill="hold"/>
                                            <p:tgtEl>
                                              <p:spTgt spid="8"/>
                                            </p:tgtEl>
                                            <p:attrNameLst>
                                              <p:attrName>ppt_y</p:attrName>
                                            </p:attrNameLst>
                                          </p:cBhvr>
                                          <p:tavLst>
                                            <p:tav tm="0">
                                              <p:val>
                                                <p:strVal val="0-#ppt_h/2"/>
                                              </p:val>
                                            </p:tav>
                                            <p:tav tm="100000">
                                              <p:val>
                                                <p:strVal val="#ppt_y"/>
                                              </p:val>
                                            </p:tav>
                                          </p:tavLst>
                                        </p:anim>
                                      </p:childTnLst>
                                    </p:cTn>
                                  </p:par>
                                  <p:par>
                                    <p:cTn id="9" presetID="37" presetClass="entr" presetSubtype="0" fill="hold" nodeType="withEffect">
                                      <p:stCondLst>
                                        <p:cond delay="500"/>
                                      </p:stCondLst>
                                      <p:childTnLst>
                                        <p:set>
                                          <p:cBhvr>
                                            <p:cTn id="10" dur="1" fill="hold">
                                              <p:stCondLst>
                                                <p:cond delay="0"/>
                                              </p:stCondLst>
                                            </p:cTn>
                                            <p:tgtEl>
                                              <p:spTgt spid="27"/>
                                            </p:tgtEl>
                                            <p:attrNameLst>
                                              <p:attrName>style.visibility</p:attrName>
                                            </p:attrNameLst>
                                          </p:cBhvr>
                                          <p:to>
                                            <p:strVal val="visible"/>
                                          </p:to>
                                        </p:set>
                                        <p:animEffect transition="in" filter="fade">
                                          <p:cBhvr>
                                            <p:cTn id="11" dur="1250"/>
                                            <p:tgtEl>
                                              <p:spTgt spid="27"/>
                                            </p:tgtEl>
                                          </p:cBhvr>
                                        </p:animEffect>
                                        <p:anim calcmode="lin" valueType="num">
                                          <p:cBhvr>
                                            <p:cTn id="12" dur="1250" fill="hold"/>
                                            <p:tgtEl>
                                              <p:spTgt spid="27"/>
                                            </p:tgtEl>
                                            <p:attrNameLst>
                                              <p:attrName>ppt_x</p:attrName>
                                            </p:attrNameLst>
                                          </p:cBhvr>
                                          <p:tavLst>
                                            <p:tav tm="0">
                                              <p:val>
                                                <p:strVal val="#ppt_x"/>
                                              </p:val>
                                            </p:tav>
                                            <p:tav tm="100000">
                                              <p:val>
                                                <p:strVal val="#ppt_x"/>
                                              </p:val>
                                            </p:tav>
                                          </p:tavLst>
                                        </p:anim>
                                        <p:anim calcmode="lin" valueType="num">
                                          <p:cBhvr>
                                            <p:cTn id="13" dur="1125" decel="100000" fill="hold"/>
                                            <p:tgtEl>
                                              <p:spTgt spid="27"/>
                                            </p:tgtEl>
                                            <p:attrNameLst>
                                              <p:attrName>ppt_y</p:attrName>
                                            </p:attrNameLst>
                                          </p:cBhvr>
                                          <p:tavLst>
                                            <p:tav tm="0">
                                              <p:val>
                                                <p:strVal val="#ppt_y+1"/>
                                              </p:val>
                                            </p:tav>
                                            <p:tav tm="100000">
                                              <p:val>
                                                <p:strVal val="#ppt_y-.03"/>
                                              </p:val>
                                            </p:tav>
                                          </p:tavLst>
                                        </p:anim>
                                        <p:anim calcmode="lin" valueType="num">
                                          <p:cBhvr>
                                            <p:cTn id="14" dur="125" accel="100000" fill="hold">
                                              <p:stCondLst>
                                                <p:cond delay="1125"/>
                                              </p:stCondLst>
                                            </p:cTn>
                                            <p:tgtEl>
                                              <p:spTgt spid="27"/>
                                            </p:tgtEl>
                                            <p:attrNameLst>
                                              <p:attrName>ppt_y</p:attrName>
                                            </p:attrNameLst>
                                          </p:cBhvr>
                                          <p:tavLst>
                                            <p:tav tm="0">
                                              <p:val>
                                                <p:strVal val="#ppt_y-.03"/>
                                              </p:val>
                                            </p:tav>
                                            <p:tav tm="100000">
                                              <p:val>
                                                <p:strVal val="#ppt_y"/>
                                              </p:val>
                                            </p:tav>
                                          </p:tavLst>
                                        </p:anim>
                                      </p:childTnLst>
                                    </p:cTn>
                                  </p:par>
                                </p:childTnLst>
                              </p:cTn>
                            </p:par>
                            <p:par>
                              <p:cTn id="15" fill="hold">
                                <p:stCondLst>
                                  <p:cond delay="1500"/>
                                </p:stCondLst>
                                <p:childTnLst>
                                  <p:par>
                                    <p:cTn id="16" presetID="16" presetClass="entr" presetSubtype="21"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barn(inVertical)">
                                          <p:cBhvr>
                                            <p:cTn id="18" dur="1000"/>
                                            <p:tgtEl>
                                              <p:spTgt spid="5"/>
                                            </p:tgtEl>
                                          </p:cBhvr>
                                        </p:animEffect>
                                      </p:childTnLst>
                                    </p:cTn>
                                  </p:par>
                                </p:childTnLst>
                              </p:cTn>
                            </p:par>
                            <p:par>
                              <p:cTn id="19" fill="hold">
                                <p:stCondLst>
                                  <p:cond delay="2500"/>
                                </p:stCondLst>
                                <p:childTnLst>
                                  <p:par>
                                    <p:cTn id="20" presetID="37" presetClass="entr" presetSubtype="0"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1000"/>
                                            <p:tgtEl>
                                              <p:spTgt spid="9"/>
                                            </p:tgtEl>
                                          </p:cBhvr>
                                        </p:animEffect>
                                        <p:anim calcmode="lin" valueType="num">
                                          <p:cBhvr>
                                            <p:cTn id="23" dur="1000" fill="hold"/>
                                            <p:tgtEl>
                                              <p:spTgt spid="9"/>
                                            </p:tgtEl>
                                            <p:attrNameLst>
                                              <p:attrName>ppt_x</p:attrName>
                                            </p:attrNameLst>
                                          </p:cBhvr>
                                          <p:tavLst>
                                            <p:tav tm="0">
                                              <p:val>
                                                <p:strVal val="#ppt_x"/>
                                              </p:val>
                                            </p:tav>
                                            <p:tav tm="100000">
                                              <p:val>
                                                <p:strVal val="#ppt_x"/>
                                              </p:val>
                                            </p:tav>
                                          </p:tavLst>
                                        </p:anim>
                                        <p:anim calcmode="lin" valueType="num">
                                          <p:cBhvr>
                                            <p:cTn id="24" dur="900" decel="100000" fill="hold"/>
                                            <p:tgtEl>
                                              <p:spTgt spid="9"/>
                                            </p:tgtEl>
                                            <p:attrNameLst>
                                              <p:attrName>ppt_y</p:attrName>
                                            </p:attrNameLst>
                                          </p:cBhvr>
                                          <p:tavLst>
                                            <p:tav tm="0">
                                              <p:val>
                                                <p:strVal val="#ppt_y+1"/>
                                              </p:val>
                                            </p:tav>
                                            <p:tav tm="100000">
                                              <p:val>
                                                <p:strVal val="#ppt_y-.03"/>
                                              </p:val>
                                            </p:tav>
                                          </p:tavLst>
                                        </p:anim>
                                        <p:anim calcmode="lin" valueType="num">
                                          <p:cBhvr>
                                            <p:cTn id="25" dur="100" accel="100000" fill="hold">
                                              <p:stCondLst>
                                                <p:cond delay="900"/>
                                              </p:stCondLst>
                                            </p:cTn>
                                            <p:tgtEl>
                                              <p:spTgt spid="9"/>
                                            </p:tgtEl>
                                            <p:attrNameLst>
                                              <p:attrName>ppt_y</p:attrName>
                                            </p:attrNameLst>
                                          </p:cBhvr>
                                          <p:tavLst>
                                            <p:tav tm="0">
                                              <p:val>
                                                <p:strVal val="#ppt_y-.03"/>
                                              </p:val>
                                            </p:tav>
                                            <p:tav tm="100000">
                                              <p:val>
                                                <p:strVal val="#ppt_y"/>
                                              </p:val>
                                            </p:tav>
                                          </p:tavLst>
                                        </p:anim>
                                      </p:childTnLst>
                                    </p:cTn>
                                  </p:par>
                                  <p:par>
                                    <p:cTn id="26" presetID="37" presetClass="entr" presetSubtype="0" fill="hold" grpId="0" nodeType="withEffect">
                                      <p:stCondLst>
                                        <p:cond delay="25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1000"/>
                                            <p:tgtEl>
                                              <p:spTgt spid="10"/>
                                            </p:tgtEl>
                                          </p:cBhvr>
                                        </p:animEffect>
                                        <p:anim calcmode="lin" valueType="num">
                                          <p:cBhvr>
                                            <p:cTn id="29" dur="1000" fill="hold"/>
                                            <p:tgtEl>
                                              <p:spTgt spid="10"/>
                                            </p:tgtEl>
                                            <p:attrNameLst>
                                              <p:attrName>ppt_x</p:attrName>
                                            </p:attrNameLst>
                                          </p:cBhvr>
                                          <p:tavLst>
                                            <p:tav tm="0">
                                              <p:val>
                                                <p:strVal val="#ppt_x"/>
                                              </p:val>
                                            </p:tav>
                                            <p:tav tm="100000">
                                              <p:val>
                                                <p:strVal val="#ppt_x"/>
                                              </p:val>
                                            </p:tav>
                                          </p:tavLst>
                                        </p:anim>
                                        <p:anim calcmode="lin" valueType="num">
                                          <p:cBhvr>
                                            <p:cTn id="30" dur="900" decel="100000" fill="hold"/>
                                            <p:tgtEl>
                                              <p:spTgt spid="10"/>
                                            </p:tgtEl>
                                            <p:attrNameLst>
                                              <p:attrName>ppt_y</p:attrName>
                                            </p:attrNameLst>
                                          </p:cBhvr>
                                          <p:tavLst>
                                            <p:tav tm="0">
                                              <p:val>
                                                <p:strVal val="#ppt_y+1"/>
                                              </p:val>
                                            </p:tav>
                                            <p:tav tm="100000">
                                              <p:val>
                                                <p:strVal val="#ppt_y-.03"/>
                                              </p:val>
                                            </p:tav>
                                          </p:tavLst>
                                        </p:anim>
                                        <p:anim calcmode="lin" valueType="num">
                                          <p:cBhvr>
                                            <p:cTn id="31" dur="100" accel="100000" fill="hold">
                                              <p:stCondLst>
                                                <p:cond delay="900"/>
                                              </p:stCondLst>
                                            </p:cTn>
                                            <p:tgtEl>
                                              <p:spTgt spid="10"/>
                                            </p:tgtEl>
                                            <p:attrNameLst>
                                              <p:attrName>ppt_y</p:attrName>
                                            </p:attrNameLst>
                                          </p:cBhvr>
                                          <p:tavLst>
                                            <p:tav tm="0">
                                              <p:val>
                                                <p:strVal val="#ppt_y-.03"/>
                                              </p:val>
                                            </p:tav>
                                            <p:tav tm="100000">
                                              <p:val>
                                                <p:strVal val="#ppt_y"/>
                                              </p:val>
                                            </p:tav>
                                          </p:tavLst>
                                        </p:anim>
                                      </p:childTnLst>
                                    </p:cTn>
                                  </p:par>
                                  <p:par>
                                    <p:cTn id="32" presetID="37" presetClass="entr" presetSubtype="0" fill="hold" grpId="0" nodeType="withEffect">
                                      <p:stCondLst>
                                        <p:cond delay="500"/>
                                      </p:stCondLst>
                                      <p:childTnLst>
                                        <p:set>
                                          <p:cBhvr>
                                            <p:cTn id="33" dur="1" fill="hold">
                                              <p:stCondLst>
                                                <p:cond delay="0"/>
                                              </p:stCondLst>
                                            </p:cTn>
                                            <p:tgtEl>
                                              <p:spTgt spid="11"/>
                                            </p:tgtEl>
                                            <p:attrNameLst>
                                              <p:attrName>style.visibility</p:attrName>
                                            </p:attrNameLst>
                                          </p:cBhvr>
                                          <p:to>
                                            <p:strVal val="visible"/>
                                          </p:to>
                                        </p:set>
                                        <p:animEffect transition="in" filter="fade">
                                          <p:cBhvr>
                                            <p:cTn id="34" dur="1000"/>
                                            <p:tgtEl>
                                              <p:spTgt spid="11"/>
                                            </p:tgtEl>
                                          </p:cBhvr>
                                        </p:animEffect>
                                        <p:anim calcmode="lin" valueType="num">
                                          <p:cBhvr>
                                            <p:cTn id="35" dur="1000" fill="hold"/>
                                            <p:tgtEl>
                                              <p:spTgt spid="11"/>
                                            </p:tgtEl>
                                            <p:attrNameLst>
                                              <p:attrName>ppt_x</p:attrName>
                                            </p:attrNameLst>
                                          </p:cBhvr>
                                          <p:tavLst>
                                            <p:tav tm="0">
                                              <p:val>
                                                <p:strVal val="#ppt_x"/>
                                              </p:val>
                                            </p:tav>
                                            <p:tav tm="100000">
                                              <p:val>
                                                <p:strVal val="#ppt_x"/>
                                              </p:val>
                                            </p:tav>
                                          </p:tavLst>
                                        </p:anim>
                                        <p:anim calcmode="lin" valueType="num">
                                          <p:cBhvr>
                                            <p:cTn id="36" dur="900" decel="100000" fill="hold"/>
                                            <p:tgtEl>
                                              <p:spTgt spid="11"/>
                                            </p:tgtEl>
                                            <p:attrNameLst>
                                              <p:attrName>ppt_y</p:attrName>
                                            </p:attrNameLst>
                                          </p:cBhvr>
                                          <p:tavLst>
                                            <p:tav tm="0">
                                              <p:val>
                                                <p:strVal val="#ppt_y+1"/>
                                              </p:val>
                                            </p:tav>
                                            <p:tav tm="100000">
                                              <p:val>
                                                <p:strVal val="#ppt_y-.03"/>
                                              </p:val>
                                            </p:tav>
                                          </p:tavLst>
                                        </p:anim>
                                        <p:anim calcmode="lin" valueType="num">
                                          <p:cBhvr>
                                            <p:cTn id="37" dur="100" accel="100000" fill="hold">
                                              <p:stCondLst>
                                                <p:cond delay="900"/>
                                              </p:stCondLst>
                                            </p:cTn>
                                            <p:tgtEl>
                                              <p:spTgt spid="11"/>
                                            </p:tgtEl>
                                            <p:attrNameLst>
                                              <p:attrName>ppt_y</p:attrName>
                                            </p:attrNameLst>
                                          </p:cBhvr>
                                          <p:tavLst>
                                            <p:tav tm="0">
                                              <p:val>
                                                <p:strVal val="#ppt_y-.03"/>
                                              </p:val>
                                            </p:tav>
                                            <p:tav tm="100000">
                                              <p:val>
                                                <p:strVal val="#ppt_y"/>
                                              </p:val>
                                            </p:tav>
                                          </p:tavLst>
                                        </p:anim>
                                      </p:childTnLst>
                                    </p:cTn>
                                  </p:par>
                                  <p:par>
                                    <p:cTn id="38" presetID="37" presetClass="entr" presetSubtype="0" fill="hold" grpId="0" nodeType="withEffect">
                                      <p:stCondLst>
                                        <p:cond delay="750"/>
                                      </p:stCondLst>
                                      <p:childTnLst>
                                        <p:set>
                                          <p:cBhvr>
                                            <p:cTn id="39" dur="1" fill="hold">
                                              <p:stCondLst>
                                                <p:cond delay="0"/>
                                              </p:stCondLst>
                                            </p:cTn>
                                            <p:tgtEl>
                                              <p:spTgt spid="14"/>
                                            </p:tgtEl>
                                            <p:attrNameLst>
                                              <p:attrName>style.visibility</p:attrName>
                                            </p:attrNameLst>
                                          </p:cBhvr>
                                          <p:to>
                                            <p:strVal val="visible"/>
                                          </p:to>
                                        </p:set>
                                        <p:animEffect transition="in" filter="fade">
                                          <p:cBhvr>
                                            <p:cTn id="40" dur="1000"/>
                                            <p:tgtEl>
                                              <p:spTgt spid="14"/>
                                            </p:tgtEl>
                                          </p:cBhvr>
                                        </p:animEffect>
                                        <p:anim calcmode="lin" valueType="num">
                                          <p:cBhvr>
                                            <p:cTn id="41" dur="1000" fill="hold"/>
                                            <p:tgtEl>
                                              <p:spTgt spid="14"/>
                                            </p:tgtEl>
                                            <p:attrNameLst>
                                              <p:attrName>ppt_x</p:attrName>
                                            </p:attrNameLst>
                                          </p:cBhvr>
                                          <p:tavLst>
                                            <p:tav tm="0">
                                              <p:val>
                                                <p:strVal val="#ppt_x"/>
                                              </p:val>
                                            </p:tav>
                                            <p:tav tm="100000">
                                              <p:val>
                                                <p:strVal val="#ppt_x"/>
                                              </p:val>
                                            </p:tav>
                                          </p:tavLst>
                                        </p:anim>
                                        <p:anim calcmode="lin" valueType="num">
                                          <p:cBhvr>
                                            <p:cTn id="42" dur="900" decel="100000" fill="hold"/>
                                            <p:tgtEl>
                                              <p:spTgt spid="14"/>
                                            </p:tgtEl>
                                            <p:attrNameLst>
                                              <p:attrName>ppt_y</p:attrName>
                                            </p:attrNameLst>
                                          </p:cBhvr>
                                          <p:tavLst>
                                            <p:tav tm="0">
                                              <p:val>
                                                <p:strVal val="#ppt_y+1"/>
                                              </p:val>
                                            </p:tav>
                                            <p:tav tm="100000">
                                              <p:val>
                                                <p:strVal val="#ppt_y-.03"/>
                                              </p:val>
                                            </p:tav>
                                          </p:tavLst>
                                        </p:anim>
                                        <p:anim calcmode="lin" valueType="num">
                                          <p:cBhvr>
                                            <p:cTn id="43" dur="100" accel="100000" fill="hold">
                                              <p:stCondLst>
                                                <p:cond delay="900"/>
                                              </p:stCondLst>
                                            </p:cTn>
                                            <p:tgtEl>
                                              <p:spTgt spid="14"/>
                                            </p:tgtEl>
                                            <p:attrNameLst>
                                              <p:attrName>ppt_y</p:attrName>
                                            </p:attrNameLst>
                                          </p:cBhvr>
                                          <p:tavLst>
                                            <p:tav tm="0">
                                              <p:val>
                                                <p:strVal val="#ppt_y-.03"/>
                                              </p:val>
                                            </p:tav>
                                            <p:tav tm="100000">
                                              <p:val>
                                                <p:strVal val="#ppt_y"/>
                                              </p:val>
                                            </p:tav>
                                          </p:tavLst>
                                        </p:anim>
                                      </p:childTnLst>
                                    </p:cTn>
                                  </p:par>
                                  <p:par>
                                    <p:cTn id="44" presetID="37" presetClass="entr" presetSubtype="0" fill="hold" grpId="0" nodeType="withEffect">
                                      <p:stCondLst>
                                        <p:cond delay="1000"/>
                                      </p:stCondLst>
                                      <p:childTnLst>
                                        <p:set>
                                          <p:cBhvr>
                                            <p:cTn id="45" dur="1" fill="hold">
                                              <p:stCondLst>
                                                <p:cond delay="0"/>
                                              </p:stCondLst>
                                            </p:cTn>
                                            <p:tgtEl>
                                              <p:spTgt spid="12"/>
                                            </p:tgtEl>
                                            <p:attrNameLst>
                                              <p:attrName>style.visibility</p:attrName>
                                            </p:attrNameLst>
                                          </p:cBhvr>
                                          <p:to>
                                            <p:strVal val="visible"/>
                                          </p:to>
                                        </p:set>
                                        <p:animEffect transition="in" filter="fade">
                                          <p:cBhvr>
                                            <p:cTn id="46" dur="1000"/>
                                            <p:tgtEl>
                                              <p:spTgt spid="12"/>
                                            </p:tgtEl>
                                          </p:cBhvr>
                                        </p:animEffect>
                                        <p:anim calcmode="lin" valueType="num">
                                          <p:cBhvr>
                                            <p:cTn id="47" dur="1000" fill="hold"/>
                                            <p:tgtEl>
                                              <p:spTgt spid="12"/>
                                            </p:tgtEl>
                                            <p:attrNameLst>
                                              <p:attrName>ppt_x</p:attrName>
                                            </p:attrNameLst>
                                          </p:cBhvr>
                                          <p:tavLst>
                                            <p:tav tm="0">
                                              <p:val>
                                                <p:strVal val="#ppt_x"/>
                                              </p:val>
                                            </p:tav>
                                            <p:tav tm="100000">
                                              <p:val>
                                                <p:strVal val="#ppt_x"/>
                                              </p:val>
                                            </p:tav>
                                          </p:tavLst>
                                        </p:anim>
                                        <p:anim calcmode="lin" valueType="num">
                                          <p:cBhvr>
                                            <p:cTn id="48" dur="900" decel="100000" fill="hold"/>
                                            <p:tgtEl>
                                              <p:spTgt spid="12"/>
                                            </p:tgtEl>
                                            <p:attrNameLst>
                                              <p:attrName>ppt_y</p:attrName>
                                            </p:attrNameLst>
                                          </p:cBhvr>
                                          <p:tavLst>
                                            <p:tav tm="0">
                                              <p:val>
                                                <p:strVal val="#ppt_y+1"/>
                                              </p:val>
                                            </p:tav>
                                            <p:tav tm="100000">
                                              <p:val>
                                                <p:strVal val="#ppt_y-.03"/>
                                              </p:val>
                                            </p:tav>
                                          </p:tavLst>
                                        </p:anim>
                                        <p:anim calcmode="lin" valueType="num">
                                          <p:cBhvr>
                                            <p:cTn id="49" dur="100" accel="100000" fill="hold">
                                              <p:stCondLst>
                                                <p:cond delay="900"/>
                                              </p:stCondLst>
                                            </p:cTn>
                                            <p:tgtEl>
                                              <p:spTgt spid="12"/>
                                            </p:tgtEl>
                                            <p:attrNameLst>
                                              <p:attrName>ppt_y</p:attrName>
                                            </p:attrNameLst>
                                          </p:cBhvr>
                                          <p:tavLst>
                                            <p:tav tm="0">
                                              <p:val>
                                                <p:strVal val="#ppt_y-.03"/>
                                              </p:val>
                                            </p:tav>
                                            <p:tav tm="100000">
                                              <p:val>
                                                <p:strVal val="#ppt_y"/>
                                              </p:val>
                                            </p:tav>
                                          </p:tavLst>
                                        </p:anim>
                                      </p:childTnLst>
                                    </p:cTn>
                                  </p:par>
                                  <p:par>
                                    <p:cTn id="50" presetID="37" presetClass="entr" presetSubtype="0" fill="hold" grpId="0" nodeType="withEffect">
                                      <p:stCondLst>
                                        <p:cond delay="1250"/>
                                      </p:stCondLst>
                                      <p:childTnLst>
                                        <p:set>
                                          <p:cBhvr>
                                            <p:cTn id="51" dur="1" fill="hold">
                                              <p:stCondLst>
                                                <p:cond delay="0"/>
                                              </p:stCondLst>
                                            </p:cTn>
                                            <p:tgtEl>
                                              <p:spTgt spid="13"/>
                                            </p:tgtEl>
                                            <p:attrNameLst>
                                              <p:attrName>style.visibility</p:attrName>
                                            </p:attrNameLst>
                                          </p:cBhvr>
                                          <p:to>
                                            <p:strVal val="visible"/>
                                          </p:to>
                                        </p:set>
                                        <p:animEffect transition="in" filter="fade">
                                          <p:cBhvr>
                                            <p:cTn id="52" dur="1000"/>
                                            <p:tgtEl>
                                              <p:spTgt spid="13"/>
                                            </p:tgtEl>
                                          </p:cBhvr>
                                        </p:animEffect>
                                        <p:anim calcmode="lin" valueType="num">
                                          <p:cBhvr>
                                            <p:cTn id="53" dur="1000" fill="hold"/>
                                            <p:tgtEl>
                                              <p:spTgt spid="13"/>
                                            </p:tgtEl>
                                            <p:attrNameLst>
                                              <p:attrName>ppt_x</p:attrName>
                                            </p:attrNameLst>
                                          </p:cBhvr>
                                          <p:tavLst>
                                            <p:tav tm="0">
                                              <p:val>
                                                <p:strVal val="#ppt_x"/>
                                              </p:val>
                                            </p:tav>
                                            <p:tav tm="100000">
                                              <p:val>
                                                <p:strVal val="#ppt_x"/>
                                              </p:val>
                                            </p:tav>
                                          </p:tavLst>
                                        </p:anim>
                                        <p:anim calcmode="lin" valueType="num">
                                          <p:cBhvr>
                                            <p:cTn id="54" dur="900" decel="100000" fill="hold"/>
                                            <p:tgtEl>
                                              <p:spTgt spid="13"/>
                                            </p:tgtEl>
                                            <p:attrNameLst>
                                              <p:attrName>ppt_y</p:attrName>
                                            </p:attrNameLst>
                                          </p:cBhvr>
                                          <p:tavLst>
                                            <p:tav tm="0">
                                              <p:val>
                                                <p:strVal val="#ppt_y+1"/>
                                              </p:val>
                                            </p:tav>
                                            <p:tav tm="100000">
                                              <p:val>
                                                <p:strVal val="#ppt_y-.03"/>
                                              </p:val>
                                            </p:tav>
                                          </p:tavLst>
                                        </p:anim>
                                        <p:anim calcmode="lin" valueType="num">
                                          <p:cBhvr>
                                            <p:cTn id="55" dur="100" accel="100000" fill="hold">
                                              <p:stCondLst>
                                                <p:cond delay="900"/>
                                              </p:stCondLst>
                                            </p:cTn>
                                            <p:tgtEl>
                                              <p:spTgt spid="13"/>
                                            </p:tgtEl>
                                            <p:attrNameLst>
                                              <p:attrName>ppt_y</p:attrName>
                                            </p:attrNameLst>
                                          </p:cBhvr>
                                          <p:tavLst>
                                            <p:tav tm="0">
                                              <p:val>
                                                <p:strVal val="#ppt_y-.03"/>
                                              </p:val>
                                            </p:tav>
                                            <p:tav tm="100000">
                                              <p:val>
                                                <p:strVal val="#ppt_y"/>
                                              </p:val>
                                            </p:tav>
                                          </p:tavLst>
                                        </p:anim>
                                      </p:childTnLst>
                                    </p:cTn>
                                  </p:par>
                                  <p:par>
                                    <p:cTn id="56" presetID="37" presetClass="entr" presetSubtype="0" fill="hold" grpId="0" nodeType="withEffect">
                                      <p:stCondLst>
                                        <p:cond delay="1500"/>
                                      </p:stCondLst>
                                      <p:childTnLst>
                                        <p:set>
                                          <p:cBhvr>
                                            <p:cTn id="57" dur="1" fill="hold">
                                              <p:stCondLst>
                                                <p:cond delay="0"/>
                                              </p:stCondLst>
                                            </p:cTn>
                                            <p:tgtEl>
                                              <p:spTgt spid="30"/>
                                            </p:tgtEl>
                                            <p:attrNameLst>
                                              <p:attrName>style.visibility</p:attrName>
                                            </p:attrNameLst>
                                          </p:cBhvr>
                                          <p:to>
                                            <p:strVal val="visible"/>
                                          </p:to>
                                        </p:set>
                                        <p:animEffect transition="in" filter="fade">
                                          <p:cBhvr>
                                            <p:cTn id="58" dur="1000"/>
                                            <p:tgtEl>
                                              <p:spTgt spid="30"/>
                                            </p:tgtEl>
                                          </p:cBhvr>
                                        </p:animEffect>
                                        <p:anim calcmode="lin" valueType="num">
                                          <p:cBhvr>
                                            <p:cTn id="59" dur="1000" fill="hold"/>
                                            <p:tgtEl>
                                              <p:spTgt spid="30"/>
                                            </p:tgtEl>
                                            <p:attrNameLst>
                                              <p:attrName>ppt_x</p:attrName>
                                            </p:attrNameLst>
                                          </p:cBhvr>
                                          <p:tavLst>
                                            <p:tav tm="0">
                                              <p:val>
                                                <p:strVal val="#ppt_x"/>
                                              </p:val>
                                            </p:tav>
                                            <p:tav tm="100000">
                                              <p:val>
                                                <p:strVal val="#ppt_x"/>
                                              </p:val>
                                            </p:tav>
                                          </p:tavLst>
                                        </p:anim>
                                        <p:anim calcmode="lin" valueType="num">
                                          <p:cBhvr>
                                            <p:cTn id="60" dur="900" decel="100000" fill="hold"/>
                                            <p:tgtEl>
                                              <p:spTgt spid="30"/>
                                            </p:tgtEl>
                                            <p:attrNameLst>
                                              <p:attrName>ppt_y</p:attrName>
                                            </p:attrNameLst>
                                          </p:cBhvr>
                                          <p:tavLst>
                                            <p:tav tm="0">
                                              <p:val>
                                                <p:strVal val="#ppt_y+1"/>
                                              </p:val>
                                            </p:tav>
                                            <p:tav tm="100000">
                                              <p:val>
                                                <p:strVal val="#ppt_y-.03"/>
                                              </p:val>
                                            </p:tav>
                                          </p:tavLst>
                                        </p:anim>
                                        <p:anim calcmode="lin" valueType="num">
                                          <p:cBhvr>
                                            <p:cTn id="61" dur="100" accel="100000" fill="hold">
                                              <p:stCondLst>
                                                <p:cond delay="900"/>
                                              </p:stCondLst>
                                            </p:cTn>
                                            <p:tgtEl>
                                              <p:spTgt spid="30"/>
                                            </p:tgtEl>
                                            <p:attrNameLst>
                                              <p:attrName>ppt_y</p:attrName>
                                            </p:attrNameLst>
                                          </p:cBhvr>
                                          <p:tavLst>
                                            <p:tav tm="0">
                                              <p:val>
                                                <p:strVal val="#ppt_y-.03"/>
                                              </p:val>
                                            </p:tav>
                                            <p:tav tm="100000">
                                              <p:val>
                                                <p:strVal val="#ppt_y"/>
                                              </p:val>
                                            </p:tav>
                                          </p:tavLst>
                                        </p:anim>
                                      </p:childTnLst>
                                    </p:cTn>
                                  </p:par>
                                </p:childTnLst>
                              </p:cTn>
                            </p:par>
                            <p:par>
                              <p:cTn id="62" fill="hold">
                                <p:stCondLst>
                                  <p:cond delay="3500"/>
                                </p:stCondLst>
                                <p:childTnLst>
                                  <p:par>
                                    <p:cTn id="63" presetID="23" presetClass="entr" presetSubtype="528" fill="hold" grpId="0" nodeType="afterEffect">
                                      <p:stCondLst>
                                        <p:cond delay="218"/>
                                      </p:stCondLst>
                                      <p:childTnLst>
                                        <p:set>
                                          <p:cBhvr>
                                            <p:cTn id="64" dur="1" fill="hold">
                                              <p:stCondLst>
                                                <p:cond delay="0"/>
                                              </p:stCondLst>
                                            </p:cTn>
                                            <p:tgtEl>
                                              <p:spTgt spid="25"/>
                                            </p:tgtEl>
                                            <p:attrNameLst>
                                              <p:attrName>style.visibility</p:attrName>
                                            </p:attrNameLst>
                                          </p:cBhvr>
                                          <p:to>
                                            <p:strVal val="visible"/>
                                          </p:to>
                                        </p:set>
                                        <p:anim calcmode="lin" valueType="num">
                                          <p:cBhvr>
                                            <p:cTn id="65" dur="932" fill="hold"/>
                                            <p:tgtEl>
                                              <p:spTgt spid="25"/>
                                            </p:tgtEl>
                                            <p:attrNameLst>
                                              <p:attrName>ppt_w</p:attrName>
                                            </p:attrNameLst>
                                          </p:cBhvr>
                                          <p:tavLst>
                                            <p:tav tm="0">
                                              <p:val>
                                                <p:fltVal val="0"/>
                                              </p:val>
                                            </p:tav>
                                            <p:tav tm="100000">
                                              <p:val>
                                                <p:strVal val="#ppt_w"/>
                                              </p:val>
                                            </p:tav>
                                          </p:tavLst>
                                        </p:anim>
                                        <p:anim calcmode="lin" valueType="num">
                                          <p:cBhvr>
                                            <p:cTn id="66" dur="932" fill="hold"/>
                                            <p:tgtEl>
                                              <p:spTgt spid="25"/>
                                            </p:tgtEl>
                                            <p:attrNameLst>
                                              <p:attrName>ppt_h</p:attrName>
                                            </p:attrNameLst>
                                          </p:cBhvr>
                                          <p:tavLst>
                                            <p:tav tm="0">
                                              <p:val>
                                                <p:fltVal val="0"/>
                                              </p:val>
                                            </p:tav>
                                            <p:tav tm="100000">
                                              <p:val>
                                                <p:strVal val="#ppt_h"/>
                                              </p:val>
                                            </p:tav>
                                          </p:tavLst>
                                        </p:anim>
                                        <p:anim calcmode="lin" valueType="num">
                                          <p:cBhvr>
                                            <p:cTn id="67" dur="932" fill="hold"/>
                                            <p:tgtEl>
                                              <p:spTgt spid="25"/>
                                            </p:tgtEl>
                                            <p:attrNameLst>
                                              <p:attrName>ppt_x</p:attrName>
                                            </p:attrNameLst>
                                          </p:cBhvr>
                                          <p:tavLst>
                                            <p:tav tm="0">
                                              <p:val>
                                                <p:fltVal val="0.5"/>
                                              </p:val>
                                            </p:tav>
                                            <p:tav tm="100000">
                                              <p:val>
                                                <p:strVal val="#ppt_x"/>
                                              </p:val>
                                            </p:tav>
                                          </p:tavLst>
                                        </p:anim>
                                        <p:anim calcmode="lin" valueType="num">
                                          <p:cBhvr>
                                            <p:cTn id="68" dur="932" fill="hold"/>
                                            <p:tgtEl>
                                              <p:spTgt spid="25"/>
                                            </p:tgtEl>
                                            <p:attrNameLst>
                                              <p:attrName>ppt_y</p:attrName>
                                            </p:attrNameLst>
                                          </p:cBhvr>
                                          <p:tavLst>
                                            <p:tav tm="0">
                                              <p:val>
                                                <p:fltVal val="0.5"/>
                                              </p:val>
                                            </p:tav>
                                            <p:tav tm="100000">
                                              <p:val>
                                                <p:strVal val="#ppt_y"/>
                                              </p:val>
                                            </p:tav>
                                          </p:tavLst>
                                        </p:anim>
                                      </p:childTnLst>
                                    </p:cTn>
                                  </p:par>
                                  <p:par>
                                    <p:cTn id="69" presetID="35" presetClass="emph" presetSubtype="0" repeatCount="3000" fill="hold" grpId="1" nodeType="withEffect">
                                      <p:stCondLst>
                                        <p:cond delay="1000"/>
                                      </p:stCondLst>
                                      <p:childTnLst>
                                        <p:anim calcmode="discrete" valueType="str">
                                          <p:cBhvr>
                                            <p:cTn id="70" dur="250" fill="hold"/>
                                            <p:tgtEl>
                                              <p:spTgt spid="25"/>
                                            </p:tgtEl>
                                            <p:attrNameLst>
                                              <p:attrName>style.visibility</p:attrName>
                                            </p:attrNameLst>
                                          </p:cBhvr>
                                          <p:tavLst>
                                            <p:tav tm="0">
                                              <p:val>
                                                <p:strVal val="hidden"/>
                                              </p:val>
                                            </p:tav>
                                            <p:tav tm="50000">
                                              <p:val>
                                                <p:strVal val="visible"/>
                                              </p:val>
                                            </p:tav>
                                          </p:tavLst>
                                        </p:anim>
                                      </p:childTnLst>
                                    </p:cTn>
                                  </p:par>
                                  <p:par>
                                    <p:cTn id="71" presetID="23" presetClass="entr" presetSubtype="528" fill="hold" grpId="0" nodeType="withEffect">
                                      <p:stCondLst>
                                        <p:cond delay="318"/>
                                      </p:stCondLst>
                                      <p:childTnLst>
                                        <p:set>
                                          <p:cBhvr>
                                            <p:cTn id="72" dur="1" fill="hold">
                                              <p:stCondLst>
                                                <p:cond delay="0"/>
                                              </p:stCondLst>
                                            </p:cTn>
                                            <p:tgtEl>
                                              <p:spTgt spid="26"/>
                                            </p:tgtEl>
                                            <p:attrNameLst>
                                              <p:attrName>style.visibility</p:attrName>
                                            </p:attrNameLst>
                                          </p:cBhvr>
                                          <p:to>
                                            <p:strVal val="visible"/>
                                          </p:to>
                                        </p:set>
                                        <p:anim calcmode="lin" valueType="num">
                                          <p:cBhvr>
                                            <p:cTn id="73" dur="599" fill="hold"/>
                                            <p:tgtEl>
                                              <p:spTgt spid="26"/>
                                            </p:tgtEl>
                                            <p:attrNameLst>
                                              <p:attrName>ppt_w</p:attrName>
                                            </p:attrNameLst>
                                          </p:cBhvr>
                                          <p:tavLst>
                                            <p:tav tm="0">
                                              <p:val>
                                                <p:fltVal val="0"/>
                                              </p:val>
                                            </p:tav>
                                            <p:tav tm="100000">
                                              <p:val>
                                                <p:strVal val="#ppt_w"/>
                                              </p:val>
                                            </p:tav>
                                          </p:tavLst>
                                        </p:anim>
                                        <p:anim calcmode="lin" valueType="num">
                                          <p:cBhvr>
                                            <p:cTn id="74" dur="599" fill="hold"/>
                                            <p:tgtEl>
                                              <p:spTgt spid="26"/>
                                            </p:tgtEl>
                                            <p:attrNameLst>
                                              <p:attrName>ppt_h</p:attrName>
                                            </p:attrNameLst>
                                          </p:cBhvr>
                                          <p:tavLst>
                                            <p:tav tm="0">
                                              <p:val>
                                                <p:fltVal val="0"/>
                                              </p:val>
                                            </p:tav>
                                            <p:tav tm="100000">
                                              <p:val>
                                                <p:strVal val="#ppt_h"/>
                                              </p:val>
                                            </p:tav>
                                          </p:tavLst>
                                        </p:anim>
                                        <p:anim calcmode="lin" valueType="num">
                                          <p:cBhvr>
                                            <p:cTn id="75" dur="599" fill="hold"/>
                                            <p:tgtEl>
                                              <p:spTgt spid="26"/>
                                            </p:tgtEl>
                                            <p:attrNameLst>
                                              <p:attrName>ppt_x</p:attrName>
                                            </p:attrNameLst>
                                          </p:cBhvr>
                                          <p:tavLst>
                                            <p:tav tm="0">
                                              <p:val>
                                                <p:fltVal val="0.5"/>
                                              </p:val>
                                            </p:tav>
                                            <p:tav tm="100000">
                                              <p:val>
                                                <p:strVal val="#ppt_x"/>
                                              </p:val>
                                            </p:tav>
                                          </p:tavLst>
                                        </p:anim>
                                        <p:anim calcmode="lin" valueType="num">
                                          <p:cBhvr>
                                            <p:cTn id="76" dur="599" fill="hold"/>
                                            <p:tgtEl>
                                              <p:spTgt spid="26"/>
                                            </p:tgtEl>
                                            <p:attrNameLst>
                                              <p:attrName>ppt_y</p:attrName>
                                            </p:attrNameLst>
                                          </p:cBhvr>
                                          <p:tavLst>
                                            <p:tav tm="0">
                                              <p:val>
                                                <p:fltVal val="0.5"/>
                                              </p:val>
                                            </p:tav>
                                            <p:tav tm="100000">
                                              <p:val>
                                                <p:strVal val="#ppt_y"/>
                                              </p:val>
                                            </p:tav>
                                          </p:tavLst>
                                        </p:anim>
                                      </p:childTnLst>
                                    </p:cTn>
                                  </p:par>
                                  <p:par>
                                    <p:cTn id="77" presetID="35" presetClass="emph" presetSubtype="0" repeatCount="3000" fill="hold" grpId="1" nodeType="withEffect">
                                      <p:stCondLst>
                                        <p:cond delay="750"/>
                                      </p:stCondLst>
                                      <p:childTnLst>
                                        <p:anim calcmode="discrete" valueType="str">
                                          <p:cBhvr>
                                            <p:cTn id="78" dur="250" fill="hold"/>
                                            <p:tgtEl>
                                              <p:spTgt spid="26"/>
                                            </p:tgtEl>
                                            <p:attrNameLst>
                                              <p:attrName>style.visibility</p:attrName>
                                            </p:attrNameLst>
                                          </p:cBhvr>
                                          <p:tavLst>
                                            <p:tav tm="0">
                                              <p:val>
                                                <p:strVal val="hidden"/>
                                              </p:val>
                                            </p:tav>
                                            <p:tav tm="50000">
                                              <p:val>
                                                <p:strVal val="visible"/>
                                              </p:val>
                                            </p:tav>
                                          </p:tavLst>
                                        </p:anim>
                                      </p:childTnLst>
                                    </p:cTn>
                                  </p:par>
                                  <p:par>
                                    <p:cTn id="79" presetID="23" presetClass="entr" presetSubtype="528" fill="hold" grpId="0" nodeType="withEffect">
                                      <p:stCondLst>
                                        <p:cond delay="353"/>
                                      </p:stCondLst>
                                      <p:childTnLst>
                                        <p:set>
                                          <p:cBhvr>
                                            <p:cTn id="80" dur="1" fill="hold">
                                              <p:stCondLst>
                                                <p:cond delay="0"/>
                                              </p:stCondLst>
                                            </p:cTn>
                                            <p:tgtEl>
                                              <p:spTgt spid="24"/>
                                            </p:tgtEl>
                                            <p:attrNameLst>
                                              <p:attrName>style.visibility</p:attrName>
                                            </p:attrNameLst>
                                          </p:cBhvr>
                                          <p:to>
                                            <p:strVal val="visible"/>
                                          </p:to>
                                        </p:set>
                                        <p:anim calcmode="lin" valueType="num">
                                          <p:cBhvr>
                                            <p:cTn id="81" dur="1070" fill="hold"/>
                                            <p:tgtEl>
                                              <p:spTgt spid="24"/>
                                            </p:tgtEl>
                                            <p:attrNameLst>
                                              <p:attrName>ppt_w</p:attrName>
                                            </p:attrNameLst>
                                          </p:cBhvr>
                                          <p:tavLst>
                                            <p:tav tm="0">
                                              <p:val>
                                                <p:fltVal val="0"/>
                                              </p:val>
                                            </p:tav>
                                            <p:tav tm="100000">
                                              <p:val>
                                                <p:strVal val="#ppt_w"/>
                                              </p:val>
                                            </p:tav>
                                          </p:tavLst>
                                        </p:anim>
                                        <p:anim calcmode="lin" valueType="num">
                                          <p:cBhvr>
                                            <p:cTn id="82" dur="1070" fill="hold"/>
                                            <p:tgtEl>
                                              <p:spTgt spid="24"/>
                                            </p:tgtEl>
                                            <p:attrNameLst>
                                              <p:attrName>ppt_h</p:attrName>
                                            </p:attrNameLst>
                                          </p:cBhvr>
                                          <p:tavLst>
                                            <p:tav tm="0">
                                              <p:val>
                                                <p:fltVal val="0"/>
                                              </p:val>
                                            </p:tav>
                                            <p:tav tm="100000">
                                              <p:val>
                                                <p:strVal val="#ppt_h"/>
                                              </p:val>
                                            </p:tav>
                                          </p:tavLst>
                                        </p:anim>
                                        <p:anim calcmode="lin" valueType="num">
                                          <p:cBhvr>
                                            <p:cTn id="83" dur="1070" fill="hold"/>
                                            <p:tgtEl>
                                              <p:spTgt spid="24"/>
                                            </p:tgtEl>
                                            <p:attrNameLst>
                                              <p:attrName>ppt_x</p:attrName>
                                            </p:attrNameLst>
                                          </p:cBhvr>
                                          <p:tavLst>
                                            <p:tav tm="0">
                                              <p:val>
                                                <p:fltVal val="0.5"/>
                                              </p:val>
                                            </p:tav>
                                            <p:tav tm="100000">
                                              <p:val>
                                                <p:strVal val="#ppt_x"/>
                                              </p:val>
                                            </p:tav>
                                          </p:tavLst>
                                        </p:anim>
                                        <p:anim calcmode="lin" valueType="num">
                                          <p:cBhvr>
                                            <p:cTn id="84" dur="1070" fill="hold"/>
                                            <p:tgtEl>
                                              <p:spTgt spid="24"/>
                                            </p:tgtEl>
                                            <p:attrNameLst>
                                              <p:attrName>ppt_y</p:attrName>
                                            </p:attrNameLst>
                                          </p:cBhvr>
                                          <p:tavLst>
                                            <p:tav tm="0">
                                              <p:val>
                                                <p:fltVal val="0.5"/>
                                              </p:val>
                                            </p:tav>
                                            <p:tav tm="100000">
                                              <p:val>
                                                <p:strVal val="#ppt_y"/>
                                              </p:val>
                                            </p:tav>
                                          </p:tavLst>
                                        </p:anim>
                                      </p:childTnLst>
                                    </p:cTn>
                                  </p:par>
                                  <p:par>
                                    <p:cTn id="85" presetID="35" presetClass="emph" presetSubtype="0" repeatCount="3000" fill="hold" grpId="1" nodeType="withEffect">
                                      <p:stCondLst>
                                        <p:cond delay="1250"/>
                                      </p:stCondLst>
                                      <p:childTnLst>
                                        <p:anim calcmode="discrete" valueType="str">
                                          <p:cBhvr>
                                            <p:cTn id="86" dur="250" fill="hold"/>
                                            <p:tgtEl>
                                              <p:spTgt spid="24"/>
                                            </p:tgtEl>
                                            <p:attrNameLst>
                                              <p:attrName>style.visibility</p:attrName>
                                            </p:attrNameLst>
                                          </p:cBhvr>
                                          <p:tavLst>
                                            <p:tav tm="0">
                                              <p:val>
                                                <p:strVal val="hidden"/>
                                              </p:val>
                                            </p:tav>
                                            <p:tav tm="50000">
                                              <p:val>
                                                <p:strVal val="visible"/>
                                              </p:val>
                                            </p:tav>
                                          </p:tavLst>
                                        </p:anim>
                                      </p:childTnLst>
                                    </p:cTn>
                                  </p:par>
                                  <p:par>
                                    <p:cTn id="87" presetID="23" presetClass="entr" presetSubtype="528" fill="hold" grpId="0" nodeType="withEffect">
                                      <p:stCondLst>
                                        <p:cond delay="320"/>
                                      </p:stCondLst>
                                      <p:childTnLst>
                                        <p:set>
                                          <p:cBhvr>
                                            <p:cTn id="88" dur="1" fill="hold">
                                              <p:stCondLst>
                                                <p:cond delay="0"/>
                                              </p:stCondLst>
                                            </p:cTn>
                                            <p:tgtEl>
                                              <p:spTgt spid="23"/>
                                            </p:tgtEl>
                                            <p:attrNameLst>
                                              <p:attrName>style.visibility</p:attrName>
                                            </p:attrNameLst>
                                          </p:cBhvr>
                                          <p:to>
                                            <p:strVal val="visible"/>
                                          </p:to>
                                        </p:set>
                                        <p:anim calcmode="lin" valueType="num">
                                          <p:cBhvr>
                                            <p:cTn id="89" dur="997" fill="hold"/>
                                            <p:tgtEl>
                                              <p:spTgt spid="23"/>
                                            </p:tgtEl>
                                            <p:attrNameLst>
                                              <p:attrName>ppt_w</p:attrName>
                                            </p:attrNameLst>
                                          </p:cBhvr>
                                          <p:tavLst>
                                            <p:tav tm="0">
                                              <p:val>
                                                <p:fltVal val="0"/>
                                              </p:val>
                                            </p:tav>
                                            <p:tav tm="100000">
                                              <p:val>
                                                <p:strVal val="#ppt_w"/>
                                              </p:val>
                                            </p:tav>
                                          </p:tavLst>
                                        </p:anim>
                                        <p:anim calcmode="lin" valueType="num">
                                          <p:cBhvr>
                                            <p:cTn id="90" dur="997" fill="hold"/>
                                            <p:tgtEl>
                                              <p:spTgt spid="23"/>
                                            </p:tgtEl>
                                            <p:attrNameLst>
                                              <p:attrName>ppt_h</p:attrName>
                                            </p:attrNameLst>
                                          </p:cBhvr>
                                          <p:tavLst>
                                            <p:tav tm="0">
                                              <p:val>
                                                <p:fltVal val="0"/>
                                              </p:val>
                                            </p:tav>
                                            <p:tav tm="100000">
                                              <p:val>
                                                <p:strVal val="#ppt_h"/>
                                              </p:val>
                                            </p:tav>
                                          </p:tavLst>
                                        </p:anim>
                                        <p:anim calcmode="lin" valueType="num">
                                          <p:cBhvr>
                                            <p:cTn id="91" dur="997" fill="hold"/>
                                            <p:tgtEl>
                                              <p:spTgt spid="23"/>
                                            </p:tgtEl>
                                            <p:attrNameLst>
                                              <p:attrName>ppt_x</p:attrName>
                                            </p:attrNameLst>
                                          </p:cBhvr>
                                          <p:tavLst>
                                            <p:tav tm="0">
                                              <p:val>
                                                <p:fltVal val="0.5"/>
                                              </p:val>
                                            </p:tav>
                                            <p:tav tm="100000">
                                              <p:val>
                                                <p:strVal val="#ppt_x"/>
                                              </p:val>
                                            </p:tav>
                                          </p:tavLst>
                                        </p:anim>
                                        <p:anim calcmode="lin" valueType="num">
                                          <p:cBhvr>
                                            <p:cTn id="92" dur="997" fill="hold"/>
                                            <p:tgtEl>
                                              <p:spTgt spid="23"/>
                                            </p:tgtEl>
                                            <p:attrNameLst>
                                              <p:attrName>ppt_y</p:attrName>
                                            </p:attrNameLst>
                                          </p:cBhvr>
                                          <p:tavLst>
                                            <p:tav tm="0">
                                              <p:val>
                                                <p:fltVal val="0.5"/>
                                              </p:val>
                                            </p:tav>
                                            <p:tav tm="100000">
                                              <p:val>
                                                <p:strVal val="#ppt_y"/>
                                              </p:val>
                                            </p:tav>
                                          </p:tavLst>
                                        </p:anim>
                                      </p:childTnLst>
                                    </p:cTn>
                                  </p:par>
                                  <p:par>
                                    <p:cTn id="93" presetID="35" presetClass="emph" presetSubtype="0" repeatCount="3000" fill="hold" grpId="1" nodeType="withEffect">
                                      <p:stCondLst>
                                        <p:cond delay="1250"/>
                                      </p:stCondLst>
                                      <p:childTnLst>
                                        <p:anim calcmode="discrete" valueType="str">
                                          <p:cBhvr>
                                            <p:cTn id="94" dur="250" fill="hold"/>
                                            <p:tgtEl>
                                              <p:spTgt spid="23"/>
                                            </p:tgtEl>
                                            <p:attrNameLst>
                                              <p:attrName>style.visibility</p:attrName>
                                            </p:attrNameLst>
                                          </p:cBhvr>
                                          <p:tavLst>
                                            <p:tav tm="0">
                                              <p:val>
                                                <p:strVal val="hidden"/>
                                              </p:val>
                                            </p:tav>
                                            <p:tav tm="50000">
                                              <p:val>
                                                <p:strVal val="visible"/>
                                              </p:val>
                                            </p:tav>
                                          </p:tavLst>
                                        </p:anim>
                                      </p:childTnLst>
                                    </p:cTn>
                                  </p:par>
                                  <p:par>
                                    <p:cTn id="95" presetID="23" presetClass="entr" presetSubtype="528" fill="hold" grpId="0" nodeType="withEffect">
                                      <p:stCondLst>
                                        <p:cond delay="579"/>
                                      </p:stCondLst>
                                      <p:childTnLst>
                                        <p:set>
                                          <p:cBhvr>
                                            <p:cTn id="96" dur="1" fill="hold">
                                              <p:stCondLst>
                                                <p:cond delay="0"/>
                                              </p:stCondLst>
                                            </p:cTn>
                                            <p:tgtEl>
                                              <p:spTgt spid="21"/>
                                            </p:tgtEl>
                                            <p:attrNameLst>
                                              <p:attrName>style.visibility</p:attrName>
                                            </p:attrNameLst>
                                          </p:cBhvr>
                                          <p:to>
                                            <p:strVal val="visible"/>
                                          </p:to>
                                        </p:set>
                                        <p:anim calcmode="lin" valueType="num">
                                          <p:cBhvr>
                                            <p:cTn id="97" dur="345" fill="hold"/>
                                            <p:tgtEl>
                                              <p:spTgt spid="21"/>
                                            </p:tgtEl>
                                            <p:attrNameLst>
                                              <p:attrName>ppt_w</p:attrName>
                                            </p:attrNameLst>
                                          </p:cBhvr>
                                          <p:tavLst>
                                            <p:tav tm="0">
                                              <p:val>
                                                <p:fltVal val="0"/>
                                              </p:val>
                                            </p:tav>
                                            <p:tav tm="100000">
                                              <p:val>
                                                <p:strVal val="#ppt_w"/>
                                              </p:val>
                                            </p:tav>
                                          </p:tavLst>
                                        </p:anim>
                                        <p:anim calcmode="lin" valueType="num">
                                          <p:cBhvr>
                                            <p:cTn id="98" dur="345" fill="hold"/>
                                            <p:tgtEl>
                                              <p:spTgt spid="21"/>
                                            </p:tgtEl>
                                            <p:attrNameLst>
                                              <p:attrName>ppt_h</p:attrName>
                                            </p:attrNameLst>
                                          </p:cBhvr>
                                          <p:tavLst>
                                            <p:tav tm="0">
                                              <p:val>
                                                <p:fltVal val="0"/>
                                              </p:val>
                                            </p:tav>
                                            <p:tav tm="100000">
                                              <p:val>
                                                <p:strVal val="#ppt_h"/>
                                              </p:val>
                                            </p:tav>
                                          </p:tavLst>
                                        </p:anim>
                                        <p:anim calcmode="lin" valueType="num">
                                          <p:cBhvr>
                                            <p:cTn id="99" dur="345" fill="hold"/>
                                            <p:tgtEl>
                                              <p:spTgt spid="21"/>
                                            </p:tgtEl>
                                            <p:attrNameLst>
                                              <p:attrName>ppt_x</p:attrName>
                                            </p:attrNameLst>
                                          </p:cBhvr>
                                          <p:tavLst>
                                            <p:tav tm="0">
                                              <p:val>
                                                <p:fltVal val="0.5"/>
                                              </p:val>
                                            </p:tav>
                                            <p:tav tm="100000">
                                              <p:val>
                                                <p:strVal val="#ppt_x"/>
                                              </p:val>
                                            </p:tav>
                                          </p:tavLst>
                                        </p:anim>
                                        <p:anim calcmode="lin" valueType="num">
                                          <p:cBhvr>
                                            <p:cTn id="100" dur="345" fill="hold"/>
                                            <p:tgtEl>
                                              <p:spTgt spid="21"/>
                                            </p:tgtEl>
                                            <p:attrNameLst>
                                              <p:attrName>ppt_y</p:attrName>
                                            </p:attrNameLst>
                                          </p:cBhvr>
                                          <p:tavLst>
                                            <p:tav tm="0">
                                              <p:val>
                                                <p:fltVal val="0.5"/>
                                              </p:val>
                                            </p:tav>
                                            <p:tav tm="100000">
                                              <p:val>
                                                <p:strVal val="#ppt_y"/>
                                              </p:val>
                                            </p:tav>
                                          </p:tavLst>
                                        </p:anim>
                                      </p:childTnLst>
                                    </p:cTn>
                                  </p:par>
                                  <p:par>
                                    <p:cTn id="101" presetID="35" presetClass="emph" presetSubtype="0" repeatCount="3000" fill="hold" grpId="1" nodeType="withEffect">
                                      <p:stCondLst>
                                        <p:cond delay="750"/>
                                      </p:stCondLst>
                                      <p:childTnLst>
                                        <p:anim calcmode="discrete" valueType="str">
                                          <p:cBhvr>
                                            <p:cTn id="102" dur="250" fill="hold"/>
                                            <p:tgtEl>
                                              <p:spTgt spid="21"/>
                                            </p:tgtEl>
                                            <p:attrNameLst>
                                              <p:attrName>style.visibility</p:attrName>
                                            </p:attrNameLst>
                                          </p:cBhvr>
                                          <p:tavLst>
                                            <p:tav tm="0">
                                              <p:val>
                                                <p:strVal val="hidden"/>
                                              </p:val>
                                            </p:tav>
                                            <p:tav tm="50000">
                                              <p:val>
                                                <p:strVal val="visible"/>
                                              </p:val>
                                            </p:tav>
                                          </p:tavLst>
                                        </p:anim>
                                      </p:childTnLst>
                                    </p:cTn>
                                  </p:par>
                                  <p:par>
                                    <p:cTn id="103" presetID="23" presetClass="entr" presetSubtype="528" fill="hold" grpId="0" nodeType="withEffect">
                                      <p:stCondLst>
                                        <p:cond delay="592"/>
                                      </p:stCondLst>
                                      <p:childTnLst>
                                        <p:set>
                                          <p:cBhvr>
                                            <p:cTn id="104" dur="1" fill="hold">
                                              <p:stCondLst>
                                                <p:cond delay="0"/>
                                              </p:stCondLst>
                                            </p:cTn>
                                            <p:tgtEl>
                                              <p:spTgt spid="22"/>
                                            </p:tgtEl>
                                            <p:attrNameLst>
                                              <p:attrName>style.visibility</p:attrName>
                                            </p:attrNameLst>
                                          </p:cBhvr>
                                          <p:to>
                                            <p:strVal val="visible"/>
                                          </p:to>
                                        </p:set>
                                        <p:anim calcmode="lin" valueType="num">
                                          <p:cBhvr>
                                            <p:cTn id="105" dur="1060" fill="hold"/>
                                            <p:tgtEl>
                                              <p:spTgt spid="22"/>
                                            </p:tgtEl>
                                            <p:attrNameLst>
                                              <p:attrName>ppt_w</p:attrName>
                                            </p:attrNameLst>
                                          </p:cBhvr>
                                          <p:tavLst>
                                            <p:tav tm="0">
                                              <p:val>
                                                <p:fltVal val="0"/>
                                              </p:val>
                                            </p:tav>
                                            <p:tav tm="100000">
                                              <p:val>
                                                <p:strVal val="#ppt_w"/>
                                              </p:val>
                                            </p:tav>
                                          </p:tavLst>
                                        </p:anim>
                                        <p:anim calcmode="lin" valueType="num">
                                          <p:cBhvr>
                                            <p:cTn id="106" dur="1060" fill="hold"/>
                                            <p:tgtEl>
                                              <p:spTgt spid="22"/>
                                            </p:tgtEl>
                                            <p:attrNameLst>
                                              <p:attrName>ppt_h</p:attrName>
                                            </p:attrNameLst>
                                          </p:cBhvr>
                                          <p:tavLst>
                                            <p:tav tm="0">
                                              <p:val>
                                                <p:fltVal val="0"/>
                                              </p:val>
                                            </p:tav>
                                            <p:tav tm="100000">
                                              <p:val>
                                                <p:strVal val="#ppt_h"/>
                                              </p:val>
                                            </p:tav>
                                          </p:tavLst>
                                        </p:anim>
                                        <p:anim calcmode="lin" valueType="num">
                                          <p:cBhvr>
                                            <p:cTn id="107" dur="1060" fill="hold"/>
                                            <p:tgtEl>
                                              <p:spTgt spid="22"/>
                                            </p:tgtEl>
                                            <p:attrNameLst>
                                              <p:attrName>ppt_x</p:attrName>
                                            </p:attrNameLst>
                                          </p:cBhvr>
                                          <p:tavLst>
                                            <p:tav tm="0">
                                              <p:val>
                                                <p:fltVal val="0.5"/>
                                              </p:val>
                                            </p:tav>
                                            <p:tav tm="100000">
                                              <p:val>
                                                <p:strVal val="#ppt_x"/>
                                              </p:val>
                                            </p:tav>
                                          </p:tavLst>
                                        </p:anim>
                                        <p:anim calcmode="lin" valueType="num">
                                          <p:cBhvr>
                                            <p:cTn id="108" dur="1060" fill="hold"/>
                                            <p:tgtEl>
                                              <p:spTgt spid="22"/>
                                            </p:tgtEl>
                                            <p:attrNameLst>
                                              <p:attrName>ppt_y</p:attrName>
                                            </p:attrNameLst>
                                          </p:cBhvr>
                                          <p:tavLst>
                                            <p:tav tm="0">
                                              <p:val>
                                                <p:fltVal val="0.5"/>
                                              </p:val>
                                            </p:tav>
                                            <p:tav tm="100000">
                                              <p:val>
                                                <p:strVal val="#ppt_y"/>
                                              </p:val>
                                            </p:tav>
                                          </p:tavLst>
                                        </p:anim>
                                      </p:childTnLst>
                                    </p:cTn>
                                  </p:par>
                                  <p:par>
                                    <p:cTn id="109" presetID="35" presetClass="emph" presetSubtype="0" repeatCount="3000" fill="hold" grpId="1" nodeType="withEffect">
                                      <p:stCondLst>
                                        <p:cond delay="1500"/>
                                      </p:stCondLst>
                                      <p:childTnLst>
                                        <p:anim calcmode="discrete" valueType="str">
                                          <p:cBhvr>
                                            <p:cTn id="110" dur="250" fill="hold"/>
                                            <p:tgtEl>
                                              <p:spTgt spid="22"/>
                                            </p:tgtEl>
                                            <p:attrNameLst>
                                              <p:attrName>style.visibility</p:attrName>
                                            </p:attrNameLst>
                                          </p:cBhvr>
                                          <p:tavLst>
                                            <p:tav tm="0">
                                              <p:val>
                                                <p:strVal val="hidden"/>
                                              </p:val>
                                            </p:tav>
                                            <p:tav tm="50000">
                                              <p:val>
                                                <p:strVal val="visible"/>
                                              </p:val>
                                            </p:tav>
                                          </p:tavLst>
                                        </p:anim>
                                      </p:childTnLst>
                                    </p:cTn>
                                  </p:par>
                                  <p:par>
                                    <p:cTn id="111" presetID="23" presetClass="entr" presetSubtype="528" fill="hold" grpId="0" nodeType="withEffect">
                                      <p:stCondLst>
                                        <p:cond delay="500"/>
                                      </p:stCondLst>
                                      <p:childTnLst>
                                        <p:set>
                                          <p:cBhvr>
                                            <p:cTn id="112" dur="1" fill="hold">
                                              <p:stCondLst>
                                                <p:cond delay="0"/>
                                              </p:stCondLst>
                                            </p:cTn>
                                            <p:tgtEl>
                                              <p:spTgt spid="17"/>
                                            </p:tgtEl>
                                            <p:attrNameLst>
                                              <p:attrName>style.visibility</p:attrName>
                                            </p:attrNameLst>
                                          </p:cBhvr>
                                          <p:to>
                                            <p:strVal val="visible"/>
                                          </p:to>
                                        </p:set>
                                        <p:anim calcmode="lin" valueType="num">
                                          <p:cBhvr>
                                            <p:cTn id="113" dur="914" fill="hold"/>
                                            <p:tgtEl>
                                              <p:spTgt spid="17"/>
                                            </p:tgtEl>
                                            <p:attrNameLst>
                                              <p:attrName>ppt_w</p:attrName>
                                            </p:attrNameLst>
                                          </p:cBhvr>
                                          <p:tavLst>
                                            <p:tav tm="0">
                                              <p:val>
                                                <p:fltVal val="0"/>
                                              </p:val>
                                            </p:tav>
                                            <p:tav tm="100000">
                                              <p:val>
                                                <p:strVal val="#ppt_w"/>
                                              </p:val>
                                            </p:tav>
                                          </p:tavLst>
                                        </p:anim>
                                        <p:anim calcmode="lin" valueType="num">
                                          <p:cBhvr>
                                            <p:cTn id="114" dur="914" fill="hold"/>
                                            <p:tgtEl>
                                              <p:spTgt spid="17"/>
                                            </p:tgtEl>
                                            <p:attrNameLst>
                                              <p:attrName>ppt_h</p:attrName>
                                            </p:attrNameLst>
                                          </p:cBhvr>
                                          <p:tavLst>
                                            <p:tav tm="0">
                                              <p:val>
                                                <p:fltVal val="0"/>
                                              </p:val>
                                            </p:tav>
                                            <p:tav tm="100000">
                                              <p:val>
                                                <p:strVal val="#ppt_h"/>
                                              </p:val>
                                            </p:tav>
                                          </p:tavLst>
                                        </p:anim>
                                        <p:anim calcmode="lin" valueType="num">
                                          <p:cBhvr>
                                            <p:cTn id="115" dur="914" fill="hold"/>
                                            <p:tgtEl>
                                              <p:spTgt spid="17"/>
                                            </p:tgtEl>
                                            <p:attrNameLst>
                                              <p:attrName>ppt_x</p:attrName>
                                            </p:attrNameLst>
                                          </p:cBhvr>
                                          <p:tavLst>
                                            <p:tav tm="0">
                                              <p:val>
                                                <p:fltVal val="0.5"/>
                                              </p:val>
                                            </p:tav>
                                            <p:tav tm="100000">
                                              <p:val>
                                                <p:strVal val="#ppt_x"/>
                                              </p:val>
                                            </p:tav>
                                          </p:tavLst>
                                        </p:anim>
                                        <p:anim calcmode="lin" valueType="num">
                                          <p:cBhvr>
                                            <p:cTn id="116" dur="914" fill="hold"/>
                                            <p:tgtEl>
                                              <p:spTgt spid="17"/>
                                            </p:tgtEl>
                                            <p:attrNameLst>
                                              <p:attrName>ppt_y</p:attrName>
                                            </p:attrNameLst>
                                          </p:cBhvr>
                                          <p:tavLst>
                                            <p:tav tm="0">
                                              <p:val>
                                                <p:fltVal val="0.5"/>
                                              </p:val>
                                            </p:tav>
                                            <p:tav tm="100000">
                                              <p:val>
                                                <p:strVal val="#ppt_y"/>
                                              </p:val>
                                            </p:tav>
                                          </p:tavLst>
                                        </p:anim>
                                      </p:childTnLst>
                                    </p:cTn>
                                  </p:par>
                                  <p:par>
                                    <p:cTn id="117" presetID="35" presetClass="emph" presetSubtype="0" repeatCount="3000" fill="hold" grpId="1" nodeType="withEffect">
                                      <p:stCondLst>
                                        <p:cond delay="1500"/>
                                      </p:stCondLst>
                                      <p:childTnLst>
                                        <p:anim calcmode="discrete" valueType="str">
                                          <p:cBhvr>
                                            <p:cTn id="118" dur="250" fill="hold"/>
                                            <p:tgtEl>
                                              <p:spTgt spid="17"/>
                                            </p:tgtEl>
                                            <p:attrNameLst>
                                              <p:attrName>style.visibility</p:attrName>
                                            </p:attrNameLst>
                                          </p:cBhvr>
                                          <p:tavLst>
                                            <p:tav tm="0">
                                              <p:val>
                                                <p:strVal val="hidden"/>
                                              </p:val>
                                            </p:tav>
                                            <p:tav tm="50000">
                                              <p:val>
                                                <p:strVal val="visible"/>
                                              </p:val>
                                            </p:tav>
                                          </p:tavLst>
                                        </p:anim>
                                      </p:childTnLst>
                                    </p:cTn>
                                  </p:par>
                                  <p:par>
                                    <p:cTn id="119" presetID="23" presetClass="entr" presetSubtype="528" fill="hold" grpId="0" nodeType="withEffect">
                                      <p:stCondLst>
                                        <p:cond delay="361"/>
                                      </p:stCondLst>
                                      <p:childTnLst>
                                        <p:set>
                                          <p:cBhvr>
                                            <p:cTn id="120" dur="1" fill="hold">
                                              <p:stCondLst>
                                                <p:cond delay="0"/>
                                              </p:stCondLst>
                                            </p:cTn>
                                            <p:tgtEl>
                                              <p:spTgt spid="16"/>
                                            </p:tgtEl>
                                            <p:attrNameLst>
                                              <p:attrName>style.visibility</p:attrName>
                                            </p:attrNameLst>
                                          </p:cBhvr>
                                          <p:to>
                                            <p:strVal val="visible"/>
                                          </p:to>
                                        </p:set>
                                        <p:anim calcmode="lin" valueType="num">
                                          <p:cBhvr>
                                            <p:cTn id="121" dur="591" fill="hold"/>
                                            <p:tgtEl>
                                              <p:spTgt spid="16"/>
                                            </p:tgtEl>
                                            <p:attrNameLst>
                                              <p:attrName>ppt_w</p:attrName>
                                            </p:attrNameLst>
                                          </p:cBhvr>
                                          <p:tavLst>
                                            <p:tav tm="0">
                                              <p:val>
                                                <p:fltVal val="0"/>
                                              </p:val>
                                            </p:tav>
                                            <p:tav tm="100000">
                                              <p:val>
                                                <p:strVal val="#ppt_w"/>
                                              </p:val>
                                            </p:tav>
                                          </p:tavLst>
                                        </p:anim>
                                        <p:anim calcmode="lin" valueType="num">
                                          <p:cBhvr>
                                            <p:cTn id="122" dur="591" fill="hold"/>
                                            <p:tgtEl>
                                              <p:spTgt spid="16"/>
                                            </p:tgtEl>
                                            <p:attrNameLst>
                                              <p:attrName>ppt_h</p:attrName>
                                            </p:attrNameLst>
                                          </p:cBhvr>
                                          <p:tavLst>
                                            <p:tav tm="0">
                                              <p:val>
                                                <p:fltVal val="0"/>
                                              </p:val>
                                            </p:tav>
                                            <p:tav tm="100000">
                                              <p:val>
                                                <p:strVal val="#ppt_h"/>
                                              </p:val>
                                            </p:tav>
                                          </p:tavLst>
                                        </p:anim>
                                        <p:anim calcmode="lin" valueType="num">
                                          <p:cBhvr>
                                            <p:cTn id="123" dur="591" fill="hold"/>
                                            <p:tgtEl>
                                              <p:spTgt spid="16"/>
                                            </p:tgtEl>
                                            <p:attrNameLst>
                                              <p:attrName>ppt_x</p:attrName>
                                            </p:attrNameLst>
                                          </p:cBhvr>
                                          <p:tavLst>
                                            <p:tav tm="0">
                                              <p:val>
                                                <p:fltVal val="0.5"/>
                                              </p:val>
                                            </p:tav>
                                            <p:tav tm="100000">
                                              <p:val>
                                                <p:strVal val="#ppt_x"/>
                                              </p:val>
                                            </p:tav>
                                          </p:tavLst>
                                        </p:anim>
                                        <p:anim calcmode="lin" valueType="num">
                                          <p:cBhvr>
                                            <p:cTn id="124" dur="591" fill="hold"/>
                                            <p:tgtEl>
                                              <p:spTgt spid="16"/>
                                            </p:tgtEl>
                                            <p:attrNameLst>
                                              <p:attrName>ppt_y</p:attrName>
                                            </p:attrNameLst>
                                          </p:cBhvr>
                                          <p:tavLst>
                                            <p:tav tm="0">
                                              <p:val>
                                                <p:fltVal val="0.5"/>
                                              </p:val>
                                            </p:tav>
                                            <p:tav tm="100000">
                                              <p:val>
                                                <p:strVal val="#ppt_y"/>
                                              </p:val>
                                            </p:tav>
                                          </p:tavLst>
                                        </p:anim>
                                      </p:childTnLst>
                                    </p:cTn>
                                  </p:par>
                                  <p:par>
                                    <p:cTn id="125" presetID="35" presetClass="emph" presetSubtype="0" repeatCount="3000" fill="hold" grpId="1" nodeType="withEffect">
                                      <p:stCondLst>
                                        <p:cond delay="1000"/>
                                      </p:stCondLst>
                                      <p:childTnLst>
                                        <p:anim calcmode="discrete" valueType="str">
                                          <p:cBhvr>
                                            <p:cTn id="126" dur="250" fill="hold"/>
                                            <p:tgtEl>
                                              <p:spTgt spid="16"/>
                                            </p:tgtEl>
                                            <p:attrNameLst>
                                              <p:attrName>style.visibility</p:attrName>
                                            </p:attrNameLst>
                                          </p:cBhvr>
                                          <p:tavLst>
                                            <p:tav tm="0">
                                              <p:val>
                                                <p:strVal val="hidden"/>
                                              </p:val>
                                            </p:tav>
                                            <p:tav tm="50000">
                                              <p:val>
                                                <p:strVal val="visible"/>
                                              </p:val>
                                            </p:tav>
                                          </p:tavLst>
                                        </p:anim>
                                      </p:childTnLst>
                                    </p:cTn>
                                  </p:par>
                                  <p:par>
                                    <p:cTn id="127" presetID="23" presetClass="entr" presetSubtype="528" fill="hold" grpId="0" nodeType="withEffect">
                                      <p:stCondLst>
                                        <p:cond delay="311"/>
                                      </p:stCondLst>
                                      <p:childTnLst>
                                        <p:set>
                                          <p:cBhvr>
                                            <p:cTn id="128" dur="1" fill="hold">
                                              <p:stCondLst>
                                                <p:cond delay="0"/>
                                              </p:stCondLst>
                                            </p:cTn>
                                            <p:tgtEl>
                                              <p:spTgt spid="15"/>
                                            </p:tgtEl>
                                            <p:attrNameLst>
                                              <p:attrName>style.visibility</p:attrName>
                                            </p:attrNameLst>
                                          </p:cBhvr>
                                          <p:to>
                                            <p:strVal val="visible"/>
                                          </p:to>
                                        </p:set>
                                        <p:anim calcmode="lin" valueType="num">
                                          <p:cBhvr>
                                            <p:cTn id="129" dur="720" fill="hold"/>
                                            <p:tgtEl>
                                              <p:spTgt spid="15"/>
                                            </p:tgtEl>
                                            <p:attrNameLst>
                                              <p:attrName>ppt_w</p:attrName>
                                            </p:attrNameLst>
                                          </p:cBhvr>
                                          <p:tavLst>
                                            <p:tav tm="0">
                                              <p:val>
                                                <p:fltVal val="0"/>
                                              </p:val>
                                            </p:tav>
                                            <p:tav tm="100000">
                                              <p:val>
                                                <p:strVal val="#ppt_w"/>
                                              </p:val>
                                            </p:tav>
                                          </p:tavLst>
                                        </p:anim>
                                        <p:anim calcmode="lin" valueType="num">
                                          <p:cBhvr>
                                            <p:cTn id="130" dur="720" fill="hold"/>
                                            <p:tgtEl>
                                              <p:spTgt spid="15"/>
                                            </p:tgtEl>
                                            <p:attrNameLst>
                                              <p:attrName>ppt_h</p:attrName>
                                            </p:attrNameLst>
                                          </p:cBhvr>
                                          <p:tavLst>
                                            <p:tav tm="0">
                                              <p:val>
                                                <p:fltVal val="0"/>
                                              </p:val>
                                            </p:tav>
                                            <p:tav tm="100000">
                                              <p:val>
                                                <p:strVal val="#ppt_h"/>
                                              </p:val>
                                            </p:tav>
                                          </p:tavLst>
                                        </p:anim>
                                        <p:anim calcmode="lin" valueType="num">
                                          <p:cBhvr>
                                            <p:cTn id="131" dur="720" fill="hold"/>
                                            <p:tgtEl>
                                              <p:spTgt spid="15"/>
                                            </p:tgtEl>
                                            <p:attrNameLst>
                                              <p:attrName>ppt_x</p:attrName>
                                            </p:attrNameLst>
                                          </p:cBhvr>
                                          <p:tavLst>
                                            <p:tav tm="0">
                                              <p:val>
                                                <p:fltVal val="0.5"/>
                                              </p:val>
                                            </p:tav>
                                            <p:tav tm="100000">
                                              <p:val>
                                                <p:strVal val="#ppt_x"/>
                                              </p:val>
                                            </p:tav>
                                          </p:tavLst>
                                        </p:anim>
                                        <p:anim calcmode="lin" valueType="num">
                                          <p:cBhvr>
                                            <p:cTn id="132" dur="720" fill="hold"/>
                                            <p:tgtEl>
                                              <p:spTgt spid="15"/>
                                            </p:tgtEl>
                                            <p:attrNameLst>
                                              <p:attrName>ppt_y</p:attrName>
                                            </p:attrNameLst>
                                          </p:cBhvr>
                                          <p:tavLst>
                                            <p:tav tm="0">
                                              <p:val>
                                                <p:fltVal val="0.5"/>
                                              </p:val>
                                            </p:tav>
                                            <p:tav tm="100000">
                                              <p:val>
                                                <p:strVal val="#ppt_y"/>
                                              </p:val>
                                            </p:tav>
                                          </p:tavLst>
                                        </p:anim>
                                      </p:childTnLst>
                                    </p:cTn>
                                  </p:par>
                                  <p:par>
                                    <p:cTn id="133" presetID="35" presetClass="emph" presetSubtype="0" repeatCount="3000" fill="hold" grpId="1" nodeType="withEffect">
                                      <p:stCondLst>
                                        <p:cond delay="1000"/>
                                      </p:stCondLst>
                                      <p:childTnLst>
                                        <p:anim calcmode="discrete" valueType="str">
                                          <p:cBhvr>
                                            <p:cTn id="134" dur="250" fill="hold"/>
                                            <p:tgtEl>
                                              <p:spTgt spid="15"/>
                                            </p:tgtEl>
                                            <p:attrNameLst>
                                              <p:attrName>style.visibility</p:attrName>
                                            </p:attrNameLst>
                                          </p:cBhvr>
                                          <p:tavLst>
                                            <p:tav tm="0">
                                              <p:val>
                                                <p:strVal val="hidden"/>
                                              </p:val>
                                            </p:tav>
                                            <p:tav tm="50000">
                                              <p:val>
                                                <p:strVal val="visible"/>
                                              </p:val>
                                            </p:tav>
                                          </p:tavLst>
                                        </p:anim>
                                      </p:childTnLst>
                                    </p:cTn>
                                  </p:par>
                                  <p:par>
                                    <p:cTn id="135" presetID="23" presetClass="entr" presetSubtype="528" fill="hold" grpId="0" nodeType="withEffect">
                                      <p:stCondLst>
                                        <p:cond delay="265"/>
                                      </p:stCondLst>
                                      <p:childTnLst>
                                        <p:set>
                                          <p:cBhvr>
                                            <p:cTn id="136" dur="1" fill="hold">
                                              <p:stCondLst>
                                                <p:cond delay="0"/>
                                              </p:stCondLst>
                                            </p:cTn>
                                            <p:tgtEl>
                                              <p:spTgt spid="18"/>
                                            </p:tgtEl>
                                            <p:attrNameLst>
                                              <p:attrName>style.visibility</p:attrName>
                                            </p:attrNameLst>
                                          </p:cBhvr>
                                          <p:to>
                                            <p:strVal val="visible"/>
                                          </p:to>
                                        </p:set>
                                        <p:anim calcmode="lin" valueType="num">
                                          <p:cBhvr>
                                            <p:cTn id="137" dur="343" fill="hold"/>
                                            <p:tgtEl>
                                              <p:spTgt spid="18"/>
                                            </p:tgtEl>
                                            <p:attrNameLst>
                                              <p:attrName>ppt_w</p:attrName>
                                            </p:attrNameLst>
                                          </p:cBhvr>
                                          <p:tavLst>
                                            <p:tav tm="0">
                                              <p:val>
                                                <p:fltVal val="0"/>
                                              </p:val>
                                            </p:tav>
                                            <p:tav tm="100000">
                                              <p:val>
                                                <p:strVal val="#ppt_w"/>
                                              </p:val>
                                            </p:tav>
                                          </p:tavLst>
                                        </p:anim>
                                        <p:anim calcmode="lin" valueType="num">
                                          <p:cBhvr>
                                            <p:cTn id="138" dur="343" fill="hold"/>
                                            <p:tgtEl>
                                              <p:spTgt spid="18"/>
                                            </p:tgtEl>
                                            <p:attrNameLst>
                                              <p:attrName>ppt_h</p:attrName>
                                            </p:attrNameLst>
                                          </p:cBhvr>
                                          <p:tavLst>
                                            <p:tav tm="0">
                                              <p:val>
                                                <p:fltVal val="0"/>
                                              </p:val>
                                            </p:tav>
                                            <p:tav tm="100000">
                                              <p:val>
                                                <p:strVal val="#ppt_h"/>
                                              </p:val>
                                            </p:tav>
                                          </p:tavLst>
                                        </p:anim>
                                        <p:anim calcmode="lin" valueType="num">
                                          <p:cBhvr>
                                            <p:cTn id="139" dur="343" fill="hold"/>
                                            <p:tgtEl>
                                              <p:spTgt spid="18"/>
                                            </p:tgtEl>
                                            <p:attrNameLst>
                                              <p:attrName>ppt_x</p:attrName>
                                            </p:attrNameLst>
                                          </p:cBhvr>
                                          <p:tavLst>
                                            <p:tav tm="0">
                                              <p:val>
                                                <p:fltVal val="0.5"/>
                                              </p:val>
                                            </p:tav>
                                            <p:tav tm="100000">
                                              <p:val>
                                                <p:strVal val="#ppt_x"/>
                                              </p:val>
                                            </p:tav>
                                          </p:tavLst>
                                        </p:anim>
                                        <p:anim calcmode="lin" valueType="num">
                                          <p:cBhvr>
                                            <p:cTn id="140" dur="343" fill="hold"/>
                                            <p:tgtEl>
                                              <p:spTgt spid="18"/>
                                            </p:tgtEl>
                                            <p:attrNameLst>
                                              <p:attrName>ppt_y</p:attrName>
                                            </p:attrNameLst>
                                          </p:cBhvr>
                                          <p:tavLst>
                                            <p:tav tm="0">
                                              <p:val>
                                                <p:fltVal val="0.5"/>
                                              </p:val>
                                            </p:tav>
                                            <p:tav tm="100000">
                                              <p:val>
                                                <p:strVal val="#ppt_y"/>
                                              </p:val>
                                            </p:tav>
                                          </p:tavLst>
                                        </p:anim>
                                      </p:childTnLst>
                                    </p:cTn>
                                  </p:par>
                                  <p:par>
                                    <p:cTn id="141" presetID="35" presetClass="emph" presetSubtype="0" repeatCount="3000" fill="hold" grpId="1" nodeType="withEffect">
                                      <p:stCondLst>
                                        <p:cond delay="500"/>
                                      </p:stCondLst>
                                      <p:childTnLst>
                                        <p:anim calcmode="discrete" valueType="str">
                                          <p:cBhvr>
                                            <p:cTn id="142" dur="250" fill="hold"/>
                                            <p:tgtEl>
                                              <p:spTgt spid="18"/>
                                            </p:tgtEl>
                                            <p:attrNameLst>
                                              <p:attrName>style.visibility</p:attrName>
                                            </p:attrNameLst>
                                          </p:cBhvr>
                                          <p:tavLst>
                                            <p:tav tm="0">
                                              <p:val>
                                                <p:strVal val="hidden"/>
                                              </p:val>
                                            </p:tav>
                                            <p:tav tm="50000">
                                              <p:val>
                                                <p:strVal val="visible"/>
                                              </p:val>
                                            </p:tav>
                                          </p:tavLst>
                                        </p:anim>
                                      </p:childTnLst>
                                    </p:cTn>
                                  </p:par>
                                  <p:par>
                                    <p:cTn id="143" presetID="23" presetClass="entr" presetSubtype="528" fill="hold" grpId="0" nodeType="withEffect">
                                      <p:stCondLst>
                                        <p:cond delay="459"/>
                                      </p:stCondLst>
                                      <p:childTnLst>
                                        <p:set>
                                          <p:cBhvr>
                                            <p:cTn id="144" dur="1" fill="hold">
                                              <p:stCondLst>
                                                <p:cond delay="0"/>
                                              </p:stCondLst>
                                            </p:cTn>
                                            <p:tgtEl>
                                              <p:spTgt spid="20"/>
                                            </p:tgtEl>
                                            <p:attrNameLst>
                                              <p:attrName>style.visibility</p:attrName>
                                            </p:attrNameLst>
                                          </p:cBhvr>
                                          <p:to>
                                            <p:strVal val="visible"/>
                                          </p:to>
                                        </p:set>
                                        <p:anim calcmode="lin" valueType="num">
                                          <p:cBhvr>
                                            <p:cTn id="145" dur="774" fill="hold"/>
                                            <p:tgtEl>
                                              <p:spTgt spid="20"/>
                                            </p:tgtEl>
                                            <p:attrNameLst>
                                              <p:attrName>ppt_w</p:attrName>
                                            </p:attrNameLst>
                                          </p:cBhvr>
                                          <p:tavLst>
                                            <p:tav tm="0">
                                              <p:val>
                                                <p:fltVal val="0"/>
                                              </p:val>
                                            </p:tav>
                                            <p:tav tm="100000">
                                              <p:val>
                                                <p:strVal val="#ppt_w"/>
                                              </p:val>
                                            </p:tav>
                                          </p:tavLst>
                                        </p:anim>
                                        <p:anim calcmode="lin" valueType="num">
                                          <p:cBhvr>
                                            <p:cTn id="146" dur="774" fill="hold"/>
                                            <p:tgtEl>
                                              <p:spTgt spid="20"/>
                                            </p:tgtEl>
                                            <p:attrNameLst>
                                              <p:attrName>ppt_h</p:attrName>
                                            </p:attrNameLst>
                                          </p:cBhvr>
                                          <p:tavLst>
                                            <p:tav tm="0">
                                              <p:val>
                                                <p:fltVal val="0"/>
                                              </p:val>
                                            </p:tav>
                                            <p:tav tm="100000">
                                              <p:val>
                                                <p:strVal val="#ppt_h"/>
                                              </p:val>
                                            </p:tav>
                                          </p:tavLst>
                                        </p:anim>
                                        <p:anim calcmode="lin" valueType="num">
                                          <p:cBhvr>
                                            <p:cTn id="147" dur="774" fill="hold"/>
                                            <p:tgtEl>
                                              <p:spTgt spid="20"/>
                                            </p:tgtEl>
                                            <p:attrNameLst>
                                              <p:attrName>ppt_x</p:attrName>
                                            </p:attrNameLst>
                                          </p:cBhvr>
                                          <p:tavLst>
                                            <p:tav tm="0">
                                              <p:val>
                                                <p:fltVal val="0.5"/>
                                              </p:val>
                                            </p:tav>
                                            <p:tav tm="100000">
                                              <p:val>
                                                <p:strVal val="#ppt_x"/>
                                              </p:val>
                                            </p:tav>
                                          </p:tavLst>
                                        </p:anim>
                                        <p:anim calcmode="lin" valueType="num">
                                          <p:cBhvr>
                                            <p:cTn id="148" dur="774" fill="hold"/>
                                            <p:tgtEl>
                                              <p:spTgt spid="20"/>
                                            </p:tgtEl>
                                            <p:attrNameLst>
                                              <p:attrName>ppt_y</p:attrName>
                                            </p:attrNameLst>
                                          </p:cBhvr>
                                          <p:tavLst>
                                            <p:tav tm="0">
                                              <p:val>
                                                <p:fltVal val="0.5"/>
                                              </p:val>
                                            </p:tav>
                                            <p:tav tm="100000">
                                              <p:val>
                                                <p:strVal val="#ppt_y"/>
                                              </p:val>
                                            </p:tav>
                                          </p:tavLst>
                                        </p:anim>
                                      </p:childTnLst>
                                    </p:cTn>
                                  </p:par>
                                  <p:par>
                                    <p:cTn id="149" presetID="35" presetClass="emph" presetSubtype="0" repeatCount="3000" fill="hold" grpId="1" nodeType="withEffect">
                                      <p:stCondLst>
                                        <p:cond delay="1250"/>
                                      </p:stCondLst>
                                      <p:childTnLst>
                                        <p:anim calcmode="discrete" valueType="str">
                                          <p:cBhvr>
                                            <p:cTn id="150" dur="250" fill="hold"/>
                                            <p:tgtEl>
                                              <p:spTgt spid="20"/>
                                            </p:tgtEl>
                                            <p:attrNameLst>
                                              <p:attrName>style.visibility</p:attrName>
                                            </p:attrNameLst>
                                          </p:cBhvr>
                                          <p:tavLst>
                                            <p:tav tm="0">
                                              <p:val>
                                                <p:strVal val="hidden"/>
                                              </p:val>
                                            </p:tav>
                                            <p:tav tm="50000">
                                              <p:val>
                                                <p:strVal val="visible"/>
                                              </p:val>
                                            </p:tav>
                                          </p:tavLst>
                                        </p:anim>
                                      </p:childTnLst>
                                    </p:cTn>
                                  </p:par>
                                  <p:par>
                                    <p:cTn id="151" presetID="23" presetClass="entr" presetSubtype="528" fill="hold" grpId="0" nodeType="withEffect">
                                      <p:stCondLst>
                                        <p:cond delay="364"/>
                                      </p:stCondLst>
                                      <p:childTnLst>
                                        <p:set>
                                          <p:cBhvr>
                                            <p:cTn id="152" dur="1" fill="hold">
                                              <p:stCondLst>
                                                <p:cond delay="0"/>
                                              </p:stCondLst>
                                            </p:cTn>
                                            <p:tgtEl>
                                              <p:spTgt spid="19"/>
                                            </p:tgtEl>
                                            <p:attrNameLst>
                                              <p:attrName>style.visibility</p:attrName>
                                            </p:attrNameLst>
                                          </p:cBhvr>
                                          <p:to>
                                            <p:strVal val="visible"/>
                                          </p:to>
                                        </p:set>
                                        <p:anim calcmode="lin" valueType="num">
                                          <p:cBhvr>
                                            <p:cTn id="153" dur="675" fill="hold"/>
                                            <p:tgtEl>
                                              <p:spTgt spid="19"/>
                                            </p:tgtEl>
                                            <p:attrNameLst>
                                              <p:attrName>ppt_w</p:attrName>
                                            </p:attrNameLst>
                                          </p:cBhvr>
                                          <p:tavLst>
                                            <p:tav tm="0">
                                              <p:val>
                                                <p:fltVal val="0"/>
                                              </p:val>
                                            </p:tav>
                                            <p:tav tm="100000">
                                              <p:val>
                                                <p:strVal val="#ppt_w"/>
                                              </p:val>
                                            </p:tav>
                                          </p:tavLst>
                                        </p:anim>
                                        <p:anim calcmode="lin" valueType="num">
                                          <p:cBhvr>
                                            <p:cTn id="154" dur="675" fill="hold"/>
                                            <p:tgtEl>
                                              <p:spTgt spid="19"/>
                                            </p:tgtEl>
                                            <p:attrNameLst>
                                              <p:attrName>ppt_h</p:attrName>
                                            </p:attrNameLst>
                                          </p:cBhvr>
                                          <p:tavLst>
                                            <p:tav tm="0">
                                              <p:val>
                                                <p:fltVal val="0"/>
                                              </p:val>
                                            </p:tav>
                                            <p:tav tm="100000">
                                              <p:val>
                                                <p:strVal val="#ppt_h"/>
                                              </p:val>
                                            </p:tav>
                                          </p:tavLst>
                                        </p:anim>
                                        <p:anim calcmode="lin" valueType="num">
                                          <p:cBhvr>
                                            <p:cTn id="155" dur="675" fill="hold"/>
                                            <p:tgtEl>
                                              <p:spTgt spid="19"/>
                                            </p:tgtEl>
                                            <p:attrNameLst>
                                              <p:attrName>ppt_x</p:attrName>
                                            </p:attrNameLst>
                                          </p:cBhvr>
                                          <p:tavLst>
                                            <p:tav tm="0">
                                              <p:val>
                                                <p:fltVal val="0.5"/>
                                              </p:val>
                                            </p:tav>
                                            <p:tav tm="100000">
                                              <p:val>
                                                <p:strVal val="#ppt_x"/>
                                              </p:val>
                                            </p:tav>
                                          </p:tavLst>
                                        </p:anim>
                                        <p:anim calcmode="lin" valueType="num">
                                          <p:cBhvr>
                                            <p:cTn id="156" dur="675" fill="hold"/>
                                            <p:tgtEl>
                                              <p:spTgt spid="19"/>
                                            </p:tgtEl>
                                            <p:attrNameLst>
                                              <p:attrName>ppt_y</p:attrName>
                                            </p:attrNameLst>
                                          </p:cBhvr>
                                          <p:tavLst>
                                            <p:tav tm="0">
                                              <p:val>
                                                <p:fltVal val="0.5"/>
                                              </p:val>
                                            </p:tav>
                                            <p:tav tm="100000">
                                              <p:val>
                                                <p:strVal val="#ppt_y"/>
                                              </p:val>
                                            </p:tav>
                                          </p:tavLst>
                                        </p:anim>
                                      </p:childTnLst>
                                    </p:cTn>
                                  </p:par>
                                  <p:par>
                                    <p:cTn id="157" presetID="35" presetClass="emph" presetSubtype="0" repeatCount="3000" fill="hold" grpId="1" nodeType="withEffect">
                                      <p:stCondLst>
                                        <p:cond delay="1000"/>
                                      </p:stCondLst>
                                      <p:childTnLst>
                                        <p:anim calcmode="discrete" valueType="str">
                                          <p:cBhvr>
                                            <p:cTn id="158" dur="250" fill="hold"/>
                                            <p:tgtEl>
                                              <p:spTgt spid="19"/>
                                            </p:tgtEl>
                                            <p:attrNameLst>
                                              <p:attrName>style.visibility</p:attrName>
                                            </p:attrNameLst>
                                          </p:cBhvr>
                                          <p:tavLst>
                                            <p:tav tm="0">
                                              <p:val>
                                                <p:strVal val="hidden"/>
                                              </p:val>
                                            </p:tav>
                                            <p:tav tm="50000">
                                              <p:val>
                                                <p:strVal val="visible"/>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P spid="9" grpId="0"/>
          <p:bldP spid="10" grpId="0"/>
          <p:bldP spid="11" grpId="0"/>
          <p:bldP spid="12" grpId="0"/>
          <p:bldP spid="13" grpId="0"/>
          <p:bldP spid="14" grpId="0"/>
          <p:bldP spid="15" grpId="0" animBg="1"/>
          <p:bldP spid="15" grpId="1" animBg="1"/>
          <p:bldP spid="16" grpId="0" animBg="1"/>
          <p:bldP spid="16" grpId="1" animBg="1"/>
          <p:bldP spid="17" grpId="0" animBg="1"/>
          <p:bldP spid="17" grpId="1" animBg="1"/>
          <p:bldP spid="18" grpId="0" animBg="1"/>
          <p:bldP spid="18" grpId="1" animBg="1"/>
          <p:bldP spid="19" grpId="0" animBg="1"/>
          <p:bldP spid="19" grpId="1" animBg="1"/>
          <p:bldP spid="20" grpId="0" animBg="1"/>
          <p:bldP spid="20" grpId="1" animBg="1"/>
          <p:bldP spid="21" grpId="0" animBg="1"/>
          <p:bldP spid="21" grpId="1" animBg="1"/>
          <p:bldP spid="22" grpId="0" animBg="1"/>
          <p:bldP spid="22" grpId="1" animBg="1"/>
          <p:bldP spid="23" grpId="0" animBg="1"/>
          <p:bldP spid="23" grpId="1" animBg="1"/>
          <p:bldP spid="24" grpId="0" animBg="1"/>
          <p:bldP spid="24" grpId="1" animBg="1"/>
          <p:bldP spid="25" grpId="0" animBg="1"/>
          <p:bldP spid="25" grpId="1" animBg="1"/>
          <p:bldP spid="26" grpId="0" animBg="1"/>
          <p:bldP spid="26" grpId="1" animBg="1"/>
          <p:bldP spid="30" grpId="0"/>
        </p:bldLst>
      </p:timing>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 name="组合 32"/>
          <p:cNvGrpSpPr/>
          <p:nvPr/>
        </p:nvGrpSpPr>
        <p:grpSpPr>
          <a:xfrm>
            <a:off x="568443" y="319365"/>
            <a:ext cx="3809921" cy="420564"/>
            <a:chOff x="568442" y="319364"/>
            <a:chExt cx="3809924" cy="420565"/>
          </a:xfrm>
        </p:grpSpPr>
        <p:sp>
          <p:nvSpPr>
            <p:cNvPr id="34" name="文本框 23"/>
            <p:cNvSpPr txBox="1"/>
            <p:nvPr/>
          </p:nvSpPr>
          <p:spPr>
            <a:xfrm>
              <a:off x="665958" y="319364"/>
              <a:ext cx="1909498" cy="420565"/>
            </a:xfrm>
            <a:prstGeom prst="rect">
              <a:avLst/>
            </a:prstGeom>
            <a:noFill/>
          </p:spPr>
          <p:txBody>
            <a:bodyPr wrap="none" rtlCol="0">
              <a:spAutoFit/>
            </a:bodyPr>
            <a:lstStyle/>
            <a:p>
              <a:r>
                <a:rPr lang="zh-CN" altLang="en-US" sz="2135" dirty="0">
                  <a:solidFill>
                    <a:schemeClr val="bg1"/>
                  </a:solidFill>
                  <a:latin typeface="+mj-ea"/>
                  <a:ea typeface="+mj-ea"/>
                </a:rPr>
                <a:t>标题文字内容 </a:t>
              </a:r>
              <a:endParaRPr lang="zh-CN" altLang="en-US" sz="2135" dirty="0">
                <a:solidFill>
                  <a:schemeClr val="bg1"/>
                </a:solidFill>
                <a:latin typeface="+mj-ea"/>
                <a:ea typeface="+mj-ea"/>
              </a:endParaRPr>
            </a:p>
          </p:txBody>
        </p:sp>
        <p:sp>
          <p:nvSpPr>
            <p:cNvPr id="35" name="等腰三角形 34"/>
            <p:cNvSpPr/>
            <p:nvPr/>
          </p:nvSpPr>
          <p:spPr>
            <a:xfrm rot="16200000" flipH="1" flipV="1">
              <a:off x="492508" y="454911"/>
              <a:ext cx="304323" cy="152455"/>
            </a:xfrm>
            <a:prstGeom prst="triangle">
              <a:avLst/>
            </a:prstGeom>
            <a:solidFill>
              <a:schemeClr val="tx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mj-ea"/>
                <a:ea typeface="+mj-ea"/>
              </a:endParaRPr>
            </a:p>
          </p:txBody>
        </p:sp>
        <p:sp>
          <p:nvSpPr>
            <p:cNvPr id="36" name="文本框 23"/>
            <p:cNvSpPr txBox="1"/>
            <p:nvPr/>
          </p:nvSpPr>
          <p:spPr>
            <a:xfrm>
              <a:off x="2306003" y="429775"/>
              <a:ext cx="2072363" cy="297455"/>
            </a:xfrm>
            <a:prstGeom prst="rect">
              <a:avLst/>
            </a:prstGeom>
            <a:noFill/>
          </p:spPr>
          <p:txBody>
            <a:bodyPr wrap="none" rtlCol="0">
              <a:spAutoFit/>
            </a:bodyPr>
            <a:lstStyle/>
            <a:p>
              <a:r>
                <a:rPr lang="en-US" altLang="zh-CN" sz="1335" dirty="0">
                  <a:solidFill>
                    <a:schemeClr val="bg1"/>
                  </a:solidFill>
                  <a:latin typeface="+mj-ea"/>
                  <a:ea typeface="+mj-ea"/>
                </a:rPr>
                <a:t>  Click here to add Title</a:t>
              </a:r>
              <a:endParaRPr lang="zh-CN" altLang="en-US" sz="1335" dirty="0">
                <a:solidFill>
                  <a:schemeClr val="bg1"/>
                </a:solidFill>
                <a:latin typeface="+mj-ea"/>
                <a:ea typeface="+mj-ea"/>
              </a:endParaRPr>
            </a:p>
          </p:txBody>
        </p:sp>
      </p:grpSp>
      <p:grpSp>
        <p:nvGrpSpPr>
          <p:cNvPr id="2" name="组合 1"/>
          <p:cNvGrpSpPr/>
          <p:nvPr/>
        </p:nvGrpSpPr>
        <p:grpSpPr>
          <a:xfrm>
            <a:off x="924826" y="1483859"/>
            <a:ext cx="10955132" cy="5110476"/>
            <a:chOff x="693619" y="1112894"/>
            <a:chExt cx="8216349" cy="3832857"/>
          </a:xfrm>
        </p:grpSpPr>
        <p:sp>
          <p:nvSpPr>
            <p:cNvPr id="22" name="椭圆 21"/>
            <p:cNvSpPr/>
            <p:nvPr/>
          </p:nvSpPr>
          <p:spPr>
            <a:xfrm>
              <a:off x="693619" y="2320651"/>
              <a:ext cx="1890210" cy="1890210"/>
            </a:xfrm>
            <a:prstGeom prst="ellipse">
              <a:avLst/>
            </a:prstGeom>
            <a:solidFill>
              <a:schemeClr val="tx2"/>
            </a:solidFill>
            <a:ln w="25400" cap="flat" cmpd="sng" algn="ctr">
              <a:noFill/>
              <a:prstDash val="solid"/>
            </a:ln>
            <a:effectLst/>
          </p:spPr>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3765">
                <a:defRPr/>
              </a:pPr>
              <a:endParaRPr lang="en-US" sz="1865" kern="0">
                <a:solidFill>
                  <a:sysClr val="window" lastClr="FFFFFF"/>
                </a:solidFill>
                <a:latin typeface="Calibri" panose="020F0502020204030204"/>
              </a:endParaRPr>
            </a:p>
          </p:txBody>
        </p:sp>
        <p:sp>
          <p:nvSpPr>
            <p:cNvPr id="23" name="椭圆 22"/>
            <p:cNvSpPr/>
            <p:nvPr/>
          </p:nvSpPr>
          <p:spPr>
            <a:xfrm>
              <a:off x="771814" y="2310712"/>
              <a:ext cx="1812015" cy="1920027"/>
            </a:xfrm>
            <a:prstGeom prst="ellipse">
              <a:avLst/>
            </a:prstGeom>
            <a:gradFill flip="none" rotWithShape="1">
              <a:gsLst>
                <a:gs pos="33000">
                  <a:sysClr val="window" lastClr="FFFFFF">
                    <a:lumMod val="75000"/>
                    <a:shade val="30000"/>
                    <a:satMod val="115000"/>
                  </a:sysClr>
                </a:gs>
                <a:gs pos="100000">
                  <a:sysClr val="window" lastClr="FFFFFF"/>
                </a:gs>
                <a:gs pos="82000">
                  <a:sysClr val="window" lastClr="FFFFFF">
                    <a:lumMod val="75000"/>
                    <a:shade val="100000"/>
                    <a:satMod val="115000"/>
                    <a:alpha val="0"/>
                  </a:sysClr>
                </a:gs>
              </a:gsLst>
              <a:path path="circle">
                <a:fillToRect l="50000" t="50000" r="50000" b="50000"/>
              </a:path>
              <a:tileRect/>
            </a:gradFill>
            <a:ln w="25400" cap="flat" cmpd="sng" algn="ctr">
              <a:noFill/>
              <a:prstDash val="solid"/>
            </a:ln>
            <a:effectLst>
              <a:softEdge rad="127000"/>
            </a:effectLst>
          </p:spPr>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3765">
                <a:defRPr/>
              </a:pPr>
              <a:endParaRPr lang="en-US" sz="1865" kern="0">
                <a:solidFill>
                  <a:sysClr val="window" lastClr="FFFFFF"/>
                </a:solidFill>
                <a:latin typeface="Calibri" panose="020F0502020204030204"/>
              </a:endParaRPr>
            </a:p>
          </p:txBody>
        </p:sp>
        <p:sp>
          <p:nvSpPr>
            <p:cNvPr id="24" name="椭圆 23"/>
            <p:cNvSpPr/>
            <p:nvPr/>
          </p:nvSpPr>
          <p:spPr>
            <a:xfrm>
              <a:off x="5021567" y="3304574"/>
              <a:ext cx="1510653" cy="1510653"/>
            </a:xfrm>
            <a:prstGeom prst="ellipse">
              <a:avLst/>
            </a:prstGeom>
            <a:solidFill>
              <a:schemeClr val="tx2"/>
            </a:solidFill>
            <a:ln w="25400" cap="flat" cmpd="sng" algn="ctr">
              <a:noFill/>
              <a:prstDash val="solid"/>
            </a:ln>
            <a:effectLst/>
          </p:spPr>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3765">
                <a:defRPr/>
              </a:pPr>
              <a:endParaRPr lang="en-US" sz="1865" kern="0">
                <a:solidFill>
                  <a:sysClr val="window" lastClr="FFFFFF"/>
                </a:solidFill>
                <a:latin typeface="Calibri" panose="020F0502020204030204"/>
              </a:endParaRPr>
            </a:p>
          </p:txBody>
        </p:sp>
        <p:sp>
          <p:nvSpPr>
            <p:cNvPr id="25" name="椭圆 24"/>
            <p:cNvSpPr/>
            <p:nvPr/>
          </p:nvSpPr>
          <p:spPr>
            <a:xfrm>
              <a:off x="5029963" y="3324452"/>
              <a:ext cx="1533618" cy="1621299"/>
            </a:xfrm>
            <a:prstGeom prst="ellipse">
              <a:avLst/>
            </a:prstGeom>
            <a:gradFill flip="none" rotWithShape="1">
              <a:gsLst>
                <a:gs pos="33000">
                  <a:sysClr val="window" lastClr="FFFFFF">
                    <a:lumMod val="75000"/>
                    <a:shade val="30000"/>
                    <a:satMod val="115000"/>
                  </a:sysClr>
                </a:gs>
                <a:gs pos="100000">
                  <a:sysClr val="window" lastClr="FFFFFF"/>
                </a:gs>
                <a:gs pos="82000">
                  <a:sysClr val="window" lastClr="FFFFFF">
                    <a:lumMod val="75000"/>
                    <a:shade val="100000"/>
                    <a:satMod val="115000"/>
                    <a:alpha val="0"/>
                  </a:sysClr>
                </a:gs>
              </a:gsLst>
              <a:path path="circle">
                <a:fillToRect l="50000" t="50000" r="50000" b="50000"/>
              </a:path>
              <a:tileRect/>
            </a:gradFill>
            <a:ln w="25400" cap="flat" cmpd="sng" algn="ctr">
              <a:noFill/>
              <a:prstDash val="solid"/>
            </a:ln>
            <a:effectLst>
              <a:softEdge rad="127000"/>
            </a:effectLst>
          </p:spPr>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3765">
                <a:defRPr/>
              </a:pPr>
              <a:endParaRPr lang="en-US" sz="1865" kern="0">
                <a:solidFill>
                  <a:sysClr val="window" lastClr="FFFFFF"/>
                </a:solidFill>
                <a:latin typeface="Calibri" panose="020F0502020204030204"/>
              </a:endParaRPr>
            </a:p>
          </p:txBody>
        </p:sp>
        <p:sp>
          <p:nvSpPr>
            <p:cNvPr id="26" name="椭圆 25"/>
            <p:cNvSpPr/>
            <p:nvPr/>
          </p:nvSpPr>
          <p:spPr>
            <a:xfrm>
              <a:off x="2925272" y="1112894"/>
              <a:ext cx="2518405" cy="2518405"/>
            </a:xfrm>
            <a:prstGeom prst="ellipse">
              <a:avLst/>
            </a:prstGeom>
            <a:solidFill>
              <a:schemeClr val="bg2"/>
            </a:solidFill>
            <a:ln w="25400" cap="flat" cmpd="sng" algn="ctr">
              <a:noFill/>
              <a:prstDash val="solid"/>
            </a:ln>
            <a:effectLst/>
          </p:spPr>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3765">
                <a:defRPr/>
              </a:pPr>
              <a:endParaRPr lang="en-US" sz="1865" kern="0">
                <a:solidFill>
                  <a:sysClr val="window" lastClr="FFFFFF"/>
                </a:solidFill>
                <a:latin typeface="Calibri" panose="020F0502020204030204"/>
              </a:endParaRPr>
            </a:p>
          </p:txBody>
        </p:sp>
        <p:sp>
          <p:nvSpPr>
            <p:cNvPr id="27" name="椭圆 26"/>
            <p:cNvSpPr/>
            <p:nvPr/>
          </p:nvSpPr>
          <p:spPr>
            <a:xfrm>
              <a:off x="6708070" y="2909105"/>
              <a:ext cx="1786931" cy="1786931"/>
            </a:xfrm>
            <a:prstGeom prst="ellipse">
              <a:avLst/>
            </a:prstGeom>
            <a:solidFill>
              <a:schemeClr val="tx2"/>
            </a:solidFill>
            <a:ln w="25400" cap="flat" cmpd="sng" algn="ctr">
              <a:noFill/>
              <a:prstDash val="solid"/>
            </a:ln>
            <a:effectLst/>
          </p:spPr>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3765">
                <a:defRPr/>
              </a:pPr>
              <a:endParaRPr lang="en-US" sz="1865" kern="0">
                <a:solidFill>
                  <a:sysClr val="window" lastClr="FFFFFF"/>
                </a:solidFill>
                <a:latin typeface="Calibri" panose="020F0502020204030204"/>
              </a:endParaRPr>
            </a:p>
          </p:txBody>
        </p:sp>
        <p:sp>
          <p:nvSpPr>
            <p:cNvPr id="28" name="椭圆 27"/>
            <p:cNvSpPr/>
            <p:nvPr/>
          </p:nvSpPr>
          <p:spPr>
            <a:xfrm>
              <a:off x="3187849" y="1297984"/>
              <a:ext cx="2299895" cy="2431387"/>
            </a:xfrm>
            <a:prstGeom prst="ellipse">
              <a:avLst/>
            </a:prstGeom>
            <a:gradFill flip="none" rotWithShape="1">
              <a:gsLst>
                <a:gs pos="33000">
                  <a:sysClr val="window" lastClr="FFFFFF">
                    <a:lumMod val="75000"/>
                    <a:shade val="30000"/>
                    <a:satMod val="115000"/>
                  </a:sysClr>
                </a:gs>
                <a:gs pos="100000">
                  <a:sysClr val="window" lastClr="FFFFFF"/>
                </a:gs>
                <a:gs pos="82000">
                  <a:sysClr val="window" lastClr="FFFFFF">
                    <a:lumMod val="75000"/>
                    <a:shade val="100000"/>
                    <a:satMod val="115000"/>
                    <a:alpha val="0"/>
                  </a:sysClr>
                </a:gs>
              </a:gsLst>
              <a:path path="circle">
                <a:fillToRect l="50000" t="50000" r="50000" b="50000"/>
              </a:path>
              <a:tileRect/>
            </a:gradFill>
            <a:ln w="25400" cap="flat" cmpd="sng" algn="ctr">
              <a:noFill/>
              <a:prstDash val="solid"/>
            </a:ln>
            <a:effectLst>
              <a:softEdge rad="127000"/>
            </a:effectLst>
          </p:spPr>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3765">
                <a:defRPr/>
              </a:pPr>
              <a:endParaRPr lang="en-US" sz="1865" kern="0">
                <a:solidFill>
                  <a:sysClr val="window" lastClr="FFFFFF"/>
                </a:solidFill>
                <a:latin typeface="Calibri" panose="020F0502020204030204"/>
              </a:endParaRPr>
            </a:p>
          </p:txBody>
        </p:sp>
        <p:sp>
          <p:nvSpPr>
            <p:cNvPr id="29" name="矩形 4"/>
            <p:cNvSpPr/>
            <p:nvPr/>
          </p:nvSpPr>
          <p:spPr>
            <a:xfrm rot="20235757">
              <a:off x="809522" y="1713409"/>
              <a:ext cx="4566364" cy="2229606"/>
            </a:xfrm>
            <a:custGeom>
              <a:avLst/>
              <a:gdLst/>
              <a:ahLst/>
              <a:cxnLst/>
              <a:rect l="l" t="t" r="r" b="b"/>
              <a:pathLst>
                <a:path w="6636810" h="3240537">
                  <a:moveTo>
                    <a:pt x="5995706" y="329447"/>
                  </a:moveTo>
                  <a:cubicBezTo>
                    <a:pt x="6708608" y="870225"/>
                    <a:pt x="6848141" y="1886532"/>
                    <a:pt x="6307363" y="2599433"/>
                  </a:cubicBezTo>
                  <a:cubicBezTo>
                    <a:pt x="5766586" y="3312335"/>
                    <a:pt x="4750279" y="3451868"/>
                    <a:pt x="4037377" y="2911090"/>
                  </a:cubicBezTo>
                  <a:cubicBezTo>
                    <a:pt x="3834697" y="2757346"/>
                    <a:pt x="3678362" y="2565165"/>
                    <a:pt x="3572521" y="2351592"/>
                  </a:cubicBezTo>
                  <a:cubicBezTo>
                    <a:pt x="3382613" y="2221161"/>
                    <a:pt x="3125137" y="2125355"/>
                    <a:pt x="2835026" y="2089472"/>
                  </a:cubicBezTo>
                  <a:cubicBezTo>
                    <a:pt x="2470925" y="2044438"/>
                    <a:pt x="2133683" y="2103468"/>
                    <a:pt x="1902855" y="2234479"/>
                  </a:cubicBezTo>
                  <a:cubicBezTo>
                    <a:pt x="1508230" y="2603881"/>
                    <a:pt x="893457" y="2645913"/>
                    <a:pt x="448097" y="2308081"/>
                  </a:cubicBezTo>
                  <a:cubicBezTo>
                    <a:pt x="-50183" y="1930106"/>
                    <a:pt x="-147709" y="1219762"/>
                    <a:pt x="230265" y="721482"/>
                  </a:cubicBezTo>
                  <a:cubicBezTo>
                    <a:pt x="608240" y="223202"/>
                    <a:pt x="1318584" y="125676"/>
                    <a:pt x="1816864" y="503651"/>
                  </a:cubicBezTo>
                  <a:cubicBezTo>
                    <a:pt x="1922519" y="583796"/>
                    <a:pt x="2010155" y="678885"/>
                    <a:pt x="2077971" y="784443"/>
                  </a:cubicBezTo>
                  <a:cubicBezTo>
                    <a:pt x="2289760" y="902821"/>
                    <a:pt x="2577725" y="972444"/>
                    <a:pt x="2893769" y="967396"/>
                  </a:cubicBezTo>
                  <a:cubicBezTo>
                    <a:pt x="3168575" y="963007"/>
                    <a:pt x="3420358" y="902868"/>
                    <a:pt x="3617906" y="804590"/>
                  </a:cubicBezTo>
                  <a:cubicBezTo>
                    <a:pt x="3649441" y="748230"/>
                    <a:pt x="3685719" y="693837"/>
                    <a:pt x="3725720" y="641104"/>
                  </a:cubicBezTo>
                  <a:cubicBezTo>
                    <a:pt x="4266498" y="-71797"/>
                    <a:pt x="5282805" y="-211331"/>
                    <a:pt x="5995706" y="329447"/>
                  </a:cubicBezTo>
                  <a:close/>
                </a:path>
              </a:pathLst>
            </a:custGeom>
            <a:gradFill flip="none" rotWithShape="1">
              <a:gsLst>
                <a:gs pos="0">
                  <a:srgbClr val="E6E6E6"/>
                </a:gs>
                <a:gs pos="100000">
                  <a:sysClr val="window" lastClr="FFFFFF"/>
                </a:gs>
              </a:gsLst>
              <a:path path="circle">
                <a:fillToRect r="100000" b="100000"/>
              </a:path>
              <a:tileRect l="-100000" t="-100000"/>
            </a:gradFill>
            <a:ln w="25400" cap="flat" cmpd="sng" algn="ctr">
              <a:solidFill>
                <a:sysClr val="window" lastClr="FFFFFF"/>
              </a:solidFill>
              <a:prstDash val="solid"/>
            </a:ln>
            <a:effectLst>
              <a:outerShdw blurRad="50800" dist="50800" dir="5400000" sx="90000" sy="90000" algn="ctr" rotWithShape="0">
                <a:srgbClr val="000000">
                  <a:alpha val="43137"/>
                </a:srgbClr>
              </a:outerShdw>
            </a:effectLst>
          </p:spPr>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3765">
                <a:defRPr/>
              </a:pPr>
              <a:endParaRPr lang="en-US" sz="1865" kern="0">
                <a:solidFill>
                  <a:sysClr val="window" lastClr="FFFFFF"/>
                </a:solidFill>
                <a:latin typeface="Calibri" panose="020F0502020204030204"/>
              </a:endParaRPr>
            </a:p>
          </p:txBody>
        </p:sp>
        <p:sp>
          <p:nvSpPr>
            <p:cNvPr id="30" name="椭圆 29"/>
            <p:cNvSpPr/>
            <p:nvPr/>
          </p:nvSpPr>
          <p:spPr>
            <a:xfrm>
              <a:off x="3074357" y="1255034"/>
              <a:ext cx="2207301" cy="2232807"/>
            </a:xfrm>
            <a:prstGeom prst="ellipse">
              <a:avLst/>
            </a:prstGeom>
            <a:gradFill flip="none" rotWithShape="1">
              <a:gsLst>
                <a:gs pos="33000">
                  <a:sysClr val="window" lastClr="FFFFFF">
                    <a:lumMod val="75000"/>
                    <a:shade val="30000"/>
                    <a:satMod val="115000"/>
                  </a:sysClr>
                </a:gs>
                <a:gs pos="100000">
                  <a:sysClr val="window" lastClr="FFFFFF"/>
                </a:gs>
                <a:gs pos="82000">
                  <a:sysClr val="window" lastClr="FFFFFF">
                    <a:lumMod val="75000"/>
                    <a:shade val="100000"/>
                    <a:satMod val="115000"/>
                    <a:alpha val="0"/>
                  </a:sysClr>
                </a:gs>
              </a:gsLst>
              <a:path path="circle">
                <a:fillToRect l="50000" t="50000" r="50000" b="50000"/>
              </a:path>
              <a:tileRect/>
            </a:gradFill>
            <a:ln w="25400" cap="flat" cmpd="sng" algn="ctr">
              <a:noFill/>
              <a:prstDash val="solid"/>
            </a:ln>
            <a:effectLst>
              <a:softEdge rad="127000"/>
            </a:effectLst>
          </p:spPr>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3765">
                <a:defRPr/>
              </a:pPr>
              <a:endParaRPr lang="en-US" sz="1865" kern="0">
                <a:solidFill>
                  <a:sysClr val="window" lastClr="FFFFFF"/>
                </a:solidFill>
                <a:latin typeface="Calibri" panose="020F0502020204030204"/>
              </a:endParaRPr>
            </a:p>
          </p:txBody>
        </p:sp>
        <p:sp>
          <p:nvSpPr>
            <p:cNvPr id="31" name="矩形 4"/>
            <p:cNvSpPr/>
            <p:nvPr/>
          </p:nvSpPr>
          <p:spPr>
            <a:xfrm rot="13415964">
              <a:off x="2945670" y="2103701"/>
              <a:ext cx="3930628" cy="1919197"/>
            </a:xfrm>
            <a:custGeom>
              <a:avLst/>
              <a:gdLst/>
              <a:ahLst/>
              <a:cxnLst/>
              <a:rect l="l" t="t" r="r" b="b"/>
              <a:pathLst>
                <a:path w="6636810" h="3240537">
                  <a:moveTo>
                    <a:pt x="5995706" y="329447"/>
                  </a:moveTo>
                  <a:cubicBezTo>
                    <a:pt x="6708608" y="870225"/>
                    <a:pt x="6848141" y="1886532"/>
                    <a:pt x="6307363" y="2599433"/>
                  </a:cubicBezTo>
                  <a:cubicBezTo>
                    <a:pt x="5766586" y="3312335"/>
                    <a:pt x="4750279" y="3451868"/>
                    <a:pt x="4037377" y="2911090"/>
                  </a:cubicBezTo>
                  <a:cubicBezTo>
                    <a:pt x="3834697" y="2757346"/>
                    <a:pt x="3678362" y="2565165"/>
                    <a:pt x="3572521" y="2351592"/>
                  </a:cubicBezTo>
                  <a:cubicBezTo>
                    <a:pt x="3382613" y="2221161"/>
                    <a:pt x="3125137" y="2125355"/>
                    <a:pt x="2835026" y="2089472"/>
                  </a:cubicBezTo>
                  <a:cubicBezTo>
                    <a:pt x="2470925" y="2044438"/>
                    <a:pt x="2133683" y="2103468"/>
                    <a:pt x="1902855" y="2234479"/>
                  </a:cubicBezTo>
                  <a:cubicBezTo>
                    <a:pt x="1508230" y="2603881"/>
                    <a:pt x="893457" y="2645913"/>
                    <a:pt x="448097" y="2308081"/>
                  </a:cubicBezTo>
                  <a:cubicBezTo>
                    <a:pt x="-50183" y="1930106"/>
                    <a:pt x="-147709" y="1219762"/>
                    <a:pt x="230265" y="721482"/>
                  </a:cubicBezTo>
                  <a:cubicBezTo>
                    <a:pt x="608240" y="223202"/>
                    <a:pt x="1318584" y="125676"/>
                    <a:pt x="1816864" y="503651"/>
                  </a:cubicBezTo>
                  <a:cubicBezTo>
                    <a:pt x="1922519" y="583796"/>
                    <a:pt x="2010155" y="678885"/>
                    <a:pt x="2077971" y="784443"/>
                  </a:cubicBezTo>
                  <a:cubicBezTo>
                    <a:pt x="2289760" y="902821"/>
                    <a:pt x="2577725" y="972444"/>
                    <a:pt x="2893769" y="967396"/>
                  </a:cubicBezTo>
                  <a:cubicBezTo>
                    <a:pt x="3168575" y="963007"/>
                    <a:pt x="3420358" y="902868"/>
                    <a:pt x="3617906" y="804590"/>
                  </a:cubicBezTo>
                  <a:cubicBezTo>
                    <a:pt x="3649441" y="748230"/>
                    <a:pt x="3685719" y="693837"/>
                    <a:pt x="3725720" y="641104"/>
                  </a:cubicBezTo>
                  <a:cubicBezTo>
                    <a:pt x="4266498" y="-71797"/>
                    <a:pt x="5282805" y="-211331"/>
                    <a:pt x="5995706" y="329447"/>
                  </a:cubicBezTo>
                  <a:close/>
                </a:path>
              </a:pathLst>
            </a:custGeom>
            <a:gradFill flip="none" rotWithShape="1">
              <a:gsLst>
                <a:gs pos="0">
                  <a:srgbClr val="E6E6E6"/>
                </a:gs>
                <a:gs pos="100000">
                  <a:sysClr val="window" lastClr="FFFFFF"/>
                </a:gs>
              </a:gsLst>
              <a:path path="circle">
                <a:fillToRect r="100000" b="100000"/>
              </a:path>
              <a:tileRect l="-100000" t="-100000"/>
            </a:gradFill>
            <a:ln w="25400" cap="flat" cmpd="sng" algn="ctr">
              <a:solidFill>
                <a:sysClr val="window" lastClr="FFFFFF"/>
              </a:solidFill>
              <a:prstDash val="solid"/>
            </a:ln>
            <a:effectLst>
              <a:outerShdw blurRad="50800" dist="50800" dir="5400000" sx="87000" sy="87000" algn="ctr" rotWithShape="0">
                <a:srgbClr val="000000">
                  <a:alpha val="43137"/>
                </a:srgbClr>
              </a:outerShdw>
            </a:effectLst>
          </p:spPr>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3765">
                <a:defRPr/>
              </a:pPr>
              <a:endParaRPr lang="en-US" sz="1865" kern="0">
                <a:solidFill>
                  <a:sysClr val="window" lastClr="FFFFFF"/>
                </a:solidFill>
                <a:latin typeface="Calibri" panose="020F0502020204030204"/>
              </a:endParaRPr>
            </a:p>
          </p:txBody>
        </p:sp>
        <p:sp>
          <p:nvSpPr>
            <p:cNvPr id="48" name="椭圆 47"/>
            <p:cNvSpPr/>
            <p:nvPr/>
          </p:nvSpPr>
          <p:spPr>
            <a:xfrm>
              <a:off x="5061323" y="3381146"/>
              <a:ext cx="1394217" cy="1354462"/>
            </a:xfrm>
            <a:prstGeom prst="ellipse">
              <a:avLst/>
            </a:prstGeom>
            <a:gradFill flip="none" rotWithShape="1">
              <a:gsLst>
                <a:gs pos="33000">
                  <a:sysClr val="window" lastClr="FFFFFF">
                    <a:lumMod val="75000"/>
                    <a:shade val="30000"/>
                    <a:satMod val="115000"/>
                  </a:sysClr>
                </a:gs>
                <a:gs pos="100000">
                  <a:sysClr val="window" lastClr="FFFFFF"/>
                </a:gs>
                <a:gs pos="82000">
                  <a:sysClr val="window" lastClr="FFFFFF">
                    <a:lumMod val="75000"/>
                    <a:shade val="100000"/>
                    <a:satMod val="115000"/>
                    <a:alpha val="0"/>
                  </a:sysClr>
                </a:gs>
              </a:gsLst>
              <a:path path="circle">
                <a:fillToRect l="50000" t="50000" r="50000" b="50000"/>
              </a:path>
              <a:tileRect/>
            </a:gradFill>
            <a:ln w="25400" cap="flat" cmpd="sng" algn="ctr">
              <a:noFill/>
              <a:prstDash val="solid"/>
            </a:ln>
            <a:effectLst>
              <a:softEdge rad="127000"/>
            </a:effectLst>
          </p:spPr>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3765">
                <a:defRPr/>
              </a:pPr>
              <a:endParaRPr lang="en-US" sz="1865" kern="0">
                <a:solidFill>
                  <a:sysClr val="window" lastClr="FFFFFF"/>
                </a:solidFill>
                <a:latin typeface="Calibri" panose="020F0502020204030204"/>
              </a:endParaRPr>
            </a:p>
          </p:txBody>
        </p:sp>
        <p:sp>
          <p:nvSpPr>
            <p:cNvPr id="49" name="椭圆 48"/>
            <p:cNvSpPr/>
            <p:nvPr/>
          </p:nvSpPr>
          <p:spPr>
            <a:xfrm>
              <a:off x="6666997" y="2978678"/>
              <a:ext cx="1847883" cy="1818032"/>
            </a:xfrm>
            <a:prstGeom prst="ellipse">
              <a:avLst/>
            </a:prstGeom>
            <a:gradFill flip="none" rotWithShape="1">
              <a:gsLst>
                <a:gs pos="33000">
                  <a:sysClr val="window" lastClr="FFFFFF">
                    <a:lumMod val="75000"/>
                    <a:shade val="30000"/>
                    <a:satMod val="115000"/>
                  </a:sysClr>
                </a:gs>
                <a:gs pos="100000">
                  <a:sysClr val="window" lastClr="FFFFFF"/>
                </a:gs>
                <a:gs pos="82000">
                  <a:sysClr val="window" lastClr="FFFFFF">
                    <a:lumMod val="75000"/>
                    <a:shade val="100000"/>
                    <a:satMod val="115000"/>
                    <a:alpha val="0"/>
                  </a:sysClr>
                </a:gs>
              </a:gsLst>
              <a:path path="circle">
                <a:fillToRect l="50000" t="50000" r="50000" b="50000"/>
              </a:path>
              <a:tileRect/>
            </a:gradFill>
            <a:ln w="25400" cap="flat" cmpd="sng" algn="ctr">
              <a:noFill/>
              <a:prstDash val="solid"/>
            </a:ln>
            <a:effectLst>
              <a:softEdge rad="127000"/>
            </a:effectLst>
          </p:spPr>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3765">
                <a:defRPr/>
              </a:pPr>
              <a:endParaRPr lang="en-US" sz="1865" kern="0">
                <a:solidFill>
                  <a:sysClr val="window" lastClr="FFFFFF"/>
                </a:solidFill>
                <a:latin typeface="Calibri" panose="020F0502020204030204"/>
              </a:endParaRPr>
            </a:p>
          </p:txBody>
        </p:sp>
        <p:sp>
          <p:nvSpPr>
            <p:cNvPr id="50" name="矩形 4"/>
            <p:cNvSpPr/>
            <p:nvPr/>
          </p:nvSpPr>
          <p:spPr>
            <a:xfrm rot="20885534">
              <a:off x="5200775" y="3180312"/>
              <a:ext cx="3189997" cy="1557571"/>
            </a:xfrm>
            <a:custGeom>
              <a:avLst/>
              <a:gdLst/>
              <a:ahLst/>
              <a:cxnLst/>
              <a:rect l="l" t="t" r="r" b="b"/>
              <a:pathLst>
                <a:path w="6636810" h="3240537">
                  <a:moveTo>
                    <a:pt x="5995706" y="329447"/>
                  </a:moveTo>
                  <a:cubicBezTo>
                    <a:pt x="6708608" y="870225"/>
                    <a:pt x="6848141" y="1886532"/>
                    <a:pt x="6307363" y="2599433"/>
                  </a:cubicBezTo>
                  <a:cubicBezTo>
                    <a:pt x="5766586" y="3312335"/>
                    <a:pt x="4750279" y="3451868"/>
                    <a:pt x="4037377" y="2911090"/>
                  </a:cubicBezTo>
                  <a:cubicBezTo>
                    <a:pt x="3834697" y="2757346"/>
                    <a:pt x="3678362" y="2565165"/>
                    <a:pt x="3572521" y="2351592"/>
                  </a:cubicBezTo>
                  <a:cubicBezTo>
                    <a:pt x="3382613" y="2221161"/>
                    <a:pt x="3125137" y="2125355"/>
                    <a:pt x="2835026" y="2089472"/>
                  </a:cubicBezTo>
                  <a:cubicBezTo>
                    <a:pt x="2470925" y="2044438"/>
                    <a:pt x="2133683" y="2103468"/>
                    <a:pt x="1902855" y="2234479"/>
                  </a:cubicBezTo>
                  <a:cubicBezTo>
                    <a:pt x="1508230" y="2603881"/>
                    <a:pt x="893457" y="2645913"/>
                    <a:pt x="448097" y="2308081"/>
                  </a:cubicBezTo>
                  <a:cubicBezTo>
                    <a:pt x="-50183" y="1930106"/>
                    <a:pt x="-147709" y="1219762"/>
                    <a:pt x="230265" y="721482"/>
                  </a:cubicBezTo>
                  <a:cubicBezTo>
                    <a:pt x="608240" y="223202"/>
                    <a:pt x="1318584" y="125676"/>
                    <a:pt x="1816864" y="503651"/>
                  </a:cubicBezTo>
                  <a:cubicBezTo>
                    <a:pt x="1922519" y="583796"/>
                    <a:pt x="2010155" y="678885"/>
                    <a:pt x="2077971" y="784443"/>
                  </a:cubicBezTo>
                  <a:cubicBezTo>
                    <a:pt x="2289760" y="902821"/>
                    <a:pt x="2577725" y="972444"/>
                    <a:pt x="2893769" y="967396"/>
                  </a:cubicBezTo>
                  <a:cubicBezTo>
                    <a:pt x="3168575" y="963007"/>
                    <a:pt x="3420358" y="902868"/>
                    <a:pt x="3617906" y="804590"/>
                  </a:cubicBezTo>
                  <a:cubicBezTo>
                    <a:pt x="3649441" y="748230"/>
                    <a:pt x="3685719" y="693837"/>
                    <a:pt x="3725720" y="641104"/>
                  </a:cubicBezTo>
                  <a:cubicBezTo>
                    <a:pt x="4266498" y="-71797"/>
                    <a:pt x="5282805" y="-211331"/>
                    <a:pt x="5995706" y="329447"/>
                  </a:cubicBezTo>
                  <a:close/>
                </a:path>
              </a:pathLst>
            </a:custGeom>
            <a:gradFill flip="none" rotWithShape="1">
              <a:gsLst>
                <a:gs pos="0">
                  <a:srgbClr val="E6E6E6"/>
                </a:gs>
                <a:gs pos="100000">
                  <a:sysClr val="window" lastClr="FFFFFF"/>
                </a:gs>
              </a:gsLst>
              <a:lin ang="13500000" scaled="1"/>
              <a:tileRect/>
            </a:gradFill>
            <a:ln w="25400" cap="flat" cmpd="sng" algn="ctr">
              <a:solidFill>
                <a:sysClr val="window" lastClr="FFFFFF"/>
              </a:solidFill>
              <a:prstDash val="solid"/>
            </a:ln>
            <a:effectLst>
              <a:outerShdw blurRad="50800" dist="50800" dir="5400000" sx="90000" sy="90000" algn="ctr" rotWithShape="0">
                <a:srgbClr val="000000">
                  <a:alpha val="43137"/>
                </a:srgbClr>
              </a:outerShdw>
            </a:effectLst>
          </p:spPr>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3765">
                <a:defRPr/>
              </a:pPr>
              <a:endParaRPr lang="en-US" sz="1865" kern="0">
                <a:solidFill>
                  <a:sysClr val="window" lastClr="FFFFFF"/>
                </a:solidFill>
                <a:latin typeface="Calibri" panose="020F0502020204030204"/>
              </a:endParaRPr>
            </a:p>
          </p:txBody>
        </p:sp>
        <p:sp>
          <p:nvSpPr>
            <p:cNvPr id="56" name="TextBox 41"/>
            <p:cNvSpPr txBox="1"/>
            <p:nvPr/>
          </p:nvSpPr>
          <p:spPr>
            <a:xfrm>
              <a:off x="3676124" y="1726010"/>
              <a:ext cx="1799694" cy="290848"/>
            </a:xfrm>
            <a:prstGeom prst="rect">
              <a:avLst/>
            </a:prstGeom>
            <a:noFill/>
          </p:spPr>
          <p:txBody>
            <a:bodyPr wrap="square" lIns="91440" tIns="45720" rIns="91440" bIns="4572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765">
                <a:lnSpc>
                  <a:spcPct val="80000"/>
                </a:lnSpc>
                <a:defRPr/>
              </a:pPr>
              <a:r>
                <a:rPr lang="zh-CN" altLang="en-US" sz="2400" kern="0" dirty="0">
                  <a:ln w="18415" cmpd="sng">
                    <a:noFill/>
                    <a:prstDash val="solid"/>
                  </a:ln>
                  <a:solidFill>
                    <a:schemeClr val="bg2"/>
                  </a:solidFill>
                  <a:ea typeface="微软雅黑" panose="020B0503020204020204" charset="-122"/>
                </a:rPr>
                <a:t>标题文字</a:t>
              </a:r>
              <a:endParaRPr lang="zh-CN" altLang="en-US" sz="2400" kern="0" dirty="0">
                <a:ln w="18415" cmpd="sng">
                  <a:noFill/>
                  <a:prstDash val="solid"/>
                </a:ln>
                <a:solidFill>
                  <a:schemeClr val="bg2"/>
                </a:solidFill>
                <a:ea typeface="微软雅黑" panose="020B0503020204020204" charset="-122"/>
              </a:endParaRPr>
            </a:p>
          </p:txBody>
        </p:sp>
        <p:sp>
          <p:nvSpPr>
            <p:cNvPr id="57" name="TextBox 42"/>
            <p:cNvSpPr txBox="1"/>
            <p:nvPr/>
          </p:nvSpPr>
          <p:spPr>
            <a:xfrm>
              <a:off x="3547693" y="2046235"/>
              <a:ext cx="1669268" cy="746551"/>
            </a:xfrm>
            <a:prstGeom prst="rect">
              <a:avLst/>
            </a:prstGeom>
            <a:noFill/>
          </p:spPr>
          <p:txBody>
            <a:bodyPr wrap="square" lIns="91440" tIns="45720" rIns="91440" bIns="4572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465" dirty="0">
                  <a:solidFill>
                    <a:schemeClr val="accent5"/>
                  </a:solidFill>
                  <a:latin typeface="+mj-ea"/>
                </a:rPr>
                <a:t>单击此处添加文本</a:t>
              </a:r>
              <a:endParaRPr lang="en-US" altLang="zh-CN" sz="1465" dirty="0">
                <a:solidFill>
                  <a:schemeClr val="accent5"/>
                </a:solidFill>
                <a:latin typeface="+mj-ea"/>
              </a:endParaRPr>
            </a:p>
            <a:p>
              <a:r>
                <a:rPr lang="zh-CN" altLang="en-US" sz="1465" dirty="0">
                  <a:solidFill>
                    <a:schemeClr val="accent5"/>
                  </a:solidFill>
                  <a:latin typeface="+mj-ea"/>
                </a:rPr>
                <a:t>单击此处添加文本</a:t>
              </a:r>
              <a:endParaRPr lang="zh-CN" altLang="en-US" sz="1465" dirty="0">
                <a:solidFill>
                  <a:schemeClr val="accent5"/>
                </a:solidFill>
                <a:latin typeface="+mj-ea"/>
              </a:endParaRPr>
            </a:p>
            <a:p>
              <a:r>
                <a:rPr lang="zh-CN" altLang="en-US" sz="1465" dirty="0">
                  <a:solidFill>
                    <a:schemeClr val="accent5"/>
                  </a:solidFill>
                  <a:latin typeface="+mj-ea"/>
                </a:rPr>
                <a:t>单击此处添加文本</a:t>
              </a:r>
              <a:endParaRPr lang="zh-CN" altLang="en-US" sz="1465" dirty="0">
                <a:solidFill>
                  <a:schemeClr val="accent5"/>
                </a:solidFill>
                <a:latin typeface="+mj-ea"/>
              </a:endParaRPr>
            </a:p>
            <a:p>
              <a:endParaRPr lang="en-US" altLang="zh-CN" sz="1465" dirty="0">
                <a:solidFill>
                  <a:schemeClr val="accent5"/>
                </a:solidFill>
                <a:latin typeface="+mj-ea"/>
              </a:endParaRPr>
            </a:p>
          </p:txBody>
        </p:sp>
        <p:sp>
          <p:nvSpPr>
            <p:cNvPr id="38" name="TextBox 41"/>
            <p:cNvSpPr txBox="1"/>
            <p:nvPr/>
          </p:nvSpPr>
          <p:spPr>
            <a:xfrm>
              <a:off x="1133396" y="2840161"/>
              <a:ext cx="1799694" cy="290848"/>
            </a:xfrm>
            <a:prstGeom prst="rect">
              <a:avLst/>
            </a:prstGeom>
            <a:noFill/>
          </p:spPr>
          <p:txBody>
            <a:bodyPr wrap="square" lIns="91440" tIns="45720" rIns="91440" bIns="4572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765">
                <a:lnSpc>
                  <a:spcPct val="80000"/>
                </a:lnSpc>
                <a:defRPr/>
              </a:pPr>
              <a:r>
                <a:rPr lang="zh-CN" altLang="en-US" sz="2400" kern="0" dirty="0">
                  <a:ln w="18415" cmpd="sng">
                    <a:noFill/>
                    <a:prstDash val="solid"/>
                  </a:ln>
                  <a:solidFill>
                    <a:schemeClr val="tx2"/>
                  </a:solidFill>
                  <a:ea typeface="微软雅黑" panose="020B0503020204020204" charset="-122"/>
                </a:rPr>
                <a:t>标题文字</a:t>
              </a:r>
              <a:endParaRPr lang="zh-CN" altLang="en-US" sz="2400" kern="0" dirty="0">
                <a:ln w="18415" cmpd="sng">
                  <a:noFill/>
                  <a:prstDash val="solid"/>
                </a:ln>
                <a:solidFill>
                  <a:schemeClr val="tx2"/>
                </a:solidFill>
                <a:ea typeface="微软雅黑" panose="020B0503020204020204" charset="-122"/>
              </a:endParaRPr>
            </a:p>
          </p:txBody>
        </p:sp>
        <p:sp>
          <p:nvSpPr>
            <p:cNvPr id="39" name="TextBox 42"/>
            <p:cNvSpPr txBox="1"/>
            <p:nvPr/>
          </p:nvSpPr>
          <p:spPr>
            <a:xfrm>
              <a:off x="1004965" y="3160386"/>
              <a:ext cx="1669268" cy="746551"/>
            </a:xfrm>
            <a:prstGeom prst="rect">
              <a:avLst/>
            </a:prstGeom>
            <a:noFill/>
          </p:spPr>
          <p:txBody>
            <a:bodyPr wrap="square" lIns="91440" tIns="45720" rIns="91440" bIns="4572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465" dirty="0">
                  <a:solidFill>
                    <a:schemeClr val="accent5"/>
                  </a:solidFill>
                  <a:latin typeface="+mj-ea"/>
                </a:rPr>
                <a:t>单击此处添加文本</a:t>
              </a:r>
              <a:endParaRPr lang="en-US" altLang="zh-CN" sz="1465" dirty="0">
                <a:solidFill>
                  <a:schemeClr val="accent5"/>
                </a:solidFill>
                <a:latin typeface="+mj-ea"/>
              </a:endParaRPr>
            </a:p>
            <a:p>
              <a:r>
                <a:rPr lang="zh-CN" altLang="en-US" sz="1465" dirty="0">
                  <a:solidFill>
                    <a:schemeClr val="accent5"/>
                  </a:solidFill>
                  <a:latin typeface="+mj-ea"/>
                </a:rPr>
                <a:t>单击此处添加文本</a:t>
              </a:r>
              <a:endParaRPr lang="zh-CN" altLang="en-US" sz="1465" dirty="0">
                <a:solidFill>
                  <a:schemeClr val="accent5"/>
                </a:solidFill>
                <a:latin typeface="+mj-ea"/>
              </a:endParaRPr>
            </a:p>
            <a:p>
              <a:r>
                <a:rPr lang="zh-CN" altLang="en-US" sz="1465" dirty="0">
                  <a:solidFill>
                    <a:schemeClr val="accent5"/>
                  </a:solidFill>
                  <a:latin typeface="+mj-ea"/>
                </a:rPr>
                <a:t>单击此处添加文本</a:t>
              </a:r>
              <a:endParaRPr lang="zh-CN" altLang="en-US" sz="1465" dirty="0">
                <a:solidFill>
                  <a:schemeClr val="accent5"/>
                </a:solidFill>
                <a:latin typeface="+mj-ea"/>
              </a:endParaRPr>
            </a:p>
            <a:p>
              <a:endParaRPr lang="en-US" altLang="zh-CN" sz="1465" dirty="0">
                <a:solidFill>
                  <a:schemeClr val="accent5"/>
                </a:solidFill>
                <a:latin typeface="+mj-ea"/>
              </a:endParaRPr>
            </a:p>
          </p:txBody>
        </p:sp>
        <p:sp>
          <p:nvSpPr>
            <p:cNvPr id="40" name="TextBox 41"/>
            <p:cNvSpPr txBox="1"/>
            <p:nvPr/>
          </p:nvSpPr>
          <p:spPr>
            <a:xfrm>
              <a:off x="7110274" y="3320817"/>
              <a:ext cx="1799694" cy="290848"/>
            </a:xfrm>
            <a:prstGeom prst="rect">
              <a:avLst/>
            </a:prstGeom>
            <a:noFill/>
          </p:spPr>
          <p:txBody>
            <a:bodyPr wrap="square" lIns="91440" tIns="45720" rIns="91440" bIns="4572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765">
                <a:lnSpc>
                  <a:spcPct val="80000"/>
                </a:lnSpc>
                <a:defRPr/>
              </a:pPr>
              <a:r>
                <a:rPr lang="zh-CN" altLang="en-US" sz="2400" kern="0" dirty="0">
                  <a:ln w="18415" cmpd="sng">
                    <a:noFill/>
                    <a:prstDash val="solid"/>
                  </a:ln>
                  <a:solidFill>
                    <a:schemeClr val="tx2"/>
                  </a:solidFill>
                  <a:ea typeface="微软雅黑" panose="020B0503020204020204" charset="-122"/>
                </a:rPr>
                <a:t>标题文字</a:t>
              </a:r>
              <a:endParaRPr lang="zh-CN" altLang="en-US" sz="2400" kern="0" dirty="0">
                <a:ln w="18415" cmpd="sng">
                  <a:noFill/>
                  <a:prstDash val="solid"/>
                </a:ln>
                <a:solidFill>
                  <a:schemeClr val="tx2"/>
                </a:solidFill>
                <a:ea typeface="微软雅黑" panose="020B0503020204020204" charset="-122"/>
              </a:endParaRPr>
            </a:p>
          </p:txBody>
        </p:sp>
        <p:sp>
          <p:nvSpPr>
            <p:cNvPr id="41" name="TextBox 42"/>
            <p:cNvSpPr txBox="1"/>
            <p:nvPr/>
          </p:nvSpPr>
          <p:spPr>
            <a:xfrm>
              <a:off x="6981843" y="3641042"/>
              <a:ext cx="1669268" cy="746551"/>
            </a:xfrm>
            <a:prstGeom prst="rect">
              <a:avLst/>
            </a:prstGeom>
            <a:noFill/>
          </p:spPr>
          <p:txBody>
            <a:bodyPr wrap="square" lIns="91440" tIns="45720" rIns="91440" bIns="4572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465" dirty="0">
                  <a:solidFill>
                    <a:schemeClr val="accent5"/>
                  </a:solidFill>
                  <a:latin typeface="+mj-ea"/>
                </a:rPr>
                <a:t>单击此处添加文本</a:t>
              </a:r>
              <a:endParaRPr lang="en-US" altLang="zh-CN" sz="1465" dirty="0">
                <a:solidFill>
                  <a:schemeClr val="accent5"/>
                </a:solidFill>
                <a:latin typeface="+mj-ea"/>
              </a:endParaRPr>
            </a:p>
            <a:p>
              <a:r>
                <a:rPr lang="zh-CN" altLang="en-US" sz="1465" dirty="0">
                  <a:solidFill>
                    <a:schemeClr val="accent5"/>
                  </a:solidFill>
                  <a:latin typeface="+mj-ea"/>
                </a:rPr>
                <a:t>单击此处添加文本</a:t>
              </a:r>
              <a:endParaRPr lang="zh-CN" altLang="en-US" sz="1465" dirty="0">
                <a:solidFill>
                  <a:schemeClr val="accent5"/>
                </a:solidFill>
                <a:latin typeface="+mj-ea"/>
              </a:endParaRPr>
            </a:p>
            <a:p>
              <a:r>
                <a:rPr lang="zh-CN" altLang="en-US" sz="1465" dirty="0">
                  <a:solidFill>
                    <a:schemeClr val="accent5"/>
                  </a:solidFill>
                  <a:latin typeface="+mj-ea"/>
                </a:rPr>
                <a:t>单击此处添加文本</a:t>
              </a:r>
              <a:endParaRPr lang="zh-CN" altLang="en-US" sz="1465" dirty="0">
                <a:solidFill>
                  <a:schemeClr val="accent5"/>
                </a:solidFill>
                <a:latin typeface="+mj-ea"/>
              </a:endParaRPr>
            </a:p>
            <a:p>
              <a:endParaRPr lang="en-US" altLang="zh-CN" sz="1465" dirty="0">
                <a:solidFill>
                  <a:schemeClr val="accent5"/>
                </a:solidFill>
                <a:latin typeface="+mj-ea"/>
              </a:endParaRPr>
            </a:p>
          </p:txBody>
        </p:sp>
        <p:sp>
          <p:nvSpPr>
            <p:cNvPr id="42" name="TextBox 41"/>
            <p:cNvSpPr txBox="1"/>
            <p:nvPr/>
          </p:nvSpPr>
          <p:spPr>
            <a:xfrm>
              <a:off x="5434058" y="3783747"/>
              <a:ext cx="1799694" cy="290848"/>
            </a:xfrm>
            <a:prstGeom prst="rect">
              <a:avLst/>
            </a:prstGeom>
            <a:noFill/>
          </p:spPr>
          <p:txBody>
            <a:bodyPr wrap="square" lIns="91440" tIns="45720" rIns="91440" bIns="4572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765">
                <a:lnSpc>
                  <a:spcPct val="80000"/>
                </a:lnSpc>
                <a:defRPr/>
              </a:pPr>
              <a:r>
                <a:rPr lang="zh-CN" altLang="en-US" sz="2400" kern="0" dirty="0">
                  <a:ln w="18415" cmpd="sng">
                    <a:noFill/>
                    <a:prstDash val="solid"/>
                  </a:ln>
                  <a:solidFill>
                    <a:schemeClr val="tx2"/>
                  </a:solidFill>
                  <a:ea typeface="微软雅黑" panose="020B0503020204020204" charset="-122"/>
                </a:rPr>
                <a:t>标题</a:t>
              </a:r>
              <a:endParaRPr lang="zh-CN" altLang="en-US" sz="2400" kern="0" dirty="0">
                <a:ln w="18415" cmpd="sng">
                  <a:noFill/>
                  <a:prstDash val="solid"/>
                </a:ln>
                <a:solidFill>
                  <a:schemeClr val="tx2"/>
                </a:solidFill>
                <a:ea typeface="微软雅黑" panose="020B0503020204020204" charset="-122"/>
              </a:endParaRPr>
            </a:p>
          </p:txBody>
        </p:sp>
        <p:sp>
          <p:nvSpPr>
            <p:cNvPr id="43" name="TextBox 42"/>
            <p:cNvSpPr txBox="1"/>
            <p:nvPr/>
          </p:nvSpPr>
          <p:spPr>
            <a:xfrm>
              <a:off x="5267528" y="4037297"/>
              <a:ext cx="1028278" cy="577225"/>
            </a:xfrm>
            <a:prstGeom prst="rect">
              <a:avLst/>
            </a:prstGeom>
            <a:noFill/>
          </p:spPr>
          <p:txBody>
            <a:bodyPr wrap="square" lIns="91440" tIns="45720" rIns="91440" bIns="4572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465" dirty="0">
                  <a:solidFill>
                    <a:schemeClr val="accent5"/>
                  </a:solidFill>
                  <a:latin typeface="+mj-ea"/>
                </a:rPr>
                <a:t>单击此处添加文本单击文本</a:t>
              </a:r>
              <a:endParaRPr lang="zh-CN" altLang="en-US" sz="1465" dirty="0">
                <a:solidFill>
                  <a:schemeClr val="accent5"/>
                </a:solidFill>
                <a:latin typeface="+mj-ea"/>
              </a:endParaRPr>
            </a:p>
            <a:p>
              <a:endParaRPr lang="en-US" altLang="zh-CN" sz="1465" dirty="0">
                <a:solidFill>
                  <a:schemeClr val="accent5"/>
                </a:solidFill>
                <a:latin typeface="+mj-ea"/>
              </a:endParaRPr>
            </a:p>
          </p:txBody>
        </p:sp>
      </p:grpSp>
      <p:sp>
        <p:nvSpPr>
          <p:cNvPr id="44" name="TextBox 29"/>
          <p:cNvSpPr txBox="1"/>
          <p:nvPr/>
        </p:nvSpPr>
        <p:spPr>
          <a:xfrm>
            <a:off x="7843962" y="2051205"/>
            <a:ext cx="3678281" cy="769634"/>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465" dirty="0">
                <a:solidFill>
                  <a:schemeClr val="bg1"/>
                </a:solidFill>
                <a:latin typeface="+mj-ea"/>
              </a:rPr>
              <a:t>单击此处添加文本单击此处添加文本</a:t>
            </a:r>
            <a:endParaRPr lang="en-US" altLang="zh-CN" sz="1465" dirty="0">
              <a:solidFill>
                <a:schemeClr val="bg1"/>
              </a:solidFill>
              <a:latin typeface="+mj-ea"/>
            </a:endParaRPr>
          </a:p>
          <a:p>
            <a:r>
              <a:rPr lang="zh-CN" altLang="en-US" sz="1465" dirty="0">
                <a:solidFill>
                  <a:schemeClr val="bg1"/>
                </a:solidFill>
                <a:latin typeface="+mj-ea"/>
              </a:rPr>
              <a:t>单击此处添加文本单击此处添加文本</a:t>
            </a:r>
            <a:endParaRPr lang="en-US" altLang="zh-CN" sz="1465" dirty="0">
              <a:solidFill>
                <a:schemeClr val="bg1"/>
              </a:solidFill>
              <a:latin typeface="+mj-ea"/>
            </a:endParaRPr>
          </a:p>
          <a:p>
            <a:r>
              <a:rPr lang="zh-CN" altLang="en-US" sz="1465" dirty="0">
                <a:solidFill>
                  <a:schemeClr val="bg1"/>
                </a:solidFill>
                <a:latin typeface="+mj-ea"/>
              </a:rPr>
              <a:t>单击此处添加文本单击此处添加文本</a:t>
            </a:r>
            <a:endParaRPr lang="en-US" altLang="zh-CN" sz="1465" dirty="0">
              <a:solidFill>
                <a:schemeClr val="bg1"/>
              </a:solidFill>
              <a:latin typeface="+mj-ea"/>
            </a:endParaRPr>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500" fill="hold"/>
                                        <p:tgtEl>
                                          <p:spTgt spid="33"/>
                                        </p:tgtEl>
                                        <p:attrNameLst>
                                          <p:attrName>ppt_x</p:attrName>
                                        </p:attrNameLst>
                                      </p:cBhvr>
                                      <p:tavLst>
                                        <p:tav tm="0">
                                          <p:val>
                                            <p:strVal val="0-#ppt_w/2"/>
                                          </p:val>
                                        </p:tav>
                                        <p:tav tm="100000">
                                          <p:val>
                                            <p:strVal val="#ppt_x"/>
                                          </p:val>
                                        </p:tav>
                                      </p:tavLst>
                                    </p:anim>
                                    <p:anim calcmode="lin" valueType="num">
                                      <p:cBhvr additive="base">
                                        <p:cTn id="8" dur="500" fill="hold"/>
                                        <p:tgtEl>
                                          <p:spTgt spid="3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44"/>
                                        </p:tgtEl>
                                        <p:attrNameLst>
                                          <p:attrName>style.visibility</p:attrName>
                                        </p:attrNameLst>
                                      </p:cBhvr>
                                      <p:to>
                                        <p:strVal val="visible"/>
                                      </p:to>
                                    </p:set>
                                    <p:anim calcmode="lin" valueType="num">
                                      <p:cBhvr additive="base">
                                        <p:cTn id="19" dur="500" fill="hold"/>
                                        <p:tgtEl>
                                          <p:spTgt spid="44"/>
                                        </p:tgtEl>
                                        <p:attrNameLst>
                                          <p:attrName>ppt_x</p:attrName>
                                        </p:attrNameLst>
                                      </p:cBhvr>
                                      <p:tavLst>
                                        <p:tav tm="0">
                                          <p:val>
                                            <p:strVal val="1+#ppt_w/2"/>
                                          </p:val>
                                        </p:tav>
                                        <p:tav tm="100000">
                                          <p:val>
                                            <p:strVal val="#ppt_x"/>
                                          </p:val>
                                        </p:tav>
                                      </p:tavLst>
                                    </p:anim>
                                    <p:anim calcmode="lin" valueType="num">
                                      <p:cBhvr additive="base">
                                        <p:cTn id="20" dur="500" fill="hold"/>
                                        <p:tgtEl>
                                          <p:spTgt spid="4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0" name="组合 149"/>
          <p:cNvGrpSpPr/>
          <p:nvPr/>
        </p:nvGrpSpPr>
        <p:grpSpPr>
          <a:xfrm>
            <a:off x="568443" y="319365"/>
            <a:ext cx="3809921" cy="420564"/>
            <a:chOff x="568442" y="319364"/>
            <a:chExt cx="3809924" cy="420565"/>
          </a:xfrm>
        </p:grpSpPr>
        <p:sp>
          <p:nvSpPr>
            <p:cNvPr id="151" name="文本框 23"/>
            <p:cNvSpPr txBox="1"/>
            <p:nvPr/>
          </p:nvSpPr>
          <p:spPr>
            <a:xfrm>
              <a:off x="665958" y="319364"/>
              <a:ext cx="1909498" cy="420565"/>
            </a:xfrm>
            <a:prstGeom prst="rect">
              <a:avLst/>
            </a:prstGeom>
            <a:noFill/>
          </p:spPr>
          <p:txBody>
            <a:bodyPr wrap="none" rtlCol="0">
              <a:spAutoFit/>
            </a:bodyPr>
            <a:lstStyle/>
            <a:p>
              <a:r>
                <a:rPr lang="zh-CN" altLang="en-US" sz="2135" dirty="0">
                  <a:solidFill>
                    <a:schemeClr val="bg1"/>
                  </a:solidFill>
                  <a:latin typeface="+mj-ea"/>
                  <a:ea typeface="+mj-ea"/>
                </a:rPr>
                <a:t>标题文字内容 </a:t>
              </a:r>
              <a:endParaRPr lang="zh-CN" altLang="en-US" sz="2135" dirty="0">
                <a:solidFill>
                  <a:schemeClr val="bg1"/>
                </a:solidFill>
                <a:latin typeface="+mj-ea"/>
                <a:ea typeface="+mj-ea"/>
              </a:endParaRPr>
            </a:p>
          </p:txBody>
        </p:sp>
        <p:sp>
          <p:nvSpPr>
            <p:cNvPr id="152" name="等腰三角形 151"/>
            <p:cNvSpPr/>
            <p:nvPr/>
          </p:nvSpPr>
          <p:spPr>
            <a:xfrm rot="16200000" flipH="1" flipV="1">
              <a:off x="492508" y="454911"/>
              <a:ext cx="304323" cy="152455"/>
            </a:xfrm>
            <a:prstGeom prst="triangle">
              <a:avLst/>
            </a:prstGeom>
            <a:solidFill>
              <a:schemeClr val="tx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mj-ea"/>
                <a:ea typeface="+mj-ea"/>
              </a:endParaRPr>
            </a:p>
          </p:txBody>
        </p:sp>
        <p:sp>
          <p:nvSpPr>
            <p:cNvPr id="153" name="文本框 23"/>
            <p:cNvSpPr txBox="1"/>
            <p:nvPr/>
          </p:nvSpPr>
          <p:spPr>
            <a:xfrm>
              <a:off x="2306003" y="429775"/>
              <a:ext cx="2072363" cy="297455"/>
            </a:xfrm>
            <a:prstGeom prst="rect">
              <a:avLst/>
            </a:prstGeom>
            <a:noFill/>
          </p:spPr>
          <p:txBody>
            <a:bodyPr wrap="none" rtlCol="0">
              <a:spAutoFit/>
            </a:bodyPr>
            <a:lstStyle/>
            <a:p>
              <a:r>
                <a:rPr lang="en-US" altLang="zh-CN" sz="1335" dirty="0">
                  <a:solidFill>
                    <a:schemeClr val="bg1"/>
                  </a:solidFill>
                  <a:latin typeface="+mj-ea"/>
                  <a:ea typeface="+mj-ea"/>
                </a:rPr>
                <a:t>  Click here to add Title</a:t>
              </a:r>
              <a:endParaRPr lang="zh-CN" altLang="en-US" sz="1335" dirty="0">
                <a:solidFill>
                  <a:schemeClr val="bg1"/>
                </a:solidFill>
                <a:latin typeface="+mj-ea"/>
                <a:ea typeface="+mj-ea"/>
              </a:endParaRPr>
            </a:p>
          </p:txBody>
        </p:sp>
      </p:grpSp>
      <p:sp>
        <p:nvSpPr>
          <p:cNvPr id="76" name="任意多边形 75"/>
          <p:cNvSpPr/>
          <p:nvPr/>
        </p:nvSpPr>
        <p:spPr>
          <a:xfrm>
            <a:off x="881379" y="3699057"/>
            <a:ext cx="10204932" cy="0"/>
          </a:xfrm>
          <a:custGeom>
            <a:avLst/>
            <a:gdLst>
              <a:gd name="connsiteX0" fmla="*/ 0 w 12211050"/>
              <a:gd name="connsiteY0" fmla="*/ 0 h 0"/>
              <a:gd name="connsiteX1" fmla="*/ 12211050 w 12211050"/>
              <a:gd name="connsiteY1" fmla="*/ 0 h 0"/>
            </a:gdLst>
            <a:ahLst/>
            <a:cxnLst>
              <a:cxn ang="0">
                <a:pos x="connsiteX0" y="connsiteY0"/>
              </a:cxn>
              <a:cxn ang="0">
                <a:pos x="connsiteX1" y="connsiteY1"/>
              </a:cxn>
            </a:cxnLst>
            <a:rect l="l" t="t" r="r" b="b"/>
            <a:pathLst>
              <a:path w="12211050">
                <a:moveTo>
                  <a:pt x="0" y="0"/>
                </a:moveTo>
                <a:lnTo>
                  <a:pt x="1221105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solidFill>
                <a:schemeClr val="bg1"/>
              </a:solidFill>
            </a:endParaRPr>
          </a:p>
        </p:txBody>
      </p:sp>
      <p:sp>
        <p:nvSpPr>
          <p:cNvPr id="78" name="文本框 25"/>
          <p:cNvSpPr txBox="1">
            <a:spLocks noChangeArrowheads="1"/>
          </p:cNvSpPr>
          <p:nvPr/>
        </p:nvSpPr>
        <p:spPr bwMode="auto">
          <a:xfrm>
            <a:off x="1640249" y="3713652"/>
            <a:ext cx="683260" cy="337185"/>
          </a:xfrm>
          <a:prstGeom prst="rect">
            <a:avLst/>
          </a:prstGeom>
          <a:noFill/>
          <a:ln w="9525">
            <a:noFill/>
            <a:miter lim="800000"/>
          </a:ln>
        </p:spPr>
        <p:txBody>
          <a:bodyPr wrap="none">
            <a:spAutoFit/>
          </a:bodyPr>
          <a:lstStyle/>
          <a:p>
            <a:r>
              <a:rPr lang="en-US" altLang="zh-CN" sz="1600" b="1" dirty="0">
                <a:solidFill>
                  <a:schemeClr val="bg1"/>
                </a:solidFill>
                <a:latin typeface="微软雅黑" panose="020B0503020204020204" charset="-122"/>
                <a:ea typeface="微软雅黑" panose="020B0503020204020204" charset="-122"/>
              </a:rPr>
              <a:t>2014</a:t>
            </a:r>
            <a:endParaRPr lang="zh-CN" altLang="en-US" sz="1600" b="1" dirty="0">
              <a:solidFill>
                <a:schemeClr val="bg1"/>
              </a:solidFill>
              <a:latin typeface="微软雅黑" panose="020B0503020204020204" charset="-122"/>
              <a:ea typeface="微软雅黑" panose="020B0503020204020204" charset="-122"/>
            </a:endParaRPr>
          </a:p>
        </p:txBody>
      </p:sp>
      <p:sp>
        <p:nvSpPr>
          <p:cNvPr id="79" name="文本框 26"/>
          <p:cNvSpPr txBox="1">
            <a:spLocks noChangeArrowheads="1"/>
          </p:cNvSpPr>
          <p:nvPr/>
        </p:nvSpPr>
        <p:spPr bwMode="auto">
          <a:xfrm>
            <a:off x="4053506" y="3713652"/>
            <a:ext cx="683260" cy="337185"/>
          </a:xfrm>
          <a:prstGeom prst="rect">
            <a:avLst/>
          </a:prstGeom>
          <a:noFill/>
          <a:ln w="9525">
            <a:noFill/>
            <a:miter lim="800000"/>
          </a:ln>
        </p:spPr>
        <p:txBody>
          <a:bodyPr wrap="none">
            <a:spAutoFit/>
          </a:bodyPr>
          <a:lstStyle/>
          <a:p>
            <a:r>
              <a:rPr lang="en-US" altLang="zh-CN" sz="1600" b="1" dirty="0">
                <a:solidFill>
                  <a:schemeClr val="bg1"/>
                </a:solidFill>
                <a:latin typeface="微软雅黑" panose="020B0503020204020204" charset="-122"/>
                <a:ea typeface="微软雅黑" panose="020B0503020204020204" charset="-122"/>
              </a:rPr>
              <a:t>2015</a:t>
            </a:r>
            <a:endParaRPr lang="zh-CN" altLang="en-US" sz="1600" b="1" dirty="0">
              <a:solidFill>
                <a:schemeClr val="bg1"/>
              </a:solidFill>
              <a:latin typeface="微软雅黑" panose="020B0503020204020204" charset="-122"/>
              <a:ea typeface="微软雅黑" panose="020B0503020204020204" charset="-122"/>
            </a:endParaRPr>
          </a:p>
        </p:txBody>
      </p:sp>
      <p:sp>
        <p:nvSpPr>
          <p:cNvPr id="80" name="文本框 27"/>
          <p:cNvSpPr txBox="1">
            <a:spLocks noChangeArrowheads="1"/>
          </p:cNvSpPr>
          <p:nvPr/>
        </p:nvSpPr>
        <p:spPr bwMode="auto">
          <a:xfrm>
            <a:off x="6466762" y="3713652"/>
            <a:ext cx="683260" cy="337185"/>
          </a:xfrm>
          <a:prstGeom prst="rect">
            <a:avLst/>
          </a:prstGeom>
          <a:noFill/>
          <a:ln w="9525">
            <a:noFill/>
            <a:miter lim="800000"/>
          </a:ln>
        </p:spPr>
        <p:txBody>
          <a:bodyPr wrap="none">
            <a:spAutoFit/>
          </a:bodyPr>
          <a:lstStyle/>
          <a:p>
            <a:r>
              <a:rPr lang="en-US" altLang="zh-CN" sz="1600" b="1" dirty="0">
                <a:solidFill>
                  <a:schemeClr val="bg1"/>
                </a:solidFill>
                <a:latin typeface="微软雅黑" panose="020B0503020204020204" charset="-122"/>
                <a:ea typeface="微软雅黑" panose="020B0503020204020204" charset="-122"/>
              </a:rPr>
              <a:t>2016</a:t>
            </a:r>
            <a:endParaRPr lang="zh-CN" altLang="en-US" sz="1600" b="1" dirty="0">
              <a:solidFill>
                <a:schemeClr val="bg1"/>
              </a:solidFill>
              <a:latin typeface="微软雅黑" panose="020B0503020204020204" charset="-122"/>
              <a:ea typeface="微软雅黑" panose="020B0503020204020204" charset="-122"/>
            </a:endParaRPr>
          </a:p>
        </p:txBody>
      </p:sp>
      <p:sp>
        <p:nvSpPr>
          <p:cNvPr id="81" name="文本框 28"/>
          <p:cNvSpPr txBox="1">
            <a:spLocks noChangeArrowheads="1"/>
          </p:cNvSpPr>
          <p:nvPr/>
        </p:nvSpPr>
        <p:spPr bwMode="auto">
          <a:xfrm>
            <a:off x="8880019" y="3713652"/>
            <a:ext cx="683260" cy="337185"/>
          </a:xfrm>
          <a:prstGeom prst="rect">
            <a:avLst/>
          </a:prstGeom>
          <a:noFill/>
          <a:ln w="9525">
            <a:noFill/>
            <a:miter lim="800000"/>
          </a:ln>
        </p:spPr>
        <p:txBody>
          <a:bodyPr wrap="none">
            <a:spAutoFit/>
          </a:bodyPr>
          <a:lstStyle/>
          <a:p>
            <a:r>
              <a:rPr lang="en-US" altLang="zh-CN" sz="1600" b="1" dirty="0">
                <a:solidFill>
                  <a:schemeClr val="bg1"/>
                </a:solidFill>
                <a:latin typeface="微软雅黑" panose="020B0503020204020204" charset="-122"/>
                <a:ea typeface="微软雅黑" panose="020B0503020204020204" charset="-122"/>
              </a:rPr>
              <a:t>2017</a:t>
            </a:r>
            <a:endParaRPr lang="zh-CN" altLang="en-US" sz="1600" b="1" dirty="0">
              <a:solidFill>
                <a:schemeClr val="bg1"/>
              </a:solidFill>
              <a:latin typeface="微软雅黑" panose="020B0503020204020204" charset="-122"/>
              <a:ea typeface="微软雅黑" panose="020B0503020204020204" charset="-122"/>
            </a:endParaRPr>
          </a:p>
        </p:txBody>
      </p:sp>
      <p:grpSp>
        <p:nvGrpSpPr>
          <p:cNvPr id="5" name="组合 4"/>
          <p:cNvGrpSpPr/>
          <p:nvPr/>
        </p:nvGrpSpPr>
        <p:grpSpPr>
          <a:xfrm>
            <a:off x="1581873" y="2202547"/>
            <a:ext cx="1719396" cy="1151571"/>
            <a:chOff x="1186405" y="1797050"/>
            <a:chExt cx="1289547" cy="863678"/>
          </a:xfrm>
        </p:grpSpPr>
        <p:sp>
          <p:nvSpPr>
            <p:cNvPr id="83" name="矩形标注 82"/>
            <p:cNvSpPr/>
            <p:nvPr/>
          </p:nvSpPr>
          <p:spPr>
            <a:xfrm>
              <a:off x="1186405" y="1797050"/>
              <a:ext cx="1289547" cy="863678"/>
            </a:xfrm>
            <a:prstGeom prst="wedgeRectCallout">
              <a:avLst>
                <a:gd name="adj1" fmla="val -28240"/>
                <a:gd name="adj2" fmla="val 79084"/>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a:latin typeface="+mj-ea"/>
                <a:ea typeface="+mj-ea"/>
              </a:endParaRPr>
            </a:p>
          </p:txBody>
        </p:sp>
        <p:sp>
          <p:nvSpPr>
            <p:cNvPr id="84" name="文本框 41"/>
            <p:cNvSpPr txBox="1">
              <a:spLocks noChangeArrowheads="1"/>
            </p:cNvSpPr>
            <p:nvPr/>
          </p:nvSpPr>
          <p:spPr bwMode="auto">
            <a:xfrm>
              <a:off x="1307943" y="2058189"/>
              <a:ext cx="960840" cy="315423"/>
            </a:xfrm>
            <a:prstGeom prst="rect">
              <a:avLst/>
            </a:prstGeom>
            <a:noFill/>
            <a:ln w="9525">
              <a:noFill/>
              <a:miter lim="800000"/>
            </a:ln>
          </p:spPr>
          <p:txBody>
            <a:bodyPr wrap="none">
              <a:spAutoFit/>
            </a:bodyPr>
            <a:lstStyle/>
            <a:p>
              <a:r>
                <a:rPr lang="zh-CN" altLang="en-US" sz="2135" b="1" dirty="0">
                  <a:solidFill>
                    <a:schemeClr val="tx2"/>
                  </a:solidFill>
                  <a:latin typeface="微软雅黑" panose="020B0503020204020204" charset="-122"/>
                  <a:ea typeface="微软雅黑" panose="020B0503020204020204" charset="-122"/>
                </a:rPr>
                <a:t>添加内容</a:t>
              </a:r>
              <a:endParaRPr lang="zh-CN" altLang="en-US" sz="2135" b="1" dirty="0">
                <a:solidFill>
                  <a:schemeClr val="tx2"/>
                </a:solidFill>
                <a:latin typeface="微软雅黑" panose="020B0503020204020204" charset="-122"/>
                <a:ea typeface="微软雅黑" panose="020B0503020204020204" charset="-122"/>
              </a:endParaRPr>
            </a:p>
          </p:txBody>
        </p:sp>
      </p:grpSp>
      <p:grpSp>
        <p:nvGrpSpPr>
          <p:cNvPr id="85" name="组合 84"/>
          <p:cNvGrpSpPr/>
          <p:nvPr/>
        </p:nvGrpSpPr>
        <p:grpSpPr>
          <a:xfrm>
            <a:off x="1043101" y="4323719"/>
            <a:ext cx="2238580" cy="836585"/>
            <a:chOff x="4625182" y="1242834"/>
            <a:chExt cx="2678648" cy="1001043"/>
          </a:xfrm>
        </p:grpSpPr>
        <p:sp>
          <p:nvSpPr>
            <p:cNvPr id="86" name="文本框 65"/>
            <p:cNvSpPr txBox="1">
              <a:spLocks noChangeArrowheads="1"/>
            </p:cNvSpPr>
            <p:nvPr/>
          </p:nvSpPr>
          <p:spPr bwMode="auto">
            <a:xfrm>
              <a:off x="4625182" y="1642507"/>
              <a:ext cx="2678648" cy="601370"/>
            </a:xfrm>
            <a:prstGeom prst="rect">
              <a:avLst/>
            </a:prstGeom>
            <a:noFill/>
            <a:ln w="9525">
              <a:noFill/>
              <a:miter lim="800000"/>
            </a:ln>
          </p:spPr>
          <p:txBody>
            <a:bodyPr wrap="square">
              <a:spAutoFit/>
            </a:bodyPr>
            <a:lstStyle/>
            <a:p>
              <a:r>
                <a:rPr lang="zh-CN" altLang="en-US" sz="1335" dirty="0">
                  <a:solidFill>
                    <a:schemeClr val="bg1"/>
                  </a:solidFill>
                  <a:latin typeface="+mj-ea"/>
                </a:rPr>
                <a:t>单击此处添加文本单击此处添加文本单击此处添加</a:t>
              </a:r>
              <a:endParaRPr lang="zh-CN" altLang="en-US" sz="1335" dirty="0">
                <a:solidFill>
                  <a:schemeClr val="bg1"/>
                </a:solidFill>
                <a:latin typeface="微软雅黑" panose="020B0503020204020204" charset="-122"/>
                <a:ea typeface="微软雅黑" panose="020B0503020204020204" charset="-122"/>
              </a:endParaRPr>
            </a:p>
          </p:txBody>
        </p:sp>
        <p:sp>
          <p:nvSpPr>
            <p:cNvPr id="87" name="文本框 66"/>
            <p:cNvSpPr txBox="1">
              <a:spLocks noChangeArrowheads="1"/>
            </p:cNvSpPr>
            <p:nvPr/>
          </p:nvSpPr>
          <p:spPr bwMode="auto">
            <a:xfrm>
              <a:off x="5165894" y="1242834"/>
              <a:ext cx="1567493" cy="380633"/>
            </a:xfrm>
            <a:prstGeom prst="rect">
              <a:avLst/>
            </a:prstGeom>
            <a:noFill/>
            <a:ln w="9525">
              <a:noFill/>
              <a:miter lim="800000"/>
            </a:ln>
          </p:spPr>
          <p:txBody>
            <a:bodyPr wrap="none">
              <a:spAutoFit/>
            </a:bodyPr>
            <a:lstStyle/>
            <a:p>
              <a:r>
                <a:rPr lang="zh-CN" altLang="en-US" sz="1465" b="1" dirty="0">
                  <a:solidFill>
                    <a:schemeClr val="bg1"/>
                  </a:solidFill>
                  <a:latin typeface="微软雅黑" panose="020B0503020204020204" charset="-122"/>
                  <a:ea typeface="微软雅黑" panose="020B0503020204020204" charset="-122"/>
                </a:rPr>
                <a:t>点击添加内容</a:t>
              </a:r>
              <a:endParaRPr lang="zh-CN" altLang="en-US" sz="1465" b="1" dirty="0">
                <a:solidFill>
                  <a:schemeClr val="bg1"/>
                </a:solidFill>
                <a:latin typeface="微软雅黑" panose="020B0503020204020204" charset="-122"/>
                <a:ea typeface="微软雅黑" panose="020B0503020204020204" charset="-122"/>
              </a:endParaRPr>
            </a:p>
          </p:txBody>
        </p:sp>
      </p:grpSp>
      <p:grpSp>
        <p:nvGrpSpPr>
          <p:cNvPr id="118" name="组合 117"/>
          <p:cNvGrpSpPr/>
          <p:nvPr/>
        </p:nvGrpSpPr>
        <p:grpSpPr>
          <a:xfrm>
            <a:off x="4083144" y="2202547"/>
            <a:ext cx="1719396" cy="1151571"/>
            <a:chOff x="1186405" y="1797050"/>
            <a:chExt cx="1289547" cy="863678"/>
          </a:xfrm>
        </p:grpSpPr>
        <p:sp>
          <p:nvSpPr>
            <p:cNvPr id="119" name="矩形标注 118"/>
            <p:cNvSpPr/>
            <p:nvPr/>
          </p:nvSpPr>
          <p:spPr>
            <a:xfrm>
              <a:off x="1186405" y="1797050"/>
              <a:ext cx="1289547" cy="863678"/>
            </a:xfrm>
            <a:prstGeom prst="wedgeRectCallout">
              <a:avLst>
                <a:gd name="adj1" fmla="val -28240"/>
                <a:gd name="adj2" fmla="val 79084"/>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a:latin typeface="+mj-ea"/>
                <a:ea typeface="+mj-ea"/>
              </a:endParaRPr>
            </a:p>
          </p:txBody>
        </p:sp>
        <p:sp>
          <p:nvSpPr>
            <p:cNvPr id="120" name="文本框 41"/>
            <p:cNvSpPr txBox="1">
              <a:spLocks noChangeArrowheads="1"/>
            </p:cNvSpPr>
            <p:nvPr/>
          </p:nvSpPr>
          <p:spPr bwMode="auto">
            <a:xfrm>
              <a:off x="1307943" y="2058189"/>
              <a:ext cx="960840" cy="315423"/>
            </a:xfrm>
            <a:prstGeom prst="rect">
              <a:avLst/>
            </a:prstGeom>
            <a:noFill/>
            <a:ln w="9525">
              <a:noFill/>
              <a:miter lim="800000"/>
            </a:ln>
          </p:spPr>
          <p:txBody>
            <a:bodyPr wrap="none">
              <a:spAutoFit/>
            </a:bodyPr>
            <a:lstStyle/>
            <a:p>
              <a:r>
                <a:rPr lang="zh-CN" altLang="en-US" sz="2135" b="1" dirty="0">
                  <a:solidFill>
                    <a:schemeClr val="bg2"/>
                  </a:solidFill>
                  <a:latin typeface="微软雅黑" panose="020B0503020204020204" charset="-122"/>
                  <a:ea typeface="微软雅黑" panose="020B0503020204020204" charset="-122"/>
                </a:rPr>
                <a:t>添加内容</a:t>
              </a:r>
              <a:endParaRPr lang="zh-CN" altLang="en-US" sz="2135" b="1" dirty="0">
                <a:solidFill>
                  <a:schemeClr val="bg2"/>
                </a:solidFill>
                <a:latin typeface="微软雅黑" panose="020B0503020204020204" charset="-122"/>
                <a:ea typeface="微软雅黑" panose="020B0503020204020204" charset="-122"/>
              </a:endParaRPr>
            </a:p>
          </p:txBody>
        </p:sp>
      </p:grpSp>
      <p:grpSp>
        <p:nvGrpSpPr>
          <p:cNvPr id="121" name="组合 120"/>
          <p:cNvGrpSpPr/>
          <p:nvPr/>
        </p:nvGrpSpPr>
        <p:grpSpPr>
          <a:xfrm>
            <a:off x="6416251" y="2202547"/>
            <a:ext cx="1719396" cy="1151571"/>
            <a:chOff x="1186405" y="1797050"/>
            <a:chExt cx="1289547" cy="863678"/>
          </a:xfrm>
        </p:grpSpPr>
        <p:sp>
          <p:nvSpPr>
            <p:cNvPr id="122" name="矩形标注 121"/>
            <p:cNvSpPr/>
            <p:nvPr/>
          </p:nvSpPr>
          <p:spPr>
            <a:xfrm>
              <a:off x="1186405" y="1797050"/>
              <a:ext cx="1289547" cy="863678"/>
            </a:xfrm>
            <a:prstGeom prst="wedgeRectCallout">
              <a:avLst>
                <a:gd name="adj1" fmla="val -28240"/>
                <a:gd name="adj2" fmla="val 79084"/>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a:latin typeface="+mj-ea"/>
                <a:ea typeface="+mj-ea"/>
              </a:endParaRPr>
            </a:p>
          </p:txBody>
        </p:sp>
        <p:sp>
          <p:nvSpPr>
            <p:cNvPr id="123" name="文本框 41"/>
            <p:cNvSpPr txBox="1">
              <a:spLocks noChangeArrowheads="1"/>
            </p:cNvSpPr>
            <p:nvPr/>
          </p:nvSpPr>
          <p:spPr bwMode="auto">
            <a:xfrm>
              <a:off x="1307943" y="2058189"/>
              <a:ext cx="960840" cy="315423"/>
            </a:xfrm>
            <a:prstGeom prst="rect">
              <a:avLst/>
            </a:prstGeom>
            <a:noFill/>
            <a:ln w="9525">
              <a:noFill/>
              <a:miter lim="800000"/>
            </a:ln>
          </p:spPr>
          <p:txBody>
            <a:bodyPr wrap="none">
              <a:spAutoFit/>
            </a:bodyPr>
            <a:lstStyle/>
            <a:p>
              <a:r>
                <a:rPr lang="zh-CN" altLang="en-US" sz="2135" b="1" dirty="0">
                  <a:solidFill>
                    <a:schemeClr val="tx2"/>
                  </a:solidFill>
                  <a:latin typeface="微软雅黑" panose="020B0503020204020204" charset="-122"/>
                  <a:ea typeface="微软雅黑" panose="020B0503020204020204" charset="-122"/>
                </a:rPr>
                <a:t>添加内容</a:t>
              </a:r>
              <a:endParaRPr lang="zh-CN" altLang="en-US" sz="2135" b="1" dirty="0">
                <a:solidFill>
                  <a:schemeClr val="tx2"/>
                </a:solidFill>
                <a:latin typeface="微软雅黑" panose="020B0503020204020204" charset="-122"/>
                <a:ea typeface="微软雅黑" panose="020B0503020204020204" charset="-122"/>
              </a:endParaRPr>
            </a:p>
          </p:txBody>
        </p:sp>
      </p:grpSp>
      <p:grpSp>
        <p:nvGrpSpPr>
          <p:cNvPr id="124" name="组合 123"/>
          <p:cNvGrpSpPr/>
          <p:nvPr/>
        </p:nvGrpSpPr>
        <p:grpSpPr>
          <a:xfrm>
            <a:off x="8880019" y="2202547"/>
            <a:ext cx="1719396" cy="1151571"/>
            <a:chOff x="1186405" y="1797050"/>
            <a:chExt cx="1289547" cy="863678"/>
          </a:xfrm>
        </p:grpSpPr>
        <p:sp>
          <p:nvSpPr>
            <p:cNvPr id="125" name="矩形标注 124"/>
            <p:cNvSpPr/>
            <p:nvPr/>
          </p:nvSpPr>
          <p:spPr>
            <a:xfrm>
              <a:off x="1186405" y="1797050"/>
              <a:ext cx="1289547" cy="863678"/>
            </a:xfrm>
            <a:prstGeom prst="wedgeRectCallout">
              <a:avLst>
                <a:gd name="adj1" fmla="val -28240"/>
                <a:gd name="adj2" fmla="val 79084"/>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a:latin typeface="+mj-ea"/>
                <a:ea typeface="+mj-ea"/>
              </a:endParaRPr>
            </a:p>
          </p:txBody>
        </p:sp>
        <p:sp>
          <p:nvSpPr>
            <p:cNvPr id="126" name="文本框 41"/>
            <p:cNvSpPr txBox="1">
              <a:spLocks noChangeArrowheads="1"/>
            </p:cNvSpPr>
            <p:nvPr/>
          </p:nvSpPr>
          <p:spPr bwMode="auto">
            <a:xfrm>
              <a:off x="1307943" y="2058189"/>
              <a:ext cx="960840" cy="315423"/>
            </a:xfrm>
            <a:prstGeom prst="rect">
              <a:avLst/>
            </a:prstGeom>
            <a:noFill/>
            <a:ln w="9525">
              <a:noFill/>
              <a:miter lim="800000"/>
            </a:ln>
          </p:spPr>
          <p:txBody>
            <a:bodyPr wrap="none">
              <a:spAutoFit/>
            </a:bodyPr>
            <a:lstStyle/>
            <a:p>
              <a:r>
                <a:rPr lang="zh-CN" altLang="en-US" sz="2135" b="1" dirty="0">
                  <a:solidFill>
                    <a:schemeClr val="bg2"/>
                  </a:solidFill>
                  <a:latin typeface="微软雅黑" panose="020B0503020204020204" charset="-122"/>
                  <a:ea typeface="微软雅黑" panose="020B0503020204020204" charset="-122"/>
                </a:rPr>
                <a:t>添加内容</a:t>
              </a:r>
              <a:endParaRPr lang="zh-CN" altLang="en-US" sz="2135" b="1" dirty="0">
                <a:solidFill>
                  <a:schemeClr val="bg2"/>
                </a:solidFill>
                <a:latin typeface="微软雅黑" panose="020B0503020204020204" charset="-122"/>
                <a:ea typeface="微软雅黑" panose="020B0503020204020204" charset="-122"/>
              </a:endParaRPr>
            </a:p>
          </p:txBody>
        </p:sp>
      </p:grpSp>
      <p:grpSp>
        <p:nvGrpSpPr>
          <p:cNvPr id="127" name="组合 126"/>
          <p:cNvGrpSpPr/>
          <p:nvPr/>
        </p:nvGrpSpPr>
        <p:grpSpPr>
          <a:xfrm>
            <a:off x="3373817" y="4323719"/>
            <a:ext cx="2238580" cy="836585"/>
            <a:chOff x="4625182" y="1242834"/>
            <a:chExt cx="2678648" cy="1001043"/>
          </a:xfrm>
        </p:grpSpPr>
        <p:sp>
          <p:nvSpPr>
            <p:cNvPr id="128" name="文本框 65"/>
            <p:cNvSpPr txBox="1">
              <a:spLocks noChangeArrowheads="1"/>
            </p:cNvSpPr>
            <p:nvPr/>
          </p:nvSpPr>
          <p:spPr bwMode="auto">
            <a:xfrm>
              <a:off x="4625182" y="1642507"/>
              <a:ext cx="2678648" cy="601370"/>
            </a:xfrm>
            <a:prstGeom prst="rect">
              <a:avLst/>
            </a:prstGeom>
            <a:noFill/>
            <a:ln w="9525">
              <a:noFill/>
              <a:miter lim="800000"/>
            </a:ln>
          </p:spPr>
          <p:txBody>
            <a:bodyPr wrap="square">
              <a:spAutoFit/>
            </a:bodyPr>
            <a:lstStyle/>
            <a:p>
              <a:r>
                <a:rPr lang="zh-CN" altLang="en-US" sz="1335" dirty="0">
                  <a:solidFill>
                    <a:schemeClr val="bg1"/>
                  </a:solidFill>
                  <a:latin typeface="+mj-ea"/>
                </a:rPr>
                <a:t>单击此处添加文本单击此处添加文本单击此处添加</a:t>
              </a:r>
              <a:endParaRPr lang="zh-CN" altLang="en-US" sz="1335" dirty="0">
                <a:solidFill>
                  <a:schemeClr val="bg1"/>
                </a:solidFill>
                <a:latin typeface="微软雅黑" panose="020B0503020204020204" charset="-122"/>
                <a:ea typeface="微软雅黑" panose="020B0503020204020204" charset="-122"/>
              </a:endParaRPr>
            </a:p>
          </p:txBody>
        </p:sp>
        <p:sp>
          <p:nvSpPr>
            <p:cNvPr id="129" name="文本框 66"/>
            <p:cNvSpPr txBox="1">
              <a:spLocks noChangeArrowheads="1"/>
            </p:cNvSpPr>
            <p:nvPr/>
          </p:nvSpPr>
          <p:spPr bwMode="auto">
            <a:xfrm>
              <a:off x="5165894" y="1242834"/>
              <a:ext cx="1567493" cy="380633"/>
            </a:xfrm>
            <a:prstGeom prst="rect">
              <a:avLst/>
            </a:prstGeom>
            <a:noFill/>
            <a:ln w="9525">
              <a:noFill/>
              <a:miter lim="800000"/>
            </a:ln>
          </p:spPr>
          <p:txBody>
            <a:bodyPr wrap="none">
              <a:spAutoFit/>
            </a:bodyPr>
            <a:lstStyle/>
            <a:p>
              <a:r>
                <a:rPr lang="zh-CN" altLang="en-US" sz="1465" b="1" dirty="0">
                  <a:solidFill>
                    <a:schemeClr val="bg1"/>
                  </a:solidFill>
                  <a:latin typeface="微软雅黑" panose="020B0503020204020204" charset="-122"/>
                  <a:ea typeface="微软雅黑" panose="020B0503020204020204" charset="-122"/>
                </a:rPr>
                <a:t>点击添加内容</a:t>
              </a:r>
              <a:endParaRPr lang="zh-CN" altLang="en-US" sz="1465" b="1" dirty="0">
                <a:solidFill>
                  <a:schemeClr val="bg1"/>
                </a:solidFill>
                <a:latin typeface="微软雅黑" panose="020B0503020204020204" charset="-122"/>
                <a:ea typeface="微软雅黑" panose="020B0503020204020204" charset="-122"/>
              </a:endParaRPr>
            </a:p>
          </p:txBody>
        </p:sp>
      </p:grpSp>
      <p:grpSp>
        <p:nvGrpSpPr>
          <p:cNvPr id="130" name="组合 129"/>
          <p:cNvGrpSpPr/>
          <p:nvPr/>
        </p:nvGrpSpPr>
        <p:grpSpPr>
          <a:xfrm>
            <a:off x="5897067" y="4323719"/>
            <a:ext cx="2238580" cy="836585"/>
            <a:chOff x="4625182" y="1242834"/>
            <a:chExt cx="2678648" cy="1001043"/>
          </a:xfrm>
        </p:grpSpPr>
        <p:sp>
          <p:nvSpPr>
            <p:cNvPr id="131" name="文本框 65"/>
            <p:cNvSpPr txBox="1">
              <a:spLocks noChangeArrowheads="1"/>
            </p:cNvSpPr>
            <p:nvPr/>
          </p:nvSpPr>
          <p:spPr bwMode="auto">
            <a:xfrm>
              <a:off x="4625182" y="1642507"/>
              <a:ext cx="2678648" cy="601370"/>
            </a:xfrm>
            <a:prstGeom prst="rect">
              <a:avLst/>
            </a:prstGeom>
            <a:noFill/>
            <a:ln w="9525">
              <a:noFill/>
              <a:miter lim="800000"/>
            </a:ln>
          </p:spPr>
          <p:txBody>
            <a:bodyPr wrap="square">
              <a:spAutoFit/>
            </a:bodyPr>
            <a:lstStyle/>
            <a:p>
              <a:r>
                <a:rPr lang="zh-CN" altLang="en-US" sz="1335" dirty="0">
                  <a:solidFill>
                    <a:schemeClr val="bg1"/>
                  </a:solidFill>
                  <a:latin typeface="+mj-ea"/>
                </a:rPr>
                <a:t>单击此处添加文本单击此处添加文本单击此处添加</a:t>
              </a:r>
              <a:endParaRPr lang="zh-CN" altLang="en-US" sz="1335" dirty="0">
                <a:solidFill>
                  <a:schemeClr val="bg1"/>
                </a:solidFill>
                <a:latin typeface="微软雅黑" panose="020B0503020204020204" charset="-122"/>
                <a:ea typeface="微软雅黑" panose="020B0503020204020204" charset="-122"/>
              </a:endParaRPr>
            </a:p>
          </p:txBody>
        </p:sp>
        <p:sp>
          <p:nvSpPr>
            <p:cNvPr id="132" name="文本框 66"/>
            <p:cNvSpPr txBox="1">
              <a:spLocks noChangeArrowheads="1"/>
            </p:cNvSpPr>
            <p:nvPr/>
          </p:nvSpPr>
          <p:spPr bwMode="auto">
            <a:xfrm>
              <a:off x="5165894" y="1242834"/>
              <a:ext cx="1567493" cy="380633"/>
            </a:xfrm>
            <a:prstGeom prst="rect">
              <a:avLst/>
            </a:prstGeom>
            <a:noFill/>
            <a:ln w="9525">
              <a:noFill/>
              <a:miter lim="800000"/>
            </a:ln>
          </p:spPr>
          <p:txBody>
            <a:bodyPr wrap="none">
              <a:spAutoFit/>
            </a:bodyPr>
            <a:lstStyle/>
            <a:p>
              <a:r>
                <a:rPr lang="zh-CN" altLang="en-US" sz="1465" b="1" dirty="0">
                  <a:solidFill>
                    <a:schemeClr val="bg1"/>
                  </a:solidFill>
                  <a:latin typeface="微软雅黑" panose="020B0503020204020204" charset="-122"/>
                  <a:ea typeface="微软雅黑" panose="020B0503020204020204" charset="-122"/>
                </a:rPr>
                <a:t>点击添加内容</a:t>
              </a:r>
              <a:endParaRPr lang="zh-CN" altLang="en-US" sz="1465" b="1" dirty="0">
                <a:solidFill>
                  <a:schemeClr val="bg1"/>
                </a:solidFill>
                <a:latin typeface="微软雅黑" panose="020B0503020204020204" charset="-122"/>
                <a:ea typeface="微软雅黑" panose="020B0503020204020204" charset="-122"/>
              </a:endParaRPr>
            </a:p>
          </p:txBody>
        </p:sp>
      </p:grpSp>
      <p:grpSp>
        <p:nvGrpSpPr>
          <p:cNvPr id="133" name="组合 132"/>
          <p:cNvGrpSpPr/>
          <p:nvPr/>
        </p:nvGrpSpPr>
        <p:grpSpPr>
          <a:xfrm>
            <a:off x="8254187" y="4323719"/>
            <a:ext cx="2238580" cy="836585"/>
            <a:chOff x="4625182" y="1242834"/>
            <a:chExt cx="2678648" cy="1001043"/>
          </a:xfrm>
        </p:grpSpPr>
        <p:sp>
          <p:nvSpPr>
            <p:cNvPr id="134" name="文本框 65"/>
            <p:cNvSpPr txBox="1">
              <a:spLocks noChangeArrowheads="1"/>
            </p:cNvSpPr>
            <p:nvPr/>
          </p:nvSpPr>
          <p:spPr bwMode="auto">
            <a:xfrm>
              <a:off x="4625182" y="1642507"/>
              <a:ext cx="2678648" cy="601370"/>
            </a:xfrm>
            <a:prstGeom prst="rect">
              <a:avLst/>
            </a:prstGeom>
            <a:noFill/>
            <a:ln w="9525">
              <a:noFill/>
              <a:miter lim="800000"/>
            </a:ln>
          </p:spPr>
          <p:txBody>
            <a:bodyPr wrap="square">
              <a:spAutoFit/>
            </a:bodyPr>
            <a:lstStyle/>
            <a:p>
              <a:r>
                <a:rPr lang="zh-CN" altLang="en-US" sz="1335" dirty="0">
                  <a:solidFill>
                    <a:schemeClr val="bg1"/>
                  </a:solidFill>
                  <a:latin typeface="+mj-ea"/>
                </a:rPr>
                <a:t>单击此处添加文本单击此处添加文本单击此处添加</a:t>
              </a:r>
              <a:endParaRPr lang="zh-CN" altLang="en-US" sz="1335" dirty="0">
                <a:solidFill>
                  <a:schemeClr val="bg1"/>
                </a:solidFill>
                <a:latin typeface="微软雅黑" panose="020B0503020204020204" charset="-122"/>
                <a:ea typeface="微软雅黑" panose="020B0503020204020204" charset="-122"/>
              </a:endParaRPr>
            </a:p>
          </p:txBody>
        </p:sp>
        <p:sp>
          <p:nvSpPr>
            <p:cNvPr id="135" name="文本框 66"/>
            <p:cNvSpPr txBox="1">
              <a:spLocks noChangeArrowheads="1"/>
            </p:cNvSpPr>
            <p:nvPr/>
          </p:nvSpPr>
          <p:spPr bwMode="auto">
            <a:xfrm>
              <a:off x="5165894" y="1242834"/>
              <a:ext cx="1567493" cy="380633"/>
            </a:xfrm>
            <a:prstGeom prst="rect">
              <a:avLst/>
            </a:prstGeom>
            <a:noFill/>
            <a:ln w="9525">
              <a:noFill/>
              <a:miter lim="800000"/>
            </a:ln>
          </p:spPr>
          <p:txBody>
            <a:bodyPr wrap="none">
              <a:spAutoFit/>
            </a:bodyPr>
            <a:lstStyle/>
            <a:p>
              <a:r>
                <a:rPr lang="zh-CN" altLang="en-US" sz="1465" b="1" dirty="0">
                  <a:solidFill>
                    <a:schemeClr val="bg1"/>
                  </a:solidFill>
                  <a:latin typeface="微软雅黑" panose="020B0503020204020204" charset="-122"/>
                  <a:ea typeface="微软雅黑" panose="020B0503020204020204" charset="-122"/>
                </a:rPr>
                <a:t>点击添加内容</a:t>
              </a:r>
              <a:endParaRPr lang="zh-CN" altLang="en-US" sz="1465" b="1" dirty="0">
                <a:solidFill>
                  <a:schemeClr val="bg1"/>
                </a:solidFill>
                <a:latin typeface="微软雅黑" panose="020B0503020204020204" charset="-122"/>
                <a:ea typeface="微软雅黑" panose="020B0503020204020204" charset="-122"/>
              </a:endParaRPr>
            </a:p>
          </p:txBody>
        </p:sp>
      </p:gr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50"/>
                                        </p:tgtEl>
                                        <p:attrNameLst>
                                          <p:attrName>style.visibility</p:attrName>
                                        </p:attrNameLst>
                                      </p:cBhvr>
                                      <p:to>
                                        <p:strVal val="visible"/>
                                      </p:to>
                                    </p:set>
                                    <p:anim calcmode="lin" valueType="num">
                                      <p:cBhvr additive="base">
                                        <p:cTn id="7" dur="500" fill="hold"/>
                                        <p:tgtEl>
                                          <p:spTgt spid="150"/>
                                        </p:tgtEl>
                                        <p:attrNameLst>
                                          <p:attrName>ppt_x</p:attrName>
                                        </p:attrNameLst>
                                      </p:cBhvr>
                                      <p:tavLst>
                                        <p:tav tm="0">
                                          <p:val>
                                            <p:strVal val="0-#ppt_w/2"/>
                                          </p:val>
                                        </p:tav>
                                        <p:tav tm="100000">
                                          <p:val>
                                            <p:strVal val="#ppt_x"/>
                                          </p:val>
                                        </p:tav>
                                      </p:tavLst>
                                    </p:anim>
                                    <p:anim calcmode="lin" valueType="num">
                                      <p:cBhvr additive="base">
                                        <p:cTn id="8" dur="500" fill="hold"/>
                                        <p:tgtEl>
                                          <p:spTgt spid="15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76"/>
                                        </p:tgtEl>
                                        <p:attrNameLst>
                                          <p:attrName>style.visibility</p:attrName>
                                        </p:attrNameLst>
                                      </p:cBhvr>
                                      <p:to>
                                        <p:strVal val="visible"/>
                                      </p:to>
                                    </p:set>
                                    <p:anim calcmode="lin" valueType="num">
                                      <p:cBhvr additive="base">
                                        <p:cTn id="13" dur="500" fill="hold"/>
                                        <p:tgtEl>
                                          <p:spTgt spid="76"/>
                                        </p:tgtEl>
                                        <p:attrNameLst>
                                          <p:attrName>ppt_x</p:attrName>
                                        </p:attrNameLst>
                                      </p:cBhvr>
                                      <p:tavLst>
                                        <p:tav tm="0">
                                          <p:val>
                                            <p:strVal val="0-#ppt_w/2"/>
                                          </p:val>
                                        </p:tav>
                                        <p:tav tm="100000">
                                          <p:val>
                                            <p:strVal val="#ppt_x"/>
                                          </p:val>
                                        </p:tav>
                                      </p:tavLst>
                                    </p:anim>
                                    <p:anim calcmode="lin" valueType="num">
                                      <p:cBhvr additive="base">
                                        <p:cTn id="14" dur="500" fill="hold"/>
                                        <p:tgtEl>
                                          <p:spTgt spid="76"/>
                                        </p:tgtEl>
                                        <p:attrNameLst>
                                          <p:attrName>ppt_y</p:attrName>
                                        </p:attrNameLst>
                                      </p:cBhvr>
                                      <p:tavLst>
                                        <p:tav tm="0">
                                          <p:val>
                                            <p:strVal val="#ppt_y"/>
                                          </p:val>
                                        </p:tav>
                                        <p:tav tm="100000">
                                          <p:val>
                                            <p:strVal val="#ppt_y"/>
                                          </p:val>
                                        </p:tav>
                                      </p:tavLst>
                                    </p:anim>
                                  </p:childTnLst>
                                </p:cTn>
                              </p:par>
                            </p:childTnLst>
                          </p:cTn>
                        </p:par>
                        <p:par>
                          <p:cTn id="15" fill="hold">
                            <p:stCondLst>
                              <p:cond delay="500"/>
                            </p:stCondLst>
                            <p:childTnLst>
                              <p:par>
                                <p:cTn id="16" presetID="42" presetClass="entr" presetSubtype="0" fill="hold"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500"/>
                                        <p:tgtEl>
                                          <p:spTgt spid="5"/>
                                        </p:tgtEl>
                                      </p:cBhvr>
                                    </p:animEffect>
                                    <p:anim calcmode="lin" valueType="num">
                                      <p:cBhvr>
                                        <p:cTn id="19" dur="500" fill="hold"/>
                                        <p:tgtEl>
                                          <p:spTgt spid="5"/>
                                        </p:tgtEl>
                                        <p:attrNameLst>
                                          <p:attrName>ppt_x</p:attrName>
                                        </p:attrNameLst>
                                      </p:cBhvr>
                                      <p:tavLst>
                                        <p:tav tm="0">
                                          <p:val>
                                            <p:strVal val="#ppt_x"/>
                                          </p:val>
                                        </p:tav>
                                        <p:tav tm="100000">
                                          <p:val>
                                            <p:strVal val="#ppt_x"/>
                                          </p:val>
                                        </p:tav>
                                      </p:tavLst>
                                    </p:anim>
                                    <p:anim calcmode="lin" valueType="num">
                                      <p:cBhvr>
                                        <p:cTn id="20" dur="500" fill="hold"/>
                                        <p:tgtEl>
                                          <p:spTgt spid="5"/>
                                        </p:tgtEl>
                                        <p:attrNameLst>
                                          <p:attrName>ppt_y</p:attrName>
                                        </p:attrNameLst>
                                      </p:cBhvr>
                                      <p:tavLst>
                                        <p:tav tm="0">
                                          <p:val>
                                            <p:strVal val="#ppt_y+.1"/>
                                          </p:val>
                                        </p:tav>
                                        <p:tav tm="100000">
                                          <p:val>
                                            <p:strVal val="#ppt_y"/>
                                          </p:val>
                                        </p:tav>
                                      </p:tavLst>
                                    </p:anim>
                                  </p:childTnLst>
                                </p:cTn>
                              </p:par>
                            </p:childTnLst>
                          </p:cTn>
                        </p:par>
                        <p:par>
                          <p:cTn id="21" fill="hold">
                            <p:stCondLst>
                              <p:cond delay="1000"/>
                            </p:stCondLst>
                            <p:childTnLst>
                              <p:par>
                                <p:cTn id="22" presetID="42" presetClass="entr" presetSubtype="0" fill="hold" nodeType="afterEffect">
                                  <p:stCondLst>
                                    <p:cond delay="0"/>
                                  </p:stCondLst>
                                  <p:childTnLst>
                                    <p:set>
                                      <p:cBhvr>
                                        <p:cTn id="23" dur="1" fill="hold">
                                          <p:stCondLst>
                                            <p:cond delay="0"/>
                                          </p:stCondLst>
                                        </p:cTn>
                                        <p:tgtEl>
                                          <p:spTgt spid="118"/>
                                        </p:tgtEl>
                                        <p:attrNameLst>
                                          <p:attrName>style.visibility</p:attrName>
                                        </p:attrNameLst>
                                      </p:cBhvr>
                                      <p:to>
                                        <p:strVal val="visible"/>
                                      </p:to>
                                    </p:set>
                                    <p:animEffect transition="in" filter="fade">
                                      <p:cBhvr>
                                        <p:cTn id="24" dur="500"/>
                                        <p:tgtEl>
                                          <p:spTgt spid="118"/>
                                        </p:tgtEl>
                                      </p:cBhvr>
                                    </p:animEffect>
                                    <p:anim calcmode="lin" valueType="num">
                                      <p:cBhvr>
                                        <p:cTn id="25" dur="500" fill="hold"/>
                                        <p:tgtEl>
                                          <p:spTgt spid="118"/>
                                        </p:tgtEl>
                                        <p:attrNameLst>
                                          <p:attrName>ppt_x</p:attrName>
                                        </p:attrNameLst>
                                      </p:cBhvr>
                                      <p:tavLst>
                                        <p:tav tm="0">
                                          <p:val>
                                            <p:strVal val="#ppt_x"/>
                                          </p:val>
                                        </p:tav>
                                        <p:tav tm="100000">
                                          <p:val>
                                            <p:strVal val="#ppt_x"/>
                                          </p:val>
                                        </p:tav>
                                      </p:tavLst>
                                    </p:anim>
                                    <p:anim calcmode="lin" valueType="num">
                                      <p:cBhvr>
                                        <p:cTn id="26" dur="500" fill="hold"/>
                                        <p:tgtEl>
                                          <p:spTgt spid="118"/>
                                        </p:tgtEl>
                                        <p:attrNameLst>
                                          <p:attrName>ppt_y</p:attrName>
                                        </p:attrNameLst>
                                      </p:cBhvr>
                                      <p:tavLst>
                                        <p:tav tm="0">
                                          <p:val>
                                            <p:strVal val="#ppt_y+.1"/>
                                          </p:val>
                                        </p:tav>
                                        <p:tav tm="100000">
                                          <p:val>
                                            <p:strVal val="#ppt_y"/>
                                          </p:val>
                                        </p:tav>
                                      </p:tavLst>
                                    </p:anim>
                                  </p:childTnLst>
                                </p:cTn>
                              </p:par>
                            </p:childTnLst>
                          </p:cTn>
                        </p:par>
                        <p:par>
                          <p:cTn id="27" fill="hold">
                            <p:stCondLst>
                              <p:cond delay="1500"/>
                            </p:stCondLst>
                            <p:childTnLst>
                              <p:par>
                                <p:cTn id="28" presetID="42" presetClass="entr" presetSubtype="0" fill="hold" nodeType="afterEffect">
                                  <p:stCondLst>
                                    <p:cond delay="0"/>
                                  </p:stCondLst>
                                  <p:childTnLst>
                                    <p:set>
                                      <p:cBhvr>
                                        <p:cTn id="29" dur="1" fill="hold">
                                          <p:stCondLst>
                                            <p:cond delay="0"/>
                                          </p:stCondLst>
                                        </p:cTn>
                                        <p:tgtEl>
                                          <p:spTgt spid="121"/>
                                        </p:tgtEl>
                                        <p:attrNameLst>
                                          <p:attrName>style.visibility</p:attrName>
                                        </p:attrNameLst>
                                      </p:cBhvr>
                                      <p:to>
                                        <p:strVal val="visible"/>
                                      </p:to>
                                    </p:set>
                                    <p:animEffect transition="in" filter="fade">
                                      <p:cBhvr>
                                        <p:cTn id="30" dur="500"/>
                                        <p:tgtEl>
                                          <p:spTgt spid="121"/>
                                        </p:tgtEl>
                                      </p:cBhvr>
                                    </p:animEffect>
                                    <p:anim calcmode="lin" valueType="num">
                                      <p:cBhvr>
                                        <p:cTn id="31" dur="500" fill="hold"/>
                                        <p:tgtEl>
                                          <p:spTgt spid="121"/>
                                        </p:tgtEl>
                                        <p:attrNameLst>
                                          <p:attrName>ppt_x</p:attrName>
                                        </p:attrNameLst>
                                      </p:cBhvr>
                                      <p:tavLst>
                                        <p:tav tm="0">
                                          <p:val>
                                            <p:strVal val="#ppt_x"/>
                                          </p:val>
                                        </p:tav>
                                        <p:tav tm="100000">
                                          <p:val>
                                            <p:strVal val="#ppt_x"/>
                                          </p:val>
                                        </p:tav>
                                      </p:tavLst>
                                    </p:anim>
                                    <p:anim calcmode="lin" valueType="num">
                                      <p:cBhvr>
                                        <p:cTn id="32" dur="500" fill="hold"/>
                                        <p:tgtEl>
                                          <p:spTgt spid="121"/>
                                        </p:tgtEl>
                                        <p:attrNameLst>
                                          <p:attrName>ppt_y</p:attrName>
                                        </p:attrNameLst>
                                      </p:cBhvr>
                                      <p:tavLst>
                                        <p:tav tm="0">
                                          <p:val>
                                            <p:strVal val="#ppt_y+.1"/>
                                          </p:val>
                                        </p:tav>
                                        <p:tav tm="100000">
                                          <p:val>
                                            <p:strVal val="#ppt_y"/>
                                          </p:val>
                                        </p:tav>
                                      </p:tavLst>
                                    </p:anim>
                                  </p:childTnLst>
                                </p:cTn>
                              </p:par>
                            </p:childTnLst>
                          </p:cTn>
                        </p:par>
                        <p:par>
                          <p:cTn id="33" fill="hold">
                            <p:stCondLst>
                              <p:cond delay="2000"/>
                            </p:stCondLst>
                            <p:childTnLst>
                              <p:par>
                                <p:cTn id="34" presetID="42" presetClass="entr" presetSubtype="0" fill="hold" nodeType="afterEffect">
                                  <p:stCondLst>
                                    <p:cond delay="0"/>
                                  </p:stCondLst>
                                  <p:childTnLst>
                                    <p:set>
                                      <p:cBhvr>
                                        <p:cTn id="35" dur="1" fill="hold">
                                          <p:stCondLst>
                                            <p:cond delay="0"/>
                                          </p:stCondLst>
                                        </p:cTn>
                                        <p:tgtEl>
                                          <p:spTgt spid="124"/>
                                        </p:tgtEl>
                                        <p:attrNameLst>
                                          <p:attrName>style.visibility</p:attrName>
                                        </p:attrNameLst>
                                      </p:cBhvr>
                                      <p:to>
                                        <p:strVal val="visible"/>
                                      </p:to>
                                    </p:set>
                                    <p:animEffect transition="in" filter="fade">
                                      <p:cBhvr>
                                        <p:cTn id="36" dur="500"/>
                                        <p:tgtEl>
                                          <p:spTgt spid="124"/>
                                        </p:tgtEl>
                                      </p:cBhvr>
                                    </p:animEffect>
                                    <p:anim calcmode="lin" valueType="num">
                                      <p:cBhvr>
                                        <p:cTn id="37" dur="500" fill="hold"/>
                                        <p:tgtEl>
                                          <p:spTgt spid="124"/>
                                        </p:tgtEl>
                                        <p:attrNameLst>
                                          <p:attrName>ppt_x</p:attrName>
                                        </p:attrNameLst>
                                      </p:cBhvr>
                                      <p:tavLst>
                                        <p:tav tm="0">
                                          <p:val>
                                            <p:strVal val="#ppt_x"/>
                                          </p:val>
                                        </p:tav>
                                        <p:tav tm="100000">
                                          <p:val>
                                            <p:strVal val="#ppt_x"/>
                                          </p:val>
                                        </p:tav>
                                      </p:tavLst>
                                    </p:anim>
                                    <p:anim calcmode="lin" valueType="num">
                                      <p:cBhvr>
                                        <p:cTn id="38" dur="500" fill="hold"/>
                                        <p:tgtEl>
                                          <p:spTgt spid="124"/>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grpId="0" nodeType="clickEffect">
                                  <p:stCondLst>
                                    <p:cond delay="0"/>
                                  </p:stCondLst>
                                  <p:childTnLst>
                                    <p:set>
                                      <p:cBhvr>
                                        <p:cTn id="42" dur="1" fill="hold">
                                          <p:stCondLst>
                                            <p:cond delay="0"/>
                                          </p:stCondLst>
                                        </p:cTn>
                                        <p:tgtEl>
                                          <p:spTgt spid="78"/>
                                        </p:tgtEl>
                                        <p:attrNameLst>
                                          <p:attrName>style.visibility</p:attrName>
                                        </p:attrNameLst>
                                      </p:cBhvr>
                                      <p:to>
                                        <p:strVal val="visible"/>
                                      </p:to>
                                    </p:set>
                                    <p:animEffect transition="in" filter="fade">
                                      <p:cBhvr>
                                        <p:cTn id="43" dur="500"/>
                                        <p:tgtEl>
                                          <p:spTgt spid="78"/>
                                        </p:tgtEl>
                                      </p:cBhvr>
                                    </p:animEffect>
                                    <p:anim calcmode="lin" valueType="num">
                                      <p:cBhvr>
                                        <p:cTn id="44" dur="500" fill="hold"/>
                                        <p:tgtEl>
                                          <p:spTgt spid="78"/>
                                        </p:tgtEl>
                                        <p:attrNameLst>
                                          <p:attrName>ppt_x</p:attrName>
                                        </p:attrNameLst>
                                      </p:cBhvr>
                                      <p:tavLst>
                                        <p:tav tm="0">
                                          <p:val>
                                            <p:strVal val="#ppt_x"/>
                                          </p:val>
                                        </p:tav>
                                        <p:tav tm="100000">
                                          <p:val>
                                            <p:strVal val="#ppt_x"/>
                                          </p:val>
                                        </p:tav>
                                      </p:tavLst>
                                    </p:anim>
                                    <p:anim calcmode="lin" valueType="num">
                                      <p:cBhvr>
                                        <p:cTn id="45" dur="500" fill="hold"/>
                                        <p:tgtEl>
                                          <p:spTgt spid="78"/>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79"/>
                                        </p:tgtEl>
                                        <p:attrNameLst>
                                          <p:attrName>style.visibility</p:attrName>
                                        </p:attrNameLst>
                                      </p:cBhvr>
                                      <p:to>
                                        <p:strVal val="visible"/>
                                      </p:to>
                                    </p:set>
                                    <p:animEffect transition="in" filter="fade">
                                      <p:cBhvr>
                                        <p:cTn id="48" dur="500"/>
                                        <p:tgtEl>
                                          <p:spTgt spid="79"/>
                                        </p:tgtEl>
                                      </p:cBhvr>
                                    </p:animEffect>
                                    <p:anim calcmode="lin" valueType="num">
                                      <p:cBhvr>
                                        <p:cTn id="49" dur="500" fill="hold"/>
                                        <p:tgtEl>
                                          <p:spTgt spid="79"/>
                                        </p:tgtEl>
                                        <p:attrNameLst>
                                          <p:attrName>ppt_x</p:attrName>
                                        </p:attrNameLst>
                                      </p:cBhvr>
                                      <p:tavLst>
                                        <p:tav tm="0">
                                          <p:val>
                                            <p:strVal val="#ppt_x"/>
                                          </p:val>
                                        </p:tav>
                                        <p:tav tm="100000">
                                          <p:val>
                                            <p:strVal val="#ppt_x"/>
                                          </p:val>
                                        </p:tav>
                                      </p:tavLst>
                                    </p:anim>
                                    <p:anim calcmode="lin" valueType="num">
                                      <p:cBhvr>
                                        <p:cTn id="50" dur="500" fill="hold"/>
                                        <p:tgtEl>
                                          <p:spTgt spid="79"/>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0"/>
                                  </p:stCondLst>
                                  <p:childTnLst>
                                    <p:set>
                                      <p:cBhvr>
                                        <p:cTn id="52" dur="1" fill="hold">
                                          <p:stCondLst>
                                            <p:cond delay="0"/>
                                          </p:stCondLst>
                                        </p:cTn>
                                        <p:tgtEl>
                                          <p:spTgt spid="80"/>
                                        </p:tgtEl>
                                        <p:attrNameLst>
                                          <p:attrName>style.visibility</p:attrName>
                                        </p:attrNameLst>
                                      </p:cBhvr>
                                      <p:to>
                                        <p:strVal val="visible"/>
                                      </p:to>
                                    </p:set>
                                    <p:animEffect transition="in" filter="fade">
                                      <p:cBhvr>
                                        <p:cTn id="53" dur="500"/>
                                        <p:tgtEl>
                                          <p:spTgt spid="80"/>
                                        </p:tgtEl>
                                      </p:cBhvr>
                                    </p:animEffect>
                                    <p:anim calcmode="lin" valueType="num">
                                      <p:cBhvr>
                                        <p:cTn id="54" dur="500" fill="hold"/>
                                        <p:tgtEl>
                                          <p:spTgt spid="80"/>
                                        </p:tgtEl>
                                        <p:attrNameLst>
                                          <p:attrName>ppt_x</p:attrName>
                                        </p:attrNameLst>
                                      </p:cBhvr>
                                      <p:tavLst>
                                        <p:tav tm="0">
                                          <p:val>
                                            <p:strVal val="#ppt_x"/>
                                          </p:val>
                                        </p:tav>
                                        <p:tav tm="100000">
                                          <p:val>
                                            <p:strVal val="#ppt_x"/>
                                          </p:val>
                                        </p:tav>
                                      </p:tavLst>
                                    </p:anim>
                                    <p:anim calcmode="lin" valueType="num">
                                      <p:cBhvr>
                                        <p:cTn id="55" dur="500" fill="hold"/>
                                        <p:tgtEl>
                                          <p:spTgt spid="80"/>
                                        </p:tgtEl>
                                        <p:attrNameLst>
                                          <p:attrName>ppt_y</p:attrName>
                                        </p:attrNameLst>
                                      </p:cBhvr>
                                      <p:tavLst>
                                        <p:tav tm="0">
                                          <p:val>
                                            <p:strVal val="#ppt_y+.1"/>
                                          </p:val>
                                        </p:tav>
                                        <p:tav tm="100000">
                                          <p:val>
                                            <p:strVal val="#ppt_y"/>
                                          </p:val>
                                        </p:tav>
                                      </p:tavLst>
                                    </p:anim>
                                  </p:childTnLst>
                                </p:cTn>
                              </p:par>
                              <p:par>
                                <p:cTn id="56" presetID="42" presetClass="entr" presetSubtype="0" fill="hold" grpId="0" nodeType="withEffect">
                                  <p:stCondLst>
                                    <p:cond delay="0"/>
                                  </p:stCondLst>
                                  <p:childTnLst>
                                    <p:set>
                                      <p:cBhvr>
                                        <p:cTn id="57" dur="1" fill="hold">
                                          <p:stCondLst>
                                            <p:cond delay="0"/>
                                          </p:stCondLst>
                                        </p:cTn>
                                        <p:tgtEl>
                                          <p:spTgt spid="81"/>
                                        </p:tgtEl>
                                        <p:attrNameLst>
                                          <p:attrName>style.visibility</p:attrName>
                                        </p:attrNameLst>
                                      </p:cBhvr>
                                      <p:to>
                                        <p:strVal val="visible"/>
                                      </p:to>
                                    </p:set>
                                    <p:animEffect transition="in" filter="fade">
                                      <p:cBhvr>
                                        <p:cTn id="58" dur="500"/>
                                        <p:tgtEl>
                                          <p:spTgt spid="81"/>
                                        </p:tgtEl>
                                      </p:cBhvr>
                                    </p:animEffect>
                                    <p:anim calcmode="lin" valueType="num">
                                      <p:cBhvr>
                                        <p:cTn id="59" dur="500" fill="hold"/>
                                        <p:tgtEl>
                                          <p:spTgt spid="81"/>
                                        </p:tgtEl>
                                        <p:attrNameLst>
                                          <p:attrName>ppt_x</p:attrName>
                                        </p:attrNameLst>
                                      </p:cBhvr>
                                      <p:tavLst>
                                        <p:tav tm="0">
                                          <p:val>
                                            <p:strVal val="#ppt_x"/>
                                          </p:val>
                                        </p:tav>
                                        <p:tav tm="100000">
                                          <p:val>
                                            <p:strVal val="#ppt_x"/>
                                          </p:val>
                                        </p:tav>
                                      </p:tavLst>
                                    </p:anim>
                                    <p:anim calcmode="lin" valueType="num">
                                      <p:cBhvr>
                                        <p:cTn id="60" dur="500" fill="hold"/>
                                        <p:tgtEl>
                                          <p:spTgt spid="81"/>
                                        </p:tgtEl>
                                        <p:attrNameLst>
                                          <p:attrName>ppt_y</p:attrName>
                                        </p:attrNameLst>
                                      </p:cBhvr>
                                      <p:tavLst>
                                        <p:tav tm="0">
                                          <p:val>
                                            <p:strVal val="#ppt_y+.1"/>
                                          </p:val>
                                        </p:tav>
                                        <p:tav tm="100000">
                                          <p:val>
                                            <p:strVal val="#ppt_y"/>
                                          </p:val>
                                        </p:tav>
                                      </p:tavLst>
                                    </p:anim>
                                  </p:childTnLst>
                                </p:cTn>
                              </p:par>
                              <p:par>
                                <p:cTn id="61" presetID="47" presetClass="entr" presetSubtype="0" fill="hold" nodeType="withEffect">
                                  <p:stCondLst>
                                    <p:cond delay="0"/>
                                  </p:stCondLst>
                                  <p:childTnLst>
                                    <p:set>
                                      <p:cBhvr>
                                        <p:cTn id="62" dur="1" fill="hold">
                                          <p:stCondLst>
                                            <p:cond delay="0"/>
                                          </p:stCondLst>
                                        </p:cTn>
                                        <p:tgtEl>
                                          <p:spTgt spid="85"/>
                                        </p:tgtEl>
                                        <p:attrNameLst>
                                          <p:attrName>style.visibility</p:attrName>
                                        </p:attrNameLst>
                                      </p:cBhvr>
                                      <p:to>
                                        <p:strVal val="visible"/>
                                      </p:to>
                                    </p:set>
                                    <p:animEffect transition="in" filter="fade">
                                      <p:cBhvr>
                                        <p:cTn id="63" dur="500"/>
                                        <p:tgtEl>
                                          <p:spTgt spid="85"/>
                                        </p:tgtEl>
                                      </p:cBhvr>
                                    </p:animEffect>
                                    <p:anim calcmode="lin" valueType="num">
                                      <p:cBhvr>
                                        <p:cTn id="64" dur="500" fill="hold"/>
                                        <p:tgtEl>
                                          <p:spTgt spid="85"/>
                                        </p:tgtEl>
                                        <p:attrNameLst>
                                          <p:attrName>ppt_x</p:attrName>
                                        </p:attrNameLst>
                                      </p:cBhvr>
                                      <p:tavLst>
                                        <p:tav tm="0">
                                          <p:val>
                                            <p:strVal val="#ppt_x"/>
                                          </p:val>
                                        </p:tav>
                                        <p:tav tm="100000">
                                          <p:val>
                                            <p:strVal val="#ppt_x"/>
                                          </p:val>
                                        </p:tav>
                                      </p:tavLst>
                                    </p:anim>
                                    <p:anim calcmode="lin" valueType="num">
                                      <p:cBhvr>
                                        <p:cTn id="65" dur="500" fill="hold"/>
                                        <p:tgtEl>
                                          <p:spTgt spid="85"/>
                                        </p:tgtEl>
                                        <p:attrNameLst>
                                          <p:attrName>ppt_y</p:attrName>
                                        </p:attrNameLst>
                                      </p:cBhvr>
                                      <p:tavLst>
                                        <p:tav tm="0">
                                          <p:val>
                                            <p:strVal val="#ppt_y-.1"/>
                                          </p:val>
                                        </p:tav>
                                        <p:tav tm="100000">
                                          <p:val>
                                            <p:strVal val="#ppt_y"/>
                                          </p:val>
                                        </p:tav>
                                      </p:tavLst>
                                    </p:anim>
                                  </p:childTnLst>
                                </p:cTn>
                              </p:par>
                              <p:par>
                                <p:cTn id="66" presetID="47" presetClass="entr" presetSubtype="0" fill="hold" nodeType="withEffect">
                                  <p:stCondLst>
                                    <p:cond delay="0"/>
                                  </p:stCondLst>
                                  <p:childTnLst>
                                    <p:set>
                                      <p:cBhvr>
                                        <p:cTn id="67" dur="1" fill="hold">
                                          <p:stCondLst>
                                            <p:cond delay="0"/>
                                          </p:stCondLst>
                                        </p:cTn>
                                        <p:tgtEl>
                                          <p:spTgt spid="127"/>
                                        </p:tgtEl>
                                        <p:attrNameLst>
                                          <p:attrName>style.visibility</p:attrName>
                                        </p:attrNameLst>
                                      </p:cBhvr>
                                      <p:to>
                                        <p:strVal val="visible"/>
                                      </p:to>
                                    </p:set>
                                    <p:animEffect transition="in" filter="fade">
                                      <p:cBhvr>
                                        <p:cTn id="68" dur="500"/>
                                        <p:tgtEl>
                                          <p:spTgt spid="127"/>
                                        </p:tgtEl>
                                      </p:cBhvr>
                                    </p:animEffect>
                                    <p:anim calcmode="lin" valueType="num">
                                      <p:cBhvr>
                                        <p:cTn id="69" dur="500" fill="hold"/>
                                        <p:tgtEl>
                                          <p:spTgt spid="127"/>
                                        </p:tgtEl>
                                        <p:attrNameLst>
                                          <p:attrName>ppt_x</p:attrName>
                                        </p:attrNameLst>
                                      </p:cBhvr>
                                      <p:tavLst>
                                        <p:tav tm="0">
                                          <p:val>
                                            <p:strVal val="#ppt_x"/>
                                          </p:val>
                                        </p:tav>
                                        <p:tav tm="100000">
                                          <p:val>
                                            <p:strVal val="#ppt_x"/>
                                          </p:val>
                                        </p:tav>
                                      </p:tavLst>
                                    </p:anim>
                                    <p:anim calcmode="lin" valueType="num">
                                      <p:cBhvr>
                                        <p:cTn id="70" dur="500" fill="hold"/>
                                        <p:tgtEl>
                                          <p:spTgt spid="127"/>
                                        </p:tgtEl>
                                        <p:attrNameLst>
                                          <p:attrName>ppt_y</p:attrName>
                                        </p:attrNameLst>
                                      </p:cBhvr>
                                      <p:tavLst>
                                        <p:tav tm="0">
                                          <p:val>
                                            <p:strVal val="#ppt_y-.1"/>
                                          </p:val>
                                        </p:tav>
                                        <p:tav tm="100000">
                                          <p:val>
                                            <p:strVal val="#ppt_y"/>
                                          </p:val>
                                        </p:tav>
                                      </p:tavLst>
                                    </p:anim>
                                  </p:childTnLst>
                                </p:cTn>
                              </p:par>
                              <p:par>
                                <p:cTn id="71" presetID="47" presetClass="entr" presetSubtype="0" fill="hold" nodeType="withEffect">
                                  <p:stCondLst>
                                    <p:cond delay="0"/>
                                  </p:stCondLst>
                                  <p:childTnLst>
                                    <p:set>
                                      <p:cBhvr>
                                        <p:cTn id="72" dur="1" fill="hold">
                                          <p:stCondLst>
                                            <p:cond delay="0"/>
                                          </p:stCondLst>
                                        </p:cTn>
                                        <p:tgtEl>
                                          <p:spTgt spid="130"/>
                                        </p:tgtEl>
                                        <p:attrNameLst>
                                          <p:attrName>style.visibility</p:attrName>
                                        </p:attrNameLst>
                                      </p:cBhvr>
                                      <p:to>
                                        <p:strVal val="visible"/>
                                      </p:to>
                                    </p:set>
                                    <p:animEffect transition="in" filter="fade">
                                      <p:cBhvr>
                                        <p:cTn id="73" dur="500"/>
                                        <p:tgtEl>
                                          <p:spTgt spid="130"/>
                                        </p:tgtEl>
                                      </p:cBhvr>
                                    </p:animEffect>
                                    <p:anim calcmode="lin" valueType="num">
                                      <p:cBhvr>
                                        <p:cTn id="74" dur="500" fill="hold"/>
                                        <p:tgtEl>
                                          <p:spTgt spid="130"/>
                                        </p:tgtEl>
                                        <p:attrNameLst>
                                          <p:attrName>ppt_x</p:attrName>
                                        </p:attrNameLst>
                                      </p:cBhvr>
                                      <p:tavLst>
                                        <p:tav tm="0">
                                          <p:val>
                                            <p:strVal val="#ppt_x"/>
                                          </p:val>
                                        </p:tav>
                                        <p:tav tm="100000">
                                          <p:val>
                                            <p:strVal val="#ppt_x"/>
                                          </p:val>
                                        </p:tav>
                                      </p:tavLst>
                                    </p:anim>
                                    <p:anim calcmode="lin" valueType="num">
                                      <p:cBhvr>
                                        <p:cTn id="75" dur="500" fill="hold"/>
                                        <p:tgtEl>
                                          <p:spTgt spid="130"/>
                                        </p:tgtEl>
                                        <p:attrNameLst>
                                          <p:attrName>ppt_y</p:attrName>
                                        </p:attrNameLst>
                                      </p:cBhvr>
                                      <p:tavLst>
                                        <p:tav tm="0">
                                          <p:val>
                                            <p:strVal val="#ppt_y-.1"/>
                                          </p:val>
                                        </p:tav>
                                        <p:tav tm="100000">
                                          <p:val>
                                            <p:strVal val="#ppt_y"/>
                                          </p:val>
                                        </p:tav>
                                      </p:tavLst>
                                    </p:anim>
                                  </p:childTnLst>
                                </p:cTn>
                              </p:par>
                              <p:par>
                                <p:cTn id="76" presetID="47" presetClass="entr" presetSubtype="0" fill="hold" nodeType="withEffect">
                                  <p:stCondLst>
                                    <p:cond delay="0"/>
                                  </p:stCondLst>
                                  <p:childTnLst>
                                    <p:set>
                                      <p:cBhvr>
                                        <p:cTn id="77" dur="1" fill="hold">
                                          <p:stCondLst>
                                            <p:cond delay="0"/>
                                          </p:stCondLst>
                                        </p:cTn>
                                        <p:tgtEl>
                                          <p:spTgt spid="133"/>
                                        </p:tgtEl>
                                        <p:attrNameLst>
                                          <p:attrName>style.visibility</p:attrName>
                                        </p:attrNameLst>
                                      </p:cBhvr>
                                      <p:to>
                                        <p:strVal val="visible"/>
                                      </p:to>
                                    </p:set>
                                    <p:animEffect transition="in" filter="fade">
                                      <p:cBhvr>
                                        <p:cTn id="78" dur="500"/>
                                        <p:tgtEl>
                                          <p:spTgt spid="133"/>
                                        </p:tgtEl>
                                      </p:cBhvr>
                                    </p:animEffect>
                                    <p:anim calcmode="lin" valueType="num">
                                      <p:cBhvr>
                                        <p:cTn id="79" dur="500" fill="hold"/>
                                        <p:tgtEl>
                                          <p:spTgt spid="133"/>
                                        </p:tgtEl>
                                        <p:attrNameLst>
                                          <p:attrName>ppt_x</p:attrName>
                                        </p:attrNameLst>
                                      </p:cBhvr>
                                      <p:tavLst>
                                        <p:tav tm="0">
                                          <p:val>
                                            <p:strVal val="#ppt_x"/>
                                          </p:val>
                                        </p:tav>
                                        <p:tav tm="100000">
                                          <p:val>
                                            <p:strVal val="#ppt_x"/>
                                          </p:val>
                                        </p:tav>
                                      </p:tavLst>
                                    </p:anim>
                                    <p:anim calcmode="lin" valueType="num">
                                      <p:cBhvr>
                                        <p:cTn id="80" dur="500" fill="hold"/>
                                        <p:tgtEl>
                                          <p:spTgt spid="13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 grpId="0" animBg="1"/>
      <p:bldP spid="78" grpId="0"/>
      <p:bldP spid="79" grpId="0"/>
      <p:bldP spid="80" grpId="0"/>
      <p:bldP spid="81"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0" name="组合 149"/>
          <p:cNvGrpSpPr/>
          <p:nvPr/>
        </p:nvGrpSpPr>
        <p:grpSpPr>
          <a:xfrm>
            <a:off x="568443" y="319365"/>
            <a:ext cx="3809921" cy="420564"/>
            <a:chOff x="568442" y="319364"/>
            <a:chExt cx="3809924" cy="420565"/>
          </a:xfrm>
        </p:grpSpPr>
        <p:sp>
          <p:nvSpPr>
            <p:cNvPr id="151" name="文本框 23"/>
            <p:cNvSpPr txBox="1"/>
            <p:nvPr/>
          </p:nvSpPr>
          <p:spPr>
            <a:xfrm>
              <a:off x="665958" y="319364"/>
              <a:ext cx="1909498" cy="420565"/>
            </a:xfrm>
            <a:prstGeom prst="rect">
              <a:avLst/>
            </a:prstGeom>
            <a:noFill/>
          </p:spPr>
          <p:txBody>
            <a:bodyPr wrap="none" rtlCol="0">
              <a:spAutoFit/>
            </a:bodyPr>
            <a:lstStyle/>
            <a:p>
              <a:r>
                <a:rPr lang="zh-CN" altLang="en-US" sz="2135" dirty="0">
                  <a:solidFill>
                    <a:schemeClr val="bg1"/>
                  </a:solidFill>
                  <a:latin typeface="微软雅黑" panose="020B0503020204020204" charset="-122"/>
                </a:rPr>
                <a:t>标题文字内容 </a:t>
              </a:r>
              <a:endParaRPr lang="zh-CN" altLang="en-US" sz="2135" dirty="0">
                <a:solidFill>
                  <a:schemeClr val="bg1"/>
                </a:solidFill>
                <a:latin typeface="微软雅黑" panose="020B0503020204020204" charset="-122"/>
              </a:endParaRPr>
            </a:p>
          </p:txBody>
        </p:sp>
        <p:sp>
          <p:nvSpPr>
            <p:cNvPr id="152" name="等腰三角形 151"/>
            <p:cNvSpPr/>
            <p:nvPr/>
          </p:nvSpPr>
          <p:spPr>
            <a:xfrm rot="16200000" flipH="1" flipV="1">
              <a:off x="492508" y="454911"/>
              <a:ext cx="304323" cy="152455"/>
            </a:xfrm>
            <a:prstGeom prst="triangle">
              <a:avLst/>
            </a:prstGeom>
            <a:solidFill>
              <a:schemeClr val="tx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微软雅黑" panose="020B0503020204020204" charset="-122"/>
              </a:endParaRPr>
            </a:p>
          </p:txBody>
        </p:sp>
        <p:sp>
          <p:nvSpPr>
            <p:cNvPr id="153" name="文本框 23"/>
            <p:cNvSpPr txBox="1"/>
            <p:nvPr/>
          </p:nvSpPr>
          <p:spPr>
            <a:xfrm>
              <a:off x="2306003" y="429775"/>
              <a:ext cx="2072363" cy="297455"/>
            </a:xfrm>
            <a:prstGeom prst="rect">
              <a:avLst/>
            </a:prstGeom>
            <a:noFill/>
          </p:spPr>
          <p:txBody>
            <a:bodyPr wrap="none" rtlCol="0">
              <a:spAutoFit/>
            </a:bodyPr>
            <a:lstStyle/>
            <a:p>
              <a:r>
                <a:rPr lang="en-US" altLang="zh-CN" sz="1335" dirty="0">
                  <a:solidFill>
                    <a:schemeClr val="bg1"/>
                  </a:solidFill>
                  <a:latin typeface="微软雅黑" panose="020B0503020204020204" charset="-122"/>
                </a:rPr>
                <a:t>  Click here to add Title</a:t>
              </a:r>
              <a:endParaRPr lang="zh-CN" altLang="en-US" sz="1335" dirty="0">
                <a:solidFill>
                  <a:schemeClr val="bg1"/>
                </a:solidFill>
                <a:latin typeface="微软雅黑" panose="020B0503020204020204" charset="-122"/>
              </a:endParaRPr>
            </a:p>
          </p:txBody>
        </p:sp>
      </p:grpSp>
      <p:grpSp>
        <p:nvGrpSpPr>
          <p:cNvPr id="22" name="组合 21"/>
          <p:cNvGrpSpPr/>
          <p:nvPr/>
        </p:nvGrpSpPr>
        <p:grpSpPr>
          <a:xfrm>
            <a:off x="514101" y="1606205"/>
            <a:ext cx="7361506" cy="4217554"/>
            <a:chOff x="385575" y="1204653"/>
            <a:chExt cx="5521130" cy="3163166"/>
          </a:xfrm>
        </p:grpSpPr>
        <p:sp>
          <p:nvSpPr>
            <p:cNvPr id="23" name="五角星 22"/>
            <p:cNvSpPr/>
            <p:nvPr/>
          </p:nvSpPr>
          <p:spPr>
            <a:xfrm>
              <a:off x="2051581" y="1738257"/>
              <a:ext cx="2165350" cy="2165350"/>
            </a:xfrm>
            <a:prstGeom prst="star5">
              <a:avLst/>
            </a:prstGeom>
            <a:noFill/>
            <a:ln w="9525">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prstClr val="white"/>
                </a:solidFill>
                <a:latin typeface="微软雅黑" panose="020B0503020204020204" charset="-122"/>
              </a:endParaRPr>
            </a:p>
          </p:txBody>
        </p:sp>
        <p:grpSp>
          <p:nvGrpSpPr>
            <p:cNvPr id="24" name="组合 23"/>
            <p:cNvGrpSpPr/>
            <p:nvPr/>
          </p:nvGrpSpPr>
          <p:grpSpPr>
            <a:xfrm>
              <a:off x="2519618" y="2327468"/>
              <a:ext cx="1193616" cy="1196029"/>
              <a:chOff x="2845016" y="2727979"/>
              <a:chExt cx="1072726" cy="1074895"/>
            </a:xfrm>
          </p:grpSpPr>
          <p:grpSp>
            <p:nvGrpSpPr>
              <p:cNvPr id="65" name="Group 10"/>
              <p:cNvGrpSpPr/>
              <p:nvPr/>
            </p:nvGrpSpPr>
            <p:grpSpPr>
              <a:xfrm>
                <a:off x="2845016" y="2727979"/>
                <a:ext cx="1072726" cy="1074895"/>
                <a:chOff x="3692576" y="1742634"/>
                <a:chExt cx="2790379" cy="2796023"/>
              </a:xfrm>
            </p:grpSpPr>
            <p:grpSp>
              <p:nvGrpSpPr>
                <p:cNvPr id="67" name="组合 79"/>
                <p:cNvGrpSpPr/>
                <p:nvPr/>
              </p:nvGrpSpPr>
              <p:grpSpPr bwMode="auto">
                <a:xfrm>
                  <a:off x="3692576" y="1742634"/>
                  <a:ext cx="2790379" cy="2796023"/>
                  <a:chOff x="6379729" y="2488774"/>
                  <a:chExt cx="2513016" cy="2513016"/>
                </a:xfrm>
              </p:grpSpPr>
              <p:sp>
                <p:nvSpPr>
                  <p:cNvPr id="69"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4400" kern="0">
                      <a:solidFill>
                        <a:srgbClr val="FFFFFF"/>
                      </a:solidFill>
                      <a:latin typeface="微软雅黑" panose="020B0503020204020204" charset="-122"/>
                    </a:endParaRPr>
                  </a:p>
                </p:txBody>
              </p:sp>
              <p:sp>
                <p:nvSpPr>
                  <p:cNvPr id="70"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4400" kern="0">
                      <a:solidFill>
                        <a:srgbClr val="FFFFFF"/>
                      </a:solidFill>
                      <a:latin typeface="微软雅黑" panose="020B0503020204020204" charset="-122"/>
                      <a:ea typeface="微软雅黑" panose="020B0503020204020204" charset="-122"/>
                    </a:endParaRPr>
                  </a:p>
                </p:txBody>
              </p:sp>
            </p:grpSp>
            <p:sp>
              <p:nvSpPr>
                <p:cNvPr id="68" name="椭圆 80"/>
                <p:cNvSpPr/>
                <p:nvPr/>
              </p:nvSpPr>
              <p:spPr bwMode="auto">
                <a:xfrm>
                  <a:off x="4101618" y="2137562"/>
                  <a:ext cx="2016471" cy="2020558"/>
                </a:xfrm>
                <a:prstGeom prst="ellipse">
                  <a:avLst/>
                </a:prstGeom>
                <a:solidFill>
                  <a:schemeClr val="tx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4400" kern="0" dirty="0">
                    <a:solidFill>
                      <a:srgbClr val="FFFFFF"/>
                    </a:solidFill>
                    <a:latin typeface="微软雅黑" panose="020B0503020204020204" charset="-122"/>
                    <a:ea typeface="微软雅黑" panose="020B0503020204020204" charset="-122"/>
                  </a:endParaRPr>
                </a:p>
              </p:txBody>
            </p:sp>
          </p:grpSp>
          <p:sp>
            <p:nvSpPr>
              <p:cNvPr id="66" name="TextBox 65"/>
              <p:cNvSpPr txBox="1"/>
              <p:nvPr/>
            </p:nvSpPr>
            <p:spPr>
              <a:xfrm>
                <a:off x="3008157" y="3020617"/>
                <a:ext cx="739230" cy="504718"/>
              </a:xfrm>
              <a:prstGeom prst="rect">
                <a:avLst/>
              </a:prstGeom>
              <a:noFill/>
              <a:ln>
                <a:noFill/>
              </a:ln>
            </p:spPr>
            <p:txBody>
              <a:bodyPr wrap="square" rtlCol="0">
                <a:spAutoFit/>
              </a:bodyPr>
              <a:lstStyle/>
              <a:p>
                <a:pPr algn="ctr"/>
                <a:r>
                  <a:rPr lang="zh-CN" altLang="en-US" sz="2135" dirty="0">
                    <a:solidFill>
                      <a:prstClr val="white"/>
                    </a:solidFill>
                    <a:latin typeface="微软雅黑" panose="020B0503020204020204" charset="-122"/>
                  </a:rPr>
                  <a:t>标题</a:t>
                </a:r>
                <a:endParaRPr lang="en-US" altLang="zh-CN" sz="2135" dirty="0">
                  <a:solidFill>
                    <a:prstClr val="white"/>
                  </a:solidFill>
                  <a:latin typeface="微软雅黑" panose="020B0503020204020204" charset="-122"/>
                </a:endParaRPr>
              </a:p>
              <a:p>
                <a:pPr algn="ctr"/>
                <a:r>
                  <a:rPr lang="zh-CN" altLang="en-US" sz="2135" dirty="0">
                    <a:solidFill>
                      <a:prstClr val="white"/>
                    </a:solidFill>
                    <a:latin typeface="微软雅黑" panose="020B0503020204020204" charset="-122"/>
                  </a:rPr>
                  <a:t>文字</a:t>
                </a:r>
                <a:endParaRPr lang="zh-CN" altLang="en-US" sz="2135" dirty="0">
                  <a:solidFill>
                    <a:prstClr val="white"/>
                  </a:solidFill>
                  <a:latin typeface="微软雅黑" panose="020B0503020204020204" charset="-122"/>
                </a:endParaRPr>
              </a:p>
            </p:txBody>
          </p:sp>
        </p:grpSp>
        <p:grpSp>
          <p:nvGrpSpPr>
            <p:cNvPr id="25" name="组合 24"/>
            <p:cNvGrpSpPr/>
            <p:nvPr/>
          </p:nvGrpSpPr>
          <p:grpSpPr>
            <a:xfrm>
              <a:off x="2767905" y="1204653"/>
              <a:ext cx="725812" cy="727279"/>
              <a:chOff x="2845016" y="2727979"/>
              <a:chExt cx="1072726" cy="1074895"/>
            </a:xfrm>
          </p:grpSpPr>
          <p:grpSp>
            <p:nvGrpSpPr>
              <p:cNvPr id="59" name="Group 10"/>
              <p:cNvGrpSpPr/>
              <p:nvPr/>
            </p:nvGrpSpPr>
            <p:grpSpPr>
              <a:xfrm>
                <a:off x="2845016" y="2727979"/>
                <a:ext cx="1072726" cy="1074895"/>
                <a:chOff x="3692576" y="1742634"/>
                <a:chExt cx="2790379" cy="2796023"/>
              </a:xfrm>
            </p:grpSpPr>
            <p:grpSp>
              <p:nvGrpSpPr>
                <p:cNvPr id="61" name="组合 79"/>
                <p:cNvGrpSpPr/>
                <p:nvPr/>
              </p:nvGrpSpPr>
              <p:grpSpPr bwMode="auto">
                <a:xfrm>
                  <a:off x="3692576" y="1742634"/>
                  <a:ext cx="2790379" cy="2796023"/>
                  <a:chOff x="6379729" y="2488774"/>
                  <a:chExt cx="2513016" cy="2513016"/>
                </a:xfrm>
              </p:grpSpPr>
              <p:sp>
                <p:nvSpPr>
                  <p:cNvPr id="63"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4400" kern="0">
                      <a:solidFill>
                        <a:srgbClr val="FFFFFF"/>
                      </a:solidFill>
                      <a:latin typeface="微软雅黑" panose="020B0503020204020204" charset="-122"/>
                    </a:endParaRPr>
                  </a:p>
                </p:txBody>
              </p:sp>
              <p:sp>
                <p:nvSpPr>
                  <p:cNvPr id="64"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4400" kern="0">
                      <a:solidFill>
                        <a:srgbClr val="FFFFFF"/>
                      </a:solidFill>
                      <a:latin typeface="微软雅黑" panose="020B0503020204020204" charset="-122"/>
                      <a:ea typeface="微软雅黑" panose="020B0503020204020204" charset="-122"/>
                    </a:endParaRPr>
                  </a:p>
                </p:txBody>
              </p:sp>
            </p:grpSp>
            <p:sp>
              <p:nvSpPr>
                <p:cNvPr id="62" name="椭圆 80"/>
                <p:cNvSpPr/>
                <p:nvPr/>
              </p:nvSpPr>
              <p:spPr bwMode="auto">
                <a:xfrm>
                  <a:off x="4101618" y="2137562"/>
                  <a:ext cx="2016471" cy="2020558"/>
                </a:xfrm>
                <a:prstGeom prst="ellipse">
                  <a:avLst/>
                </a:prstGeom>
                <a:solidFill>
                  <a:schemeClr val="tx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4400" kern="0" dirty="0">
                    <a:solidFill>
                      <a:srgbClr val="FFFFFF"/>
                    </a:solidFill>
                    <a:latin typeface="微软雅黑" panose="020B0503020204020204" charset="-122"/>
                    <a:ea typeface="微软雅黑" panose="020B0503020204020204" charset="-122"/>
                  </a:endParaRPr>
                </a:p>
              </p:txBody>
            </p:sp>
          </p:grpSp>
          <p:sp>
            <p:nvSpPr>
              <p:cNvPr id="60" name="TextBox 59"/>
              <p:cNvSpPr txBox="1"/>
              <p:nvPr/>
            </p:nvSpPr>
            <p:spPr>
              <a:xfrm>
                <a:off x="3021853" y="3001038"/>
                <a:ext cx="739230" cy="557304"/>
              </a:xfrm>
              <a:prstGeom prst="rect">
                <a:avLst/>
              </a:prstGeom>
              <a:noFill/>
              <a:ln>
                <a:noFill/>
              </a:ln>
            </p:spPr>
            <p:txBody>
              <a:bodyPr wrap="square" rtlCol="0">
                <a:spAutoFit/>
              </a:bodyPr>
              <a:lstStyle/>
              <a:p>
                <a:pPr algn="ctr"/>
                <a:r>
                  <a:rPr lang="en-US" altLang="zh-CN" sz="2665" dirty="0">
                    <a:solidFill>
                      <a:prstClr val="white"/>
                    </a:solidFill>
                    <a:latin typeface="微软雅黑" panose="020B0503020204020204" charset="-122"/>
                  </a:rPr>
                  <a:t>01</a:t>
                </a:r>
                <a:endParaRPr lang="zh-CN" altLang="en-US" sz="2665" dirty="0">
                  <a:solidFill>
                    <a:prstClr val="white"/>
                  </a:solidFill>
                  <a:latin typeface="微软雅黑" panose="020B0503020204020204" charset="-122"/>
                </a:endParaRPr>
              </a:p>
            </p:txBody>
          </p:sp>
        </p:grpSp>
        <p:grpSp>
          <p:nvGrpSpPr>
            <p:cNvPr id="26" name="组合 25"/>
            <p:cNvGrpSpPr/>
            <p:nvPr/>
          </p:nvGrpSpPr>
          <p:grpSpPr>
            <a:xfrm>
              <a:off x="4023786" y="2191480"/>
              <a:ext cx="725812" cy="727279"/>
              <a:chOff x="2845016" y="2727979"/>
              <a:chExt cx="1072726" cy="1074895"/>
            </a:xfrm>
          </p:grpSpPr>
          <p:grpSp>
            <p:nvGrpSpPr>
              <p:cNvPr id="53" name="Group 10"/>
              <p:cNvGrpSpPr/>
              <p:nvPr/>
            </p:nvGrpSpPr>
            <p:grpSpPr>
              <a:xfrm>
                <a:off x="2845016" y="2727979"/>
                <a:ext cx="1072726" cy="1074895"/>
                <a:chOff x="3692576" y="1742634"/>
                <a:chExt cx="2790379" cy="2796023"/>
              </a:xfrm>
            </p:grpSpPr>
            <p:grpSp>
              <p:nvGrpSpPr>
                <p:cNvPr id="55" name="组合 79"/>
                <p:cNvGrpSpPr/>
                <p:nvPr/>
              </p:nvGrpSpPr>
              <p:grpSpPr bwMode="auto">
                <a:xfrm>
                  <a:off x="3692576" y="1742634"/>
                  <a:ext cx="2790379" cy="2796023"/>
                  <a:chOff x="6379729" y="2488774"/>
                  <a:chExt cx="2513016" cy="2513016"/>
                </a:xfrm>
              </p:grpSpPr>
              <p:sp>
                <p:nvSpPr>
                  <p:cNvPr id="57"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4400" kern="0">
                      <a:solidFill>
                        <a:srgbClr val="FFFFFF"/>
                      </a:solidFill>
                      <a:latin typeface="微软雅黑" panose="020B0503020204020204" charset="-122"/>
                    </a:endParaRPr>
                  </a:p>
                </p:txBody>
              </p:sp>
              <p:sp>
                <p:nvSpPr>
                  <p:cNvPr id="58"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4400" kern="0">
                      <a:solidFill>
                        <a:srgbClr val="FFFFFF"/>
                      </a:solidFill>
                      <a:latin typeface="微软雅黑" panose="020B0503020204020204" charset="-122"/>
                      <a:ea typeface="微软雅黑" panose="020B0503020204020204" charset="-122"/>
                    </a:endParaRPr>
                  </a:p>
                </p:txBody>
              </p:sp>
            </p:grpSp>
            <p:sp>
              <p:nvSpPr>
                <p:cNvPr id="56" name="椭圆 80"/>
                <p:cNvSpPr/>
                <p:nvPr/>
              </p:nvSpPr>
              <p:spPr bwMode="auto">
                <a:xfrm>
                  <a:off x="4101618" y="2137562"/>
                  <a:ext cx="2016471" cy="2020558"/>
                </a:xfrm>
                <a:prstGeom prst="ellipse">
                  <a:avLst/>
                </a:prstGeom>
                <a:solidFill>
                  <a:schemeClr val="bg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4400" kern="0" dirty="0">
                    <a:solidFill>
                      <a:srgbClr val="FFFFFF"/>
                    </a:solidFill>
                    <a:latin typeface="微软雅黑" panose="020B0503020204020204" charset="-122"/>
                    <a:ea typeface="微软雅黑" panose="020B0503020204020204" charset="-122"/>
                  </a:endParaRPr>
                </a:p>
              </p:txBody>
            </p:sp>
          </p:grpSp>
          <p:sp>
            <p:nvSpPr>
              <p:cNvPr id="54" name="TextBox 53"/>
              <p:cNvSpPr txBox="1"/>
              <p:nvPr/>
            </p:nvSpPr>
            <p:spPr>
              <a:xfrm>
                <a:off x="3021853" y="2989776"/>
                <a:ext cx="739230" cy="557304"/>
              </a:xfrm>
              <a:prstGeom prst="rect">
                <a:avLst/>
              </a:prstGeom>
              <a:noFill/>
              <a:ln>
                <a:noFill/>
              </a:ln>
            </p:spPr>
            <p:txBody>
              <a:bodyPr wrap="square" rtlCol="0">
                <a:spAutoFit/>
              </a:bodyPr>
              <a:lstStyle/>
              <a:p>
                <a:pPr algn="ctr"/>
                <a:r>
                  <a:rPr lang="en-US" altLang="zh-CN" sz="2665" dirty="0">
                    <a:solidFill>
                      <a:prstClr val="white"/>
                    </a:solidFill>
                    <a:latin typeface="微软雅黑" panose="020B0503020204020204" charset="-122"/>
                  </a:rPr>
                  <a:t>02</a:t>
                </a:r>
                <a:endParaRPr lang="zh-CN" altLang="en-US" sz="2665" dirty="0">
                  <a:solidFill>
                    <a:prstClr val="white"/>
                  </a:solidFill>
                  <a:latin typeface="微软雅黑" panose="020B0503020204020204" charset="-122"/>
                </a:endParaRPr>
              </a:p>
            </p:txBody>
          </p:sp>
        </p:grpSp>
        <p:grpSp>
          <p:nvGrpSpPr>
            <p:cNvPr id="27" name="组合 26"/>
            <p:cNvGrpSpPr/>
            <p:nvPr/>
          </p:nvGrpSpPr>
          <p:grpSpPr>
            <a:xfrm>
              <a:off x="1547568" y="2178763"/>
              <a:ext cx="725812" cy="727279"/>
              <a:chOff x="2845016" y="2727979"/>
              <a:chExt cx="1072726" cy="1074895"/>
            </a:xfrm>
          </p:grpSpPr>
          <p:grpSp>
            <p:nvGrpSpPr>
              <p:cNvPr id="47" name="Group 10"/>
              <p:cNvGrpSpPr/>
              <p:nvPr/>
            </p:nvGrpSpPr>
            <p:grpSpPr>
              <a:xfrm>
                <a:off x="2845016" y="2727979"/>
                <a:ext cx="1072726" cy="1074895"/>
                <a:chOff x="3692576" y="1742634"/>
                <a:chExt cx="2790379" cy="2796023"/>
              </a:xfrm>
            </p:grpSpPr>
            <p:grpSp>
              <p:nvGrpSpPr>
                <p:cNvPr id="49" name="组合 79"/>
                <p:cNvGrpSpPr/>
                <p:nvPr/>
              </p:nvGrpSpPr>
              <p:grpSpPr bwMode="auto">
                <a:xfrm>
                  <a:off x="3692576" y="1742634"/>
                  <a:ext cx="2790379" cy="2796023"/>
                  <a:chOff x="6379729" y="2488774"/>
                  <a:chExt cx="2513016" cy="2513016"/>
                </a:xfrm>
              </p:grpSpPr>
              <p:sp>
                <p:nvSpPr>
                  <p:cNvPr id="51"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4400" kern="0">
                      <a:solidFill>
                        <a:srgbClr val="FFFFFF"/>
                      </a:solidFill>
                      <a:latin typeface="微软雅黑" panose="020B0503020204020204" charset="-122"/>
                    </a:endParaRPr>
                  </a:p>
                </p:txBody>
              </p:sp>
              <p:sp>
                <p:nvSpPr>
                  <p:cNvPr id="52"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4400" kern="0">
                      <a:solidFill>
                        <a:srgbClr val="FFFFFF"/>
                      </a:solidFill>
                      <a:latin typeface="微软雅黑" panose="020B0503020204020204" charset="-122"/>
                      <a:ea typeface="微软雅黑" panose="020B0503020204020204" charset="-122"/>
                    </a:endParaRPr>
                  </a:p>
                </p:txBody>
              </p:sp>
            </p:grpSp>
            <p:sp>
              <p:nvSpPr>
                <p:cNvPr id="50" name="椭圆 80"/>
                <p:cNvSpPr/>
                <p:nvPr/>
              </p:nvSpPr>
              <p:spPr bwMode="auto">
                <a:xfrm>
                  <a:off x="4101618" y="2137562"/>
                  <a:ext cx="2016471" cy="2020558"/>
                </a:xfrm>
                <a:prstGeom prst="ellipse">
                  <a:avLst/>
                </a:prstGeom>
                <a:solidFill>
                  <a:schemeClr val="bg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4400" kern="0" dirty="0">
                    <a:solidFill>
                      <a:srgbClr val="FFFFFF"/>
                    </a:solidFill>
                    <a:latin typeface="微软雅黑" panose="020B0503020204020204" charset="-122"/>
                    <a:ea typeface="微软雅黑" panose="020B0503020204020204" charset="-122"/>
                  </a:endParaRPr>
                </a:p>
              </p:txBody>
            </p:sp>
          </p:grpSp>
          <p:sp>
            <p:nvSpPr>
              <p:cNvPr id="48" name="TextBox 47"/>
              <p:cNvSpPr txBox="1"/>
              <p:nvPr/>
            </p:nvSpPr>
            <p:spPr>
              <a:xfrm>
                <a:off x="3021853" y="2989776"/>
                <a:ext cx="739230" cy="557304"/>
              </a:xfrm>
              <a:prstGeom prst="rect">
                <a:avLst/>
              </a:prstGeom>
              <a:noFill/>
              <a:ln>
                <a:noFill/>
              </a:ln>
            </p:spPr>
            <p:txBody>
              <a:bodyPr wrap="square" rtlCol="0">
                <a:spAutoFit/>
              </a:bodyPr>
              <a:lstStyle/>
              <a:p>
                <a:pPr algn="ctr"/>
                <a:r>
                  <a:rPr lang="en-US" altLang="zh-CN" sz="2665" dirty="0">
                    <a:solidFill>
                      <a:prstClr val="white"/>
                    </a:solidFill>
                    <a:latin typeface="微软雅黑" panose="020B0503020204020204" charset="-122"/>
                  </a:rPr>
                  <a:t>03</a:t>
                </a:r>
                <a:endParaRPr lang="zh-CN" altLang="en-US" sz="2665" dirty="0">
                  <a:solidFill>
                    <a:prstClr val="white"/>
                  </a:solidFill>
                  <a:latin typeface="微软雅黑" panose="020B0503020204020204" charset="-122"/>
                </a:endParaRPr>
              </a:p>
            </p:txBody>
          </p:sp>
        </p:grpSp>
        <p:grpSp>
          <p:nvGrpSpPr>
            <p:cNvPr id="28" name="组合 27"/>
            <p:cNvGrpSpPr/>
            <p:nvPr/>
          </p:nvGrpSpPr>
          <p:grpSpPr>
            <a:xfrm>
              <a:off x="2032703" y="3640540"/>
              <a:ext cx="725812" cy="727279"/>
              <a:chOff x="2845016" y="2727979"/>
              <a:chExt cx="1072726" cy="1074895"/>
            </a:xfrm>
          </p:grpSpPr>
          <p:grpSp>
            <p:nvGrpSpPr>
              <p:cNvPr id="41" name="Group 10"/>
              <p:cNvGrpSpPr/>
              <p:nvPr/>
            </p:nvGrpSpPr>
            <p:grpSpPr>
              <a:xfrm>
                <a:off x="2845016" y="2727979"/>
                <a:ext cx="1072726" cy="1074895"/>
                <a:chOff x="3692576" y="1742634"/>
                <a:chExt cx="2790379" cy="2796023"/>
              </a:xfrm>
            </p:grpSpPr>
            <p:grpSp>
              <p:nvGrpSpPr>
                <p:cNvPr id="43" name="组合 79"/>
                <p:cNvGrpSpPr/>
                <p:nvPr/>
              </p:nvGrpSpPr>
              <p:grpSpPr bwMode="auto">
                <a:xfrm>
                  <a:off x="3692576" y="1742634"/>
                  <a:ext cx="2790379" cy="2796023"/>
                  <a:chOff x="6379729" y="2488774"/>
                  <a:chExt cx="2513016" cy="2513016"/>
                </a:xfrm>
              </p:grpSpPr>
              <p:sp>
                <p:nvSpPr>
                  <p:cNvPr id="45"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4400" kern="0">
                      <a:solidFill>
                        <a:srgbClr val="FFFFFF"/>
                      </a:solidFill>
                      <a:latin typeface="微软雅黑" panose="020B0503020204020204" charset="-122"/>
                    </a:endParaRPr>
                  </a:p>
                </p:txBody>
              </p:sp>
              <p:sp>
                <p:nvSpPr>
                  <p:cNvPr id="46"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4400" kern="0">
                      <a:solidFill>
                        <a:srgbClr val="FFFFFF"/>
                      </a:solidFill>
                      <a:latin typeface="微软雅黑" panose="020B0503020204020204" charset="-122"/>
                      <a:ea typeface="微软雅黑" panose="020B0503020204020204" charset="-122"/>
                    </a:endParaRPr>
                  </a:p>
                </p:txBody>
              </p:sp>
            </p:grpSp>
            <p:sp>
              <p:nvSpPr>
                <p:cNvPr id="44" name="椭圆 80"/>
                <p:cNvSpPr/>
                <p:nvPr/>
              </p:nvSpPr>
              <p:spPr bwMode="auto">
                <a:xfrm>
                  <a:off x="4101618" y="2137562"/>
                  <a:ext cx="2016471" cy="2020558"/>
                </a:xfrm>
                <a:prstGeom prst="ellipse">
                  <a:avLst/>
                </a:prstGeom>
                <a:solidFill>
                  <a:schemeClr val="tx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4400" kern="0" dirty="0">
                    <a:solidFill>
                      <a:srgbClr val="FFFFFF"/>
                    </a:solidFill>
                    <a:latin typeface="微软雅黑" panose="020B0503020204020204" charset="-122"/>
                    <a:ea typeface="微软雅黑" panose="020B0503020204020204" charset="-122"/>
                  </a:endParaRPr>
                </a:p>
              </p:txBody>
            </p:sp>
          </p:grpSp>
          <p:sp>
            <p:nvSpPr>
              <p:cNvPr id="42" name="TextBox 41"/>
              <p:cNvSpPr txBox="1"/>
              <p:nvPr/>
            </p:nvSpPr>
            <p:spPr>
              <a:xfrm>
                <a:off x="3021853" y="2989776"/>
                <a:ext cx="739230" cy="557304"/>
              </a:xfrm>
              <a:prstGeom prst="rect">
                <a:avLst/>
              </a:prstGeom>
              <a:noFill/>
              <a:ln>
                <a:noFill/>
              </a:ln>
            </p:spPr>
            <p:txBody>
              <a:bodyPr wrap="square" rtlCol="0">
                <a:spAutoFit/>
              </a:bodyPr>
              <a:lstStyle/>
              <a:p>
                <a:pPr algn="ctr"/>
                <a:r>
                  <a:rPr lang="en-US" altLang="zh-CN" sz="2665" dirty="0">
                    <a:solidFill>
                      <a:prstClr val="white"/>
                    </a:solidFill>
                    <a:latin typeface="微软雅黑" panose="020B0503020204020204" charset="-122"/>
                  </a:rPr>
                  <a:t>04</a:t>
                </a:r>
                <a:endParaRPr lang="zh-CN" altLang="en-US" sz="2665" dirty="0">
                  <a:solidFill>
                    <a:prstClr val="white"/>
                  </a:solidFill>
                  <a:latin typeface="微软雅黑" panose="020B0503020204020204" charset="-122"/>
                </a:endParaRPr>
              </a:p>
            </p:txBody>
          </p:sp>
        </p:grpSp>
        <p:grpSp>
          <p:nvGrpSpPr>
            <p:cNvPr id="29" name="组合 28"/>
            <p:cNvGrpSpPr/>
            <p:nvPr/>
          </p:nvGrpSpPr>
          <p:grpSpPr>
            <a:xfrm>
              <a:off x="3538921" y="3640540"/>
              <a:ext cx="725812" cy="727279"/>
              <a:chOff x="2845016" y="2727979"/>
              <a:chExt cx="1072726" cy="1074895"/>
            </a:xfrm>
          </p:grpSpPr>
          <p:grpSp>
            <p:nvGrpSpPr>
              <p:cNvPr id="35" name="Group 10"/>
              <p:cNvGrpSpPr/>
              <p:nvPr/>
            </p:nvGrpSpPr>
            <p:grpSpPr>
              <a:xfrm>
                <a:off x="2845016" y="2727979"/>
                <a:ext cx="1072726" cy="1074895"/>
                <a:chOff x="3692576" y="1742634"/>
                <a:chExt cx="2790379" cy="2796023"/>
              </a:xfrm>
            </p:grpSpPr>
            <p:grpSp>
              <p:nvGrpSpPr>
                <p:cNvPr id="37" name="组合 79"/>
                <p:cNvGrpSpPr/>
                <p:nvPr/>
              </p:nvGrpSpPr>
              <p:grpSpPr bwMode="auto">
                <a:xfrm>
                  <a:off x="3692576" y="1742634"/>
                  <a:ext cx="2790379" cy="2796023"/>
                  <a:chOff x="6379729" y="2488774"/>
                  <a:chExt cx="2513016" cy="2513016"/>
                </a:xfrm>
              </p:grpSpPr>
              <p:sp>
                <p:nvSpPr>
                  <p:cNvPr id="39"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4400" kern="0">
                      <a:solidFill>
                        <a:srgbClr val="FFFFFF"/>
                      </a:solidFill>
                      <a:latin typeface="微软雅黑" panose="020B0503020204020204" charset="-122"/>
                    </a:endParaRPr>
                  </a:p>
                </p:txBody>
              </p:sp>
              <p:sp>
                <p:nvSpPr>
                  <p:cNvPr id="40"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4400" kern="0">
                      <a:solidFill>
                        <a:srgbClr val="FFFFFF"/>
                      </a:solidFill>
                      <a:latin typeface="微软雅黑" panose="020B0503020204020204" charset="-122"/>
                      <a:ea typeface="微软雅黑" panose="020B0503020204020204" charset="-122"/>
                    </a:endParaRPr>
                  </a:p>
                </p:txBody>
              </p:sp>
            </p:grpSp>
            <p:sp>
              <p:nvSpPr>
                <p:cNvPr id="38" name="椭圆 80"/>
                <p:cNvSpPr/>
                <p:nvPr/>
              </p:nvSpPr>
              <p:spPr bwMode="auto">
                <a:xfrm>
                  <a:off x="4101618" y="2137562"/>
                  <a:ext cx="2016471" cy="2020558"/>
                </a:xfrm>
                <a:prstGeom prst="ellipse">
                  <a:avLst/>
                </a:prstGeom>
                <a:solidFill>
                  <a:schemeClr val="tx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4400" kern="0" dirty="0">
                    <a:solidFill>
                      <a:srgbClr val="FFFFFF"/>
                    </a:solidFill>
                    <a:latin typeface="微软雅黑" panose="020B0503020204020204" charset="-122"/>
                    <a:ea typeface="微软雅黑" panose="020B0503020204020204" charset="-122"/>
                  </a:endParaRPr>
                </a:p>
              </p:txBody>
            </p:sp>
          </p:grpSp>
          <p:sp>
            <p:nvSpPr>
              <p:cNvPr id="36" name="TextBox 35"/>
              <p:cNvSpPr txBox="1"/>
              <p:nvPr/>
            </p:nvSpPr>
            <p:spPr>
              <a:xfrm>
                <a:off x="3021853" y="2989776"/>
                <a:ext cx="739230" cy="557304"/>
              </a:xfrm>
              <a:prstGeom prst="rect">
                <a:avLst/>
              </a:prstGeom>
              <a:noFill/>
              <a:ln>
                <a:noFill/>
              </a:ln>
            </p:spPr>
            <p:txBody>
              <a:bodyPr wrap="square" rtlCol="0">
                <a:spAutoFit/>
              </a:bodyPr>
              <a:lstStyle/>
              <a:p>
                <a:pPr algn="ctr"/>
                <a:r>
                  <a:rPr lang="en-US" altLang="zh-CN" sz="2665" dirty="0">
                    <a:solidFill>
                      <a:prstClr val="white"/>
                    </a:solidFill>
                    <a:latin typeface="微软雅黑" panose="020B0503020204020204" charset="-122"/>
                  </a:rPr>
                  <a:t>05</a:t>
                </a:r>
                <a:endParaRPr lang="zh-CN" altLang="en-US" sz="2665" dirty="0">
                  <a:solidFill>
                    <a:prstClr val="white"/>
                  </a:solidFill>
                  <a:latin typeface="微软雅黑" panose="020B0503020204020204" charset="-122"/>
                </a:endParaRPr>
              </a:p>
            </p:txBody>
          </p:sp>
        </p:grpSp>
        <p:sp>
          <p:nvSpPr>
            <p:cNvPr id="30" name="TextBox 29"/>
            <p:cNvSpPr txBox="1"/>
            <p:nvPr/>
          </p:nvSpPr>
          <p:spPr>
            <a:xfrm>
              <a:off x="1702656" y="1401616"/>
              <a:ext cx="1061829" cy="346249"/>
            </a:xfrm>
            <a:prstGeom prst="rect">
              <a:avLst/>
            </a:prstGeom>
            <a:noFill/>
          </p:spPr>
          <p:txBody>
            <a:bodyPr wrap="none" rtlCol="0">
              <a:spAutoFit/>
            </a:bodyPr>
            <a:lstStyle/>
            <a:p>
              <a:pPr algn="ctr"/>
              <a:r>
                <a:rPr lang="zh-CN" altLang="en-US" sz="2400" dirty="0">
                  <a:solidFill>
                    <a:schemeClr val="bg1"/>
                  </a:solidFill>
                  <a:latin typeface="微软雅黑" panose="020B0503020204020204" charset="-122"/>
                </a:rPr>
                <a:t>标题文字</a:t>
              </a:r>
              <a:endParaRPr lang="zh-CN" altLang="en-US" sz="2400" dirty="0">
                <a:solidFill>
                  <a:schemeClr val="bg1"/>
                </a:solidFill>
                <a:latin typeface="微软雅黑" panose="020B0503020204020204" charset="-122"/>
              </a:endParaRPr>
            </a:p>
          </p:txBody>
        </p:sp>
        <p:sp>
          <p:nvSpPr>
            <p:cNvPr id="31" name="TextBox 30"/>
            <p:cNvSpPr txBox="1"/>
            <p:nvPr/>
          </p:nvSpPr>
          <p:spPr>
            <a:xfrm>
              <a:off x="4844876" y="2418122"/>
              <a:ext cx="1061829" cy="346249"/>
            </a:xfrm>
            <a:prstGeom prst="rect">
              <a:avLst/>
            </a:prstGeom>
            <a:noFill/>
          </p:spPr>
          <p:txBody>
            <a:bodyPr wrap="none" rtlCol="0">
              <a:spAutoFit/>
            </a:bodyPr>
            <a:lstStyle/>
            <a:p>
              <a:r>
                <a:rPr lang="zh-CN" altLang="en-US" sz="2400" dirty="0">
                  <a:solidFill>
                    <a:schemeClr val="bg1"/>
                  </a:solidFill>
                  <a:latin typeface="微软雅黑" panose="020B0503020204020204" charset="-122"/>
                </a:rPr>
                <a:t>标题文字</a:t>
              </a:r>
              <a:endParaRPr lang="zh-CN" altLang="en-US" sz="2400" dirty="0">
                <a:solidFill>
                  <a:schemeClr val="bg1"/>
                </a:solidFill>
                <a:latin typeface="微软雅黑" panose="020B0503020204020204" charset="-122"/>
              </a:endParaRPr>
            </a:p>
          </p:txBody>
        </p:sp>
        <p:sp>
          <p:nvSpPr>
            <p:cNvPr id="32" name="TextBox 31"/>
            <p:cNvSpPr txBox="1"/>
            <p:nvPr/>
          </p:nvSpPr>
          <p:spPr>
            <a:xfrm>
              <a:off x="4338218" y="3920157"/>
              <a:ext cx="1061829" cy="346249"/>
            </a:xfrm>
            <a:prstGeom prst="rect">
              <a:avLst/>
            </a:prstGeom>
            <a:noFill/>
          </p:spPr>
          <p:txBody>
            <a:bodyPr wrap="none" rtlCol="0">
              <a:spAutoFit/>
            </a:bodyPr>
            <a:lstStyle/>
            <a:p>
              <a:r>
                <a:rPr lang="zh-CN" altLang="en-US" sz="2400" dirty="0">
                  <a:solidFill>
                    <a:schemeClr val="bg1"/>
                  </a:solidFill>
                  <a:latin typeface="微软雅黑" panose="020B0503020204020204" charset="-122"/>
                </a:rPr>
                <a:t>标题文字</a:t>
              </a:r>
              <a:endParaRPr lang="zh-CN" altLang="en-US" sz="2400" dirty="0">
                <a:solidFill>
                  <a:schemeClr val="bg1"/>
                </a:solidFill>
                <a:latin typeface="微软雅黑" panose="020B0503020204020204" charset="-122"/>
              </a:endParaRPr>
            </a:p>
          </p:txBody>
        </p:sp>
        <p:sp>
          <p:nvSpPr>
            <p:cNvPr id="33" name="TextBox 32"/>
            <p:cNvSpPr txBox="1"/>
            <p:nvPr/>
          </p:nvSpPr>
          <p:spPr>
            <a:xfrm>
              <a:off x="385575" y="2451600"/>
              <a:ext cx="1130358" cy="346249"/>
            </a:xfrm>
            <a:prstGeom prst="rect">
              <a:avLst/>
            </a:prstGeom>
            <a:noFill/>
          </p:spPr>
          <p:txBody>
            <a:bodyPr wrap="none" rtlCol="0">
              <a:spAutoFit/>
            </a:bodyPr>
            <a:lstStyle/>
            <a:p>
              <a:pPr algn="ctr"/>
              <a:r>
                <a:rPr lang="zh-CN" altLang="en-US" sz="2400" dirty="0">
                  <a:solidFill>
                    <a:schemeClr val="bg1"/>
                  </a:solidFill>
                  <a:latin typeface="微软雅黑" panose="020B0503020204020204" charset="-122"/>
                </a:rPr>
                <a:t>标题文字 </a:t>
              </a:r>
              <a:endParaRPr lang="zh-CN" altLang="en-US" sz="2400" dirty="0">
                <a:solidFill>
                  <a:schemeClr val="bg1"/>
                </a:solidFill>
                <a:latin typeface="微软雅黑" panose="020B0503020204020204" charset="-122"/>
              </a:endParaRPr>
            </a:p>
          </p:txBody>
        </p:sp>
        <p:sp>
          <p:nvSpPr>
            <p:cNvPr id="34" name="TextBox 33"/>
            <p:cNvSpPr txBox="1"/>
            <p:nvPr/>
          </p:nvSpPr>
          <p:spPr>
            <a:xfrm>
              <a:off x="930368" y="3870314"/>
              <a:ext cx="1061829" cy="346249"/>
            </a:xfrm>
            <a:prstGeom prst="rect">
              <a:avLst/>
            </a:prstGeom>
            <a:noFill/>
          </p:spPr>
          <p:txBody>
            <a:bodyPr wrap="none" rtlCol="0">
              <a:spAutoFit/>
            </a:bodyPr>
            <a:lstStyle/>
            <a:p>
              <a:pPr algn="ctr"/>
              <a:r>
                <a:rPr lang="zh-CN" altLang="en-US" sz="2400" dirty="0">
                  <a:solidFill>
                    <a:schemeClr val="bg1"/>
                  </a:solidFill>
                  <a:latin typeface="微软雅黑" panose="020B0503020204020204" charset="-122"/>
                </a:rPr>
                <a:t>标题文字</a:t>
              </a:r>
              <a:endParaRPr lang="zh-CN" altLang="en-US" sz="2400" dirty="0">
                <a:solidFill>
                  <a:schemeClr val="bg1"/>
                </a:solidFill>
                <a:latin typeface="微软雅黑" panose="020B0503020204020204" charset="-122"/>
              </a:endParaRPr>
            </a:p>
          </p:txBody>
        </p:sp>
      </p:grpSp>
      <p:grpSp>
        <p:nvGrpSpPr>
          <p:cNvPr id="71" name="组合 70"/>
          <p:cNvGrpSpPr/>
          <p:nvPr/>
        </p:nvGrpSpPr>
        <p:grpSpPr>
          <a:xfrm>
            <a:off x="8160803" y="2274026"/>
            <a:ext cx="3370797" cy="3094280"/>
            <a:chOff x="763742" y="1605380"/>
            <a:chExt cx="2528098" cy="2320710"/>
          </a:xfrm>
        </p:grpSpPr>
        <p:sp>
          <p:nvSpPr>
            <p:cNvPr id="72" name="TextBox 71"/>
            <p:cNvSpPr txBox="1"/>
            <p:nvPr/>
          </p:nvSpPr>
          <p:spPr>
            <a:xfrm>
              <a:off x="763742" y="2164598"/>
              <a:ext cx="2528098" cy="1761492"/>
            </a:xfrm>
            <a:prstGeom prst="rect">
              <a:avLst/>
            </a:prstGeom>
            <a:noFill/>
          </p:spPr>
          <p:txBody>
            <a:bodyPr wrap="square" rtlCol="0">
              <a:spAutoFit/>
            </a:bodyPr>
            <a:lstStyle/>
            <a:p>
              <a:pPr>
                <a:defRPr/>
              </a:pPr>
              <a:r>
                <a:rPr lang="en-US" altLang="zh-CN" sz="1335" kern="0" dirty="0">
                  <a:solidFill>
                    <a:schemeClr val="bg1"/>
                  </a:solidFill>
                  <a:latin typeface="微软雅黑" panose="020B0503020204020204" charset="-122"/>
                </a:rPr>
                <a:t>· </a:t>
              </a:r>
              <a:r>
                <a:rPr lang="zh-CN" altLang="en-US" sz="1335" kern="0" dirty="0">
                  <a:solidFill>
                    <a:schemeClr val="bg1"/>
                  </a:solidFill>
                  <a:latin typeface="微软雅黑" panose="020B0503020204020204" charset="-122"/>
                </a:rPr>
                <a:t>在此添加文字添加</a:t>
              </a:r>
              <a:r>
                <a:rPr lang="en-US" altLang="zh-CN" sz="1335" kern="0" dirty="0">
                  <a:solidFill>
                    <a:schemeClr val="bg1"/>
                  </a:solidFill>
                  <a:latin typeface="微软雅黑" panose="020B0503020204020204" charset="-122"/>
                </a:rPr>
                <a:t>· </a:t>
              </a:r>
              <a:r>
                <a:rPr lang="zh-CN" altLang="en-US" sz="1335" kern="0" dirty="0">
                  <a:solidFill>
                    <a:schemeClr val="bg1"/>
                  </a:solidFill>
                  <a:latin typeface="微软雅黑" panose="020B0503020204020204" charset="-122"/>
                </a:rPr>
                <a:t>在此添加文字介绍</a:t>
              </a:r>
              <a:r>
                <a:rPr lang="en-US" altLang="zh-CN" sz="1335" kern="0" dirty="0">
                  <a:solidFill>
                    <a:schemeClr val="bg1"/>
                  </a:solidFill>
                  <a:latin typeface="微软雅黑" panose="020B0503020204020204" charset="-122"/>
                </a:rPr>
                <a:t>· </a:t>
              </a:r>
              <a:r>
                <a:rPr lang="zh-CN" altLang="en-US" sz="1335" kern="0" dirty="0">
                  <a:solidFill>
                    <a:schemeClr val="bg1"/>
                  </a:solidFill>
                  <a:latin typeface="微软雅黑" panose="020B0503020204020204" charset="-122"/>
                </a:rPr>
                <a:t>在此添加文字介绍</a:t>
              </a:r>
              <a:r>
                <a:rPr lang="en-US" altLang="zh-CN" sz="1335" kern="0" dirty="0">
                  <a:solidFill>
                    <a:schemeClr val="bg1"/>
                  </a:solidFill>
                  <a:latin typeface="微软雅黑" panose="020B0503020204020204" charset="-122"/>
                </a:rPr>
                <a:t>· </a:t>
              </a:r>
              <a:r>
                <a:rPr lang="zh-CN" altLang="en-US" sz="1335" kern="0" dirty="0">
                  <a:solidFill>
                    <a:schemeClr val="bg1"/>
                  </a:solidFill>
                  <a:latin typeface="微软雅黑" panose="020B0503020204020204" charset="-122"/>
                </a:rPr>
                <a:t>在此添加文字添加在此添加文字添加</a:t>
              </a:r>
              <a:r>
                <a:rPr lang="en-US" altLang="zh-CN" sz="1335" kern="0" dirty="0">
                  <a:solidFill>
                    <a:schemeClr val="bg1"/>
                  </a:solidFill>
                  <a:latin typeface="微软雅黑" panose="020B0503020204020204" charset="-122"/>
                </a:rPr>
                <a:t>· </a:t>
              </a:r>
              <a:r>
                <a:rPr lang="zh-CN" altLang="en-US" sz="1335" kern="0" dirty="0">
                  <a:solidFill>
                    <a:schemeClr val="bg1"/>
                  </a:solidFill>
                  <a:latin typeface="微软雅黑" panose="020B0503020204020204" charset="-122"/>
                </a:rPr>
                <a:t>在此添加文字介绍</a:t>
              </a:r>
              <a:r>
                <a:rPr lang="en-US" altLang="zh-CN" sz="1335" kern="0" dirty="0">
                  <a:solidFill>
                    <a:schemeClr val="bg1"/>
                  </a:solidFill>
                  <a:latin typeface="微软雅黑" panose="020B0503020204020204" charset="-122"/>
                </a:rPr>
                <a:t>· </a:t>
              </a:r>
              <a:r>
                <a:rPr lang="zh-CN" altLang="en-US" sz="1335" kern="0" dirty="0">
                  <a:solidFill>
                    <a:schemeClr val="bg1"/>
                  </a:solidFill>
                  <a:latin typeface="微软雅黑" panose="020B0503020204020204" charset="-122"/>
                </a:rPr>
                <a:t>在此添加文字介</a:t>
              </a:r>
              <a:r>
                <a:rPr lang="en-US" altLang="zh-CN" sz="1335" kern="0" dirty="0">
                  <a:solidFill>
                    <a:schemeClr val="bg1"/>
                  </a:solidFill>
                  <a:latin typeface="微软雅黑" panose="020B0503020204020204" charset="-122"/>
                </a:rPr>
                <a:t>· </a:t>
              </a:r>
              <a:r>
                <a:rPr lang="zh-CN" altLang="en-US" sz="1335" kern="0" dirty="0">
                  <a:solidFill>
                    <a:schemeClr val="bg1"/>
                  </a:solidFill>
                  <a:latin typeface="微软雅黑" panose="020B0503020204020204" charset="-122"/>
                </a:rPr>
                <a:t>在此添加文字添加</a:t>
              </a:r>
              <a:r>
                <a:rPr lang="en-US" altLang="zh-CN" sz="1335" kern="0" dirty="0">
                  <a:solidFill>
                    <a:schemeClr val="bg1"/>
                  </a:solidFill>
                  <a:latin typeface="微软雅黑" panose="020B0503020204020204" charset="-122"/>
                </a:rPr>
                <a:t>· </a:t>
              </a:r>
              <a:r>
                <a:rPr lang="zh-CN" altLang="en-US" sz="1335" kern="0" dirty="0">
                  <a:solidFill>
                    <a:schemeClr val="bg1"/>
                  </a:solidFill>
                  <a:latin typeface="微软雅黑" panose="020B0503020204020204" charset="-122"/>
                </a:rPr>
                <a:t>在此添加文字添加</a:t>
              </a:r>
              <a:r>
                <a:rPr lang="en-US" altLang="zh-CN" sz="1335" kern="0" dirty="0">
                  <a:solidFill>
                    <a:schemeClr val="bg1"/>
                  </a:solidFill>
                  <a:latin typeface="微软雅黑" panose="020B0503020204020204" charset="-122"/>
                </a:rPr>
                <a:t>· </a:t>
              </a:r>
              <a:r>
                <a:rPr lang="zh-CN" altLang="en-US" sz="1335" kern="0" dirty="0">
                  <a:solidFill>
                    <a:schemeClr val="bg1"/>
                  </a:solidFill>
                  <a:latin typeface="微软雅黑" panose="020B0503020204020204" charset="-122"/>
                </a:rPr>
                <a:t>在此添加文字介绍</a:t>
              </a:r>
              <a:r>
                <a:rPr lang="en-US" altLang="zh-CN" sz="1335" kern="0" dirty="0">
                  <a:solidFill>
                    <a:schemeClr val="bg1"/>
                  </a:solidFill>
                  <a:latin typeface="微软雅黑" panose="020B0503020204020204" charset="-122"/>
                </a:rPr>
                <a:t>· </a:t>
              </a:r>
              <a:r>
                <a:rPr lang="zh-CN" altLang="en-US" sz="1335" kern="0" dirty="0">
                  <a:solidFill>
                    <a:schemeClr val="bg1"/>
                  </a:solidFill>
                  <a:latin typeface="微软雅黑" panose="020B0503020204020204" charset="-122"/>
                </a:rPr>
                <a:t>在此添加文字介绍</a:t>
              </a:r>
              <a:r>
                <a:rPr lang="en-US" altLang="zh-CN" sz="1335" kern="0" dirty="0">
                  <a:solidFill>
                    <a:schemeClr val="bg1"/>
                  </a:solidFill>
                  <a:latin typeface="微软雅黑" panose="020B0503020204020204" charset="-122"/>
                </a:rPr>
                <a:t>· </a:t>
              </a:r>
              <a:r>
                <a:rPr lang="zh-CN" altLang="en-US" sz="1335" kern="0" dirty="0">
                  <a:solidFill>
                    <a:schemeClr val="bg1"/>
                  </a:solidFill>
                  <a:latin typeface="微软雅黑" panose="020B0503020204020204" charset="-122"/>
                </a:rPr>
                <a:t>在此添加文字添加在此添加文字添加</a:t>
              </a:r>
              <a:r>
                <a:rPr lang="en-US" altLang="zh-CN" sz="1335" kern="0" dirty="0">
                  <a:solidFill>
                    <a:schemeClr val="bg1"/>
                  </a:solidFill>
                  <a:latin typeface="微软雅黑" panose="020B0503020204020204" charset="-122"/>
                </a:rPr>
                <a:t>· </a:t>
              </a:r>
              <a:r>
                <a:rPr lang="zh-CN" altLang="en-US" sz="1335" kern="0" dirty="0">
                  <a:solidFill>
                    <a:schemeClr val="bg1"/>
                  </a:solidFill>
                  <a:latin typeface="微软雅黑" panose="020B0503020204020204" charset="-122"/>
                </a:rPr>
                <a:t>在此添加文字介绍</a:t>
              </a:r>
              <a:r>
                <a:rPr lang="en-US" altLang="zh-CN" sz="1335" kern="0" dirty="0">
                  <a:solidFill>
                    <a:schemeClr val="bg1"/>
                  </a:solidFill>
                  <a:latin typeface="微软雅黑" panose="020B0503020204020204" charset="-122"/>
                </a:rPr>
                <a:t>· </a:t>
              </a:r>
              <a:r>
                <a:rPr lang="zh-CN" altLang="en-US" sz="1335" kern="0" dirty="0">
                  <a:solidFill>
                    <a:schemeClr val="bg1"/>
                  </a:solidFill>
                  <a:latin typeface="微软雅黑" panose="020B0503020204020204" charset="-122"/>
                </a:rPr>
                <a:t>在此添加文字介绍</a:t>
              </a:r>
              <a:r>
                <a:rPr lang="en-US" altLang="zh-CN" sz="1335" kern="0" dirty="0">
                  <a:solidFill>
                    <a:schemeClr val="bg1"/>
                  </a:solidFill>
                  <a:latin typeface="微软雅黑" panose="020B0503020204020204" charset="-122"/>
                </a:rPr>
                <a:t>· </a:t>
              </a:r>
              <a:r>
                <a:rPr lang="zh-CN" altLang="en-US" sz="1335" kern="0" dirty="0">
                  <a:solidFill>
                    <a:schemeClr val="bg1"/>
                  </a:solidFill>
                  <a:latin typeface="微软雅黑" panose="020B0503020204020204" charset="-122"/>
                </a:rPr>
                <a:t>在此添加文字添加</a:t>
              </a:r>
              <a:endParaRPr lang="en-US" altLang="zh-CN" sz="1335" kern="0" dirty="0">
                <a:solidFill>
                  <a:schemeClr val="bg1"/>
                </a:solidFill>
                <a:latin typeface="微软雅黑" panose="020B0503020204020204" charset="-122"/>
              </a:endParaRPr>
            </a:p>
            <a:p>
              <a:pPr>
                <a:defRPr/>
              </a:pPr>
              <a:endParaRPr lang="en-US" altLang="zh-CN" sz="1335" kern="0" dirty="0">
                <a:solidFill>
                  <a:schemeClr val="bg1"/>
                </a:solidFill>
                <a:latin typeface="微软雅黑" panose="020B0503020204020204" charset="-122"/>
              </a:endParaRPr>
            </a:p>
            <a:p>
              <a:pPr defTabSz="1218565">
                <a:defRPr/>
              </a:pPr>
              <a:endParaRPr lang="en-US" altLang="zh-CN" sz="1335" kern="0" dirty="0">
                <a:solidFill>
                  <a:schemeClr val="bg1"/>
                </a:solidFill>
                <a:latin typeface="微软雅黑" panose="020B0503020204020204" charset="-122"/>
              </a:endParaRPr>
            </a:p>
            <a:p>
              <a:pPr defTabSz="1218565">
                <a:defRPr/>
              </a:pPr>
              <a:endParaRPr lang="en-US" altLang="zh-CN" sz="1335" kern="0" dirty="0">
                <a:solidFill>
                  <a:schemeClr val="bg1"/>
                </a:solidFill>
                <a:latin typeface="微软雅黑" panose="020B0503020204020204" charset="-122"/>
              </a:endParaRPr>
            </a:p>
          </p:txBody>
        </p:sp>
        <p:grpSp>
          <p:nvGrpSpPr>
            <p:cNvPr id="73" name="组合 72"/>
            <p:cNvGrpSpPr/>
            <p:nvPr/>
          </p:nvGrpSpPr>
          <p:grpSpPr>
            <a:xfrm>
              <a:off x="866278" y="1605380"/>
              <a:ext cx="1134214" cy="385763"/>
              <a:chOff x="4452173" y="720606"/>
              <a:chExt cx="1134214" cy="385763"/>
            </a:xfrm>
          </p:grpSpPr>
          <p:grpSp>
            <p:nvGrpSpPr>
              <p:cNvPr id="74" name="组合 73"/>
              <p:cNvGrpSpPr/>
              <p:nvPr/>
            </p:nvGrpSpPr>
            <p:grpSpPr>
              <a:xfrm>
                <a:off x="4452173" y="720606"/>
                <a:ext cx="1134214" cy="385763"/>
                <a:chOff x="2099498" y="1186788"/>
                <a:chExt cx="1134214" cy="385763"/>
              </a:xfrm>
            </p:grpSpPr>
            <p:sp>
              <p:nvSpPr>
                <p:cNvPr id="76" name="圆角矩形 75"/>
                <p:cNvSpPr/>
                <p:nvPr/>
              </p:nvSpPr>
              <p:spPr>
                <a:xfrm>
                  <a:off x="2099498" y="1186788"/>
                  <a:ext cx="1134214" cy="385763"/>
                </a:xfrm>
                <a:prstGeom prst="round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prstClr val="white"/>
                    </a:solidFill>
                  </a:endParaRPr>
                </a:p>
              </p:txBody>
            </p:sp>
            <p:sp>
              <p:nvSpPr>
                <p:cNvPr id="77" name="圆角矩形 76"/>
                <p:cNvSpPr/>
                <p:nvPr/>
              </p:nvSpPr>
              <p:spPr>
                <a:xfrm>
                  <a:off x="2163904" y="1212584"/>
                  <a:ext cx="1052212" cy="319506"/>
                </a:xfrm>
                <a:prstGeom prst="roundRect">
                  <a:avLst/>
                </a:prstGeom>
                <a:solidFill>
                  <a:schemeClr val="tx2"/>
                </a:solidFill>
                <a:ln w="25400" cap="flat" cmpd="sng" algn="ctr">
                  <a:noFill/>
                  <a:prstDash val="solid"/>
                </a:ln>
                <a:effectLst>
                  <a:innerShdw blurRad="63500" dist="25400" dir="18660000">
                    <a:prstClr val="black">
                      <a:alpha val="35000"/>
                    </a:prstClr>
                  </a:innerShdw>
                </a:effectLst>
              </p:spPr>
              <p:txBody>
                <a:bodyPr anchor="ctr"/>
                <a:lstStyle/>
                <a:p>
                  <a:pPr algn="ctr" fontAlgn="base">
                    <a:spcBef>
                      <a:spcPct val="0"/>
                    </a:spcBef>
                    <a:spcAft>
                      <a:spcPct val="0"/>
                    </a:spcAft>
                  </a:pPr>
                  <a:endParaRPr lang="zh-CN" altLang="en-US" sz="2400" kern="0" dirty="0">
                    <a:solidFill>
                      <a:srgbClr val="FFFFFF"/>
                    </a:solidFill>
                    <a:ea typeface="宋体" panose="02010600030101010101" pitchFamily="2" charset="-122"/>
                  </a:endParaRPr>
                </a:p>
              </p:txBody>
            </p:sp>
          </p:grpSp>
          <p:sp>
            <p:nvSpPr>
              <p:cNvPr id="75" name="矩形 74"/>
              <p:cNvSpPr/>
              <p:nvPr/>
            </p:nvSpPr>
            <p:spPr>
              <a:xfrm>
                <a:off x="4538861" y="759599"/>
                <a:ext cx="960840" cy="315423"/>
              </a:xfrm>
              <a:prstGeom prst="rect">
                <a:avLst/>
              </a:prstGeom>
            </p:spPr>
            <p:txBody>
              <a:bodyPr wrap="none">
                <a:spAutoFit/>
              </a:bodyPr>
              <a:lstStyle/>
              <a:p>
                <a:pPr algn="ctr"/>
                <a:r>
                  <a:rPr lang="zh-CN" altLang="en-US" sz="2135" dirty="0">
                    <a:solidFill>
                      <a:prstClr val="white"/>
                    </a:solidFill>
                    <a:latin typeface="微软雅黑" panose="020B0503020204020204" charset="-122"/>
                  </a:rPr>
                  <a:t>添加标题</a:t>
                </a:r>
                <a:endParaRPr lang="zh-CN" altLang="en-US" sz="2135" dirty="0">
                  <a:solidFill>
                    <a:prstClr val="white"/>
                  </a:solidFill>
                  <a:latin typeface="微软雅黑" panose="020B0503020204020204" charset="-122"/>
                </a:endParaRPr>
              </a:p>
            </p:txBody>
          </p:sp>
        </p:grpSp>
      </p:gr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50"/>
                                        </p:tgtEl>
                                        <p:attrNameLst>
                                          <p:attrName>style.visibility</p:attrName>
                                        </p:attrNameLst>
                                      </p:cBhvr>
                                      <p:to>
                                        <p:strVal val="visible"/>
                                      </p:to>
                                    </p:set>
                                    <p:anim calcmode="lin" valueType="num">
                                      <p:cBhvr additive="base">
                                        <p:cTn id="7" dur="500" fill="hold"/>
                                        <p:tgtEl>
                                          <p:spTgt spid="150"/>
                                        </p:tgtEl>
                                        <p:attrNameLst>
                                          <p:attrName>ppt_x</p:attrName>
                                        </p:attrNameLst>
                                      </p:cBhvr>
                                      <p:tavLst>
                                        <p:tav tm="0">
                                          <p:val>
                                            <p:strVal val="0-#ppt_w/2"/>
                                          </p:val>
                                        </p:tav>
                                        <p:tav tm="100000">
                                          <p:val>
                                            <p:strVal val="#ppt_x"/>
                                          </p:val>
                                        </p:tav>
                                      </p:tavLst>
                                    </p:anim>
                                    <p:anim calcmode="lin" valueType="num">
                                      <p:cBhvr additive="base">
                                        <p:cTn id="8" dur="500" fill="hold"/>
                                        <p:tgtEl>
                                          <p:spTgt spid="15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nodeType="clickEffect">
                                  <p:stCondLst>
                                    <p:cond delay="0"/>
                                  </p:stCondLst>
                                  <p:childTnLst>
                                    <p:set>
                                      <p:cBhvr>
                                        <p:cTn id="12" dur="1" fill="hold">
                                          <p:stCondLst>
                                            <p:cond delay="0"/>
                                          </p:stCondLst>
                                        </p:cTn>
                                        <p:tgtEl>
                                          <p:spTgt spid="22"/>
                                        </p:tgtEl>
                                        <p:attrNameLst>
                                          <p:attrName>style.visibility</p:attrName>
                                        </p:attrNameLst>
                                      </p:cBhvr>
                                      <p:to>
                                        <p:strVal val="visible"/>
                                      </p:to>
                                    </p:set>
                                    <p:anim calcmode="lin" valueType="num">
                                      <p:cBhvr>
                                        <p:cTn id="13" dur="500" fill="hold"/>
                                        <p:tgtEl>
                                          <p:spTgt spid="22"/>
                                        </p:tgtEl>
                                        <p:attrNameLst>
                                          <p:attrName>ppt_w</p:attrName>
                                        </p:attrNameLst>
                                      </p:cBhvr>
                                      <p:tavLst>
                                        <p:tav tm="0">
                                          <p:val>
                                            <p:fltVal val="0"/>
                                          </p:val>
                                        </p:tav>
                                        <p:tav tm="100000">
                                          <p:val>
                                            <p:strVal val="#ppt_w"/>
                                          </p:val>
                                        </p:tav>
                                      </p:tavLst>
                                    </p:anim>
                                    <p:anim calcmode="lin" valueType="num">
                                      <p:cBhvr>
                                        <p:cTn id="14" dur="500" fill="hold"/>
                                        <p:tgtEl>
                                          <p:spTgt spid="22"/>
                                        </p:tgtEl>
                                        <p:attrNameLst>
                                          <p:attrName>ppt_h</p:attrName>
                                        </p:attrNameLst>
                                      </p:cBhvr>
                                      <p:tavLst>
                                        <p:tav tm="0">
                                          <p:val>
                                            <p:fltVal val="0"/>
                                          </p:val>
                                        </p:tav>
                                        <p:tav tm="100000">
                                          <p:val>
                                            <p:strVal val="#ppt_h"/>
                                          </p:val>
                                        </p:tav>
                                      </p:tavLst>
                                    </p:anim>
                                    <p:animEffect transition="in" filter="fade">
                                      <p:cBhvr>
                                        <p:cTn id="15" dur="500"/>
                                        <p:tgtEl>
                                          <p:spTgt spid="22"/>
                                        </p:tgtEl>
                                      </p:cBhvr>
                                    </p:animEffect>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nodeType="clickEffect">
                                  <p:stCondLst>
                                    <p:cond delay="0"/>
                                  </p:stCondLst>
                                  <p:childTnLst>
                                    <p:set>
                                      <p:cBhvr>
                                        <p:cTn id="19" dur="1" fill="hold">
                                          <p:stCondLst>
                                            <p:cond delay="0"/>
                                          </p:stCondLst>
                                        </p:cTn>
                                        <p:tgtEl>
                                          <p:spTgt spid="71"/>
                                        </p:tgtEl>
                                        <p:attrNameLst>
                                          <p:attrName>style.visibility</p:attrName>
                                        </p:attrNameLst>
                                      </p:cBhvr>
                                      <p:to>
                                        <p:strVal val="visible"/>
                                      </p:to>
                                    </p:set>
                                    <p:anim calcmode="lin" valueType="num">
                                      <p:cBhvr additive="base">
                                        <p:cTn id="20" dur="500" fill="hold"/>
                                        <p:tgtEl>
                                          <p:spTgt spid="71"/>
                                        </p:tgtEl>
                                        <p:attrNameLst>
                                          <p:attrName>ppt_x</p:attrName>
                                        </p:attrNameLst>
                                      </p:cBhvr>
                                      <p:tavLst>
                                        <p:tav tm="0">
                                          <p:val>
                                            <p:strVal val="#ppt_x"/>
                                          </p:val>
                                        </p:tav>
                                        <p:tav tm="100000">
                                          <p:val>
                                            <p:strVal val="#ppt_x"/>
                                          </p:val>
                                        </p:tav>
                                      </p:tavLst>
                                    </p:anim>
                                    <p:anim calcmode="lin" valueType="num">
                                      <p:cBhvr additive="base">
                                        <p:cTn id="21" dur="500" fill="hold"/>
                                        <p:tgtEl>
                                          <p:spTgt spid="7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0" name="组合 149"/>
          <p:cNvGrpSpPr/>
          <p:nvPr/>
        </p:nvGrpSpPr>
        <p:grpSpPr>
          <a:xfrm>
            <a:off x="568443" y="319365"/>
            <a:ext cx="3809921" cy="420564"/>
            <a:chOff x="568442" y="319364"/>
            <a:chExt cx="3809924" cy="420565"/>
          </a:xfrm>
        </p:grpSpPr>
        <p:sp>
          <p:nvSpPr>
            <p:cNvPr id="151" name="文本框 23"/>
            <p:cNvSpPr txBox="1"/>
            <p:nvPr/>
          </p:nvSpPr>
          <p:spPr>
            <a:xfrm>
              <a:off x="665958" y="319364"/>
              <a:ext cx="1909498" cy="420565"/>
            </a:xfrm>
            <a:prstGeom prst="rect">
              <a:avLst/>
            </a:prstGeom>
            <a:noFill/>
          </p:spPr>
          <p:txBody>
            <a:bodyPr wrap="none" rtlCol="0">
              <a:spAutoFit/>
            </a:bodyPr>
            <a:lstStyle/>
            <a:p>
              <a:r>
                <a:rPr lang="zh-CN" altLang="en-US" sz="2135" dirty="0">
                  <a:solidFill>
                    <a:schemeClr val="bg1"/>
                  </a:solidFill>
                  <a:latin typeface="+mj-ea"/>
                  <a:ea typeface="+mj-ea"/>
                </a:rPr>
                <a:t>标题文字内容 </a:t>
              </a:r>
              <a:endParaRPr lang="zh-CN" altLang="en-US" sz="2135" dirty="0">
                <a:solidFill>
                  <a:schemeClr val="bg1"/>
                </a:solidFill>
                <a:latin typeface="+mj-ea"/>
                <a:ea typeface="+mj-ea"/>
              </a:endParaRPr>
            </a:p>
          </p:txBody>
        </p:sp>
        <p:sp>
          <p:nvSpPr>
            <p:cNvPr id="152" name="等腰三角形 151"/>
            <p:cNvSpPr/>
            <p:nvPr/>
          </p:nvSpPr>
          <p:spPr>
            <a:xfrm rot="16200000" flipH="1" flipV="1">
              <a:off x="492508" y="454911"/>
              <a:ext cx="304323" cy="152455"/>
            </a:xfrm>
            <a:prstGeom prst="triangle">
              <a:avLst/>
            </a:prstGeom>
            <a:solidFill>
              <a:schemeClr val="tx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mj-ea"/>
                <a:ea typeface="+mj-ea"/>
              </a:endParaRPr>
            </a:p>
          </p:txBody>
        </p:sp>
        <p:sp>
          <p:nvSpPr>
            <p:cNvPr id="153" name="文本框 23"/>
            <p:cNvSpPr txBox="1"/>
            <p:nvPr/>
          </p:nvSpPr>
          <p:spPr>
            <a:xfrm>
              <a:off x="2306003" y="429775"/>
              <a:ext cx="2072363" cy="297455"/>
            </a:xfrm>
            <a:prstGeom prst="rect">
              <a:avLst/>
            </a:prstGeom>
            <a:noFill/>
          </p:spPr>
          <p:txBody>
            <a:bodyPr wrap="none" rtlCol="0">
              <a:spAutoFit/>
            </a:bodyPr>
            <a:lstStyle/>
            <a:p>
              <a:r>
                <a:rPr lang="en-US" altLang="zh-CN" sz="1335" dirty="0">
                  <a:solidFill>
                    <a:schemeClr val="bg1"/>
                  </a:solidFill>
                  <a:latin typeface="+mj-ea"/>
                  <a:ea typeface="+mj-ea"/>
                </a:rPr>
                <a:t>  Click here to add Title</a:t>
              </a:r>
              <a:endParaRPr lang="zh-CN" altLang="en-US" sz="1335" dirty="0">
                <a:solidFill>
                  <a:schemeClr val="bg1"/>
                </a:solidFill>
                <a:latin typeface="+mj-ea"/>
                <a:ea typeface="+mj-ea"/>
              </a:endParaRPr>
            </a:p>
          </p:txBody>
        </p:sp>
      </p:grpSp>
      <p:sp>
        <p:nvSpPr>
          <p:cNvPr id="49" name="Block Arc 51"/>
          <p:cNvSpPr/>
          <p:nvPr/>
        </p:nvSpPr>
        <p:spPr>
          <a:xfrm>
            <a:off x="1234344" y="2665633"/>
            <a:ext cx="2217579" cy="2217579"/>
          </a:xfrm>
          <a:prstGeom prst="blockArc">
            <a:avLst>
              <a:gd name="adj1" fmla="val 10800000"/>
              <a:gd name="adj2" fmla="val 3"/>
              <a:gd name="adj3" fmla="val 15291"/>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atin typeface="+mj-ea"/>
              <a:ea typeface="+mj-ea"/>
            </a:endParaRPr>
          </a:p>
        </p:txBody>
      </p:sp>
      <p:sp>
        <p:nvSpPr>
          <p:cNvPr id="54" name="Block Arc 53"/>
          <p:cNvSpPr/>
          <p:nvPr/>
        </p:nvSpPr>
        <p:spPr>
          <a:xfrm>
            <a:off x="4987260" y="2665633"/>
            <a:ext cx="2217579" cy="2217579"/>
          </a:xfrm>
          <a:prstGeom prst="blockArc">
            <a:avLst>
              <a:gd name="adj1" fmla="val 10800000"/>
              <a:gd name="adj2" fmla="val 3"/>
              <a:gd name="adj3" fmla="val 15291"/>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atin typeface="+mj-ea"/>
              <a:ea typeface="+mj-ea"/>
            </a:endParaRPr>
          </a:p>
        </p:txBody>
      </p:sp>
      <p:sp>
        <p:nvSpPr>
          <p:cNvPr id="56" name="Block Arc 55"/>
          <p:cNvSpPr/>
          <p:nvPr/>
        </p:nvSpPr>
        <p:spPr>
          <a:xfrm>
            <a:off x="8740079" y="2665633"/>
            <a:ext cx="2217579" cy="2217579"/>
          </a:xfrm>
          <a:prstGeom prst="blockArc">
            <a:avLst>
              <a:gd name="adj1" fmla="val 10800000"/>
              <a:gd name="adj2" fmla="val 3"/>
              <a:gd name="adj3" fmla="val 15291"/>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atin typeface="+mj-ea"/>
              <a:ea typeface="+mj-ea"/>
            </a:endParaRPr>
          </a:p>
        </p:txBody>
      </p:sp>
      <p:sp>
        <p:nvSpPr>
          <p:cNvPr id="65" name="TextBox 64"/>
          <p:cNvSpPr txBox="1"/>
          <p:nvPr/>
        </p:nvSpPr>
        <p:spPr>
          <a:xfrm>
            <a:off x="1704573" y="4646979"/>
            <a:ext cx="1231106" cy="369332"/>
          </a:xfrm>
          <a:prstGeom prst="rect">
            <a:avLst/>
          </a:prstGeom>
          <a:noFill/>
        </p:spPr>
        <p:txBody>
          <a:bodyPr wrap="none" lIns="0" tIns="0" rIns="0" bIns="0" rtlCol="0" anchor="ctr">
            <a:spAutoFit/>
          </a:bodyPr>
          <a:lstStyle/>
          <a:p>
            <a:pPr algn="ctr" defTabSz="1218565">
              <a:spcBef>
                <a:spcPct val="20000"/>
              </a:spcBef>
              <a:defRPr/>
            </a:pPr>
            <a:r>
              <a:rPr lang="zh-CN" altLang="en-US" sz="2400" dirty="0">
                <a:solidFill>
                  <a:schemeClr val="tx2"/>
                </a:solidFill>
              </a:rPr>
              <a:t>标题文字</a:t>
            </a:r>
            <a:endParaRPr lang="en-US" sz="2400" dirty="0">
              <a:solidFill>
                <a:schemeClr val="tx2"/>
              </a:solidFill>
            </a:endParaRPr>
          </a:p>
        </p:txBody>
      </p:sp>
      <p:sp>
        <p:nvSpPr>
          <p:cNvPr id="66" name="TextBox 65"/>
          <p:cNvSpPr txBox="1"/>
          <p:nvPr/>
        </p:nvSpPr>
        <p:spPr>
          <a:xfrm>
            <a:off x="3576419" y="2693231"/>
            <a:ext cx="1231106" cy="369332"/>
          </a:xfrm>
          <a:prstGeom prst="rect">
            <a:avLst/>
          </a:prstGeom>
          <a:noFill/>
        </p:spPr>
        <p:txBody>
          <a:bodyPr wrap="none" lIns="0" tIns="0" rIns="0" bIns="0" rtlCol="0" anchor="ctr">
            <a:spAutoFit/>
          </a:bodyPr>
          <a:lstStyle/>
          <a:p>
            <a:pPr algn="ctr" defTabSz="1218565">
              <a:spcBef>
                <a:spcPct val="20000"/>
              </a:spcBef>
              <a:defRPr/>
            </a:pPr>
            <a:r>
              <a:rPr lang="zh-CN" altLang="en-US" sz="2400" dirty="0">
                <a:solidFill>
                  <a:schemeClr val="bg2"/>
                </a:solidFill>
              </a:rPr>
              <a:t>标题文字</a:t>
            </a:r>
            <a:endParaRPr lang="en-US" altLang="zh-CN" sz="2400" dirty="0">
              <a:solidFill>
                <a:schemeClr val="bg2"/>
              </a:solidFill>
            </a:endParaRPr>
          </a:p>
        </p:txBody>
      </p:sp>
      <p:sp>
        <p:nvSpPr>
          <p:cNvPr id="67" name="TextBox 66"/>
          <p:cNvSpPr txBox="1"/>
          <p:nvPr/>
        </p:nvSpPr>
        <p:spPr>
          <a:xfrm>
            <a:off x="5510991" y="4646979"/>
            <a:ext cx="1231106" cy="369332"/>
          </a:xfrm>
          <a:prstGeom prst="rect">
            <a:avLst/>
          </a:prstGeom>
          <a:noFill/>
        </p:spPr>
        <p:txBody>
          <a:bodyPr wrap="none" lIns="0" tIns="0" rIns="0" bIns="0" rtlCol="0" anchor="ctr">
            <a:spAutoFit/>
          </a:bodyPr>
          <a:lstStyle/>
          <a:p>
            <a:pPr algn="ctr" defTabSz="1218565">
              <a:spcBef>
                <a:spcPct val="20000"/>
              </a:spcBef>
              <a:defRPr/>
            </a:pPr>
            <a:r>
              <a:rPr lang="zh-CN" altLang="en-US" sz="2400" dirty="0">
                <a:solidFill>
                  <a:schemeClr val="tx2"/>
                </a:solidFill>
              </a:rPr>
              <a:t>标题文字</a:t>
            </a:r>
            <a:endParaRPr lang="en-US" altLang="zh-CN" sz="2400" dirty="0">
              <a:solidFill>
                <a:schemeClr val="tx2"/>
              </a:solidFill>
            </a:endParaRPr>
          </a:p>
        </p:txBody>
      </p:sp>
      <p:sp>
        <p:nvSpPr>
          <p:cNvPr id="68" name="TextBox 67"/>
          <p:cNvSpPr txBox="1"/>
          <p:nvPr/>
        </p:nvSpPr>
        <p:spPr>
          <a:xfrm>
            <a:off x="7362884" y="2693231"/>
            <a:ext cx="1231106" cy="369332"/>
          </a:xfrm>
          <a:prstGeom prst="rect">
            <a:avLst/>
          </a:prstGeom>
          <a:noFill/>
        </p:spPr>
        <p:txBody>
          <a:bodyPr wrap="none" lIns="0" tIns="0" rIns="0" bIns="0" rtlCol="0" anchor="ctr">
            <a:spAutoFit/>
          </a:bodyPr>
          <a:lstStyle/>
          <a:p>
            <a:pPr algn="ctr" defTabSz="1218565">
              <a:spcBef>
                <a:spcPct val="20000"/>
              </a:spcBef>
              <a:defRPr/>
            </a:pPr>
            <a:r>
              <a:rPr lang="zh-CN" altLang="en-US" sz="2400" dirty="0">
                <a:solidFill>
                  <a:schemeClr val="bg2"/>
                </a:solidFill>
              </a:rPr>
              <a:t>标题文字</a:t>
            </a:r>
            <a:endParaRPr lang="en-US" altLang="zh-CN" sz="2400" dirty="0">
              <a:solidFill>
                <a:schemeClr val="bg2"/>
              </a:solidFill>
            </a:endParaRPr>
          </a:p>
        </p:txBody>
      </p:sp>
      <p:sp>
        <p:nvSpPr>
          <p:cNvPr id="69" name="TextBox 68"/>
          <p:cNvSpPr txBox="1"/>
          <p:nvPr/>
        </p:nvSpPr>
        <p:spPr>
          <a:xfrm>
            <a:off x="9283117" y="4646979"/>
            <a:ext cx="1231106" cy="369332"/>
          </a:xfrm>
          <a:prstGeom prst="rect">
            <a:avLst/>
          </a:prstGeom>
          <a:noFill/>
        </p:spPr>
        <p:txBody>
          <a:bodyPr wrap="none" lIns="0" tIns="0" rIns="0" bIns="0" rtlCol="0" anchor="ctr">
            <a:spAutoFit/>
          </a:bodyPr>
          <a:lstStyle/>
          <a:p>
            <a:pPr algn="ctr" defTabSz="1218565">
              <a:spcBef>
                <a:spcPct val="20000"/>
              </a:spcBef>
              <a:defRPr/>
            </a:pPr>
            <a:r>
              <a:rPr lang="zh-CN" altLang="en-US" sz="2400" dirty="0">
                <a:solidFill>
                  <a:schemeClr val="tx2"/>
                </a:solidFill>
              </a:rPr>
              <a:t>标题文字</a:t>
            </a:r>
            <a:endParaRPr lang="en-US" altLang="zh-CN" sz="2400" dirty="0">
              <a:solidFill>
                <a:schemeClr val="tx2"/>
              </a:solidFill>
            </a:endParaRPr>
          </a:p>
        </p:txBody>
      </p:sp>
      <p:sp>
        <p:nvSpPr>
          <p:cNvPr id="53" name="Block Arc 52"/>
          <p:cNvSpPr/>
          <p:nvPr/>
        </p:nvSpPr>
        <p:spPr>
          <a:xfrm rot="10800000">
            <a:off x="3109828" y="2662751"/>
            <a:ext cx="2217579" cy="2217579"/>
          </a:xfrm>
          <a:prstGeom prst="blockArc">
            <a:avLst>
              <a:gd name="adj1" fmla="val 10800000"/>
              <a:gd name="adj2" fmla="val 3"/>
              <a:gd name="adj3" fmla="val 15291"/>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atin typeface="+mj-ea"/>
              <a:ea typeface="+mj-ea"/>
            </a:endParaRPr>
          </a:p>
        </p:txBody>
      </p:sp>
      <p:sp>
        <p:nvSpPr>
          <p:cNvPr id="55" name="Block Arc 54"/>
          <p:cNvSpPr/>
          <p:nvPr/>
        </p:nvSpPr>
        <p:spPr>
          <a:xfrm rot="10800000">
            <a:off x="6862745" y="2662751"/>
            <a:ext cx="2217579" cy="2217579"/>
          </a:xfrm>
          <a:prstGeom prst="blockArc">
            <a:avLst>
              <a:gd name="adj1" fmla="val 10800000"/>
              <a:gd name="adj2" fmla="val 3"/>
              <a:gd name="adj3" fmla="val 15291"/>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atin typeface="+mj-ea"/>
              <a:ea typeface="+mj-ea"/>
            </a:endParaRPr>
          </a:p>
        </p:txBody>
      </p:sp>
      <p:grpSp>
        <p:nvGrpSpPr>
          <p:cNvPr id="3" name="组合 2"/>
          <p:cNvGrpSpPr/>
          <p:nvPr/>
        </p:nvGrpSpPr>
        <p:grpSpPr>
          <a:xfrm>
            <a:off x="1716039" y="3179622"/>
            <a:ext cx="1233652" cy="1233652"/>
            <a:chOff x="1318780" y="2410117"/>
            <a:chExt cx="806358" cy="806358"/>
          </a:xfrm>
        </p:grpSpPr>
        <p:grpSp>
          <p:nvGrpSpPr>
            <p:cNvPr id="97" name="组合 96"/>
            <p:cNvGrpSpPr/>
            <p:nvPr/>
          </p:nvGrpSpPr>
          <p:grpSpPr>
            <a:xfrm>
              <a:off x="1318780" y="2410117"/>
              <a:ext cx="806358" cy="806358"/>
              <a:chOff x="3724322" y="1908536"/>
              <a:chExt cx="1329153" cy="1329153"/>
            </a:xfrm>
          </p:grpSpPr>
          <p:sp>
            <p:nvSpPr>
              <p:cNvPr id="102" name="椭圆 101"/>
              <p:cNvSpPr/>
              <p:nvPr/>
            </p:nvSpPr>
            <p:spPr>
              <a:xfrm>
                <a:off x="3724322" y="1908536"/>
                <a:ext cx="1329153" cy="1329153"/>
              </a:xfrm>
              <a:prstGeom prst="ellipse">
                <a:avLst/>
              </a:prstGeom>
              <a:gradFill flip="none" rotWithShape="1">
                <a:gsLst>
                  <a:gs pos="0">
                    <a:schemeClr val="bg1"/>
                  </a:gs>
                  <a:gs pos="100000">
                    <a:srgbClr val="DDDEDD"/>
                  </a:gs>
                </a:gsLst>
                <a:lin ang="9600000" scaled="0"/>
                <a:tileRect/>
              </a:gradFill>
              <a:ln w="28575">
                <a:solidFill>
                  <a:schemeClr val="bg1"/>
                </a:soli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104" name="椭圆 103"/>
              <p:cNvSpPr/>
              <p:nvPr/>
            </p:nvSpPr>
            <p:spPr>
              <a:xfrm>
                <a:off x="3839838" y="2024052"/>
                <a:ext cx="1098122" cy="1098122"/>
              </a:xfrm>
              <a:prstGeom prst="ellipse">
                <a:avLst/>
              </a:prstGeom>
              <a:solidFill>
                <a:schemeClr val="bg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a:solidFill>
                    <a:schemeClr val="tx1"/>
                  </a:solidFill>
                </a:endParaRPr>
              </a:p>
            </p:txBody>
          </p:sp>
        </p:grpSp>
        <p:sp>
          <p:nvSpPr>
            <p:cNvPr id="105" name="Freeform 116"/>
            <p:cNvSpPr>
              <a:spLocks noEditPoints="1"/>
            </p:cNvSpPr>
            <p:nvPr/>
          </p:nvSpPr>
          <p:spPr bwMode="auto">
            <a:xfrm>
              <a:off x="1497123" y="2652994"/>
              <a:ext cx="397548" cy="320603"/>
            </a:xfrm>
            <a:custGeom>
              <a:avLst/>
              <a:gdLst/>
              <a:ahLst/>
              <a:cxnLst>
                <a:cxn ang="0">
                  <a:pos x="55" y="27"/>
                </a:cxn>
                <a:cxn ang="0">
                  <a:pos x="54" y="27"/>
                </a:cxn>
                <a:cxn ang="0">
                  <a:pos x="54" y="27"/>
                </a:cxn>
                <a:cxn ang="0">
                  <a:pos x="53" y="27"/>
                </a:cxn>
                <a:cxn ang="0">
                  <a:pos x="28" y="6"/>
                </a:cxn>
                <a:cxn ang="0">
                  <a:pos x="4" y="27"/>
                </a:cxn>
                <a:cxn ang="0">
                  <a:pos x="3" y="27"/>
                </a:cxn>
                <a:cxn ang="0">
                  <a:pos x="2" y="27"/>
                </a:cxn>
                <a:cxn ang="0">
                  <a:pos x="0" y="24"/>
                </a:cxn>
                <a:cxn ang="0">
                  <a:pos x="0" y="23"/>
                </a:cxn>
                <a:cxn ang="0">
                  <a:pos x="26" y="1"/>
                </a:cxn>
                <a:cxn ang="0">
                  <a:pos x="31" y="1"/>
                </a:cxn>
                <a:cxn ang="0">
                  <a:pos x="40" y="8"/>
                </a:cxn>
                <a:cxn ang="0">
                  <a:pos x="40" y="1"/>
                </a:cxn>
                <a:cxn ang="0">
                  <a:pos x="41" y="0"/>
                </a:cxn>
                <a:cxn ang="0">
                  <a:pos x="48" y="0"/>
                </a:cxn>
                <a:cxn ang="0">
                  <a:pos x="49" y="1"/>
                </a:cxn>
                <a:cxn ang="0">
                  <a:pos x="49" y="16"/>
                </a:cxn>
                <a:cxn ang="0">
                  <a:pos x="57" y="23"/>
                </a:cxn>
                <a:cxn ang="0">
                  <a:pos x="57" y="24"/>
                </a:cxn>
                <a:cxn ang="0">
                  <a:pos x="55" y="27"/>
                </a:cxn>
                <a:cxn ang="0">
                  <a:pos x="49" y="44"/>
                </a:cxn>
                <a:cxn ang="0">
                  <a:pos x="47" y="46"/>
                </a:cxn>
                <a:cxn ang="0">
                  <a:pos x="33" y="46"/>
                </a:cxn>
                <a:cxn ang="0">
                  <a:pos x="33" y="32"/>
                </a:cxn>
                <a:cxn ang="0">
                  <a:pos x="24" y="32"/>
                </a:cxn>
                <a:cxn ang="0">
                  <a:pos x="24" y="46"/>
                </a:cxn>
                <a:cxn ang="0">
                  <a:pos x="10" y="46"/>
                </a:cxn>
                <a:cxn ang="0">
                  <a:pos x="8" y="44"/>
                </a:cxn>
                <a:cxn ang="0">
                  <a:pos x="8" y="27"/>
                </a:cxn>
                <a:cxn ang="0">
                  <a:pos x="8" y="26"/>
                </a:cxn>
                <a:cxn ang="0">
                  <a:pos x="28" y="9"/>
                </a:cxn>
                <a:cxn ang="0">
                  <a:pos x="49" y="26"/>
                </a:cxn>
                <a:cxn ang="0">
                  <a:pos x="49" y="27"/>
                </a:cxn>
                <a:cxn ang="0">
                  <a:pos x="49" y="44"/>
                </a:cxn>
              </a:cxnLst>
              <a:rect l="0" t="0" r="r" b="b"/>
              <a:pathLst>
                <a:path w="57" h="46">
                  <a:moveTo>
                    <a:pt x="55" y="27"/>
                  </a:moveTo>
                  <a:cubicBezTo>
                    <a:pt x="55" y="27"/>
                    <a:pt x="54" y="27"/>
                    <a:pt x="54" y="27"/>
                  </a:cubicBezTo>
                  <a:cubicBezTo>
                    <a:pt x="54" y="27"/>
                    <a:pt x="54" y="27"/>
                    <a:pt x="54" y="27"/>
                  </a:cubicBezTo>
                  <a:cubicBezTo>
                    <a:pt x="54" y="27"/>
                    <a:pt x="53" y="27"/>
                    <a:pt x="53" y="27"/>
                  </a:cubicBezTo>
                  <a:cubicBezTo>
                    <a:pt x="28" y="6"/>
                    <a:pt x="28" y="6"/>
                    <a:pt x="28" y="6"/>
                  </a:cubicBezTo>
                  <a:cubicBezTo>
                    <a:pt x="4" y="27"/>
                    <a:pt x="4" y="27"/>
                    <a:pt x="4" y="27"/>
                  </a:cubicBezTo>
                  <a:cubicBezTo>
                    <a:pt x="4" y="27"/>
                    <a:pt x="3" y="27"/>
                    <a:pt x="3" y="27"/>
                  </a:cubicBezTo>
                  <a:cubicBezTo>
                    <a:pt x="3" y="27"/>
                    <a:pt x="2" y="27"/>
                    <a:pt x="2" y="27"/>
                  </a:cubicBezTo>
                  <a:cubicBezTo>
                    <a:pt x="0" y="24"/>
                    <a:pt x="0" y="24"/>
                    <a:pt x="0" y="24"/>
                  </a:cubicBezTo>
                  <a:cubicBezTo>
                    <a:pt x="0" y="24"/>
                    <a:pt x="0" y="23"/>
                    <a:pt x="0" y="23"/>
                  </a:cubicBezTo>
                  <a:cubicBezTo>
                    <a:pt x="26" y="1"/>
                    <a:pt x="26" y="1"/>
                    <a:pt x="26" y="1"/>
                  </a:cubicBezTo>
                  <a:cubicBezTo>
                    <a:pt x="27" y="0"/>
                    <a:pt x="30" y="0"/>
                    <a:pt x="31" y="1"/>
                  </a:cubicBezTo>
                  <a:cubicBezTo>
                    <a:pt x="40" y="8"/>
                    <a:pt x="40" y="8"/>
                    <a:pt x="40" y="8"/>
                  </a:cubicBezTo>
                  <a:cubicBezTo>
                    <a:pt x="40" y="1"/>
                    <a:pt x="40" y="1"/>
                    <a:pt x="40" y="1"/>
                  </a:cubicBezTo>
                  <a:cubicBezTo>
                    <a:pt x="40" y="1"/>
                    <a:pt x="40" y="0"/>
                    <a:pt x="41" y="0"/>
                  </a:cubicBezTo>
                  <a:cubicBezTo>
                    <a:pt x="48" y="0"/>
                    <a:pt x="48" y="0"/>
                    <a:pt x="48" y="0"/>
                  </a:cubicBezTo>
                  <a:cubicBezTo>
                    <a:pt x="49" y="0"/>
                    <a:pt x="49" y="1"/>
                    <a:pt x="49" y="1"/>
                  </a:cubicBezTo>
                  <a:cubicBezTo>
                    <a:pt x="49" y="16"/>
                    <a:pt x="49" y="16"/>
                    <a:pt x="49" y="16"/>
                  </a:cubicBezTo>
                  <a:cubicBezTo>
                    <a:pt x="57" y="23"/>
                    <a:pt x="57" y="23"/>
                    <a:pt x="57" y="23"/>
                  </a:cubicBezTo>
                  <a:cubicBezTo>
                    <a:pt x="57" y="23"/>
                    <a:pt x="57" y="24"/>
                    <a:pt x="57" y="24"/>
                  </a:cubicBezTo>
                  <a:lnTo>
                    <a:pt x="55" y="27"/>
                  </a:lnTo>
                  <a:close/>
                  <a:moveTo>
                    <a:pt x="49" y="44"/>
                  </a:moveTo>
                  <a:cubicBezTo>
                    <a:pt x="49" y="45"/>
                    <a:pt x="48" y="46"/>
                    <a:pt x="47" y="46"/>
                  </a:cubicBezTo>
                  <a:cubicBezTo>
                    <a:pt x="33" y="46"/>
                    <a:pt x="33" y="46"/>
                    <a:pt x="33" y="46"/>
                  </a:cubicBezTo>
                  <a:cubicBezTo>
                    <a:pt x="33" y="32"/>
                    <a:pt x="33" y="32"/>
                    <a:pt x="33" y="32"/>
                  </a:cubicBezTo>
                  <a:cubicBezTo>
                    <a:pt x="24" y="32"/>
                    <a:pt x="24" y="32"/>
                    <a:pt x="24" y="32"/>
                  </a:cubicBezTo>
                  <a:cubicBezTo>
                    <a:pt x="24" y="46"/>
                    <a:pt x="24" y="46"/>
                    <a:pt x="24" y="46"/>
                  </a:cubicBezTo>
                  <a:cubicBezTo>
                    <a:pt x="10" y="46"/>
                    <a:pt x="10" y="46"/>
                    <a:pt x="10" y="46"/>
                  </a:cubicBezTo>
                  <a:cubicBezTo>
                    <a:pt x="9" y="46"/>
                    <a:pt x="8" y="45"/>
                    <a:pt x="8" y="44"/>
                  </a:cubicBezTo>
                  <a:cubicBezTo>
                    <a:pt x="8" y="27"/>
                    <a:pt x="8" y="27"/>
                    <a:pt x="8" y="27"/>
                  </a:cubicBezTo>
                  <a:cubicBezTo>
                    <a:pt x="8" y="27"/>
                    <a:pt x="8" y="26"/>
                    <a:pt x="8" y="26"/>
                  </a:cubicBezTo>
                  <a:cubicBezTo>
                    <a:pt x="28" y="9"/>
                    <a:pt x="28" y="9"/>
                    <a:pt x="28" y="9"/>
                  </a:cubicBezTo>
                  <a:cubicBezTo>
                    <a:pt x="49" y="26"/>
                    <a:pt x="49" y="26"/>
                    <a:pt x="49" y="26"/>
                  </a:cubicBezTo>
                  <a:cubicBezTo>
                    <a:pt x="49" y="26"/>
                    <a:pt x="49" y="27"/>
                    <a:pt x="49" y="27"/>
                  </a:cubicBezTo>
                  <a:lnTo>
                    <a:pt x="49" y="44"/>
                  </a:lnTo>
                  <a:close/>
                </a:path>
              </a:pathLst>
            </a:custGeom>
            <a:solidFill>
              <a:schemeClr val="bg1"/>
            </a:solidFill>
            <a:ln w="9525">
              <a:noFill/>
              <a:round/>
            </a:ln>
          </p:spPr>
          <p:txBody>
            <a:bodyPr vert="horz" wrap="square" lIns="121920" tIns="60960" rIns="121920" bIns="60960" numCol="1" anchor="t" anchorCtr="0" compatLnSpc="1"/>
            <a:lstStyle/>
            <a:p>
              <a:endParaRPr lang="en-US" sz="2400"/>
            </a:p>
          </p:txBody>
        </p:sp>
      </p:grpSp>
      <p:grpSp>
        <p:nvGrpSpPr>
          <p:cNvPr id="14" name="组合 13"/>
          <p:cNvGrpSpPr/>
          <p:nvPr/>
        </p:nvGrpSpPr>
        <p:grpSpPr>
          <a:xfrm>
            <a:off x="3601790" y="3179622"/>
            <a:ext cx="1233652" cy="1233652"/>
            <a:chOff x="2701342" y="2384716"/>
            <a:chExt cx="925239" cy="925239"/>
          </a:xfrm>
        </p:grpSpPr>
        <p:grpSp>
          <p:nvGrpSpPr>
            <p:cNvPr id="107" name="组合 106"/>
            <p:cNvGrpSpPr/>
            <p:nvPr/>
          </p:nvGrpSpPr>
          <p:grpSpPr>
            <a:xfrm>
              <a:off x="2701342" y="2384716"/>
              <a:ext cx="925239" cy="925239"/>
              <a:chOff x="3724322" y="1908536"/>
              <a:chExt cx="1329153" cy="1329153"/>
            </a:xfrm>
          </p:grpSpPr>
          <p:sp>
            <p:nvSpPr>
              <p:cNvPr id="110" name="椭圆 109"/>
              <p:cNvSpPr/>
              <p:nvPr/>
            </p:nvSpPr>
            <p:spPr>
              <a:xfrm>
                <a:off x="3724322" y="1908536"/>
                <a:ext cx="1329153" cy="1329153"/>
              </a:xfrm>
              <a:prstGeom prst="ellipse">
                <a:avLst/>
              </a:prstGeom>
              <a:gradFill flip="none" rotWithShape="1">
                <a:gsLst>
                  <a:gs pos="0">
                    <a:schemeClr val="bg1"/>
                  </a:gs>
                  <a:gs pos="100000">
                    <a:srgbClr val="DDDEDD"/>
                  </a:gs>
                </a:gsLst>
                <a:lin ang="9600000" scaled="0"/>
                <a:tileRect/>
              </a:gradFill>
              <a:ln w="28575">
                <a:solidFill>
                  <a:schemeClr val="bg1"/>
                </a:soli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113" name="椭圆 112"/>
              <p:cNvSpPr/>
              <p:nvPr/>
            </p:nvSpPr>
            <p:spPr>
              <a:xfrm>
                <a:off x="3839838" y="2024052"/>
                <a:ext cx="1098122" cy="1098122"/>
              </a:xfrm>
              <a:prstGeom prst="ellipse">
                <a:avLst/>
              </a:prstGeom>
              <a:solidFill>
                <a:schemeClr val="bg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a:solidFill>
                    <a:schemeClr val="tx1"/>
                  </a:solidFill>
                </a:endParaRPr>
              </a:p>
            </p:txBody>
          </p:sp>
        </p:grpSp>
        <p:sp>
          <p:nvSpPr>
            <p:cNvPr id="88" name="Freeform 105"/>
            <p:cNvSpPr>
              <a:spLocks noEditPoints="1"/>
            </p:cNvSpPr>
            <p:nvPr/>
          </p:nvSpPr>
          <p:spPr bwMode="auto">
            <a:xfrm>
              <a:off x="2943474" y="2657050"/>
              <a:ext cx="433281" cy="427002"/>
            </a:xfrm>
            <a:custGeom>
              <a:avLst/>
              <a:gdLst/>
              <a:ahLst/>
              <a:cxnLst>
                <a:cxn ang="0">
                  <a:pos x="59" y="63"/>
                </a:cxn>
                <a:cxn ang="0">
                  <a:pos x="55" y="61"/>
                </a:cxn>
                <a:cxn ang="0">
                  <a:pos x="42" y="48"/>
                </a:cxn>
                <a:cxn ang="0">
                  <a:pos x="27" y="53"/>
                </a:cxn>
                <a:cxn ang="0">
                  <a:pos x="0" y="26"/>
                </a:cxn>
                <a:cxn ang="0">
                  <a:pos x="27" y="0"/>
                </a:cxn>
                <a:cxn ang="0">
                  <a:pos x="54" y="26"/>
                </a:cxn>
                <a:cxn ang="0">
                  <a:pos x="49" y="41"/>
                </a:cxn>
                <a:cxn ang="0">
                  <a:pos x="62" y="54"/>
                </a:cxn>
                <a:cxn ang="0">
                  <a:pos x="64" y="58"/>
                </a:cxn>
                <a:cxn ang="0">
                  <a:pos x="59" y="63"/>
                </a:cxn>
                <a:cxn ang="0">
                  <a:pos x="27" y="9"/>
                </a:cxn>
                <a:cxn ang="0">
                  <a:pos x="10" y="26"/>
                </a:cxn>
                <a:cxn ang="0">
                  <a:pos x="27" y="43"/>
                </a:cxn>
                <a:cxn ang="0">
                  <a:pos x="44" y="26"/>
                </a:cxn>
                <a:cxn ang="0">
                  <a:pos x="27" y="9"/>
                </a:cxn>
              </a:cxnLst>
              <a:rect l="0" t="0" r="r" b="b"/>
              <a:pathLst>
                <a:path w="64" h="63">
                  <a:moveTo>
                    <a:pt x="59" y="63"/>
                  </a:moveTo>
                  <a:cubicBezTo>
                    <a:pt x="57" y="63"/>
                    <a:pt x="56" y="62"/>
                    <a:pt x="55" y="61"/>
                  </a:cubicBezTo>
                  <a:cubicBezTo>
                    <a:pt x="42" y="48"/>
                    <a:pt x="42" y="48"/>
                    <a:pt x="42" y="48"/>
                  </a:cubicBezTo>
                  <a:cubicBezTo>
                    <a:pt x="38" y="51"/>
                    <a:pt x="33" y="53"/>
                    <a:pt x="27" y="53"/>
                  </a:cubicBezTo>
                  <a:cubicBezTo>
                    <a:pt x="12" y="53"/>
                    <a:pt x="0" y="41"/>
                    <a:pt x="0" y="26"/>
                  </a:cubicBezTo>
                  <a:cubicBezTo>
                    <a:pt x="0" y="12"/>
                    <a:pt x="12" y="0"/>
                    <a:pt x="27" y="0"/>
                  </a:cubicBezTo>
                  <a:cubicBezTo>
                    <a:pt x="42" y="0"/>
                    <a:pt x="54" y="12"/>
                    <a:pt x="54" y="26"/>
                  </a:cubicBezTo>
                  <a:cubicBezTo>
                    <a:pt x="54" y="32"/>
                    <a:pt x="52" y="37"/>
                    <a:pt x="49" y="41"/>
                  </a:cubicBezTo>
                  <a:cubicBezTo>
                    <a:pt x="62" y="54"/>
                    <a:pt x="62" y="54"/>
                    <a:pt x="62" y="54"/>
                  </a:cubicBezTo>
                  <a:cubicBezTo>
                    <a:pt x="63" y="55"/>
                    <a:pt x="64" y="57"/>
                    <a:pt x="64" y="58"/>
                  </a:cubicBezTo>
                  <a:cubicBezTo>
                    <a:pt x="64" y="61"/>
                    <a:pt x="61" y="63"/>
                    <a:pt x="59" y="63"/>
                  </a:cubicBezTo>
                  <a:close/>
                  <a:moveTo>
                    <a:pt x="27" y="9"/>
                  </a:moveTo>
                  <a:cubicBezTo>
                    <a:pt x="18" y="9"/>
                    <a:pt x="10" y="17"/>
                    <a:pt x="10" y="26"/>
                  </a:cubicBezTo>
                  <a:cubicBezTo>
                    <a:pt x="10" y="36"/>
                    <a:pt x="18" y="43"/>
                    <a:pt x="27" y="43"/>
                  </a:cubicBezTo>
                  <a:cubicBezTo>
                    <a:pt x="37" y="43"/>
                    <a:pt x="44" y="36"/>
                    <a:pt x="44" y="26"/>
                  </a:cubicBezTo>
                  <a:cubicBezTo>
                    <a:pt x="44" y="17"/>
                    <a:pt x="37" y="9"/>
                    <a:pt x="27" y="9"/>
                  </a:cubicBezTo>
                  <a:close/>
                </a:path>
              </a:pathLst>
            </a:custGeom>
            <a:solidFill>
              <a:schemeClr val="bg1"/>
            </a:solidFill>
            <a:ln w="9525">
              <a:noFill/>
              <a:round/>
            </a:ln>
          </p:spPr>
          <p:txBody>
            <a:bodyPr vert="horz" wrap="square" lIns="121920" tIns="60960" rIns="121920" bIns="60960" numCol="1" anchor="t" anchorCtr="0" compatLnSpc="1"/>
            <a:lstStyle/>
            <a:p>
              <a:endParaRPr lang="en-US" sz="2400" dirty="0">
                <a:solidFill>
                  <a:schemeClr val="accent3">
                    <a:lumMod val="50000"/>
                  </a:schemeClr>
                </a:solidFill>
              </a:endParaRPr>
            </a:p>
          </p:txBody>
        </p:sp>
      </p:grpSp>
      <p:grpSp>
        <p:nvGrpSpPr>
          <p:cNvPr id="15" name="组合 14"/>
          <p:cNvGrpSpPr/>
          <p:nvPr/>
        </p:nvGrpSpPr>
        <p:grpSpPr>
          <a:xfrm>
            <a:off x="7361610" y="3142733"/>
            <a:ext cx="1233652" cy="1233652"/>
            <a:chOff x="5521207" y="2357049"/>
            <a:chExt cx="925239" cy="925239"/>
          </a:xfrm>
        </p:grpSpPr>
        <p:grpSp>
          <p:nvGrpSpPr>
            <p:cNvPr id="131" name="组合 130"/>
            <p:cNvGrpSpPr/>
            <p:nvPr/>
          </p:nvGrpSpPr>
          <p:grpSpPr>
            <a:xfrm>
              <a:off x="5521207" y="2357049"/>
              <a:ext cx="925239" cy="925239"/>
              <a:chOff x="3724322" y="1908536"/>
              <a:chExt cx="1329153" cy="1329153"/>
            </a:xfrm>
          </p:grpSpPr>
          <p:sp>
            <p:nvSpPr>
              <p:cNvPr id="133" name="椭圆 132"/>
              <p:cNvSpPr/>
              <p:nvPr/>
            </p:nvSpPr>
            <p:spPr>
              <a:xfrm>
                <a:off x="3724322" y="1908536"/>
                <a:ext cx="1329153" cy="1329153"/>
              </a:xfrm>
              <a:prstGeom prst="ellipse">
                <a:avLst/>
              </a:prstGeom>
              <a:gradFill flip="none" rotWithShape="1">
                <a:gsLst>
                  <a:gs pos="0">
                    <a:schemeClr val="bg1"/>
                  </a:gs>
                  <a:gs pos="100000">
                    <a:srgbClr val="DDDEDD"/>
                  </a:gs>
                </a:gsLst>
                <a:lin ang="9600000" scaled="0"/>
                <a:tileRect/>
              </a:gradFill>
              <a:ln w="28575">
                <a:solidFill>
                  <a:schemeClr val="bg1"/>
                </a:soli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134" name="椭圆 133"/>
              <p:cNvSpPr/>
              <p:nvPr/>
            </p:nvSpPr>
            <p:spPr>
              <a:xfrm>
                <a:off x="3839838" y="2024052"/>
                <a:ext cx="1098122" cy="1098122"/>
              </a:xfrm>
              <a:prstGeom prst="ellipse">
                <a:avLst/>
              </a:prstGeom>
              <a:solidFill>
                <a:schemeClr val="bg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a:solidFill>
                    <a:schemeClr val="tx1"/>
                  </a:solidFill>
                </a:endParaRPr>
              </a:p>
            </p:txBody>
          </p:sp>
        </p:grpSp>
        <p:sp>
          <p:nvSpPr>
            <p:cNvPr id="90" name="Freeform 45"/>
            <p:cNvSpPr>
              <a:spLocks noEditPoints="1"/>
            </p:cNvSpPr>
            <p:nvPr/>
          </p:nvSpPr>
          <p:spPr bwMode="auto">
            <a:xfrm>
              <a:off x="5784023" y="2620287"/>
              <a:ext cx="389255" cy="389255"/>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bg1"/>
            </a:solidFill>
            <a:ln w="9525">
              <a:noFill/>
              <a:round/>
            </a:ln>
          </p:spPr>
          <p:txBody>
            <a:bodyPr vert="horz" wrap="square" lIns="121920" tIns="60960" rIns="121920" bIns="60960" numCol="1" anchor="t" anchorCtr="0" compatLnSpc="1"/>
            <a:lstStyle/>
            <a:p>
              <a:endParaRPr lang="en-US" sz="2400"/>
            </a:p>
          </p:txBody>
        </p:sp>
      </p:grpSp>
      <p:grpSp>
        <p:nvGrpSpPr>
          <p:cNvPr id="16" name="组合 15"/>
          <p:cNvGrpSpPr/>
          <p:nvPr/>
        </p:nvGrpSpPr>
        <p:grpSpPr>
          <a:xfrm>
            <a:off x="9247361" y="3152477"/>
            <a:ext cx="1233652" cy="1233652"/>
            <a:chOff x="6935520" y="2364357"/>
            <a:chExt cx="925239" cy="925239"/>
          </a:xfrm>
        </p:grpSpPr>
        <p:grpSp>
          <p:nvGrpSpPr>
            <p:cNvPr id="136" name="组合 135"/>
            <p:cNvGrpSpPr/>
            <p:nvPr/>
          </p:nvGrpSpPr>
          <p:grpSpPr>
            <a:xfrm>
              <a:off x="6935520" y="2364357"/>
              <a:ext cx="925239" cy="925239"/>
              <a:chOff x="3724322" y="1908536"/>
              <a:chExt cx="1329153" cy="1329153"/>
            </a:xfrm>
          </p:grpSpPr>
          <p:sp>
            <p:nvSpPr>
              <p:cNvPr id="139" name="椭圆 138"/>
              <p:cNvSpPr/>
              <p:nvPr/>
            </p:nvSpPr>
            <p:spPr>
              <a:xfrm>
                <a:off x="3724322" y="1908536"/>
                <a:ext cx="1329153" cy="1329153"/>
              </a:xfrm>
              <a:prstGeom prst="ellipse">
                <a:avLst/>
              </a:prstGeom>
              <a:gradFill flip="none" rotWithShape="1">
                <a:gsLst>
                  <a:gs pos="0">
                    <a:schemeClr val="bg1"/>
                  </a:gs>
                  <a:gs pos="100000">
                    <a:srgbClr val="DDDEDD"/>
                  </a:gs>
                </a:gsLst>
                <a:lin ang="9600000" scaled="0"/>
                <a:tileRect/>
              </a:gradFill>
              <a:ln w="28575">
                <a:solidFill>
                  <a:schemeClr val="bg1"/>
                </a:soli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145" name="椭圆 144"/>
              <p:cNvSpPr/>
              <p:nvPr/>
            </p:nvSpPr>
            <p:spPr>
              <a:xfrm>
                <a:off x="3839838" y="2024052"/>
                <a:ext cx="1098122" cy="1098122"/>
              </a:xfrm>
              <a:prstGeom prst="ellipse">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a:solidFill>
                    <a:schemeClr val="tx1"/>
                  </a:solidFill>
                </a:endParaRPr>
              </a:p>
            </p:txBody>
          </p:sp>
        </p:grpSp>
        <p:sp>
          <p:nvSpPr>
            <p:cNvPr id="89" name="Freeform 62"/>
            <p:cNvSpPr>
              <a:spLocks noChangeAspect="1" noEditPoints="1"/>
            </p:cNvSpPr>
            <p:nvPr/>
          </p:nvSpPr>
          <p:spPr bwMode="auto">
            <a:xfrm>
              <a:off x="7183365" y="2621245"/>
              <a:ext cx="423615" cy="427002"/>
            </a:xfrm>
            <a:custGeom>
              <a:avLst/>
              <a:gdLst/>
              <a:ahLst/>
              <a:cxnLst>
                <a:cxn ang="0">
                  <a:pos x="58" y="33"/>
                </a:cxn>
                <a:cxn ang="0">
                  <a:pos x="57" y="34"/>
                </a:cxn>
                <a:cxn ang="0">
                  <a:pos x="50" y="35"/>
                </a:cxn>
                <a:cxn ang="0">
                  <a:pos x="49" y="39"/>
                </a:cxn>
                <a:cxn ang="0">
                  <a:pos x="53" y="44"/>
                </a:cxn>
                <a:cxn ang="0">
                  <a:pos x="53" y="45"/>
                </a:cxn>
                <a:cxn ang="0">
                  <a:pos x="53" y="46"/>
                </a:cxn>
                <a:cxn ang="0">
                  <a:pos x="45" y="53"/>
                </a:cxn>
                <a:cxn ang="0">
                  <a:pos x="44" y="52"/>
                </a:cxn>
                <a:cxn ang="0">
                  <a:pos x="39" y="48"/>
                </a:cxn>
                <a:cxn ang="0">
                  <a:pos x="36" y="50"/>
                </a:cxn>
                <a:cxn ang="0">
                  <a:pos x="34" y="57"/>
                </a:cxn>
                <a:cxn ang="0">
                  <a:pos x="33" y="58"/>
                </a:cxn>
                <a:cxn ang="0">
                  <a:pos x="25" y="58"/>
                </a:cxn>
                <a:cxn ang="0">
                  <a:pos x="23" y="57"/>
                </a:cxn>
                <a:cxn ang="0">
                  <a:pos x="22" y="50"/>
                </a:cxn>
                <a:cxn ang="0">
                  <a:pos x="19" y="48"/>
                </a:cxn>
                <a:cxn ang="0">
                  <a:pos x="14" y="52"/>
                </a:cxn>
                <a:cxn ang="0">
                  <a:pos x="13" y="53"/>
                </a:cxn>
                <a:cxn ang="0">
                  <a:pos x="12" y="52"/>
                </a:cxn>
                <a:cxn ang="0">
                  <a:pos x="5" y="46"/>
                </a:cxn>
                <a:cxn ang="0">
                  <a:pos x="5" y="45"/>
                </a:cxn>
                <a:cxn ang="0">
                  <a:pos x="5" y="44"/>
                </a:cxn>
                <a:cxn ang="0">
                  <a:pos x="9" y="39"/>
                </a:cxn>
                <a:cxn ang="0">
                  <a:pos x="8" y="35"/>
                </a:cxn>
                <a:cxn ang="0">
                  <a:pos x="1" y="34"/>
                </a:cxn>
                <a:cxn ang="0">
                  <a:pos x="0" y="33"/>
                </a:cxn>
                <a:cxn ang="0">
                  <a:pos x="0" y="24"/>
                </a:cxn>
                <a:cxn ang="0">
                  <a:pos x="1" y="23"/>
                </a:cxn>
                <a:cxn ang="0">
                  <a:pos x="8" y="22"/>
                </a:cxn>
                <a:cxn ang="0">
                  <a:pos x="9" y="18"/>
                </a:cxn>
                <a:cxn ang="0">
                  <a:pos x="5" y="13"/>
                </a:cxn>
                <a:cxn ang="0">
                  <a:pos x="5" y="12"/>
                </a:cxn>
                <a:cxn ang="0">
                  <a:pos x="5" y="11"/>
                </a:cxn>
                <a:cxn ang="0">
                  <a:pos x="13" y="5"/>
                </a:cxn>
                <a:cxn ang="0">
                  <a:pos x="14" y="5"/>
                </a:cxn>
                <a:cxn ang="0">
                  <a:pos x="19" y="9"/>
                </a:cxn>
                <a:cxn ang="0">
                  <a:pos x="22" y="8"/>
                </a:cxn>
                <a:cxn ang="0">
                  <a:pos x="23" y="1"/>
                </a:cxn>
                <a:cxn ang="0">
                  <a:pos x="25" y="0"/>
                </a:cxn>
                <a:cxn ang="0">
                  <a:pos x="33" y="0"/>
                </a:cxn>
                <a:cxn ang="0">
                  <a:pos x="34" y="1"/>
                </a:cxn>
                <a:cxn ang="0">
                  <a:pos x="36" y="8"/>
                </a:cxn>
                <a:cxn ang="0">
                  <a:pos x="39" y="9"/>
                </a:cxn>
                <a:cxn ang="0">
                  <a:pos x="44" y="5"/>
                </a:cxn>
                <a:cxn ang="0">
                  <a:pos x="45" y="5"/>
                </a:cxn>
                <a:cxn ang="0">
                  <a:pos x="46" y="5"/>
                </a:cxn>
                <a:cxn ang="0">
                  <a:pos x="52" y="12"/>
                </a:cxn>
                <a:cxn ang="0">
                  <a:pos x="53" y="12"/>
                </a:cxn>
                <a:cxn ang="0">
                  <a:pos x="52" y="13"/>
                </a:cxn>
                <a:cxn ang="0">
                  <a:pos x="48" y="18"/>
                </a:cxn>
                <a:cxn ang="0">
                  <a:pos x="50" y="22"/>
                </a:cxn>
                <a:cxn ang="0">
                  <a:pos x="57" y="23"/>
                </a:cxn>
                <a:cxn ang="0">
                  <a:pos x="58" y="25"/>
                </a:cxn>
                <a:cxn ang="0">
                  <a:pos x="58" y="33"/>
                </a:cxn>
                <a:cxn ang="0">
                  <a:pos x="29" y="19"/>
                </a:cxn>
                <a:cxn ang="0">
                  <a:pos x="19" y="29"/>
                </a:cxn>
                <a:cxn ang="0">
                  <a:pos x="29" y="38"/>
                </a:cxn>
                <a:cxn ang="0">
                  <a:pos x="39" y="29"/>
                </a:cxn>
                <a:cxn ang="0">
                  <a:pos x="29" y="19"/>
                </a:cxn>
              </a:cxnLst>
              <a:rect l="0" t="0" r="r" b="b"/>
              <a:pathLst>
                <a:path w="58" h="58">
                  <a:moveTo>
                    <a:pt x="58" y="33"/>
                  </a:moveTo>
                  <a:cubicBezTo>
                    <a:pt x="58" y="34"/>
                    <a:pt x="58" y="34"/>
                    <a:pt x="57" y="34"/>
                  </a:cubicBezTo>
                  <a:cubicBezTo>
                    <a:pt x="50" y="35"/>
                    <a:pt x="50" y="35"/>
                    <a:pt x="50" y="35"/>
                  </a:cubicBezTo>
                  <a:cubicBezTo>
                    <a:pt x="50" y="37"/>
                    <a:pt x="49" y="38"/>
                    <a:pt x="49" y="39"/>
                  </a:cubicBezTo>
                  <a:cubicBezTo>
                    <a:pt x="50" y="41"/>
                    <a:pt x="51" y="42"/>
                    <a:pt x="53" y="44"/>
                  </a:cubicBezTo>
                  <a:cubicBezTo>
                    <a:pt x="53" y="44"/>
                    <a:pt x="53" y="45"/>
                    <a:pt x="53" y="45"/>
                  </a:cubicBezTo>
                  <a:cubicBezTo>
                    <a:pt x="53" y="45"/>
                    <a:pt x="53" y="46"/>
                    <a:pt x="53" y="46"/>
                  </a:cubicBezTo>
                  <a:cubicBezTo>
                    <a:pt x="52" y="47"/>
                    <a:pt x="47" y="53"/>
                    <a:pt x="45" y="53"/>
                  </a:cubicBezTo>
                  <a:cubicBezTo>
                    <a:pt x="45" y="53"/>
                    <a:pt x="45" y="53"/>
                    <a:pt x="44" y="52"/>
                  </a:cubicBezTo>
                  <a:cubicBezTo>
                    <a:pt x="39" y="48"/>
                    <a:pt x="39" y="48"/>
                    <a:pt x="39" y="48"/>
                  </a:cubicBezTo>
                  <a:cubicBezTo>
                    <a:pt x="38" y="49"/>
                    <a:pt x="37" y="49"/>
                    <a:pt x="36" y="50"/>
                  </a:cubicBezTo>
                  <a:cubicBezTo>
                    <a:pt x="35" y="52"/>
                    <a:pt x="35" y="55"/>
                    <a:pt x="34" y="57"/>
                  </a:cubicBezTo>
                  <a:cubicBezTo>
                    <a:pt x="34" y="57"/>
                    <a:pt x="34" y="58"/>
                    <a:pt x="33" y="58"/>
                  </a:cubicBezTo>
                  <a:cubicBezTo>
                    <a:pt x="25" y="58"/>
                    <a:pt x="25" y="58"/>
                    <a:pt x="25" y="58"/>
                  </a:cubicBezTo>
                  <a:cubicBezTo>
                    <a:pt x="24" y="58"/>
                    <a:pt x="23" y="57"/>
                    <a:pt x="23" y="57"/>
                  </a:cubicBezTo>
                  <a:cubicBezTo>
                    <a:pt x="22" y="50"/>
                    <a:pt x="22" y="50"/>
                    <a:pt x="22" y="50"/>
                  </a:cubicBezTo>
                  <a:cubicBezTo>
                    <a:pt x="21" y="49"/>
                    <a:pt x="20" y="49"/>
                    <a:pt x="19" y="48"/>
                  </a:cubicBezTo>
                  <a:cubicBezTo>
                    <a:pt x="14" y="52"/>
                    <a:pt x="14" y="52"/>
                    <a:pt x="14" y="52"/>
                  </a:cubicBezTo>
                  <a:cubicBezTo>
                    <a:pt x="13" y="53"/>
                    <a:pt x="13" y="53"/>
                    <a:pt x="13" y="53"/>
                  </a:cubicBezTo>
                  <a:cubicBezTo>
                    <a:pt x="12" y="53"/>
                    <a:pt x="12" y="53"/>
                    <a:pt x="12" y="52"/>
                  </a:cubicBezTo>
                  <a:cubicBezTo>
                    <a:pt x="10" y="50"/>
                    <a:pt x="7" y="48"/>
                    <a:pt x="5" y="46"/>
                  </a:cubicBezTo>
                  <a:cubicBezTo>
                    <a:pt x="5" y="46"/>
                    <a:pt x="5" y="45"/>
                    <a:pt x="5" y="45"/>
                  </a:cubicBezTo>
                  <a:cubicBezTo>
                    <a:pt x="5" y="45"/>
                    <a:pt x="5" y="44"/>
                    <a:pt x="5" y="44"/>
                  </a:cubicBezTo>
                  <a:cubicBezTo>
                    <a:pt x="7" y="42"/>
                    <a:pt x="8" y="41"/>
                    <a:pt x="9" y="39"/>
                  </a:cubicBezTo>
                  <a:cubicBezTo>
                    <a:pt x="9" y="38"/>
                    <a:pt x="8" y="37"/>
                    <a:pt x="8" y="35"/>
                  </a:cubicBezTo>
                  <a:cubicBezTo>
                    <a:pt x="1" y="34"/>
                    <a:pt x="1" y="34"/>
                    <a:pt x="1" y="34"/>
                  </a:cubicBezTo>
                  <a:cubicBezTo>
                    <a:pt x="0" y="34"/>
                    <a:pt x="0" y="33"/>
                    <a:pt x="0" y="33"/>
                  </a:cubicBezTo>
                  <a:cubicBezTo>
                    <a:pt x="0" y="24"/>
                    <a:pt x="0" y="24"/>
                    <a:pt x="0" y="24"/>
                  </a:cubicBezTo>
                  <a:cubicBezTo>
                    <a:pt x="0" y="24"/>
                    <a:pt x="0" y="23"/>
                    <a:pt x="1" y="23"/>
                  </a:cubicBezTo>
                  <a:cubicBezTo>
                    <a:pt x="8" y="22"/>
                    <a:pt x="8" y="22"/>
                    <a:pt x="8" y="22"/>
                  </a:cubicBezTo>
                  <a:cubicBezTo>
                    <a:pt x="8" y="21"/>
                    <a:pt x="9" y="20"/>
                    <a:pt x="9" y="18"/>
                  </a:cubicBezTo>
                  <a:cubicBezTo>
                    <a:pt x="8" y="17"/>
                    <a:pt x="7" y="15"/>
                    <a:pt x="5" y="13"/>
                  </a:cubicBezTo>
                  <a:cubicBezTo>
                    <a:pt x="5" y="13"/>
                    <a:pt x="5" y="13"/>
                    <a:pt x="5" y="12"/>
                  </a:cubicBezTo>
                  <a:cubicBezTo>
                    <a:pt x="5" y="12"/>
                    <a:pt x="5" y="12"/>
                    <a:pt x="5" y="11"/>
                  </a:cubicBezTo>
                  <a:cubicBezTo>
                    <a:pt x="6" y="10"/>
                    <a:pt x="11" y="5"/>
                    <a:pt x="13" y="5"/>
                  </a:cubicBezTo>
                  <a:cubicBezTo>
                    <a:pt x="13" y="5"/>
                    <a:pt x="13" y="5"/>
                    <a:pt x="14" y="5"/>
                  </a:cubicBezTo>
                  <a:cubicBezTo>
                    <a:pt x="19" y="9"/>
                    <a:pt x="19" y="9"/>
                    <a:pt x="19" y="9"/>
                  </a:cubicBezTo>
                  <a:cubicBezTo>
                    <a:pt x="20" y="9"/>
                    <a:pt x="21" y="8"/>
                    <a:pt x="22" y="8"/>
                  </a:cubicBezTo>
                  <a:cubicBezTo>
                    <a:pt x="22" y="5"/>
                    <a:pt x="23" y="3"/>
                    <a:pt x="23" y="1"/>
                  </a:cubicBezTo>
                  <a:cubicBezTo>
                    <a:pt x="23" y="0"/>
                    <a:pt x="24" y="0"/>
                    <a:pt x="25" y="0"/>
                  </a:cubicBezTo>
                  <a:cubicBezTo>
                    <a:pt x="33" y="0"/>
                    <a:pt x="33" y="0"/>
                    <a:pt x="33" y="0"/>
                  </a:cubicBezTo>
                  <a:cubicBezTo>
                    <a:pt x="34" y="0"/>
                    <a:pt x="34" y="0"/>
                    <a:pt x="34" y="1"/>
                  </a:cubicBezTo>
                  <a:cubicBezTo>
                    <a:pt x="36" y="8"/>
                    <a:pt x="36" y="8"/>
                    <a:pt x="36" y="8"/>
                  </a:cubicBezTo>
                  <a:cubicBezTo>
                    <a:pt x="37" y="8"/>
                    <a:pt x="38" y="9"/>
                    <a:pt x="39" y="9"/>
                  </a:cubicBezTo>
                  <a:cubicBezTo>
                    <a:pt x="44" y="5"/>
                    <a:pt x="44" y="5"/>
                    <a:pt x="44" y="5"/>
                  </a:cubicBezTo>
                  <a:cubicBezTo>
                    <a:pt x="45" y="5"/>
                    <a:pt x="45" y="5"/>
                    <a:pt x="45" y="5"/>
                  </a:cubicBezTo>
                  <a:cubicBezTo>
                    <a:pt x="46" y="5"/>
                    <a:pt x="46" y="5"/>
                    <a:pt x="46" y="5"/>
                  </a:cubicBezTo>
                  <a:cubicBezTo>
                    <a:pt x="48" y="7"/>
                    <a:pt x="51" y="9"/>
                    <a:pt x="52" y="12"/>
                  </a:cubicBezTo>
                  <a:cubicBezTo>
                    <a:pt x="53" y="12"/>
                    <a:pt x="53" y="12"/>
                    <a:pt x="53" y="12"/>
                  </a:cubicBezTo>
                  <a:cubicBezTo>
                    <a:pt x="53" y="13"/>
                    <a:pt x="53" y="13"/>
                    <a:pt x="52" y="13"/>
                  </a:cubicBezTo>
                  <a:cubicBezTo>
                    <a:pt x="51" y="15"/>
                    <a:pt x="50" y="17"/>
                    <a:pt x="48" y="18"/>
                  </a:cubicBezTo>
                  <a:cubicBezTo>
                    <a:pt x="49" y="20"/>
                    <a:pt x="50" y="21"/>
                    <a:pt x="50" y="22"/>
                  </a:cubicBezTo>
                  <a:cubicBezTo>
                    <a:pt x="57" y="23"/>
                    <a:pt x="57" y="23"/>
                    <a:pt x="57" y="23"/>
                  </a:cubicBezTo>
                  <a:cubicBezTo>
                    <a:pt x="58" y="23"/>
                    <a:pt x="58" y="24"/>
                    <a:pt x="58" y="25"/>
                  </a:cubicBezTo>
                  <a:lnTo>
                    <a:pt x="58" y="33"/>
                  </a:lnTo>
                  <a:close/>
                  <a:moveTo>
                    <a:pt x="29" y="19"/>
                  </a:moveTo>
                  <a:cubicBezTo>
                    <a:pt x="24" y="19"/>
                    <a:pt x="19" y="23"/>
                    <a:pt x="19" y="29"/>
                  </a:cubicBezTo>
                  <a:cubicBezTo>
                    <a:pt x="19" y="34"/>
                    <a:pt x="24" y="38"/>
                    <a:pt x="29" y="38"/>
                  </a:cubicBezTo>
                  <a:cubicBezTo>
                    <a:pt x="34" y="38"/>
                    <a:pt x="39" y="34"/>
                    <a:pt x="39" y="29"/>
                  </a:cubicBezTo>
                  <a:cubicBezTo>
                    <a:pt x="39" y="23"/>
                    <a:pt x="34" y="19"/>
                    <a:pt x="29" y="19"/>
                  </a:cubicBezTo>
                  <a:close/>
                </a:path>
              </a:pathLst>
            </a:custGeom>
            <a:solidFill>
              <a:schemeClr val="bg1"/>
            </a:solidFill>
            <a:ln w="9525">
              <a:noFill/>
              <a:round/>
            </a:ln>
          </p:spPr>
          <p:txBody>
            <a:bodyPr vert="horz" wrap="square" lIns="121920" tIns="60960" rIns="121920" bIns="60960" numCol="1" anchor="t" anchorCtr="0" compatLnSpc="1"/>
            <a:lstStyle/>
            <a:p>
              <a:endParaRPr lang="en-US" sz="2400"/>
            </a:p>
          </p:txBody>
        </p:sp>
      </p:grpSp>
      <p:grpSp>
        <p:nvGrpSpPr>
          <p:cNvPr id="17" name="组合 16"/>
          <p:cNvGrpSpPr/>
          <p:nvPr/>
        </p:nvGrpSpPr>
        <p:grpSpPr>
          <a:xfrm>
            <a:off x="5477341" y="3187207"/>
            <a:ext cx="1233652" cy="1233652"/>
            <a:chOff x="4313078" y="3516012"/>
            <a:chExt cx="925239" cy="925239"/>
          </a:xfrm>
        </p:grpSpPr>
        <p:grpSp>
          <p:nvGrpSpPr>
            <p:cNvPr id="147" name="组合 146"/>
            <p:cNvGrpSpPr/>
            <p:nvPr/>
          </p:nvGrpSpPr>
          <p:grpSpPr>
            <a:xfrm>
              <a:off x="4313078" y="3516012"/>
              <a:ext cx="925239" cy="925239"/>
              <a:chOff x="3724322" y="1908536"/>
              <a:chExt cx="1329153" cy="1329153"/>
            </a:xfrm>
          </p:grpSpPr>
          <p:sp>
            <p:nvSpPr>
              <p:cNvPr id="156" name="椭圆 155"/>
              <p:cNvSpPr/>
              <p:nvPr/>
            </p:nvSpPr>
            <p:spPr>
              <a:xfrm>
                <a:off x="3724322" y="1908536"/>
                <a:ext cx="1329153" cy="1329153"/>
              </a:xfrm>
              <a:prstGeom prst="ellipse">
                <a:avLst/>
              </a:prstGeom>
              <a:gradFill flip="none" rotWithShape="1">
                <a:gsLst>
                  <a:gs pos="0">
                    <a:schemeClr val="bg1"/>
                  </a:gs>
                  <a:gs pos="100000">
                    <a:srgbClr val="DDDEDD"/>
                  </a:gs>
                </a:gsLst>
                <a:lin ang="9600000" scaled="0"/>
                <a:tileRect/>
              </a:gradFill>
              <a:ln w="28575">
                <a:solidFill>
                  <a:schemeClr val="bg1"/>
                </a:soli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157" name="椭圆 156"/>
              <p:cNvSpPr/>
              <p:nvPr/>
            </p:nvSpPr>
            <p:spPr>
              <a:xfrm>
                <a:off x="3839838" y="2024052"/>
                <a:ext cx="1098122" cy="1098122"/>
              </a:xfrm>
              <a:prstGeom prst="ellipse">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a:solidFill>
                    <a:schemeClr val="tx1"/>
                  </a:solidFill>
                </a:endParaRPr>
              </a:p>
            </p:txBody>
          </p:sp>
        </p:grpSp>
        <p:sp>
          <p:nvSpPr>
            <p:cNvPr id="86" name="Freeform 178"/>
            <p:cNvSpPr>
              <a:spLocks noEditPoints="1"/>
            </p:cNvSpPr>
            <p:nvPr/>
          </p:nvSpPr>
          <p:spPr bwMode="auto">
            <a:xfrm>
              <a:off x="4518150" y="3784655"/>
              <a:ext cx="515095" cy="387952"/>
            </a:xfrm>
            <a:custGeom>
              <a:avLst/>
              <a:gdLst/>
              <a:ahLst/>
              <a:cxnLst>
                <a:cxn ang="0">
                  <a:pos x="158" y="119"/>
                </a:cxn>
                <a:cxn ang="0">
                  <a:pos x="0" y="119"/>
                </a:cxn>
                <a:cxn ang="0">
                  <a:pos x="0" y="0"/>
                </a:cxn>
                <a:cxn ang="0">
                  <a:pos x="9" y="0"/>
                </a:cxn>
                <a:cxn ang="0">
                  <a:pos x="9" y="108"/>
                </a:cxn>
                <a:cxn ang="0">
                  <a:pos x="158" y="108"/>
                </a:cxn>
                <a:cxn ang="0">
                  <a:pos x="158" y="119"/>
                </a:cxn>
                <a:cxn ang="0">
                  <a:pos x="50" y="99"/>
                </a:cxn>
                <a:cxn ang="0">
                  <a:pos x="29" y="99"/>
                </a:cxn>
                <a:cxn ang="0">
                  <a:pos x="29" y="60"/>
                </a:cxn>
                <a:cxn ang="0">
                  <a:pos x="50" y="60"/>
                </a:cxn>
                <a:cxn ang="0">
                  <a:pos x="50" y="99"/>
                </a:cxn>
                <a:cxn ang="0">
                  <a:pos x="78" y="99"/>
                </a:cxn>
                <a:cxn ang="0">
                  <a:pos x="59" y="99"/>
                </a:cxn>
                <a:cxn ang="0">
                  <a:pos x="59" y="19"/>
                </a:cxn>
                <a:cxn ang="0">
                  <a:pos x="78" y="19"/>
                </a:cxn>
                <a:cxn ang="0">
                  <a:pos x="78" y="99"/>
                </a:cxn>
                <a:cxn ang="0">
                  <a:pos x="109" y="99"/>
                </a:cxn>
                <a:cxn ang="0">
                  <a:pos x="89" y="99"/>
                </a:cxn>
                <a:cxn ang="0">
                  <a:pos x="89" y="39"/>
                </a:cxn>
                <a:cxn ang="0">
                  <a:pos x="109" y="39"/>
                </a:cxn>
                <a:cxn ang="0">
                  <a:pos x="109" y="99"/>
                </a:cxn>
                <a:cxn ang="0">
                  <a:pos x="139" y="99"/>
                </a:cxn>
                <a:cxn ang="0">
                  <a:pos x="119" y="99"/>
                </a:cxn>
                <a:cxn ang="0">
                  <a:pos x="119" y="11"/>
                </a:cxn>
                <a:cxn ang="0">
                  <a:pos x="139" y="11"/>
                </a:cxn>
                <a:cxn ang="0">
                  <a:pos x="139" y="99"/>
                </a:cxn>
              </a:cxnLst>
              <a:rect l="0" t="0" r="r" b="b"/>
              <a:pathLst>
                <a:path w="158" h="119">
                  <a:moveTo>
                    <a:pt x="158" y="119"/>
                  </a:moveTo>
                  <a:lnTo>
                    <a:pt x="0" y="119"/>
                  </a:lnTo>
                  <a:lnTo>
                    <a:pt x="0" y="0"/>
                  </a:lnTo>
                  <a:lnTo>
                    <a:pt x="9" y="0"/>
                  </a:lnTo>
                  <a:lnTo>
                    <a:pt x="9" y="108"/>
                  </a:lnTo>
                  <a:lnTo>
                    <a:pt x="158" y="108"/>
                  </a:lnTo>
                  <a:lnTo>
                    <a:pt x="158" y="119"/>
                  </a:lnTo>
                  <a:close/>
                  <a:moveTo>
                    <a:pt x="50" y="99"/>
                  </a:moveTo>
                  <a:lnTo>
                    <a:pt x="29" y="99"/>
                  </a:lnTo>
                  <a:lnTo>
                    <a:pt x="29" y="60"/>
                  </a:lnTo>
                  <a:lnTo>
                    <a:pt x="50" y="60"/>
                  </a:lnTo>
                  <a:lnTo>
                    <a:pt x="50" y="99"/>
                  </a:lnTo>
                  <a:close/>
                  <a:moveTo>
                    <a:pt x="78" y="99"/>
                  </a:moveTo>
                  <a:lnTo>
                    <a:pt x="59" y="99"/>
                  </a:lnTo>
                  <a:lnTo>
                    <a:pt x="59" y="19"/>
                  </a:lnTo>
                  <a:lnTo>
                    <a:pt x="78" y="19"/>
                  </a:lnTo>
                  <a:lnTo>
                    <a:pt x="78" y="99"/>
                  </a:lnTo>
                  <a:close/>
                  <a:moveTo>
                    <a:pt x="109" y="99"/>
                  </a:moveTo>
                  <a:lnTo>
                    <a:pt x="89" y="99"/>
                  </a:lnTo>
                  <a:lnTo>
                    <a:pt x="89" y="39"/>
                  </a:lnTo>
                  <a:lnTo>
                    <a:pt x="109" y="39"/>
                  </a:lnTo>
                  <a:lnTo>
                    <a:pt x="109" y="99"/>
                  </a:lnTo>
                  <a:close/>
                  <a:moveTo>
                    <a:pt x="139" y="99"/>
                  </a:moveTo>
                  <a:lnTo>
                    <a:pt x="119" y="99"/>
                  </a:lnTo>
                  <a:lnTo>
                    <a:pt x="119" y="11"/>
                  </a:lnTo>
                  <a:lnTo>
                    <a:pt x="139" y="11"/>
                  </a:lnTo>
                  <a:lnTo>
                    <a:pt x="139" y="99"/>
                  </a:lnTo>
                  <a:close/>
                </a:path>
              </a:pathLst>
            </a:custGeom>
            <a:solidFill>
              <a:schemeClr val="bg1"/>
            </a:solidFill>
            <a:ln w="9525">
              <a:noFill/>
              <a:round/>
            </a:ln>
          </p:spPr>
          <p:txBody>
            <a:bodyPr vert="horz" wrap="square" lIns="121920" tIns="60960" rIns="121920" bIns="60960" numCol="1" anchor="t" anchorCtr="0" compatLnSpc="1"/>
            <a:lstStyle/>
            <a:p>
              <a:endParaRPr lang="en-US" sz="2400"/>
            </a:p>
          </p:txBody>
        </p:sp>
      </p:grpSp>
      <p:sp>
        <p:nvSpPr>
          <p:cNvPr id="183" name="TextBox 77"/>
          <p:cNvSpPr txBox="1"/>
          <p:nvPr/>
        </p:nvSpPr>
        <p:spPr>
          <a:xfrm>
            <a:off x="750076" y="1619458"/>
            <a:ext cx="3081832" cy="666977"/>
          </a:xfrm>
          <a:prstGeom prst="rect">
            <a:avLst/>
          </a:prstGeom>
          <a:noFill/>
          <a:ln w="3175">
            <a:noFill/>
          </a:ln>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600" dirty="0">
                <a:solidFill>
                  <a:schemeClr val="bg1"/>
                </a:solidFill>
                <a:latin typeface="+mj-ea"/>
              </a:rPr>
              <a:t>标题文字</a:t>
            </a:r>
            <a:endParaRPr lang="en-US" altLang="zh-CN" sz="1600" dirty="0">
              <a:solidFill>
                <a:schemeClr val="bg1"/>
              </a:solidFill>
              <a:latin typeface="+mj-ea"/>
            </a:endParaRPr>
          </a:p>
          <a:p>
            <a:pPr algn="ctr"/>
            <a:r>
              <a:rPr lang="zh-CN" altLang="en-US" sz="1065" dirty="0">
                <a:solidFill>
                  <a:schemeClr val="bg1"/>
                </a:solidFill>
                <a:latin typeface="+mj-ea"/>
              </a:rPr>
              <a:t>单击此处添加文本单击此处添加文本</a:t>
            </a:r>
            <a:endParaRPr lang="en-US" altLang="zh-CN" sz="1065" dirty="0">
              <a:solidFill>
                <a:schemeClr val="bg1"/>
              </a:solidFill>
              <a:latin typeface="+mj-ea"/>
            </a:endParaRPr>
          </a:p>
          <a:p>
            <a:pPr algn="ctr"/>
            <a:r>
              <a:rPr lang="zh-CN" altLang="en-US" sz="1065" dirty="0">
                <a:solidFill>
                  <a:schemeClr val="bg1"/>
                </a:solidFill>
                <a:latin typeface="+mj-ea"/>
              </a:rPr>
              <a:t>单击此处添加文本单击此处添加文本</a:t>
            </a:r>
            <a:endParaRPr lang="en-US" altLang="zh-CN" sz="1065" dirty="0">
              <a:solidFill>
                <a:schemeClr val="bg1"/>
              </a:solidFill>
              <a:latin typeface="+mj-ea"/>
            </a:endParaRPr>
          </a:p>
        </p:txBody>
      </p:sp>
      <p:sp>
        <p:nvSpPr>
          <p:cNvPr id="184" name="TextBox 77"/>
          <p:cNvSpPr txBox="1"/>
          <p:nvPr/>
        </p:nvSpPr>
        <p:spPr>
          <a:xfrm>
            <a:off x="4563300" y="1619458"/>
            <a:ext cx="3081832" cy="666977"/>
          </a:xfrm>
          <a:prstGeom prst="rect">
            <a:avLst/>
          </a:prstGeom>
          <a:noFill/>
          <a:ln w="3175">
            <a:noFill/>
          </a:ln>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600" dirty="0">
                <a:solidFill>
                  <a:schemeClr val="bg1"/>
                </a:solidFill>
                <a:latin typeface="+mj-ea"/>
              </a:rPr>
              <a:t>标题文字</a:t>
            </a:r>
            <a:endParaRPr lang="en-US" altLang="zh-CN" sz="1600" dirty="0">
              <a:solidFill>
                <a:schemeClr val="bg1"/>
              </a:solidFill>
              <a:latin typeface="+mj-ea"/>
            </a:endParaRPr>
          </a:p>
          <a:p>
            <a:pPr algn="ctr"/>
            <a:r>
              <a:rPr lang="zh-CN" altLang="en-US" sz="1065" dirty="0">
                <a:solidFill>
                  <a:schemeClr val="bg1"/>
                </a:solidFill>
                <a:latin typeface="+mj-ea"/>
              </a:rPr>
              <a:t>单击此处添加文本单击此处添加文本</a:t>
            </a:r>
            <a:endParaRPr lang="en-US" altLang="zh-CN" sz="1065" dirty="0">
              <a:solidFill>
                <a:schemeClr val="bg1"/>
              </a:solidFill>
              <a:latin typeface="+mj-ea"/>
            </a:endParaRPr>
          </a:p>
          <a:p>
            <a:pPr algn="ctr"/>
            <a:r>
              <a:rPr lang="zh-CN" altLang="en-US" sz="1065" dirty="0">
                <a:solidFill>
                  <a:schemeClr val="bg1"/>
                </a:solidFill>
                <a:latin typeface="+mj-ea"/>
              </a:rPr>
              <a:t>单击此处添加文本单击此处添加文本</a:t>
            </a:r>
            <a:endParaRPr lang="en-US" altLang="zh-CN" sz="1065" dirty="0">
              <a:solidFill>
                <a:schemeClr val="bg1"/>
              </a:solidFill>
              <a:latin typeface="+mj-ea"/>
            </a:endParaRPr>
          </a:p>
        </p:txBody>
      </p:sp>
      <p:sp>
        <p:nvSpPr>
          <p:cNvPr id="185" name="TextBox 77"/>
          <p:cNvSpPr txBox="1"/>
          <p:nvPr/>
        </p:nvSpPr>
        <p:spPr>
          <a:xfrm>
            <a:off x="8307952" y="1619458"/>
            <a:ext cx="3081832" cy="666977"/>
          </a:xfrm>
          <a:prstGeom prst="rect">
            <a:avLst/>
          </a:prstGeom>
          <a:noFill/>
          <a:ln w="3175">
            <a:noFill/>
          </a:ln>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600" dirty="0">
                <a:solidFill>
                  <a:schemeClr val="bg1"/>
                </a:solidFill>
                <a:latin typeface="+mj-ea"/>
              </a:rPr>
              <a:t>标题文字</a:t>
            </a:r>
            <a:endParaRPr lang="en-US" altLang="zh-CN" sz="1600" dirty="0">
              <a:solidFill>
                <a:schemeClr val="bg1"/>
              </a:solidFill>
              <a:latin typeface="+mj-ea"/>
            </a:endParaRPr>
          </a:p>
          <a:p>
            <a:pPr algn="ctr"/>
            <a:r>
              <a:rPr lang="zh-CN" altLang="en-US" sz="1065" dirty="0">
                <a:solidFill>
                  <a:schemeClr val="bg1"/>
                </a:solidFill>
                <a:latin typeface="+mj-ea"/>
              </a:rPr>
              <a:t>单击此处添加文本单击此处添加文本</a:t>
            </a:r>
            <a:endParaRPr lang="en-US" altLang="zh-CN" sz="1065" dirty="0">
              <a:solidFill>
                <a:schemeClr val="bg1"/>
              </a:solidFill>
              <a:latin typeface="+mj-ea"/>
            </a:endParaRPr>
          </a:p>
          <a:p>
            <a:pPr algn="ctr"/>
            <a:r>
              <a:rPr lang="zh-CN" altLang="en-US" sz="1065" dirty="0">
                <a:solidFill>
                  <a:schemeClr val="bg1"/>
                </a:solidFill>
                <a:latin typeface="+mj-ea"/>
              </a:rPr>
              <a:t>单击此处添加文本单击此处添加文本</a:t>
            </a:r>
            <a:endParaRPr lang="en-US" altLang="zh-CN" sz="1065" dirty="0">
              <a:solidFill>
                <a:schemeClr val="bg1"/>
              </a:solidFill>
              <a:latin typeface="+mj-ea"/>
            </a:endParaRPr>
          </a:p>
        </p:txBody>
      </p:sp>
      <p:sp>
        <p:nvSpPr>
          <p:cNvPr id="186" name="TextBox 77"/>
          <p:cNvSpPr txBox="1"/>
          <p:nvPr/>
        </p:nvSpPr>
        <p:spPr>
          <a:xfrm>
            <a:off x="2798259" y="5165298"/>
            <a:ext cx="3081832" cy="666977"/>
          </a:xfrm>
          <a:prstGeom prst="rect">
            <a:avLst/>
          </a:prstGeom>
          <a:noFill/>
          <a:ln w="3175">
            <a:noFill/>
          </a:ln>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600" dirty="0">
                <a:solidFill>
                  <a:schemeClr val="bg1"/>
                </a:solidFill>
                <a:latin typeface="+mj-ea"/>
              </a:rPr>
              <a:t>标题文字</a:t>
            </a:r>
            <a:endParaRPr lang="en-US" altLang="zh-CN" sz="1600" dirty="0">
              <a:solidFill>
                <a:schemeClr val="bg1"/>
              </a:solidFill>
              <a:latin typeface="+mj-ea"/>
            </a:endParaRPr>
          </a:p>
          <a:p>
            <a:pPr algn="ctr"/>
            <a:r>
              <a:rPr lang="zh-CN" altLang="en-US" sz="1065" dirty="0">
                <a:solidFill>
                  <a:schemeClr val="bg1"/>
                </a:solidFill>
                <a:latin typeface="+mj-ea"/>
              </a:rPr>
              <a:t>单击此处添加文本单击此处添加文本</a:t>
            </a:r>
            <a:endParaRPr lang="en-US" altLang="zh-CN" sz="1065" dirty="0">
              <a:solidFill>
                <a:schemeClr val="bg1"/>
              </a:solidFill>
              <a:latin typeface="+mj-ea"/>
            </a:endParaRPr>
          </a:p>
          <a:p>
            <a:pPr algn="ctr"/>
            <a:r>
              <a:rPr lang="zh-CN" altLang="en-US" sz="1065" dirty="0">
                <a:solidFill>
                  <a:schemeClr val="bg1"/>
                </a:solidFill>
                <a:latin typeface="+mj-ea"/>
              </a:rPr>
              <a:t>单击此处添加文本单击此处添加文本</a:t>
            </a:r>
            <a:endParaRPr lang="en-US" altLang="zh-CN" sz="1065" dirty="0">
              <a:solidFill>
                <a:schemeClr val="bg1"/>
              </a:solidFill>
              <a:latin typeface="+mj-ea"/>
            </a:endParaRPr>
          </a:p>
        </p:txBody>
      </p:sp>
      <p:sp>
        <p:nvSpPr>
          <p:cNvPr id="187" name="TextBox 77"/>
          <p:cNvSpPr txBox="1"/>
          <p:nvPr/>
        </p:nvSpPr>
        <p:spPr>
          <a:xfrm>
            <a:off x="6542911" y="5165298"/>
            <a:ext cx="3081832" cy="666977"/>
          </a:xfrm>
          <a:prstGeom prst="rect">
            <a:avLst/>
          </a:prstGeom>
          <a:noFill/>
          <a:ln w="3175">
            <a:noFill/>
          </a:ln>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600" dirty="0">
                <a:solidFill>
                  <a:schemeClr val="bg1"/>
                </a:solidFill>
                <a:latin typeface="+mj-ea"/>
              </a:rPr>
              <a:t>标题文字</a:t>
            </a:r>
            <a:endParaRPr lang="en-US" altLang="zh-CN" sz="1600" dirty="0">
              <a:solidFill>
                <a:schemeClr val="bg1"/>
              </a:solidFill>
              <a:latin typeface="+mj-ea"/>
            </a:endParaRPr>
          </a:p>
          <a:p>
            <a:pPr algn="ctr"/>
            <a:r>
              <a:rPr lang="zh-CN" altLang="en-US" sz="1065" dirty="0">
                <a:solidFill>
                  <a:schemeClr val="bg1"/>
                </a:solidFill>
                <a:latin typeface="+mj-ea"/>
              </a:rPr>
              <a:t>单击此处添加文本单击此处添加文本</a:t>
            </a:r>
            <a:endParaRPr lang="en-US" altLang="zh-CN" sz="1065" dirty="0">
              <a:solidFill>
                <a:schemeClr val="bg1"/>
              </a:solidFill>
              <a:latin typeface="+mj-ea"/>
            </a:endParaRPr>
          </a:p>
          <a:p>
            <a:pPr algn="ctr"/>
            <a:r>
              <a:rPr lang="zh-CN" altLang="en-US" sz="1065" dirty="0">
                <a:solidFill>
                  <a:schemeClr val="bg1"/>
                </a:solidFill>
                <a:latin typeface="+mj-ea"/>
              </a:rPr>
              <a:t>单击此处添加文本单击此处添加文本</a:t>
            </a:r>
            <a:endParaRPr lang="en-US" altLang="zh-CN" sz="1065" dirty="0">
              <a:solidFill>
                <a:schemeClr val="bg1"/>
              </a:solidFill>
              <a:latin typeface="+mj-ea"/>
            </a:endParaRPr>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50"/>
                                        </p:tgtEl>
                                        <p:attrNameLst>
                                          <p:attrName>style.visibility</p:attrName>
                                        </p:attrNameLst>
                                      </p:cBhvr>
                                      <p:to>
                                        <p:strVal val="visible"/>
                                      </p:to>
                                    </p:set>
                                    <p:anim calcmode="lin" valueType="num">
                                      <p:cBhvr additive="base">
                                        <p:cTn id="7" dur="500" fill="hold"/>
                                        <p:tgtEl>
                                          <p:spTgt spid="150"/>
                                        </p:tgtEl>
                                        <p:attrNameLst>
                                          <p:attrName>ppt_x</p:attrName>
                                        </p:attrNameLst>
                                      </p:cBhvr>
                                      <p:tavLst>
                                        <p:tav tm="0">
                                          <p:val>
                                            <p:strVal val="0-#ppt_w/2"/>
                                          </p:val>
                                        </p:tav>
                                        <p:tav tm="100000">
                                          <p:val>
                                            <p:strVal val="#ppt_x"/>
                                          </p:val>
                                        </p:tav>
                                      </p:tavLst>
                                    </p:anim>
                                    <p:anim calcmode="lin" valueType="num">
                                      <p:cBhvr additive="base">
                                        <p:cTn id="8" dur="500" fill="hold"/>
                                        <p:tgtEl>
                                          <p:spTgt spid="15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49"/>
                                        </p:tgtEl>
                                        <p:attrNameLst>
                                          <p:attrName>style.visibility</p:attrName>
                                        </p:attrNameLst>
                                      </p:cBhvr>
                                      <p:to>
                                        <p:strVal val="visible"/>
                                      </p:to>
                                    </p:set>
                                    <p:animEffect transition="in" filter="wipe(left)">
                                      <p:cBhvr>
                                        <p:cTn id="12" dur="500"/>
                                        <p:tgtEl>
                                          <p:spTgt spid="49"/>
                                        </p:tgtEl>
                                      </p:cBhvr>
                                    </p:animEffect>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53"/>
                                        </p:tgtEl>
                                        <p:attrNameLst>
                                          <p:attrName>style.visibility</p:attrName>
                                        </p:attrNameLst>
                                      </p:cBhvr>
                                      <p:to>
                                        <p:strVal val="visible"/>
                                      </p:to>
                                    </p:set>
                                    <p:animEffect transition="in" filter="wipe(left)">
                                      <p:cBhvr>
                                        <p:cTn id="16" dur="500"/>
                                        <p:tgtEl>
                                          <p:spTgt spid="53"/>
                                        </p:tgtEl>
                                      </p:cBhvr>
                                    </p:animEffect>
                                  </p:childTnLst>
                                </p:cTn>
                              </p:par>
                            </p:childTnLst>
                          </p:cTn>
                        </p:par>
                        <p:par>
                          <p:cTn id="17" fill="hold">
                            <p:stCondLst>
                              <p:cond delay="1500"/>
                            </p:stCondLst>
                            <p:childTnLst>
                              <p:par>
                                <p:cTn id="18" presetID="22" presetClass="entr" presetSubtype="8" fill="hold" grpId="0" nodeType="afterEffect">
                                  <p:stCondLst>
                                    <p:cond delay="0"/>
                                  </p:stCondLst>
                                  <p:childTnLst>
                                    <p:set>
                                      <p:cBhvr>
                                        <p:cTn id="19" dur="1" fill="hold">
                                          <p:stCondLst>
                                            <p:cond delay="0"/>
                                          </p:stCondLst>
                                        </p:cTn>
                                        <p:tgtEl>
                                          <p:spTgt spid="54"/>
                                        </p:tgtEl>
                                        <p:attrNameLst>
                                          <p:attrName>style.visibility</p:attrName>
                                        </p:attrNameLst>
                                      </p:cBhvr>
                                      <p:to>
                                        <p:strVal val="visible"/>
                                      </p:to>
                                    </p:set>
                                    <p:animEffect transition="in" filter="wipe(left)">
                                      <p:cBhvr>
                                        <p:cTn id="20" dur="500"/>
                                        <p:tgtEl>
                                          <p:spTgt spid="54"/>
                                        </p:tgtEl>
                                      </p:cBhvr>
                                    </p:animEffect>
                                  </p:childTnLst>
                                </p:cTn>
                              </p:par>
                            </p:childTnLst>
                          </p:cTn>
                        </p:par>
                        <p:par>
                          <p:cTn id="21" fill="hold">
                            <p:stCondLst>
                              <p:cond delay="2000"/>
                            </p:stCondLst>
                            <p:childTnLst>
                              <p:par>
                                <p:cTn id="22" presetID="22" presetClass="entr" presetSubtype="8" fill="hold" grpId="0" nodeType="afterEffect">
                                  <p:stCondLst>
                                    <p:cond delay="0"/>
                                  </p:stCondLst>
                                  <p:childTnLst>
                                    <p:set>
                                      <p:cBhvr>
                                        <p:cTn id="23" dur="1" fill="hold">
                                          <p:stCondLst>
                                            <p:cond delay="0"/>
                                          </p:stCondLst>
                                        </p:cTn>
                                        <p:tgtEl>
                                          <p:spTgt spid="55"/>
                                        </p:tgtEl>
                                        <p:attrNameLst>
                                          <p:attrName>style.visibility</p:attrName>
                                        </p:attrNameLst>
                                      </p:cBhvr>
                                      <p:to>
                                        <p:strVal val="visible"/>
                                      </p:to>
                                    </p:set>
                                    <p:animEffect transition="in" filter="wipe(left)">
                                      <p:cBhvr>
                                        <p:cTn id="24" dur="500"/>
                                        <p:tgtEl>
                                          <p:spTgt spid="55"/>
                                        </p:tgtEl>
                                      </p:cBhvr>
                                    </p:animEffect>
                                  </p:childTnLst>
                                </p:cTn>
                              </p:par>
                            </p:childTnLst>
                          </p:cTn>
                        </p:par>
                        <p:par>
                          <p:cTn id="25" fill="hold">
                            <p:stCondLst>
                              <p:cond delay="2500"/>
                            </p:stCondLst>
                            <p:childTnLst>
                              <p:par>
                                <p:cTn id="26" presetID="22" presetClass="entr" presetSubtype="8" fill="hold" grpId="0" nodeType="afterEffect">
                                  <p:stCondLst>
                                    <p:cond delay="0"/>
                                  </p:stCondLst>
                                  <p:childTnLst>
                                    <p:set>
                                      <p:cBhvr>
                                        <p:cTn id="27" dur="1" fill="hold">
                                          <p:stCondLst>
                                            <p:cond delay="0"/>
                                          </p:stCondLst>
                                        </p:cTn>
                                        <p:tgtEl>
                                          <p:spTgt spid="56"/>
                                        </p:tgtEl>
                                        <p:attrNameLst>
                                          <p:attrName>style.visibility</p:attrName>
                                        </p:attrNameLst>
                                      </p:cBhvr>
                                      <p:to>
                                        <p:strVal val="visible"/>
                                      </p:to>
                                    </p:set>
                                    <p:animEffect transition="in" filter="wipe(left)">
                                      <p:cBhvr>
                                        <p:cTn id="28" dur="500"/>
                                        <p:tgtEl>
                                          <p:spTgt spid="56"/>
                                        </p:tgtEl>
                                      </p:cBhvr>
                                    </p:animEffect>
                                  </p:childTnLst>
                                </p:cTn>
                              </p:par>
                            </p:childTnLst>
                          </p:cTn>
                        </p:par>
                      </p:childTnLst>
                    </p:cTn>
                  </p:par>
                  <p:par>
                    <p:cTn id="29" fill="hold">
                      <p:stCondLst>
                        <p:cond delay="indefinite"/>
                      </p:stCondLst>
                      <p:childTnLst>
                        <p:par>
                          <p:cTn id="30" fill="hold">
                            <p:stCondLst>
                              <p:cond delay="0"/>
                            </p:stCondLst>
                            <p:childTnLst>
                              <p:par>
                                <p:cTn id="31" presetID="53" presetClass="entr" presetSubtype="16" fill="hold" nodeType="clickEffect">
                                  <p:stCondLst>
                                    <p:cond delay="0"/>
                                  </p:stCondLst>
                                  <p:childTnLst>
                                    <p:set>
                                      <p:cBhvr>
                                        <p:cTn id="32" dur="1" fill="hold">
                                          <p:stCondLst>
                                            <p:cond delay="0"/>
                                          </p:stCondLst>
                                        </p:cTn>
                                        <p:tgtEl>
                                          <p:spTgt spid="3"/>
                                        </p:tgtEl>
                                        <p:attrNameLst>
                                          <p:attrName>style.visibility</p:attrName>
                                        </p:attrNameLst>
                                      </p:cBhvr>
                                      <p:to>
                                        <p:strVal val="visible"/>
                                      </p:to>
                                    </p:set>
                                    <p:anim calcmode="lin" valueType="num">
                                      <p:cBhvr>
                                        <p:cTn id="33" dur="500" fill="hold"/>
                                        <p:tgtEl>
                                          <p:spTgt spid="3"/>
                                        </p:tgtEl>
                                        <p:attrNameLst>
                                          <p:attrName>ppt_w</p:attrName>
                                        </p:attrNameLst>
                                      </p:cBhvr>
                                      <p:tavLst>
                                        <p:tav tm="0">
                                          <p:val>
                                            <p:fltVal val="0"/>
                                          </p:val>
                                        </p:tav>
                                        <p:tav tm="100000">
                                          <p:val>
                                            <p:strVal val="#ppt_w"/>
                                          </p:val>
                                        </p:tav>
                                      </p:tavLst>
                                    </p:anim>
                                    <p:anim calcmode="lin" valueType="num">
                                      <p:cBhvr>
                                        <p:cTn id="34" dur="500" fill="hold"/>
                                        <p:tgtEl>
                                          <p:spTgt spid="3"/>
                                        </p:tgtEl>
                                        <p:attrNameLst>
                                          <p:attrName>ppt_h</p:attrName>
                                        </p:attrNameLst>
                                      </p:cBhvr>
                                      <p:tavLst>
                                        <p:tav tm="0">
                                          <p:val>
                                            <p:fltVal val="0"/>
                                          </p:val>
                                        </p:tav>
                                        <p:tav tm="100000">
                                          <p:val>
                                            <p:strVal val="#ppt_h"/>
                                          </p:val>
                                        </p:tav>
                                      </p:tavLst>
                                    </p:anim>
                                    <p:animEffect transition="in" filter="fade">
                                      <p:cBhvr>
                                        <p:cTn id="35" dur="500"/>
                                        <p:tgtEl>
                                          <p:spTgt spid="3"/>
                                        </p:tgtEl>
                                      </p:cBhvr>
                                    </p:animEffect>
                                  </p:childTnLst>
                                </p:cTn>
                              </p:par>
                              <p:par>
                                <p:cTn id="36" presetID="53" presetClass="entr" presetSubtype="16" fill="hold" nodeType="withEffect">
                                  <p:stCondLst>
                                    <p:cond delay="0"/>
                                  </p:stCondLst>
                                  <p:childTnLst>
                                    <p:set>
                                      <p:cBhvr>
                                        <p:cTn id="37" dur="1" fill="hold">
                                          <p:stCondLst>
                                            <p:cond delay="0"/>
                                          </p:stCondLst>
                                        </p:cTn>
                                        <p:tgtEl>
                                          <p:spTgt spid="14"/>
                                        </p:tgtEl>
                                        <p:attrNameLst>
                                          <p:attrName>style.visibility</p:attrName>
                                        </p:attrNameLst>
                                      </p:cBhvr>
                                      <p:to>
                                        <p:strVal val="visible"/>
                                      </p:to>
                                    </p:set>
                                    <p:anim calcmode="lin" valueType="num">
                                      <p:cBhvr>
                                        <p:cTn id="38" dur="500" fill="hold"/>
                                        <p:tgtEl>
                                          <p:spTgt spid="14"/>
                                        </p:tgtEl>
                                        <p:attrNameLst>
                                          <p:attrName>ppt_w</p:attrName>
                                        </p:attrNameLst>
                                      </p:cBhvr>
                                      <p:tavLst>
                                        <p:tav tm="0">
                                          <p:val>
                                            <p:fltVal val="0"/>
                                          </p:val>
                                        </p:tav>
                                        <p:tav tm="100000">
                                          <p:val>
                                            <p:strVal val="#ppt_w"/>
                                          </p:val>
                                        </p:tav>
                                      </p:tavLst>
                                    </p:anim>
                                    <p:anim calcmode="lin" valueType="num">
                                      <p:cBhvr>
                                        <p:cTn id="39" dur="500" fill="hold"/>
                                        <p:tgtEl>
                                          <p:spTgt spid="14"/>
                                        </p:tgtEl>
                                        <p:attrNameLst>
                                          <p:attrName>ppt_h</p:attrName>
                                        </p:attrNameLst>
                                      </p:cBhvr>
                                      <p:tavLst>
                                        <p:tav tm="0">
                                          <p:val>
                                            <p:fltVal val="0"/>
                                          </p:val>
                                        </p:tav>
                                        <p:tav tm="100000">
                                          <p:val>
                                            <p:strVal val="#ppt_h"/>
                                          </p:val>
                                        </p:tav>
                                      </p:tavLst>
                                    </p:anim>
                                    <p:animEffect transition="in" filter="fade">
                                      <p:cBhvr>
                                        <p:cTn id="40" dur="500"/>
                                        <p:tgtEl>
                                          <p:spTgt spid="14"/>
                                        </p:tgtEl>
                                      </p:cBhvr>
                                    </p:animEffect>
                                  </p:childTnLst>
                                </p:cTn>
                              </p:par>
                              <p:par>
                                <p:cTn id="41" presetID="53" presetClass="entr" presetSubtype="16" fill="hold" nodeType="withEffect">
                                  <p:stCondLst>
                                    <p:cond delay="0"/>
                                  </p:stCondLst>
                                  <p:childTnLst>
                                    <p:set>
                                      <p:cBhvr>
                                        <p:cTn id="42" dur="1" fill="hold">
                                          <p:stCondLst>
                                            <p:cond delay="0"/>
                                          </p:stCondLst>
                                        </p:cTn>
                                        <p:tgtEl>
                                          <p:spTgt spid="17"/>
                                        </p:tgtEl>
                                        <p:attrNameLst>
                                          <p:attrName>style.visibility</p:attrName>
                                        </p:attrNameLst>
                                      </p:cBhvr>
                                      <p:to>
                                        <p:strVal val="visible"/>
                                      </p:to>
                                    </p:set>
                                    <p:anim calcmode="lin" valueType="num">
                                      <p:cBhvr>
                                        <p:cTn id="43" dur="500" fill="hold"/>
                                        <p:tgtEl>
                                          <p:spTgt spid="17"/>
                                        </p:tgtEl>
                                        <p:attrNameLst>
                                          <p:attrName>ppt_w</p:attrName>
                                        </p:attrNameLst>
                                      </p:cBhvr>
                                      <p:tavLst>
                                        <p:tav tm="0">
                                          <p:val>
                                            <p:fltVal val="0"/>
                                          </p:val>
                                        </p:tav>
                                        <p:tav tm="100000">
                                          <p:val>
                                            <p:strVal val="#ppt_w"/>
                                          </p:val>
                                        </p:tav>
                                      </p:tavLst>
                                    </p:anim>
                                    <p:anim calcmode="lin" valueType="num">
                                      <p:cBhvr>
                                        <p:cTn id="44" dur="500" fill="hold"/>
                                        <p:tgtEl>
                                          <p:spTgt spid="17"/>
                                        </p:tgtEl>
                                        <p:attrNameLst>
                                          <p:attrName>ppt_h</p:attrName>
                                        </p:attrNameLst>
                                      </p:cBhvr>
                                      <p:tavLst>
                                        <p:tav tm="0">
                                          <p:val>
                                            <p:fltVal val="0"/>
                                          </p:val>
                                        </p:tav>
                                        <p:tav tm="100000">
                                          <p:val>
                                            <p:strVal val="#ppt_h"/>
                                          </p:val>
                                        </p:tav>
                                      </p:tavLst>
                                    </p:anim>
                                    <p:animEffect transition="in" filter="fade">
                                      <p:cBhvr>
                                        <p:cTn id="45" dur="500"/>
                                        <p:tgtEl>
                                          <p:spTgt spid="17"/>
                                        </p:tgtEl>
                                      </p:cBhvr>
                                    </p:animEffect>
                                  </p:childTnLst>
                                </p:cTn>
                              </p:par>
                              <p:par>
                                <p:cTn id="46" presetID="53" presetClass="entr" presetSubtype="16" fill="hold" nodeType="withEffect">
                                  <p:stCondLst>
                                    <p:cond delay="0"/>
                                  </p:stCondLst>
                                  <p:childTnLst>
                                    <p:set>
                                      <p:cBhvr>
                                        <p:cTn id="47" dur="1" fill="hold">
                                          <p:stCondLst>
                                            <p:cond delay="0"/>
                                          </p:stCondLst>
                                        </p:cTn>
                                        <p:tgtEl>
                                          <p:spTgt spid="15"/>
                                        </p:tgtEl>
                                        <p:attrNameLst>
                                          <p:attrName>style.visibility</p:attrName>
                                        </p:attrNameLst>
                                      </p:cBhvr>
                                      <p:to>
                                        <p:strVal val="visible"/>
                                      </p:to>
                                    </p:set>
                                    <p:anim calcmode="lin" valueType="num">
                                      <p:cBhvr>
                                        <p:cTn id="48" dur="500" fill="hold"/>
                                        <p:tgtEl>
                                          <p:spTgt spid="15"/>
                                        </p:tgtEl>
                                        <p:attrNameLst>
                                          <p:attrName>ppt_w</p:attrName>
                                        </p:attrNameLst>
                                      </p:cBhvr>
                                      <p:tavLst>
                                        <p:tav tm="0">
                                          <p:val>
                                            <p:fltVal val="0"/>
                                          </p:val>
                                        </p:tav>
                                        <p:tav tm="100000">
                                          <p:val>
                                            <p:strVal val="#ppt_w"/>
                                          </p:val>
                                        </p:tav>
                                      </p:tavLst>
                                    </p:anim>
                                    <p:anim calcmode="lin" valueType="num">
                                      <p:cBhvr>
                                        <p:cTn id="49" dur="500" fill="hold"/>
                                        <p:tgtEl>
                                          <p:spTgt spid="15"/>
                                        </p:tgtEl>
                                        <p:attrNameLst>
                                          <p:attrName>ppt_h</p:attrName>
                                        </p:attrNameLst>
                                      </p:cBhvr>
                                      <p:tavLst>
                                        <p:tav tm="0">
                                          <p:val>
                                            <p:fltVal val="0"/>
                                          </p:val>
                                        </p:tav>
                                        <p:tav tm="100000">
                                          <p:val>
                                            <p:strVal val="#ppt_h"/>
                                          </p:val>
                                        </p:tav>
                                      </p:tavLst>
                                    </p:anim>
                                    <p:animEffect transition="in" filter="fade">
                                      <p:cBhvr>
                                        <p:cTn id="50" dur="500"/>
                                        <p:tgtEl>
                                          <p:spTgt spid="15"/>
                                        </p:tgtEl>
                                      </p:cBhvr>
                                    </p:animEffect>
                                  </p:childTnLst>
                                </p:cTn>
                              </p:par>
                              <p:par>
                                <p:cTn id="51" presetID="53" presetClass="entr" presetSubtype="16" fill="hold" nodeType="withEffect">
                                  <p:stCondLst>
                                    <p:cond delay="0"/>
                                  </p:stCondLst>
                                  <p:childTnLst>
                                    <p:set>
                                      <p:cBhvr>
                                        <p:cTn id="52" dur="1" fill="hold">
                                          <p:stCondLst>
                                            <p:cond delay="0"/>
                                          </p:stCondLst>
                                        </p:cTn>
                                        <p:tgtEl>
                                          <p:spTgt spid="16"/>
                                        </p:tgtEl>
                                        <p:attrNameLst>
                                          <p:attrName>style.visibility</p:attrName>
                                        </p:attrNameLst>
                                      </p:cBhvr>
                                      <p:to>
                                        <p:strVal val="visible"/>
                                      </p:to>
                                    </p:set>
                                    <p:anim calcmode="lin" valueType="num">
                                      <p:cBhvr>
                                        <p:cTn id="53" dur="500" fill="hold"/>
                                        <p:tgtEl>
                                          <p:spTgt spid="16"/>
                                        </p:tgtEl>
                                        <p:attrNameLst>
                                          <p:attrName>ppt_w</p:attrName>
                                        </p:attrNameLst>
                                      </p:cBhvr>
                                      <p:tavLst>
                                        <p:tav tm="0">
                                          <p:val>
                                            <p:fltVal val="0"/>
                                          </p:val>
                                        </p:tav>
                                        <p:tav tm="100000">
                                          <p:val>
                                            <p:strVal val="#ppt_w"/>
                                          </p:val>
                                        </p:tav>
                                      </p:tavLst>
                                    </p:anim>
                                    <p:anim calcmode="lin" valueType="num">
                                      <p:cBhvr>
                                        <p:cTn id="54" dur="500" fill="hold"/>
                                        <p:tgtEl>
                                          <p:spTgt spid="16"/>
                                        </p:tgtEl>
                                        <p:attrNameLst>
                                          <p:attrName>ppt_h</p:attrName>
                                        </p:attrNameLst>
                                      </p:cBhvr>
                                      <p:tavLst>
                                        <p:tav tm="0">
                                          <p:val>
                                            <p:fltVal val="0"/>
                                          </p:val>
                                        </p:tav>
                                        <p:tav tm="100000">
                                          <p:val>
                                            <p:strVal val="#ppt_h"/>
                                          </p:val>
                                        </p:tav>
                                      </p:tavLst>
                                    </p:anim>
                                    <p:animEffect transition="in" filter="fade">
                                      <p:cBhvr>
                                        <p:cTn id="55" dur="500"/>
                                        <p:tgtEl>
                                          <p:spTgt spid="16"/>
                                        </p:tgtEl>
                                      </p:cBhvr>
                                    </p:animEffect>
                                  </p:childTnLst>
                                </p:cTn>
                              </p:par>
                            </p:childTnLst>
                          </p:cTn>
                        </p:par>
                      </p:childTnLst>
                    </p:cTn>
                  </p:par>
                  <p:par>
                    <p:cTn id="56" fill="hold">
                      <p:stCondLst>
                        <p:cond delay="indefinite"/>
                      </p:stCondLst>
                      <p:childTnLst>
                        <p:par>
                          <p:cTn id="57" fill="hold">
                            <p:stCondLst>
                              <p:cond delay="0"/>
                            </p:stCondLst>
                            <p:childTnLst>
                              <p:par>
                                <p:cTn id="58" presetID="47" presetClass="entr" presetSubtype="0" fill="hold" grpId="0" nodeType="clickEffect">
                                  <p:stCondLst>
                                    <p:cond delay="0"/>
                                  </p:stCondLst>
                                  <p:childTnLst>
                                    <p:set>
                                      <p:cBhvr>
                                        <p:cTn id="59" dur="1" fill="hold">
                                          <p:stCondLst>
                                            <p:cond delay="0"/>
                                          </p:stCondLst>
                                        </p:cTn>
                                        <p:tgtEl>
                                          <p:spTgt spid="65"/>
                                        </p:tgtEl>
                                        <p:attrNameLst>
                                          <p:attrName>style.visibility</p:attrName>
                                        </p:attrNameLst>
                                      </p:cBhvr>
                                      <p:to>
                                        <p:strVal val="visible"/>
                                      </p:to>
                                    </p:set>
                                    <p:animEffect transition="in" filter="fade">
                                      <p:cBhvr>
                                        <p:cTn id="60" dur="1000"/>
                                        <p:tgtEl>
                                          <p:spTgt spid="65"/>
                                        </p:tgtEl>
                                      </p:cBhvr>
                                    </p:animEffect>
                                    <p:anim calcmode="lin" valueType="num">
                                      <p:cBhvr>
                                        <p:cTn id="61" dur="1000" fill="hold"/>
                                        <p:tgtEl>
                                          <p:spTgt spid="65"/>
                                        </p:tgtEl>
                                        <p:attrNameLst>
                                          <p:attrName>ppt_x</p:attrName>
                                        </p:attrNameLst>
                                      </p:cBhvr>
                                      <p:tavLst>
                                        <p:tav tm="0">
                                          <p:val>
                                            <p:strVal val="#ppt_x"/>
                                          </p:val>
                                        </p:tav>
                                        <p:tav tm="100000">
                                          <p:val>
                                            <p:strVal val="#ppt_x"/>
                                          </p:val>
                                        </p:tav>
                                      </p:tavLst>
                                    </p:anim>
                                    <p:anim calcmode="lin" valueType="num">
                                      <p:cBhvr>
                                        <p:cTn id="62" dur="1000" fill="hold"/>
                                        <p:tgtEl>
                                          <p:spTgt spid="65"/>
                                        </p:tgtEl>
                                        <p:attrNameLst>
                                          <p:attrName>ppt_y</p:attrName>
                                        </p:attrNameLst>
                                      </p:cBhvr>
                                      <p:tavLst>
                                        <p:tav tm="0">
                                          <p:val>
                                            <p:strVal val="#ppt_y-.1"/>
                                          </p:val>
                                        </p:tav>
                                        <p:tav tm="100000">
                                          <p:val>
                                            <p:strVal val="#ppt_y"/>
                                          </p:val>
                                        </p:tav>
                                      </p:tavLst>
                                    </p:anim>
                                  </p:childTnLst>
                                </p:cTn>
                              </p:par>
                              <p:par>
                                <p:cTn id="63" presetID="47" presetClass="entr" presetSubtype="0" fill="hold" grpId="0" nodeType="withEffect">
                                  <p:stCondLst>
                                    <p:cond delay="0"/>
                                  </p:stCondLst>
                                  <p:childTnLst>
                                    <p:set>
                                      <p:cBhvr>
                                        <p:cTn id="64" dur="1" fill="hold">
                                          <p:stCondLst>
                                            <p:cond delay="0"/>
                                          </p:stCondLst>
                                        </p:cTn>
                                        <p:tgtEl>
                                          <p:spTgt spid="67"/>
                                        </p:tgtEl>
                                        <p:attrNameLst>
                                          <p:attrName>style.visibility</p:attrName>
                                        </p:attrNameLst>
                                      </p:cBhvr>
                                      <p:to>
                                        <p:strVal val="visible"/>
                                      </p:to>
                                    </p:set>
                                    <p:animEffect transition="in" filter="fade">
                                      <p:cBhvr>
                                        <p:cTn id="65" dur="1000"/>
                                        <p:tgtEl>
                                          <p:spTgt spid="67"/>
                                        </p:tgtEl>
                                      </p:cBhvr>
                                    </p:animEffect>
                                    <p:anim calcmode="lin" valueType="num">
                                      <p:cBhvr>
                                        <p:cTn id="66" dur="1000" fill="hold"/>
                                        <p:tgtEl>
                                          <p:spTgt spid="67"/>
                                        </p:tgtEl>
                                        <p:attrNameLst>
                                          <p:attrName>ppt_x</p:attrName>
                                        </p:attrNameLst>
                                      </p:cBhvr>
                                      <p:tavLst>
                                        <p:tav tm="0">
                                          <p:val>
                                            <p:strVal val="#ppt_x"/>
                                          </p:val>
                                        </p:tav>
                                        <p:tav tm="100000">
                                          <p:val>
                                            <p:strVal val="#ppt_x"/>
                                          </p:val>
                                        </p:tav>
                                      </p:tavLst>
                                    </p:anim>
                                    <p:anim calcmode="lin" valueType="num">
                                      <p:cBhvr>
                                        <p:cTn id="67" dur="1000" fill="hold"/>
                                        <p:tgtEl>
                                          <p:spTgt spid="67"/>
                                        </p:tgtEl>
                                        <p:attrNameLst>
                                          <p:attrName>ppt_y</p:attrName>
                                        </p:attrNameLst>
                                      </p:cBhvr>
                                      <p:tavLst>
                                        <p:tav tm="0">
                                          <p:val>
                                            <p:strVal val="#ppt_y-.1"/>
                                          </p:val>
                                        </p:tav>
                                        <p:tav tm="100000">
                                          <p:val>
                                            <p:strVal val="#ppt_y"/>
                                          </p:val>
                                        </p:tav>
                                      </p:tavLst>
                                    </p:anim>
                                  </p:childTnLst>
                                </p:cTn>
                              </p:par>
                              <p:par>
                                <p:cTn id="68" presetID="47" presetClass="entr" presetSubtype="0" fill="hold" grpId="0" nodeType="withEffect">
                                  <p:stCondLst>
                                    <p:cond delay="0"/>
                                  </p:stCondLst>
                                  <p:childTnLst>
                                    <p:set>
                                      <p:cBhvr>
                                        <p:cTn id="69" dur="1" fill="hold">
                                          <p:stCondLst>
                                            <p:cond delay="0"/>
                                          </p:stCondLst>
                                        </p:cTn>
                                        <p:tgtEl>
                                          <p:spTgt spid="69"/>
                                        </p:tgtEl>
                                        <p:attrNameLst>
                                          <p:attrName>style.visibility</p:attrName>
                                        </p:attrNameLst>
                                      </p:cBhvr>
                                      <p:to>
                                        <p:strVal val="visible"/>
                                      </p:to>
                                    </p:set>
                                    <p:animEffect transition="in" filter="fade">
                                      <p:cBhvr>
                                        <p:cTn id="70" dur="1000"/>
                                        <p:tgtEl>
                                          <p:spTgt spid="69"/>
                                        </p:tgtEl>
                                      </p:cBhvr>
                                    </p:animEffect>
                                    <p:anim calcmode="lin" valueType="num">
                                      <p:cBhvr>
                                        <p:cTn id="71" dur="1000" fill="hold"/>
                                        <p:tgtEl>
                                          <p:spTgt spid="69"/>
                                        </p:tgtEl>
                                        <p:attrNameLst>
                                          <p:attrName>ppt_x</p:attrName>
                                        </p:attrNameLst>
                                      </p:cBhvr>
                                      <p:tavLst>
                                        <p:tav tm="0">
                                          <p:val>
                                            <p:strVal val="#ppt_x"/>
                                          </p:val>
                                        </p:tav>
                                        <p:tav tm="100000">
                                          <p:val>
                                            <p:strVal val="#ppt_x"/>
                                          </p:val>
                                        </p:tav>
                                      </p:tavLst>
                                    </p:anim>
                                    <p:anim calcmode="lin" valueType="num">
                                      <p:cBhvr>
                                        <p:cTn id="72" dur="1000" fill="hold"/>
                                        <p:tgtEl>
                                          <p:spTgt spid="69"/>
                                        </p:tgtEl>
                                        <p:attrNameLst>
                                          <p:attrName>ppt_y</p:attrName>
                                        </p:attrNameLst>
                                      </p:cBhvr>
                                      <p:tavLst>
                                        <p:tav tm="0">
                                          <p:val>
                                            <p:strVal val="#ppt_y-.1"/>
                                          </p:val>
                                        </p:tav>
                                        <p:tav tm="100000">
                                          <p:val>
                                            <p:strVal val="#ppt_y"/>
                                          </p:val>
                                        </p:tav>
                                      </p:tavLst>
                                    </p:anim>
                                  </p:childTnLst>
                                </p:cTn>
                              </p:par>
                              <p:par>
                                <p:cTn id="73" presetID="47" presetClass="entr" presetSubtype="0" fill="hold" grpId="0" nodeType="withEffect">
                                  <p:stCondLst>
                                    <p:cond delay="0"/>
                                  </p:stCondLst>
                                  <p:childTnLst>
                                    <p:set>
                                      <p:cBhvr>
                                        <p:cTn id="74" dur="1" fill="hold">
                                          <p:stCondLst>
                                            <p:cond delay="0"/>
                                          </p:stCondLst>
                                        </p:cTn>
                                        <p:tgtEl>
                                          <p:spTgt spid="186"/>
                                        </p:tgtEl>
                                        <p:attrNameLst>
                                          <p:attrName>style.visibility</p:attrName>
                                        </p:attrNameLst>
                                      </p:cBhvr>
                                      <p:to>
                                        <p:strVal val="visible"/>
                                      </p:to>
                                    </p:set>
                                    <p:animEffect transition="in" filter="fade">
                                      <p:cBhvr>
                                        <p:cTn id="75" dur="1000"/>
                                        <p:tgtEl>
                                          <p:spTgt spid="186"/>
                                        </p:tgtEl>
                                      </p:cBhvr>
                                    </p:animEffect>
                                    <p:anim calcmode="lin" valueType="num">
                                      <p:cBhvr>
                                        <p:cTn id="76" dur="1000" fill="hold"/>
                                        <p:tgtEl>
                                          <p:spTgt spid="186"/>
                                        </p:tgtEl>
                                        <p:attrNameLst>
                                          <p:attrName>ppt_x</p:attrName>
                                        </p:attrNameLst>
                                      </p:cBhvr>
                                      <p:tavLst>
                                        <p:tav tm="0">
                                          <p:val>
                                            <p:strVal val="#ppt_x"/>
                                          </p:val>
                                        </p:tav>
                                        <p:tav tm="100000">
                                          <p:val>
                                            <p:strVal val="#ppt_x"/>
                                          </p:val>
                                        </p:tav>
                                      </p:tavLst>
                                    </p:anim>
                                    <p:anim calcmode="lin" valueType="num">
                                      <p:cBhvr>
                                        <p:cTn id="77" dur="1000" fill="hold"/>
                                        <p:tgtEl>
                                          <p:spTgt spid="186"/>
                                        </p:tgtEl>
                                        <p:attrNameLst>
                                          <p:attrName>ppt_y</p:attrName>
                                        </p:attrNameLst>
                                      </p:cBhvr>
                                      <p:tavLst>
                                        <p:tav tm="0">
                                          <p:val>
                                            <p:strVal val="#ppt_y-.1"/>
                                          </p:val>
                                        </p:tav>
                                        <p:tav tm="100000">
                                          <p:val>
                                            <p:strVal val="#ppt_y"/>
                                          </p:val>
                                        </p:tav>
                                      </p:tavLst>
                                    </p:anim>
                                  </p:childTnLst>
                                </p:cTn>
                              </p:par>
                              <p:par>
                                <p:cTn id="78" presetID="47" presetClass="entr" presetSubtype="0" fill="hold" grpId="0" nodeType="withEffect">
                                  <p:stCondLst>
                                    <p:cond delay="0"/>
                                  </p:stCondLst>
                                  <p:childTnLst>
                                    <p:set>
                                      <p:cBhvr>
                                        <p:cTn id="79" dur="1" fill="hold">
                                          <p:stCondLst>
                                            <p:cond delay="0"/>
                                          </p:stCondLst>
                                        </p:cTn>
                                        <p:tgtEl>
                                          <p:spTgt spid="187"/>
                                        </p:tgtEl>
                                        <p:attrNameLst>
                                          <p:attrName>style.visibility</p:attrName>
                                        </p:attrNameLst>
                                      </p:cBhvr>
                                      <p:to>
                                        <p:strVal val="visible"/>
                                      </p:to>
                                    </p:set>
                                    <p:animEffect transition="in" filter="fade">
                                      <p:cBhvr>
                                        <p:cTn id="80" dur="1000"/>
                                        <p:tgtEl>
                                          <p:spTgt spid="187"/>
                                        </p:tgtEl>
                                      </p:cBhvr>
                                    </p:animEffect>
                                    <p:anim calcmode="lin" valueType="num">
                                      <p:cBhvr>
                                        <p:cTn id="81" dur="1000" fill="hold"/>
                                        <p:tgtEl>
                                          <p:spTgt spid="187"/>
                                        </p:tgtEl>
                                        <p:attrNameLst>
                                          <p:attrName>ppt_x</p:attrName>
                                        </p:attrNameLst>
                                      </p:cBhvr>
                                      <p:tavLst>
                                        <p:tav tm="0">
                                          <p:val>
                                            <p:strVal val="#ppt_x"/>
                                          </p:val>
                                        </p:tav>
                                        <p:tav tm="100000">
                                          <p:val>
                                            <p:strVal val="#ppt_x"/>
                                          </p:val>
                                        </p:tav>
                                      </p:tavLst>
                                    </p:anim>
                                    <p:anim calcmode="lin" valueType="num">
                                      <p:cBhvr>
                                        <p:cTn id="82" dur="1000" fill="hold"/>
                                        <p:tgtEl>
                                          <p:spTgt spid="187"/>
                                        </p:tgtEl>
                                        <p:attrNameLst>
                                          <p:attrName>ppt_y</p:attrName>
                                        </p:attrNameLst>
                                      </p:cBhvr>
                                      <p:tavLst>
                                        <p:tav tm="0">
                                          <p:val>
                                            <p:strVal val="#ppt_y-.1"/>
                                          </p:val>
                                        </p:tav>
                                        <p:tav tm="100000">
                                          <p:val>
                                            <p:strVal val="#ppt_y"/>
                                          </p:val>
                                        </p:tav>
                                      </p:tavLst>
                                    </p:anim>
                                  </p:childTnLst>
                                </p:cTn>
                              </p:par>
                              <p:par>
                                <p:cTn id="83" presetID="42" presetClass="entr" presetSubtype="0" fill="hold" grpId="0" nodeType="withEffect">
                                  <p:stCondLst>
                                    <p:cond delay="0"/>
                                  </p:stCondLst>
                                  <p:childTnLst>
                                    <p:set>
                                      <p:cBhvr>
                                        <p:cTn id="84" dur="1" fill="hold">
                                          <p:stCondLst>
                                            <p:cond delay="0"/>
                                          </p:stCondLst>
                                        </p:cTn>
                                        <p:tgtEl>
                                          <p:spTgt spid="66"/>
                                        </p:tgtEl>
                                        <p:attrNameLst>
                                          <p:attrName>style.visibility</p:attrName>
                                        </p:attrNameLst>
                                      </p:cBhvr>
                                      <p:to>
                                        <p:strVal val="visible"/>
                                      </p:to>
                                    </p:set>
                                    <p:animEffect transition="in" filter="fade">
                                      <p:cBhvr>
                                        <p:cTn id="85" dur="1000"/>
                                        <p:tgtEl>
                                          <p:spTgt spid="66"/>
                                        </p:tgtEl>
                                      </p:cBhvr>
                                    </p:animEffect>
                                    <p:anim calcmode="lin" valueType="num">
                                      <p:cBhvr>
                                        <p:cTn id="86" dur="1000" fill="hold"/>
                                        <p:tgtEl>
                                          <p:spTgt spid="66"/>
                                        </p:tgtEl>
                                        <p:attrNameLst>
                                          <p:attrName>ppt_x</p:attrName>
                                        </p:attrNameLst>
                                      </p:cBhvr>
                                      <p:tavLst>
                                        <p:tav tm="0">
                                          <p:val>
                                            <p:strVal val="#ppt_x"/>
                                          </p:val>
                                        </p:tav>
                                        <p:tav tm="100000">
                                          <p:val>
                                            <p:strVal val="#ppt_x"/>
                                          </p:val>
                                        </p:tav>
                                      </p:tavLst>
                                    </p:anim>
                                    <p:anim calcmode="lin" valueType="num">
                                      <p:cBhvr>
                                        <p:cTn id="87" dur="1000" fill="hold"/>
                                        <p:tgtEl>
                                          <p:spTgt spid="66"/>
                                        </p:tgtEl>
                                        <p:attrNameLst>
                                          <p:attrName>ppt_y</p:attrName>
                                        </p:attrNameLst>
                                      </p:cBhvr>
                                      <p:tavLst>
                                        <p:tav tm="0">
                                          <p:val>
                                            <p:strVal val="#ppt_y+.1"/>
                                          </p:val>
                                        </p:tav>
                                        <p:tav tm="100000">
                                          <p:val>
                                            <p:strVal val="#ppt_y"/>
                                          </p:val>
                                        </p:tav>
                                      </p:tavLst>
                                    </p:anim>
                                  </p:childTnLst>
                                </p:cTn>
                              </p:par>
                              <p:par>
                                <p:cTn id="88" presetID="42" presetClass="entr" presetSubtype="0" fill="hold" grpId="0" nodeType="withEffect">
                                  <p:stCondLst>
                                    <p:cond delay="0"/>
                                  </p:stCondLst>
                                  <p:childTnLst>
                                    <p:set>
                                      <p:cBhvr>
                                        <p:cTn id="89" dur="1" fill="hold">
                                          <p:stCondLst>
                                            <p:cond delay="0"/>
                                          </p:stCondLst>
                                        </p:cTn>
                                        <p:tgtEl>
                                          <p:spTgt spid="68"/>
                                        </p:tgtEl>
                                        <p:attrNameLst>
                                          <p:attrName>style.visibility</p:attrName>
                                        </p:attrNameLst>
                                      </p:cBhvr>
                                      <p:to>
                                        <p:strVal val="visible"/>
                                      </p:to>
                                    </p:set>
                                    <p:animEffect transition="in" filter="fade">
                                      <p:cBhvr>
                                        <p:cTn id="90" dur="1000"/>
                                        <p:tgtEl>
                                          <p:spTgt spid="68"/>
                                        </p:tgtEl>
                                      </p:cBhvr>
                                    </p:animEffect>
                                    <p:anim calcmode="lin" valueType="num">
                                      <p:cBhvr>
                                        <p:cTn id="91" dur="1000" fill="hold"/>
                                        <p:tgtEl>
                                          <p:spTgt spid="68"/>
                                        </p:tgtEl>
                                        <p:attrNameLst>
                                          <p:attrName>ppt_x</p:attrName>
                                        </p:attrNameLst>
                                      </p:cBhvr>
                                      <p:tavLst>
                                        <p:tav tm="0">
                                          <p:val>
                                            <p:strVal val="#ppt_x"/>
                                          </p:val>
                                        </p:tav>
                                        <p:tav tm="100000">
                                          <p:val>
                                            <p:strVal val="#ppt_x"/>
                                          </p:val>
                                        </p:tav>
                                      </p:tavLst>
                                    </p:anim>
                                    <p:anim calcmode="lin" valueType="num">
                                      <p:cBhvr>
                                        <p:cTn id="92" dur="1000" fill="hold"/>
                                        <p:tgtEl>
                                          <p:spTgt spid="68"/>
                                        </p:tgtEl>
                                        <p:attrNameLst>
                                          <p:attrName>ppt_y</p:attrName>
                                        </p:attrNameLst>
                                      </p:cBhvr>
                                      <p:tavLst>
                                        <p:tav tm="0">
                                          <p:val>
                                            <p:strVal val="#ppt_y+.1"/>
                                          </p:val>
                                        </p:tav>
                                        <p:tav tm="100000">
                                          <p:val>
                                            <p:strVal val="#ppt_y"/>
                                          </p:val>
                                        </p:tav>
                                      </p:tavLst>
                                    </p:anim>
                                  </p:childTnLst>
                                </p:cTn>
                              </p:par>
                              <p:par>
                                <p:cTn id="93" presetID="42" presetClass="entr" presetSubtype="0" fill="hold" grpId="0" nodeType="withEffect">
                                  <p:stCondLst>
                                    <p:cond delay="0"/>
                                  </p:stCondLst>
                                  <p:childTnLst>
                                    <p:set>
                                      <p:cBhvr>
                                        <p:cTn id="94" dur="1" fill="hold">
                                          <p:stCondLst>
                                            <p:cond delay="0"/>
                                          </p:stCondLst>
                                        </p:cTn>
                                        <p:tgtEl>
                                          <p:spTgt spid="183"/>
                                        </p:tgtEl>
                                        <p:attrNameLst>
                                          <p:attrName>style.visibility</p:attrName>
                                        </p:attrNameLst>
                                      </p:cBhvr>
                                      <p:to>
                                        <p:strVal val="visible"/>
                                      </p:to>
                                    </p:set>
                                    <p:animEffect transition="in" filter="fade">
                                      <p:cBhvr>
                                        <p:cTn id="95" dur="1000"/>
                                        <p:tgtEl>
                                          <p:spTgt spid="183"/>
                                        </p:tgtEl>
                                      </p:cBhvr>
                                    </p:animEffect>
                                    <p:anim calcmode="lin" valueType="num">
                                      <p:cBhvr>
                                        <p:cTn id="96" dur="1000" fill="hold"/>
                                        <p:tgtEl>
                                          <p:spTgt spid="183"/>
                                        </p:tgtEl>
                                        <p:attrNameLst>
                                          <p:attrName>ppt_x</p:attrName>
                                        </p:attrNameLst>
                                      </p:cBhvr>
                                      <p:tavLst>
                                        <p:tav tm="0">
                                          <p:val>
                                            <p:strVal val="#ppt_x"/>
                                          </p:val>
                                        </p:tav>
                                        <p:tav tm="100000">
                                          <p:val>
                                            <p:strVal val="#ppt_x"/>
                                          </p:val>
                                        </p:tav>
                                      </p:tavLst>
                                    </p:anim>
                                    <p:anim calcmode="lin" valueType="num">
                                      <p:cBhvr>
                                        <p:cTn id="97" dur="1000" fill="hold"/>
                                        <p:tgtEl>
                                          <p:spTgt spid="183"/>
                                        </p:tgtEl>
                                        <p:attrNameLst>
                                          <p:attrName>ppt_y</p:attrName>
                                        </p:attrNameLst>
                                      </p:cBhvr>
                                      <p:tavLst>
                                        <p:tav tm="0">
                                          <p:val>
                                            <p:strVal val="#ppt_y+.1"/>
                                          </p:val>
                                        </p:tav>
                                        <p:tav tm="100000">
                                          <p:val>
                                            <p:strVal val="#ppt_y"/>
                                          </p:val>
                                        </p:tav>
                                      </p:tavLst>
                                    </p:anim>
                                  </p:childTnLst>
                                </p:cTn>
                              </p:par>
                              <p:par>
                                <p:cTn id="98" presetID="42" presetClass="entr" presetSubtype="0" fill="hold" grpId="0" nodeType="withEffect">
                                  <p:stCondLst>
                                    <p:cond delay="0"/>
                                  </p:stCondLst>
                                  <p:childTnLst>
                                    <p:set>
                                      <p:cBhvr>
                                        <p:cTn id="99" dur="1" fill="hold">
                                          <p:stCondLst>
                                            <p:cond delay="0"/>
                                          </p:stCondLst>
                                        </p:cTn>
                                        <p:tgtEl>
                                          <p:spTgt spid="184"/>
                                        </p:tgtEl>
                                        <p:attrNameLst>
                                          <p:attrName>style.visibility</p:attrName>
                                        </p:attrNameLst>
                                      </p:cBhvr>
                                      <p:to>
                                        <p:strVal val="visible"/>
                                      </p:to>
                                    </p:set>
                                    <p:animEffect transition="in" filter="fade">
                                      <p:cBhvr>
                                        <p:cTn id="100" dur="1000"/>
                                        <p:tgtEl>
                                          <p:spTgt spid="184"/>
                                        </p:tgtEl>
                                      </p:cBhvr>
                                    </p:animEffect>
                                    <p:anim calcmode="lin" valueType="num">
                                      <p:cBhvr>
                                        <p:cTn id="101" dur="1000" fill="hold"/>
                                        <p:tgtEl>
                                          <p:spTgt spid="184"/>
                                        </p:tgtEl>
                                        <p:attrNameLst>
                                          <p:attrName>ppt_x</p:attrName>
                                        </p:attrNameLst>
                                      </p:cBhvr>
                                      <p:tavLst>
                                        <p:tav tm="0">
                                          <p:val>
                                            <p:strVal val="#ppt_x"/>
                                          </p:val>
                                        </p:tav>
                                        <p:tav tm="100000">
                                          <p:val>
                                            <p:strVal val="#ppt_x"/>
                                          </p:val>
                                        </p:tav>
                                      </p:tavLst>
                                    </p:anim>
                                    <p:anim calcmode="lin" valueType="num">
                                      <p:cBhvr>
                                        <p:cTn id="102" dur="1000" fill="hold"/>
                                        <p:tgtEl>
                                          <p:spTgt spid="184"/>
                                        </p:tgtEl>
                                        <p:attrNameLst>
                                          <p:attrName>ppt_y</p:attrName>
                                        </p:attrNameLst>
                                      </p:cBhvr>
                                      <p:tavLst>
                                        <p:tav tm="0">
                                          <p:val>
                                            <p:strVal val="#ppt_y+.1"/>
                                          </p:val>
                                        </p:tav>
                                        <p:tav tm="100000">
                                          <p:val>
                                            <p:strVal val="#ppt_y"/>
                                          </p:val>
                                        </p:tav>
                                      </p:tavLst>
                                    </p:anim>
                                  </p:childTnLst>
                                </p:cTn>
                              </p:par>
                              <p:par>
                                <p:cTn id="103" presetID="42" presetClass="entr" presetSubtype="0" fill="hold" grpId="0" nodeType="withEffect">
                                  <p:stCondLst>
                                    <p:cond delay="0"/>
                                  </p:stCondLst>
                                  <p:childTnLst>
                                    <p:set>
                                      <p:cBhvr>
                                        <p:cTn id="104" dur="1" fill="hold">
                                          <p:stCondLst>
                                            <p:cond delay="0"/>
                                          </p:stCondLst>
                                        </p:cTn>
                                        <p:tgtEl>
                                          <p:spTgt spid="185"/>
                                        </p:tgtEl>
                                        <p:attrNameLst>
                                          <p:attrName>style.visibility</p:attrName>
                                        </p:attrNameLst>
                                      </p:cBhvr>
                                      <p:to>
                                        <p:strVal val="visible"/>
                                      </p:to>
                                    </p:set>
                                    <p:animEffect transition="in" filter="fade">
                                      <p:cBhvr>
                                        <p:cTn id="105" dur="1000"/>
                                        <p:tgtEl>
                                          <p:spTgt spid="185"/>
                                        </p:tgtEl>
                                      </p:cBhvr>
                                    </p:animEffect>
                                    <p:anim calcmode="lin" valueType="num">
                                      <p:cBhvr>
                                        <p:cTn id="106" dur="1000" fill="hold"/>
                                        <p:tgtEl>
                                          <p:spTgt spid="185"/>
                                        </p:tgtEl>
                                        <p:attrNameLst>
                                          <p:attrName>ppt_x</p:attrName>
                                        </p:attrNameLst>
                                      </p:cBhvr>
                                      <p:tavLst>
                                        <p:tav tm="0">
                                          <p:val>
                                            <p:strVal val="#ppt_x"/>
                                          </p:val>
                                        </p:tav>
                                        <p:tav tm="100000">
                                          <p:val>
                                            <p:strVal val="#ppt_x"/>
                                          </p:val>
                                        </p:tav>
                                      </p:tavLst>
                                    </p:anim>
                                    <p:anim calcmode="lin" valueType="num">
                                      <p:cBhvr>
                                        <p:cTn id="107" dur="1000" fill="hold"/>
                                        <p:tgtEl>
                                          <p:spTgt spid="18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animBg="1"/>
      <p:bldP spid="54" grpId="0" animBg="1"/>
      <p:bldP spid="56" grpId="0" animBg="1"/>
      <p:bldP spid="65" grpId="0"/>
      <p:bldP spid="66" grpId="0"/>
      <p:bldP spid="67" grpId="0"/>
      <p:bldP spid="68" grpId="0"/>
      <p:bldP spid="69" grpId="0"/>
      <p:bldP spid="53" grpId="0" animBg="1"/>
      <p:bldP spid="55" grpId="0" animBg="1"/>
      <p:bldP spid="183" grpId="0"/>
      <p:bldP spid="184" grpId="0"/>
      <p:bldP spid="185" grpId="0"/>
      <p:bldP spid="186" grpId="0"/>
      <p:bldP spid="187"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0" name="组合 149"/>
          <p:cNvGrpSpPr/>
          <p:nvPr/>
        </p:nvGrpSpPr>
        <p:grpSpPr>
          <a:xfrm>
            <a:off x="568443" y="319365"/>
            <a:ext cx="3809921" cy="420564"/>
            <a:chOff x="568442" y="319364"/>
            <a:chExt cx="3809924" cy="420565"/>
          </a:xfrm>
        </p:grpSpPr>
        <p:sp>
          <p:nvSpPr>
            <p:cNvPr id="151" name="文本框 23"/>
            <p:cNvSpPr txBox="1"/>
            <p:nvPr/>
          </p:nvSpPr>
          <p:spPr>
            <a:xfrm>
              <a:off x="665958" y="319364"/>
              <a:ext cx="1909498" cy="420565"/>
            </a:xfrm>
            <a:prstGeom prst="rect">
              <a:avLst/>
            </a:prstGeom>
            <a:noFill/>
          </p:spPr>
          <p:txBody>
            <a:bodyPr wrap="none" rtlCol="0">
              <a:spAutoFit/>
            </a:bodyPr>
            <a:lstStyle/>
            <a:p>
              <a:r>
                <a:rPr lang="zh-CN" altLang="en-US" sz="2135" dirty="0">
                  <a:solidFill>
                    <a:schemeClr val="bg1"/>
                  </a:solidFill>
                  <a:latin typeface="+mj-ea"/>
                  <a:ea typeface="+mj-ea"/>
                </a:rPr>
                <a:t>标题文字内容 </a:t>
              </a:r>
              <a:endParaRPr lang="zh-CN" altLang="en-US" sz="2135" dirty="0">
                <a:solidFill>
                  <a:schemeClr val="bg1"/>
                </a:solidFill>
                <a:latin typeface="+mj-ea"/>
                <a:ea typeface="+mj-ea"/>
              </a:endParaRPr>
            </a:p>
          </p:txBody>
        </p:sp>
        <p:sp>
          <p:nvSpPr>
            <p:cNvPr id="152" name="等腰三角形 151"/>
            <p:cNvSpPr/>
            <p:nvPr/>
          </p:nvSpPr>
          <p:spPr>
            <a:xfrm rot="16200000" flipH="1" flipV="1">
              <a:off x="492508" y="454911"/>
              <a:ext cx="304323" cy="152455"/>
            </a:xfrm>
            <a:prstGeom prst="triangle">
              <a:avLst/>
            </a:prstGeom>
            <a:solidFill>
              <a:schemeClr val="tx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mj-ea"/>
                <a:ea typeface="+mj-ea"/>
              </a:endParaRPr>
            </a:p>
          </p:txBody>
        </p:sp>
        <p:sp>
          <p:nvSpPr>
            <p:cNvPr id="153" name="文本框 23"/>
            <p:cNvSpPr txBox="1"/>
            <p:nvPr/>
          </p:nvSpPr>
          <p:spPr>
            <a:xfrm>
              <a:off x="2306003" y="429775"/>
              <a:ext cx="2072363" cy="297455"/>
            </a:xfrm>
            <a:prstGeom prst="rect">
              <a:avLst/>
            </a:prstGeom>
            <a:noFill/>
          </p:spPr>
          <p:txBody>
            <a:bodyPr wrap="none" rtlCol="0">
              <a:spAutoFit/>
            </a:bodyPr>
            <a:lstStyle/>
            <a:p>
              <a:r>
                <a:rPr lang="en-US" altLang="zh-CN" sz="1335" dirty="0">
                  <a:solidFill>
                    <a:schemeClr val="bg1"/>
                  </a:solidFill>
                  <a:latin typeface="+mj-ea"/>
                  <a:ea typeface="+mj-ea"/>
                </a:rPr>
                <a:t>  Click here to add Title</a:t>
              </a:r>
              <a:endParaRPr lang="zh-CN" altLang="en-US" sz="1335" dirty="0">
                <a:solidFill>
                  <a:schemeClr val="bg1"/>
                </a:solidFill>
                <a:latin typeface="+mj-ea"/>
                <a:ea typeface="+mj-ea"/>
              </a:endParaRPr>
            </a:p>
          </p:txBody>
        </p:sp>
      </p:grpSp>
      <p:sp>
        <p:nvSpPr>
          <p:cNvPr id="64" name="Freeform 5"/>
          <p:cNvSpPr/>
          <p:nvPr/>
        </p:nvSpPr>
        <p:spPr bwMode="auto">
          <a:xfrm>
            <a:off x="5252472" y="4300492"/>
            <a:ext cx="2079377" cy="2580249"/>
          </a:xfrm>
          <a:custGeom>
            <a:avLst/>
            <a:gdLst>
              <a:gd name="T0" fmla="*/ 776 w 1043"/>
              <a:gd name="T1" fmla="*/ 985 h 1423"/>
              <a:gd name="T2" fmla="*/ 860 w 1043"/>
              <a:gd name="T3" fmla="*/ 623 h 1423"/>
              <a:gd name="T4" fmla="*/ 953 w 1043"/>
              <a:gd name="T5" fmla="*/ 413 h 1423"/>
              <a:gd name="T6" fmla="*/ 1031 w 1043"/>
              <a:gd name="T7" fmla="*/ 243 h 1423"/>
              <a:gd name="T8" fmla="*/ 885 w 1043"/>
              <a:gd name="T9" fmla="*/ 383 h 1423"/>
              <a:gd name="T10" fmla="*/ 771 w 1043"/>
              <a:gd name="T11" fmla="*/ 485 h 1423"/>
              <a:gd name="T12" fmla="*/ 815 w 1043"/>
              <a:gd name="T13" fmla="*/ 293 h 1423"/>
              <a:gd name="T14" fmla="*/ 835 w 1043"/>
              <a:gd name="T15" fmla="*/ 70 h 1423"/>
              <a:gd name="T16" fmla="*/ 720 w 1043"/>
              <a:gd name="T17" fmla="*/ 306 h 1423"/>
              <a:gd name="T18" fmla="*/ 640 w 1043"/>
              <a:gd name="T19" fmla="*/ 426 h 1423"/>
              <a:gd name="T20" fmla="*/ 616 w 1043"/>
              <a:gd name="T21" fmla="*/ 232 h 1423"/>
              <a:gd name="T22" fmla="*/ 579 w 1043"/>
              <a:gd name="T23" fmla="*/ 1 h 1423"/>
              <a:gd name="T24" fmla="*/ 520 w 1043"/>
              <a:gd name="T25" fmla="*/ 216 h 1423"/>
              <a:gd name="T26" fmla="*/ 519 w 1043"/>
              <a:gd name="T27" fmla="*/ 419 h 1423"/>
              <a:gd name="T28" fmla="*/ 420 w 1043"/>
              <a:gd name="T29" fmla="*/ 222 h 1423"/>
              <a:gd name="T30" fmla="*/ 303 w 1043"/>
              <a:gd name="T31" fmla="*/ 63 h 1423"/>
              <a:gd name="T32" fmla="*/ 361 w 1043"/>
              <a:gd name="T33" fmla="*/ 381 h 1423"/>
              <a:gd name="T34" fmla="*/ 378 w 1043"/>
              <a:gd name="T35" fmla="*/ 613 h 1423"/>
              <a:gd name="T36" fmla="*/ 206 w 1043"/>
              <a:gd name="T37" fmla="*/ 583 h 1423"/>
              <a:gd name="T38" fmla="*/ 33 w 1043"/>
              <a:gd name="T39" fmla="*/ 574 h 1423"/>
              <a:gd name="T40" fmla="*/ 35 w 1043"/>
              <a:gd name="T41" fmla="*/ 643 h 1423"/>
              <a:gd name="T42" fmla="*/ 138 w 1043"/>
              <a:gd name="T43" fmla="*/ 682 h 1423"/>
              <a:gd name="T44" fmla="*/ 313 w 1043"/>
              <a:gd name="T45" fmla="*/ 832 h 1423"/>
              <a:gd name="T46" fmla="*/ 449 w 1043"/>
              <a:gd name="T47" fmla="*/ 974 h 1423"/>
              <a:gd name="T48" fmla="*/ 470 w 1043"/>
              <a:gd name="T49" fmla="*/ 1223 h 1423"/>
              <a:gd name="T50" fmla="*/ 469 w 1043"/>
              <a:gd name="T51" fmla="*/ 1423 h 1423"/>
              <a:gd name="T52" fmla="*/ 752 w 1043"/>
              <a:gd name="T53" fmla="*/ 1423 h 1423"/>
              <a:gd name="T54" fmla="*/ 776 w 1043"/>
              <a:gd name="T55" fmla="*/ 985 h 1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043" h="1423">
                <a:moveTo>
                  <a:pt x="776" y="985"/>
                </a:moveTo>
                <a:cubicBezTo>
                  <a:pt x="856" y="821"/>
                  <a:pt x="842" y="714"/>
                  <a:pt x="860" y="623"/>
                </a:cubicBezTo>
                <a:cubicBezTo>
                  <a:pt x="877" y="532"/>
                  <a:pt x="927" y="451"/>
                  <a:pt x="953" y="413"/>
                </a:cubicBezTo>
                <a:cubicBezTo>
                  <a:pt x="985" y="368"/>
                  <a:pt x="1043" y="271"/>
                  <a:pt x="1031" y="243"/>
                </a:cubicBezTo>
                <a:cubicBezTo>
                  <a:pt x="1008" y="187"/>
                  <a:pt x="935" y="315"/>
                  <a:pt x="885" y="383"/>
                </a:cubicBezTo>
                <a:cubicBezTo>
                  <a:pt x="835" y="452"/>
                  <a:pt x="787" y="488"/>
                  <a:pt x="771" y="485"/>
                </a:cubicBezTo>
                <a:cubicBezTo>
                  <a:pt x="754" y="481"/>
                  <a:pt x="788" y="383"/>
                  <a:pt x="815" y="293"/>
                </a:cubicBezTo>
                <a:cubicBezTo>
                  <a:pt x="858" y="145"/>
                  <a:pt x="882" y="81"/>
                  <a:pt x="835" y="70"/>
                </a:cubicBezTo>
                <a:cubicBezTo>
                  <a:pt x="777" y="56"/>
                  <a:pt x="753" y="219"/>
                  <a:pt x="720" y="306"/>
                </a:cubicBezTo>
                <a:cubicBezTo>
                  <a:pt x="691" y="386"/>
                  <a:pt x="671" y="429"/>
                  <a:pt x="640" y="426"/>
                </a:cubicBezTo>
                <a:cubicBezTo>
                  <a:pt x="627" y="425"/>
                  <a:pt x="618" y="363"/>
                  <a:pt x="616" y="232"/>
                </a:cubicBezTo>
                <a:cubicBezTo>
                  <a:pt x="612" y="41"/>
                  <a:pt x="608" y="0"/>
                  <a:pt x="579" y="1"/>
                </a:cubicBezTo>
                <a:cubicBezTo>
                  <a:pt x="511" y="4"/>
                  <a:pt x="524" y="118"/>
                  <a:pt x="520" y="216"/>
                </a:cubicBezTo>
                <a:cubicBezTo>
                  <a:pt x="517" y="314"/>
                  <a:pt x="528" y="416"/>
                  <a:pt x="519" y="419"/>
                </a:cubicBezTo>
                <a:cubicBezTo>
                  <a:pt x="482" y="436"/>
                  <a:pt x="457" y="312"/>
                  <a:pt x="420" y="222"/>
                </a:cubicBezTo>
                <a:cubicBezTo>
                  <a:pt x="384" y="132"/>
                  <a:pt x="358" y="4"/>
                  <a:pt x="303" y="63"/>
                </a:cubicBezTo>
                <a:cubicBezTo>
                  <a:pt x="263" y="106"/>
                  <a:pt x="318" y="276"/>
                  <a:pt x="361" y="381"/>
                </a:cubicBezTo>
                <a:cubicBezTo>
                  <a:pt x="403" y="486"/>
                  <a:pt x="422" y="570"/>
                  <a:pt x="378" y="613"/>
                </a:cubicBezTo>
                <a:cubicBezTo>
                  <a:pt x="318" y="672"/>
                  <a:pt x="278" y="628"/>
                  <a:pt x="206" y="583"/>
                </a:cubicBezTo>
                <a:cubicBezTo>
                  <a:pt x="135" y="538"/>
                  <a:pt x="67" y="536"/>
                  <a:pt x="33" y="574"/>
                </a:cubicBezTo>
                <a:cubicBezTo>
                  <a:pt x="0" y="612"/>
                  <a:pt x="16" y="650"/>
                  <a:pt x="35" y="643"/>
                </a:cubicBezTo>
                <a:cubicBezTo>
                  <a:pt x="53" y="636"/>
                  <a:pt x="80" y="644"/>
                  <a:pt x="138" y="682"/>
                </a:cubicBezTo>
                <a:cubicBezTo>
                  <a:pt x="196" y="720"/>
                  <a:pt x="225" y="781"/>
                  <a:pt x="313" y="832"/>
                </a:cubicBezTo>
                <a:cubicBezTo>
                  <a:pt x="400" y="882"/>
                  <a:pt x="425" y="913"/>
                  <a:pt x="449" y="974"/>
                </a:cubicBezTo>
                <a:cubicBezTo>
                  <a:pt x="473" y="1034"/>
                  <a:pt x="470" y="1223"/>
                  <a:pt x="470" y="1223"/>
                </a:cubicBezTo>
                <a:cubicBezTo>
                  <a:pt x="471" y="1289"/>
                  <a:pt x="471" y="1356"/>
                  <a:pt x="469" y="1423"/>
                </a:cubicBezTo>
                <a:cubicBezTo>
                  <a:pt x="752" y="1423"/>
                  <a:pt x="752" y="1423"/>
                  <a:pt x="752" y="1423"/>
                </a:cubicBezTo>
                <a:cubicBezTo>
                  <a:pt x="763" y="1157"/>
                  <a:pt x="776" y="985"/>
                  <a:pt x="776" y="985"/>
                </a:cubicBezTo>
                <a:close/>
              </a:path>
            </a:pathLst>
          </a:custGeom>
          <a:solidFill>
            <a:schemeClr val="bg1"/>
          </a:soli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solidFill>
                <a:schemeClr val="bg1"/>
              </a:solidFill>
              <a:latin typeface="+mj-ea"/>
              <a:ea typeface="+mj-ea"/>
            </a:endParaRPr>
          </a:p>
        </p:txBody>
      </p:sp>
      <p:grpSp>
        <p:nvGrpSpPr>
          <p:cNvPr id="6" name="组合 5"/>
          <p:cNvGrpSpPr/>
          <p:nvPr/>
        </p:nvGrpSpPr>
        <p:grpSpPr>
          <a:xfrm>
            <a:off x="5404526" y="2598012"/>
            <a:ext cx="1316869" cy="1291777"/>
            <a:chOff x="4116894" y="1948508"/>
            <a:chExt cx="987652" cy="968833"/>
          </a:xfrm>
        </p:grpSpPr>
        <p:grpSp>
          <p:nvGrpSpPr>
            <p:cNvPr id="135" name="组合 134"/>
            <p:cNvGrpSpPr/>
            <p:nvPr/>
          </p:nvGrpSpPr>
          <p:grpSpPr>
            <a:xfrm rot="4348561">
              <a:off x="4126303" y="1939099"/>
              <a:ext cx="968833" cy="987652"/>
              <a:chOff x="2720209" y="3507822"/>
              <a:chExt cx="926822" cy="944825"/>
            </a:xfrm>
          </p:grpSpPr>
          <p:sp>
            <p:nvSpPr>
              <p:cNvPr id="136" name="Oval Callout 9"/>
              <p:cNvSpPr/>
              <p:nvPr/>
            </p:nvSpPr>
            <p:spPr>
              <a:xfrm rot="18720547">
                <a:off x="2711207" y="3516824"/>
                <a:ext cx="944825" cy="926822"/>
              </a:xfrm>
              <a:prstGeom prst="wedgeEllipseCallout">
                <a:avLst>
                  <a:gd name="adj1" fmla="val 38923"/>
                  <a:gd name="adj2" fmla="val 61436"/>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solidFill>
                    <a:schemeClr val="bg1"/>
                  </a:solidFill>
                  <a:latin typeface="+mj-ea"/>
                  <a:ea typeface="+mj-ea"/>
                </a:endParaRPr>
              </a:p>
            </p:txBody>
          </p:sp>
          <p:sp>
            <p:nvSpPr>
              <p:cNvPr id="137" name="Oval Callout 9"/>
              <p:cNvSpPr/>
              <p:nvPr/>
            </p:nvSpPr>
            <p:spPr>
              <a:xfrm rot="18720547">
                <a:off x="2822121" y="3625625"/>
                <a:ext cx="722996" cy="709220"/>
              </a:xfrm>
              <a:prstGeom prst="wedgeEllipseCallout">
                <a:avLst>
                  <a:gd name="adj1" fmla="val 38923"/>
                  <a:gd name="adj2" fmla="val 61436"/>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en-GB" sz="2400">
                  <a:solidFill>
                    <a:schemeClr val="bg1"/>
                  </a:solidFill>
                </a:endParaRPr>
              </a:p>
            </p:txBody>
          </p:sp>
        </p:grpSp>
        <p:grpSp>
          <p:nvGrpSpPr>
            <p:cNvPr id="91" name="Group 72"/>
            <p:cNvGrpSpPr/>
            <p:nvPr/>
          </p:nvGrpSpPr>
          <p:grpSpPr>
            <a:xfrm>
              <a:off x="4410453" y="2259240"/>
              <a:ext cx="361093" cy="303786"/>
              <a:chOff x="5368132" y="2625725"/>
              <a:chExt cx="465138" cy="391319"/>
            </a:xfrm>
            <a:solidFill>
              <a:schemeClr val="bg1"/>
            </a:solidFill>
          </p:grpSpPr>
          <p:sp>
            <p:nvSpPr>
              <p:cNvPr id="92" name="AutoShape 120"/>
              <p:cNvSpPr/>
              <p:nvPr/>
            </p:nvSpPr>
            <p:spPr bwMode="auto">
              <a:xfrm>
                <a:off x="5484813" y="2727325"/>
                <a:ext cx="231775" cy="231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chemeClr val="bg1"/>
                  </a:solidFill>
                  <a:effectLst>
                    <a:outerShdw blurRad="38100" dist="38100" dir="2700000" algn="tl">
                      <a:srgbClr val="000000"/>
                    </a:outerShdw>
                  </a:effectLst>
                  <a:latin typeface="Gill Sans" panose="020B0502020104020203" charset="0"/>
                  <a:sym typeface="Gill Sans" panose="020B0502020104020203" charset="0"/>
                </a:endParaRPr>
              </a:p>
            </p:txBody>
          </p:sp>
          <p:sp>
            <p:nvSpPr>
              <p:cNvPr id="93" name="AutoShape 121"/>
              <p:cNvSpPr/>
              <p:nvPr/>
            </p:nvSpPr>
            <p:spPr bwMode="auto">
              <a:xfrm>
                <a:off x="5542757" y="2785269"/>
                <a:ext cx="65088" cy="65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chemeClr val="bg1"/>
                  </a:solidFill>
                  <a:effectLst>
                    <a:outerShdw blurRad="38100" dist="38100" dir="2700000" algn="tl">
                      <a:srgbClr val="000000"/>
                    </a:outerShdw>
                  </a:effectLst>
                  <a:latin typeface="Gill Sans" panose="020B0502020104020203" charset="0"/>
                  <a:sym typeface="Gill Sans" panose="020B0502020104020203" charset="0"/>
                </a:endParaRPr>
              </a:p>
            </p:txBody>
          </p:sp>
          <p:sp>
            <p:nvSpPr>
              <p:cNvPr id="94" name="AutoShape 122"/>
              <p:cNvSpPr/>
              <p:nvPr/>
            </p:nvSpPr>
            <p:spPr bwMode="auto">
              <a:xfrm>
                <a:off x="5368132" y="2625725"/>
                <a:ext cx="465138" cy="3913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chemeClr val="bg1"/>
                  </a:solidFill>
                  <a:effectLst>
                    <a:outerShdw blurRad="38100" dist="38100" dir="2700000" algn="tl">
                      <a:srgbClr val="000000"/>
                    </a:outerShdw>
                  </a:effectLst>
                  <a:latin typeface="Gill Sans" panose="020B0502020104020203" charset="0"/>
                  <a:sym typeface="Gill Sans" panose="020B0502020104020203" charset="0"/>
                </a:endParaRPr>
              </a:p>
            </p:txBody>
          </p:sp>
        </p:grpSp>
      </p:grpSp>
      <p:grpSp>
        <p:nvGrpSpPr>
          <p:cNvPr id="5" name="组合 4"/>
          <p:cNvGrpSpPr/>
          <p:nvPr/>
        </p:nvGrpSpPr>
        <p:grpSpPr>
          <a:xfrm>
            <a:off x="4062502" y="3220896"/>
            <a:ext cx="1291777" cy="1316869"/>
            <a:chOff x="3046876" y="2364872"/>
            <a:chExt cx="968833" cy="987652"/>
          </a:xfrm>
        </p:grpSpPr>
        <p:grpSp>
          <p:nvGrpSpPr>
            <p:cNvPr id="132" name="组合 131"/>
            <p:cNvGrpSpPr/>
            <p:nvPr/>
          </p:nvGrpSpPr>
          <p:grpSpPr>
            <a:xfrm rot="2082787">
              <a:off x="3046876" y="2364872"/>
              <a:ext cx="968833" cy="987652"/>
              <a:chOff x="2720209" y="3507822"/>
              <a:chExt cx="926822" cy="944825"/>
            </a:xfrm>
          </p:grpSpPr>
          <p:sp>
            <p:nvSpPr>
              <p:cNvPr id="133" name="Oval Callout 9"/>
              <p:cNvSpPr/>
              <p:nvPr/>
            </p:nvSpPr>
            <p:spPr>
              <a:xfrm rot="18720547">
                <a:off x="2711207" y="3516824"/>
                <a:ext cx="944825" cy="926822"/>
              </a:xfrm>
              <a:prstGeom prst="wedgeEllipseCallout">
                <a:avLst>
                  <a:gd name="adj1" fmla="val 38923"/>
                  <a:gd name="adj2" fmla="val 61436"/>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solidFill>
                    <a:schemeClr val="bg1"/>
                  </a:solidFill>
                  <a:latin typeface="+mj-ea"/>
                  <a:ea typeface="+mj-ea"/>
                </a:endParaRPr>
              </a:p>
            </p:txBody>
          </p:sp>
          <p:sp>
            <p:nvSpPr>
              <p:cNvPr id="134" name="Oval Callout 9"/>
              <p:cNvSpPr/>
              <p:nvPr/>
            </p:nvSpPr>
            <p:spPr>
              <a:xfrm rot="18720547">
                <a:off x="2822121" y="3625625"/>
                <a:ext cx="722996" cy="709220"/>
              </a:xfrm>
              <a:prstGeom prst="wedgeEllipseCallout">
                <a:avLst>
                  <a:gd name="adj1" fmla="val 38923"/>
                  <a:gd name="adj2" fmla="val 61436"/>
                </a:avLst>
              </a:prstGeom>
              <a:solidFill>
                <a:schemeClr val="bg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en-GB" sz="2400">
                  <a:solidFill>
                    <a:schemeClr val="bg1"/>
                  </a:solidFill>
                </a:endParaRPr>
              </a:p>
            </p:txBody>
          </p:sp>
        </p:grpSp>
        <p:grpSp>
          <p:nvGrpSpPr>
            <p:cNvPr id="95" name="Group 76"/>
            <p:cNvGrpSpPr/>
            <p:nvPr/>
          </p:nvGrpSpPr>
          <p:grpSpPr>
            <a:xfrm>
              <a:off x="3373014" y="2686882"/>
              <a:ext cx="360476" cy="360476"/>
              <a:chOff x="4439444" y="2582069"/>
              <a:chExt cx="464344" cy="464344"/>
            </a:xfrm>
            <a:solidFill>
              <a:schemeClr val="bg1"/>
            </a:solidFill>
          </p:grpSpPr>
          <p:sp>
            <p:nvSpPr>
              <p:cNvPr id="96" name="AutoShape 123"/>
              <p:cNvSpPr/>
              <p:nvPr/>
            </p:nvSpPr>
            <p:spPr bwMode="auto">
              <a:xfrm>
                <a:off x="4439444" y="2582069"/>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180" y="12132"/>
                    </a:moveTo>
                    <a:cubicBezTo>
                      <a:pt x="17710" y="12226"/>
                      <a:pt x="17327" y="12561"/>
                      <a:pt x="17170" y="13012"/>
                    </a:cubicBezTo>
                    <a:cubicBezTo>
                      <a:pt x="17083" y="13261"/>
                      <a:pt x="16981" y="13503"/>
                      <a:pt x="16868" y="13738"/>
                    </a:cubicBezTo>
                    <a:cubicBezTo>
                      <a:pt x="16658" y="14169"/>
                      <a:pt x="16694" y="14677"/>
                      <a:pt x="16959" y="15075"/>
                    </a:cubicBezTo>
                    <a:lnTo>
                      <a:pt x="18131" y="16833"/>
                    </a:lnTo>
                    <a:lnTo>
                      <a:pt x="16832" y="18132"/>
                    </a:lnTo>
                    <a:lnTo>
                      <a:pt x="15075" y="16960"/>
                    </a:lnTo>
                    <a:cubicBezTo>
                      <a:pt x="14850" y="16810"/>
                      <a:pt x="14589" y="16733"/>
                      <a:pt x="14326" y="16733"/>
                    </a:cubicBezTo>
                    <a:cubicBezTo>
                      <a:pt x="14126" y="16733"/>
                      <a:pt x="13924" y="16778"/>
                      <a:pt x="13738" y="16868"/>
                    </a:cubicBezTo>
                    <a:cubicBezTo>
                      <a:pt x="13504" y="16981"/>
                      <a:pt x="13262" y="17083"/>
                      <a:pt x="13012" y="17170"/>
                    </a:cubicBezTo>
                    <a:cubicBezTo>
                      <a:pt x="12561" y="17327"/>
                      <a:pt x="12226" y="17712"/>
                      <a:pt x="12133" y="18180"/>
                    </a:cubicBezTo>
                    <a:lnTo>
                      <a:pt x="11717" y="20249"/>
                    </a:lnTo>
                    <a:lnTo>
                      <a:pt x="9881" y="20249"/>
                    </a:lnTo>
                    <a:lnTo>
                      <a:pt x="9467" y="18180"/>
                    </a:lnTo>
                    <a:cubicBezTo>
                      <a:pt x="9373" y="17712"/>
                      <a:pt x="9039" y="17327"/>
                      <a:pt x="8588" y="17170"/>
                    </a:cubicBezTo>
                    <a:cubicBezTo>
                      <a:pt x="8339" y="17083"/>
                      <a:pt x="8096" y="16983"/>
                      <a:pt x="7861" y="16869"/>
                    </a:cubicBezTo>
                    <a:cubicBezTo>
                      <a:pt x="7675" y="16778"/>
                      <a:pt x="7474" y="16733"/>
                      <a:pt x="7273" y="16733"/>
                    </a:cubicBezTo>
                    <a:cubicBezTo>
                      <a:pt x="7011" y="16733"/>
                      <a:pt x="6750" y="16810"/>
                      <a:pt x="6525" y="16960"/>
                    </a:cubicBezTo>
                    <a:lnTo>
                      <a:pt x="4767" y="18132"/>
                    </a:lnTo>
                    <a:lnTo>
                      <a:pt x="3468" y="16833"/>
                    </a:lnTo>
                    <a:lnTo>
                      <a:pt x="4639" y="15075"/>
                    </a:lnTo>
                    <a:cubicBezTo>
                      <a:pt x="4904" y="14677"/>
                      <a:pt x="4939" y="14169"/>
                      <a:pt x="4732" y="13738"/>
                    </a:cubicBezTo>
                    <a:cubicBezTo>
                      <a:pt x="4618" y="13504"/>
                      <a:pt x="4516" y="13263"/>
                      <a:pt x="4429" y="13013"/>
                    </a:cubicBezTo>
                    <a:cubicBezTo>
                      <a:pt x="4273" y="12561"/>
                      <a:pt x="3888" y="12227"/>
                      <a:pt x="3419" y="12133"/>
                    </a:cubicBezTo>
                    <a:lnTo>
                      <a:pt x="1350" y="11718"/>
                    </a:lnTo>
                    <a:lnTo>
                      <a:pt x="1349" y="9882"/>
                    </a:lnTo>
                    <a:lnTo>
                      <a:pt x="3419" y="9468"/>
                    </a:lnTo>
                    <a:cubicBezTo>
                      <a:pt x="3888" y="9374"/>
                      <a:pt x="4273" y="9039"/>
                      <a:pt x="4429" y="8588"/>
                    </a:cubicBezTo>
                    <a:cubicBezTo>
                      <a:pt x="4516" y="8338"/>
                      <a:pt x="4617" y="8096"/>
                      <a:pt x="4731" y="7862"/>
                    </a:cubicBezTo>
                    <a:cubicBezTo>
                      <a:pt x="4940" y="7431"/>
                      <a:pt x="4905" y="6923"/>
                      <a:pt x="4639" y="6524"/>
                    </a:cubicBezTo>
                    <a:lnTo>
                      <a:pt x="3468" y="4767"/>
                    </a:lnTo>
                    <a:lnTo>
                      <a:pt x="4767" y="3468"/>
                    </a:lnTo>
                    <a:lnTo>
                      <a:pt x="6525" y="4639"/>
                    </a:lnTo>
                    <a:cubicBezTo>
                      <a:pt x="6750" y="4790"/>
                      <a:pt x="7011" y="4866"/>
                      <a:pt x="7273" y="4866"/>
                    </a:cubicBezTo>
                    <a:cubicBezTo>
                      <a:pt x="7474" y="4866"/>
                      <a:pt x="7674" y="4822"/>
                      <a:pt x="7861" y="4732"/>
                    </a:cubicBezTo>
                    <a:cubicBezTo>
                      <a:pt x="8095" y="4619"/>
                      <a:pt x="8337" y="4517"/>
                      <a:pt x="8586" y="4430"/>
                    </a:cubicBezTo>
                    <a:cubicBezTo>
                      <a:pt x="9039" y="4272"/>
                      <a:pt x="9373" y="3888"/>
                      <a:pt x="9467" y="3420"/>
                    </a:cubicBezTo>
                    <a:lnTo>
                      <a:pt x="9881" y="1350"/>
                    </a:lnTo>
                    <a:lnTo>
                      <a:pt x="11717" y="1350"/>
                    </a:lnTo>
                    <a:lnTo>
                      <a:pt x="12131" y="3420"/>
                    </a:lnTo>
                    <a:cubicBezTo>
                      <a:pt x="12225" y="3888"/>
                      <a:pt x="12560" y="4272"/>
                      <a:pt x="13012" y="4430"/>
                    </a:cubicBezTo>
                    <a:cubicBezTo>
                      <a:pt x="13261" y="4517"/>
                      <a:pt x="13502" y="4617"/>
                      <a:pt x="13737" y="4731"/>
                    </a:cubicBezTo>
                    <a:cubicBezTo>
                      <a:pt x="13924" y="4822"/>
                      <a:pt x="14125" y="4866"/>
                      <a:pt x="14326" y="4866"/>
                    </a:cubicBezTo>
                    <a:cubicBezTo>
                      <a:pt x="14589" y="4866"/>
                      <a:pt x="14850" y="4790"/>
                      <a:pt x="15075" y="4639"/>
                    </a:cubicBezTo>
                    <a:lnTo>
                      <a:pt x="16832" y="3468"/>
                    </a:lnTo>
                    <a:lnTo>
                      <a:pt x="18131" y="4767"/>
                    </a:lnTo>
                    <a:lnTo>
                      <a:pt x="16959" y="6524"/>
                    </a:lnTo>
                    <a:cubicBezTo>
                      <a:pt x="16694" y="6923"/>
                      <a:pt x="16660" y="7431"/>
                      <a:pt x="16867" y="7861"/>
                    </a:cubicBezTo>
                    <a:cubicBezTo>
                      <a:pt x="16980" y="8096"/>
                      <a:pt x="17083" y="8337"/>
                      <a:pt x="17170" y="8587"/>
                    </a:cubicBezTo>
                    <a:cubicBezTo>
                      <a:pt x="17327" y="9039"/>
                      <a:pt x="17710" y="9373"/>
                      <a:pt x="18180" y="9467"/>
                    </a:cubicBezTo>
                    <a:lnTo>
                      <a:pt x="20248" y="9882"/>
                    </a:lnTo>
                    <a:lnTo>
                      <a:pt x="20250" y="11718"/>
                    </a:lnTo>
                    <a:cubicBezTo>
                      <a:pt x="20250" y="11718"/>
                      <a:pt x="18180" y="12132"/>
                      <a:pt x="18180" y="12132"/>
                    </a:cubicBezTo>
                    <a:close/>
                    <a:moveTo>
                      <a:pt x="20513" y="8558"/>
                    </a:moveTo>
                    <a:lnTo>
                      <a:pt x="18445" y="8143"/>
                    </a:lnTo>
                    <a:cubicBezTo>
                      <a:pt x="18341" y="7844"/>
                      <a:pt x="18218" y="7554"/>
                      <a:pt x="18082" y="7273"/>
                    </a:cubicBezTo>
                    <a:lnTo>
                      <a:pt x="19254" y="5516"/>
                    </a:lnTo>
                    <a:cubicBezTo>
                      <a:pt x="19611" y="4980"/>
                      <a:pt x="19540" y="4268"/>
                      <a:pt x="19085" y="3813"/>
                    </a:cubicBezTo>
                    <a:lnTo>
                      <a:pt x="17787" y="2514"/>
                    </a:lnTo>
                    <a:cubicBezTo>
                      <a:pt x="17526" y="2253"/>
                      <a:pt x="17181" y="2118"/>
                      <a:pt x="16831" y="2118"/>
                    </a:cubicBezTo>
                    <a:cubicBezTo>
                      <a:pt x="16573" y="2118"/>
                      <a:pt x="16312" y="2193"/>
                      <a:pt x="16084" y="2345"/>
                    </a:cubicBezTo>
                    <a:lnTo>
                      <a:pt x="14326" y="3516"/>
                    </a:lnTo>
                    <a:cubicBezTo>
                      <a:pt x="14044" y="3380"/>
                      <a:pt x="13754" y="3258"/>
                      <a:pt x="13455" y="3155"/>
                    </a:cubicBezTo>
                    <a:lnTo>
                      <a:pt x="13041" y="1085"/>
                    </a:lnTo>
                    <a:cubicBezTo>
                      <a:pt x="12916" y="454"/>
                      <a:pt x="12361" y="0"/>
                      <a:pt x="11717" y="0"/>
                    </a:cubicBezTo>
                    <a:lnTo>
                      <a:pt x="9881" y="0"/>
                    </a:lnTo>
                    <a:cubicBezTo>
                      <a:pt x="9238" y="0"/>
                      <a:pt x="8684" y="454"/>
                      <a:pt x="8557" y="1085"/>
                    </a:cubicBezTo>
                    <a:lnTo>
                      <a:pt x="8143" y="3155"/>
                    </a:lnTo>
                    <a:cubicBezTo>
                      <a:pt x="7843" y="3258"/>
                      <a:pt x="7554" y="3381"/>
                      <a:pt x="7273" y="3516"/>
                    </a:cubicBezTo>
                    <a:lnTo>
                      <a:pt x="5516" y="2345"/>
                    </a:lnTo>
                    <a:cubicBezTo>
                      <a:pt x="5287" y="2193"/>
                      <a:pt x="5026" y="2118"/>
                      <a:pt x="4767" y="2118"/>
                    </a:cubicBezTo>
                    <a:cubicBezTo>
                      <a:pt x="4419" y="2118"/>
                      <a:pt x="4073" y="2253"/>
                      <a:pt x="3812" y="2514"/>
                    </a:cubicBezTo>
                    <a:lnTo>
                      <a:pt x="2514" y="3813"/>
                    </a:lnTo>
                    <a:cubicBezTo>
                      <a:pt x="2059" y="4268"/>
                      <a:pt x="1988" y="4980"/>
                      <a:pt x="2345" y="5516"/>
                    </a:cubicBezTo>
                    <a:lnTo>
                      <a:pt x="3516" y="7273"/>
                    </a:lnTo>
                    <a:cubicBezTo>
                      <a:pt x="3380" y="7555"/>
                      <a:pt x="3258" y="7844"/>
                      <a:pt x="3154" y="8144"/>
                    </a:cubicBezTo>
                    <a:lnTo>
                      <a:pt x="1085" y="8558"/>
                    </a:lnTo>
                    <a:cubicBezTo>
                      <a:pt x="454" y="8684"/>
                      <a:pt x="0" y="9238"/>
                      <a:pt x="0" y="9882"/>
                    </a:cubicBezTo>
                    <a:lnTo>
                      <a:pt x="0" y="11718"/>
                    </a:lnTo>
                    <a:cubicBezTo>
                      <a:pt x="0" y="12361"/>
                      <a:pt x="454" y="12916"/>
                      <a:pt x="1085" y="13042"/>
                    </a:cubicBezTo>
                    <a:lnTo>
                      <a:pt x="3154" y="13456"/>
                    </a:lnTo>
                    <a:cubicBezTo>
                      <a:pt x="3258" y="13755"/>
                      <a:pt x="3380" y="14046"/>
                      <a:pt x="3516" y="14326"/>
                    </a:cubicBezTo>
                    <a:lnTo>
                      <a:pt x="2345" y="16083"/>
                    </a:lnTo>
                    <a:cubicBezTo>
                      <a:pt x="1988" y="16619"/>
                      <a:pt x="2059" y="17332"/>
                      <a:pt x="2514" y="17787"/>
                    </a:cubicBezTo>
                    <a:lnTo>
                      <a:pt x="3812" y="19086"/>
                    </a:lnTo>
                    <a:cubicBezTo>
                      <a:pt x="4073" y="19346"/>
                      <a:pt x="4419" y="19482"/>
                      <a:pt x="4767" y="19482"/>
                    </a:cubicBezTo>
                    <a:cubicBezTo>
                      <a:pt x="5026" y="19482"/>
                      <a:pt x="5287" y="19406"/>
                      <a:pt x="5516" y="19254"/>
                    </a:cubicBezTo>
                    <a:lnTo>
                      <a:pt x="7273" y="18083"/>
                    </a:lnTo>
                    <a:cubicBezTo>
                      <a:pt x="7554" y="18220"/>
                      <a:pt x="7843" y="18341"/>
                      <a:pt x="8143" y="18445"/>
                    </a:cubicBezTo>
                    <a:lnTo>
                      <a:pt x="8557" y="20514"/>
                    </a:lnTo>
                    <a:cubicBezTo>
                      <a:pt x="8684" y="21146"/>
                      <a:pt x="9238" y="21599"/>
                      <a:pt x="9881" y="21599"/>
                    </a:cubicBezTo>
                    <a:lnTo>
                      <a:pt x="11717" y="21599"/>
                    </a:lnTo>
                    <a:cubicBezTo>
                      <a:pt x="12361" y="21599"/>
                      <a:pt x="12916" y="21146"/>
                      <a:pt x="13041" y="20514"/>
                    </a:cubicBezTo>
                    <a:lnTo>
                      <a:pt x="13456" y="18445"/>
                    </a:lnTo>
                    <a:cubicBezTo>
                      <a:pt x="13755" y="18341"/>
                      <a:pt x="14046" y="18219"/>
                      <a:pt x="14326" y="18083"/>
                    </a:cubicBezTo>
                    <a:lnTo>
                      <a:pt x="16084" y="19254"/>
                    </a:lnTo>
                    <a:cubicBezTo>
                      <a:pt x="16312" y="19406"/>
                      <a:pt x="16573" y="19482"/>
                      <a:pt x="16831" y="19482"/>
                    </a:cubicBezTo>
                    <a:cubicBezTo>
                      <a:pt x="17181" y="19482"/>
                      <a:pt x="17526" y="19346"/>
                      <a:pt x="17787" y="19086"/>
                    </a:cubicBezTo>
                    <a:lnTo>
                      <a:pt x="19085" y="17787"/>
                    </a:lnTo>
                    <a:cubicBezTo>
                      <a:pt x="19540" y="17332"/>
                      <a:pt x="19611" y="16619"/>
                      <a:pt x="19254" y="16083"/>
                    </a:cubicBezTo>
                    <a:lnTo>
                      <a:pt x="18082" y="14326"/>
                    </a:lnTo>
                    <a:cubicBezTo>
                      <a:pt x="18219" y="14045"/>
                      <a:pt x="18341" y="13755"/>
                      <a:pt x="18445" y="13456"/>
                    </a:cubicBezTo>
                    <a:lnTo>
                      <a:pt x="20513" y="13042"/>
                    </a:lnTo>
                    <a:cubicBezTo>
                      <a:pt x="21145" y="12916"/>
                      <a:pt x="21599" y="12361"/>
                      <a:pt x="21599" y="11718"/>
                    </a:cubicBezTo>
                    <a:lnTo>
                      <a:pt x="21599" y="9882"/>
                    </a:lnTo>
                    <a:cubicBezTo>
                      <a:pt x="21599" y="9238"/>
                      <a:pt x="21145" y="8684"/>
                      <a:pt x="20513" y="8558"/>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schemeClr val="bg1"/>
                  </a:solidFill>
                  <a:sym typeface="Gill Sans" panose="020B0502020104020203" charset="0"/>
                </a:endParaRPr>
              </a:p>
            </p:txBody>
          </p:sp>
          <p:sp>
            <p:nvSpPr>
              <p:cNvPr id="97" name="AutoShape 124"/>
              <p:cNvSpPr/>
              <p:nvPr/>
            </p:nvSpPr>
            <p:spPr bwMode="auto">
              <a:xfrm>
                <a:off x="4570413" y="2712244"/>
                <a:ext cx="203200" cy="203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250"/>
                    </a:moveTo>
                    <a:cubicBezTo>
                      <a:pt x="5580" y="20250"/>
                      <a:pt x="1350" y="16017"/>
                      <a:pt x="1350" y="10800"/>
                    </a:cubicBezTo>
                    <a:cubicBezTo>
                      <a:pt x="1350" y="5582"/>
                      <a:pt x="5580" y="1349"/>
                      <a:pt x="10800" y="1349"/>
                    </a:cubicBezTo>
                    <a:cubicBezTo>
                      <a:pt x="16016" y="1349"/>
                      <a:pt x="20250" y="5582"/>
                      <a:pt x="20250" y="10800"/>
                    </a:cubicBezTo>
                    <a:cubicBezTo>
                      <a:pt x="20250" y="16017"/>
                      <a:pt x="16016" y="20250"/>
                      <a:pt x="10800" y="20250"/>
                    </a:cubicBezTo>
                    <a:moveTo>
                      <a:pt x="10800" y="0"/>
                    </a:moveTo>
                    <a:cubicBezTo>
                      <a:pt x="4836" y="0"/>
                      <a:pt x="0" y="4836"/>
                      <a:pt x="0" y="10800"/>
                    </a:cubicBezTo>
                    <a:cubicBezTo>
                      <a:pt x="0" y="16763"/>
                      <a:pt x="4836" y="21600"/>
                      <a:pt x="10800" y="21600"/>
                    </a:cubicBezTo>
                    <a:cubicBezTo>
                      <a:pt x="16763" y="21600"/>
                      <a:pt x="21599" y="16763"/>
                      <a:pt x="21599" y="10800"/>
                    </a:cubicBezTo>
                    <a:cubicBezTo>
                      <a:pt x="21599" y="4836"/>
                      <a:pt x="16763"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schemeClr val="bg1"/>
                  </a:solidFill>
                  <a:sym typeface="Gill Sans" panose="020B0502020104020203" charset="0"/>
                </a:endParaRPr>
              </a:p>
            </p:txBody>
          </p:sp>
          <p:sp>
            <p:nvSpPr>
              <p:cNvPr id="98" name="AutoShape 125"/>
              <p:cNvSpPr/>
              <p:nvPr/>
            </p:nvSpPr>
            <p:spPr bwMode="auto">
              <a:xfrm>
                <a:off x="4613275" y="2755900"/>
                <a:ext cx="116682" cy="1166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900"/>
                    </a:moveTo>
                    <a:cubicBezTo>
                      <a:pt x="6328" y="18900"/>
                      <a:pt x="2699" y="15271"/>
                      <a:pt x="2699" y="10800"/>
                    </a:cubicBezTo>
                    <a:cubicBezTo>
                      <a:pt x="2699" y="6329"/>
                      <a:pt x="6328" y="2700"/>
                      <a:pt x="10800" y="2700"/>
                    </a:cubicBezTo>
                    <a:cubicBezTo>
                      <a:pt x="15271" y="2700"/>
                      <a:pt x="18899" y="6329"/>
                      <a:pt x="18899" y="10800"/>
                    </a:cubicBezTo>
                    <a:cubicBezTo>
                      <a:pt x="18899" y="15271"/>
                      <a:pt x="15271" y="18900"/>
                      <a:pt x="10800" y="18900"/>
                    </a:cubicBezTo>
                    <a:moveTo>
                      <a:pt x="10800" y="0"/>
                    </a:moveTo>
                    <a:cubicBezTo>
                      <a:pt x="4830" y="0"/>
                      <a:pt x="0" y="4833"/>
                      <a:pt x="0" y="10800"/>
                    </a:cubicBezTo>
                    <a:cubicBezTo>
                      <a:pt x="0" y="16766"/>
                      <a:pt x="4830" y="21599"/>
                      <a:pt x="10800" y="21599"/>
                    </a:cubicBezTo>
                    <a:cubicBezTo>
                      <a:pt x="16764" y="21599"/>
                      <a:pt x="21600" y="16766"/>
                      <a:pt x="21600" y="10800"/>
                    </a:cubicBezTo>
                    <a:cubicBezTo>
                      <a:pt x="21600" y="4833"/>
                      <a:pt x="16764"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schemeClr val="bg1"/>
                  </a:solidFill>
                  <a:sym typeface="Gill Sans" panose="020B0502020104020203" charset="0"/>
                </a:endParaRPr>
              </a:p>
            </p:txBody>
          </p:sp>
        </p:grpSp>
      </p:grpSp>
      <p:grpSp>
        <p:nvGrpSpPr>
          <p:cNvPr id="4" name="组合 3"/>
          <p:cNvGrpSpPr/>
          <p:nvPr/>
        </p:nvGrpSpPr>
        <p:grpSpPr>
          <a:xfrm>
            <a:off x="3570932" y="4619995"/>
            <a:ext cx="1291777" cy="1316869"/>
            <a:chOff x="2678198" y="3464996"/>
            <a:chExt cx="968833" cy="987652"/>
          </a:xfrm>
        </p:grpSpPr>
        <p:grpSp>
          <p:nvGrpSpPr>
            <p:cNvPr id="3" name="组合 2"/>
            <p:cNvGrpSpPr/>
            <p:nvPr/>
          </p:nvGrpSpPr>
          <p:grpSpPr>
            <a:xfrm>
              <a:off x="2678198" y="3464996"/>
              <a:ext cx="968833" cy="987652"/>
              <a:chOff x="2720209" y="3507822"/>
              <a:chExt cx="926822" cy="944825"/>
            </a:xfrm>
          </p:grpSpPr>
          <p:sp>
            <p:nvSpPr>
              <p:cNvPr id="65" name="Oval Callout 9"/>
              <p:cNvSpPr/>
              <p:nvPr/>
            </p:nvSpPr>
            <p:spPr>
              <a:xfrm rot="18720547">
                <a:off x="2711207" y="3516824"/>
                <a:ext cx="944825" cy="926822"/>
              </a:xfrm>
              <a:prstGeom prst="wedgeEllipseCallout">
                <a:avLst>
                  <a:gd name="adj1" fmla="val 38923"/>
                  <a:gd name="adj2" fmla="val 61436"/>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solidFill>
                    <a:schemeClr val="bg1"/>
                  </a:solidFill>
                  <a:latin typeface="+mj-ea"/>
                  <a:ea typeface="+mj-ea"/>
                </a:endParaRPr>
              </a:p>
            </p:txBody>
          </p:sp>
          <p:sp>
            <p:nvSpPr>
              <p:cNvPr id="131" name="Oval Callout 9"/>
              <p:cNvSpPr/>
              <p:nvPr/>
            </p:nvSpPr>
            <p:spPr>
              <a:xfrm rot="18720547">
                <a:off x="2822121" y="3625625"/>
                <a:ext cx="722996" cy="709220"/>
              </a:xfrm>
              <a:prstGeom prst="wedgeEllipseCallout">
                <a:avLst>
                  <a:gd name="adj1" fmla="val 38923"/>
                  <a:gd name="adj2" fmla="val 61436"/>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en-GB" sz="2400">
                  <a:solidFill>
                    <a:schemeClr val="bg1"/>
                  </a:solidFill>
                </a:endParaRPr>
              </a:p>
            </p:txBody>
          </p:sp>
        </p:grpSp>
        <p:sp>
          <p:nvSpPr>
            <p:cNvPr id="145" name="Freeform 13"/>
            <p:cNvSpPr>
              <a:spLocks noEditPoints="1"/>
            </p:cNvSpPr>
            <p:nvPr/>
          </p:nvSpPr>
          <p:spPr bwMode="auto">
            <a:xfrm>
              <a:off x="3018694" y="3779256"/>
              <a:ext cx="312529" cy="359134"/>
            </a:xfrm>
            <a:custGeom>
              <a:avLst/>
              <a:gdLst>
                <a:gd name="T0" fmla="*/ 27 w 94"/>
                <a:gd name="T1" fmla="*/ 39 h 108"/>
                <a:gd name="T2" fmla="*/ 52 w 94"/>
                <a:gd name="T3" fmla="*/ 37 h 108"/>
                <a:gd name="T4" fmla="*/ 93 w 94"/>
                <a:gd name="T5" fmla="*/ 58 h 108"/>
                <a:gd name="T6" fmla="*/ 90 w 94"/>
                <a:gd name="T7" fmla="*/ 50 h 108"/>
                <a:gd name="T8" fmla="*/ 88 w 94"/>
                <a:gd name="T9" fmla="*/ 43 h 108"/>
                <a:gd name="T10" fmla="*/ 89 w 94"/>
                <a:gd name="T11" fmla="*/ 39 h 108"/>
                <a:gd name="T12" fmla="*/ 87 w 94"/>
                <a:gd name="T13" fmla="*/ 32 h 108"/>
                <a:gd name="T14" fmla="*/ 84 w 94"/>
                <a:gd name="T15" fmla="*/ 25 h 108"/>
                <a:gd name="T16" fmla="*/ 84 w 94"/>
                <a:gd name="T17" fmla="*/ 19 h 108"/>
                <a:gd name="T18" fmla="*/ 80 w 94"/>
                <a:gd name="T19" fmla="*/ 14 h 108"/>
                <a:gd name="T20" fmla="*/ 76 w 94"/>
                <a:gd name="T21" fmla="*/ 10 h 108"/>
                <a:gd name="T22" fmla="*/ 75 w 94"/>
                <a:gd name="T23" fmla="*/ 7 h 108"/>
                <a:gd name="T24" fmla="*/ 70 w 94"/>
                <a:gd name="T25" fmla="*/ 4 h 108"/>
                <a:gd name="T26" fmla="*/ 65 w 94"/>
                <a:gd name="T27" fmla="*/ 2 h 108"/>
                <a:gd name="T28" fmla="*/ 58 w 94"/>
                <a:gd name="T29" fmla="*/ 1 h 108"/>
                <a:gd name="T30" fmla="*/ 51 w 94"/>
                <a:gd name="T31" fmla="*/ 0 h 108"/>
                <a:gd name="T32" fmla="*/ 45 w 94"/>
                <a:gd name="T33" fmla="*/ 0 h 108"/>
                <a:gd name="T34" fmla="*/ 38 w 94"/>
                <a:gd name="T35" fmla="*/ 1 h 108"/>
                <a:gd name="T36" fmla="*/ 31 w 94"/>
                <a:gd name="T37" fmla="*/ 2 h 108"/>
                <a:gd name="T38" fmla="*/ 24 w 94"/>
                <a:gd name="T39" fmla="*/ 4 h 108"/>
                <a:gd name="T40" fmla="*/ 18 w 94"/>
                <a:gd name="T41" fmla="*/ 8 h 108"/>
                <a:gd name="T42" fmla="*/ 13 w 94"/>
                <a:gd name="T43" fmla="*/ 12 h 108"/>
                <a:gd name="T44" fmla="*/ 8 w 94"/>
                <a:gd name="T45" fmla="*/ 17 h 108"/>
                <a:gd name="T46" fmla="*/ 5 w 94"/>
                <a:gd name="T47" fmla="*/ 22 h 108"/>
                <a:gd name="T48" fmla="*/ 2 w 94"/>
                <a:gd name="T49" fmla="*/ 28 h 108"/>
                <a:gd name="T50" fmla="*/ 0 w 94"/>
                <a:gd name="T51" fmla="*/ 36 h 108"/>
                <a:gd name="T52" fmla="*/ 1 w 94"/>
                <a:gd name="T53" fmla="*/ 49 h 108"/>
                <a:gd name="T54" fmla="*/ 24 w 94"/>
                <a:gd name="T55" fmla="*/ 97 h 108"/>
                <a:gd name="T56" fmla="*/ 71 w 94"/>
                <a:gd name="T57" fmla="*/ 107 h 108"/>
                <a:gd name="T58" fmla="*/ 72 w 94"/>
                <a:gd name="T59" fmla="*/ 93 h 108"/>
                <a:gd name="T60" fmla="*/ 73 w 94"/>
                <a:gd name="T61" fmla="*/ 90 h 108"/>
                <a:gd name="T62" fmla="*/ 76 w 94"/>
                <a:gd name="T63" fmla="*/ 89 h 108"/>
                <a:gd name="T64" fmla="*/ 79 w 94"/>
                <a:gd name="T65" fmla="*/ 89 h 108"/>
                <a:gd name="T66" fmla="*/ 82 w 94"/>
                <a:gd name="T67" fmla="*/ 90 h 108"/>
                <a:gd name="T68" fmla="*/ 83 w 94"/>
                <a:gd name="T69" fmla="*/ 90 h 108"/>
                <a:gd name="T70" fmla="*/ 86 w 94"/>
                <a:gd name="T71" fmla="*/ 90 h 108"/>
                <a:gd name="T72" fmla="*/ 89 w 94"/>
                <a:gd name="T73" fmla="*/ 88 h 108"/>
                <a:gd name="T74" fmla="*/ 89 w 94"/>
                <a:gd name="T75" fmla="*/ 84 h 108"/>
                <a:gd name="T76" fmla="*/ 90 w 94"/>
                <a:gd name="T77" fmla="*/ 81 h 108"/>
                <a:gd name="T78" fmla="*/ 91 w 94"/>
                <a:gd name="T79" fmla="*/ 79 h 108"/>
                <a:gd name="T80" fmla="*/ 90 w 94"/>
                <a:gd name="T81" fmla="*/ 77 h 108"/>
                <a:gd name="T82" fmla="*/ 89 w 94"/>
                <a:gd name="T83" fmla="*/ 75 h 108"/>
                <a:gd name="T84" fmla="*/ 90 w 94"/>
                <a:gd name="T85" fmla="*/ 73 h 108"/>
                <a:gd name="T86" fmla="*/ 91 w 94"/>
                <a:gd name="T87" fmla="*/ 71 h 108"/>
                <a:gd name="T88" fmla="*/ 90 w 94"/>
                <a:gd name="T89" fmla="*/ 66 h 108"/>
                <a:gd name="T90" fmla="*/ 92 w 94"/>
                <a:gd name="T91" fmla="*/ 63 h 108"/>
                <a:gd name="T92" fmla="*/ 94 w 94"/>
                <a:gd name="T93" fmla="*/ 61 h 108"/>
                <a:gd name="T94" fmla="*/ 28 w 94"/>
                <a:gd name="T95" fmla="*/ 46 h 108"/>
                <a:gd name="T96" fmla="*/ 22 w 94"/>
                <a:gd name="T97" fmla="*/ 47 h 108"/>
                <a:gd name="T98" fmla="*/ 18 w 94"/>
                <a:gd name="T99" fmla="*/ 44 h 108"/>
                <a:gd name="T100" fmla="*/ 17 w 94"/>
                <a:gd name="T101" fmla="*/ 38 h 108"/>
                <a:gd name="T102" fmla="*/ 20 w 94"/>
                <a:gd name="T103" fmla="*/ 33 h 108"/>
                <a:gd name="T104" fmla="*/ 26 w 94"/>
                <a:gd name="T105" fmla="*/ 33 h 108"/>
                <a:gd name="T106" fmla="*/ 30 w 94"/>
                <a:gd name="T107" fmla="*/ 36 h 108"/>
                <a:gd name="T108" fmla="*/ 31 w 94"/>
                <a:gd name="T109" fmla="*/ 42 h 108"/>
                <a:gd name="T110" fmla="*/ 67 w 94"/>
                <a:gd name="T111" fmla="*/ 35 h 108"/>
                <a:gd name="T112" fmla="*/ 59 w 94"/>
                <a:gd name="T113" fmla="*/ 44 h 108"/>
                <a:gd name="T114" fmla="*/ 47 w 94"/>
                <a:gd name="T115" fmla="*/ 45 h 108"/>
                <a:gd name="T116" fmla="*/ 38 w 94"/>
                <a:gd name="T117" fmla="*/ 37 h 108"/>
                <a:gd name="T118" fmla="*/ 37 w 94"/>
                <a:gd name="T119" fmla="*/ 25 h 108"/>
                <a:gd name="T120" fmla="*/ 45 w 94"/>
                <a:gd name="T121" fmla="*/ 16 h 108"/>
                <a:gd name="T122" fmla="*/ 57 w 94"/>
                <a:gd name="T123" fmla="*/ 15 h 108"/>
                <a:gd name="T124" fmla="*/ 66 w 94"/>
                <a:gd name="T125" fmla="*/ 23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4" h="108">
                  <a:moveTo>
                    <a:pt x="25" y="43"/>
                  </a:moveTo>
                  <a:cubicBezTo>
                    <a:pt x="23" y="43"/>
                    <a:pt x="22" y="42"/>
                    <a:pt x="21" y="41"/>
                  </a:cubicBezTo>
                  <a:cubicBezTo>
                    <a:pt x="21" y="39"/>
                    <a:pt x="22" y="37"/>
                    <a:pt x="23" y="37"/>
                  </a:cubicBezTo>
                  <a:cubicBezTo>
                    <a:pt x="25" y="36"/>
                    <a:pt x="27" y="37"/>
                    <a:pt x="27" y="39"/>
                  </a:cubicBezTo>
                  <a:cubicBezTo>
                    <a:pt x="28" y="41"/>
                    <a:pt x="27" y="43"/>
                    <a:pt x="25" y="43"/>
                  </a:cubicBezTo>
                  <a:close/>
                  <a:moveTo>
                    <a:pt x="52" y="24"/>
                  </a:moveTo>
                  <a:cubicBezTo>
                    <a:pt x="48" y="24"/>
                    <a:pt x="45" y="26"/>
                    <a:pt x="45" y="30"/>
                  </a:cubicBezTo>
                  <a:cubicBezTo>
                    <a:pt x="45" y="34"/>
                    <a:pt x="48" y="37"/>
                    <a:pt x="52" y="37"/>
                  </a:cubicBezTo>
                  <a:cubicBezTo>
                    <a:pt x="56" y="37"/>
                    <a:pt x="59" y="34"/>
                    <a:pt x="59" y="30"/>
                  </a:cubicBezTo>
                  <a:cubicBezTo>
                    <a:pt x="59" y="26"/>
                    <a:pt x="56" y="24"/>
                    <a:pt x="52" y="24"/>
                  </a:cubicBezTo>
                  <a:close/>
                  <a:moveTo>
                    <a:pt x="94" y="61"/>
                  </a:moveTo>
                  <a:cubicBezTo>
                    <a:pt x="93" y="58"/>
                    <a:pt x="93" y="58"/>
                    <a:pt x="93" y="58"/>
                  </a:cubicBezTo>
                  <a:cubicBezTo>
                    <a:pt x="92" y="56"/>
                    <a:pt x="92" y="56"/>
                    <a:pt x="92" y="56"/>
                  </a:cubicBezTo>
                  <a:cubicBezTo>
                    <a:pt x="92" y="54"/>
                    <a:pt x="92" y="54"/>
                    <a:pt x="92" y="54"/>
                  </a:cubicBezTo>
                  <a:cubicBezTo>
                    <a:pt x="91" y="52"/>
                    <a:pt x="91" y="52"/>
                    <a:pt x="91" y="52"/>
                  </a:cubicBezTo>
                  <a:cubicBezTo>
                    <a:pt x="90" y="50"/>
                    <a:pt x="90" y="50"/>
                    <a:pt x="90" y="50"/>
                  </a:cubicBezTo>
                  <a:cubicBezTo>
                    <a:pt x="89" y="48"/>
                    <a:pt x="89" y="48"/>
                    <a:pt x="89" y="48"/>
                  </a:cubicBezTo>
                  <a:cubicBezTo>
                    <a:pt x="89" y="46"/>
                    <a:pt x="89" y="46"/>
                    <a:pt x="89" y="46"/>
                  </a:cubicBezTo>
                  <a:cubicBezTo>
                    <a:pt x="88" y="44"/>
                    <a:pt x="88" y="44"/>
                    <a:pt x="88" y="44"/>
                  </a:cubicBezTo>
                  <a:cubicBezTo>
                    <a:pt x="88" y="43"/>
                    <a:pt x="88" y="43"/>
                    <a:pt x="88" y="43"/>
                  </a:cubicBezTo>
                  <a:cubicBezTo>
                    <a:pt x="89" y="43"/>
                    <a:pt x="89" y="43"/>
                    <a:pt x="89" y="43"/>
                  </a:cubicBezTo>
                  <a:cubicBezTo>
                    <a:pt x="89" y="42"/>
                    <a:pt x="89" y="42"/>
                    <a:pt x="89" y="42"/>
                  </a:cubicBezTo>
                  <a:cubicBezTo>
                    <a:pt x="89" y="41"/>
                    <a:pt x="89" y="41"/>
                    <a:pt x="89" y="41"/>
                  </a:cubicBezTo>
                  <a:cubicBezTo>
                    <a:pt x="89" y="39"/>
                    <a:pt x="89" y="39"/>
                    <a:pt x="89" y="39"/>
                  </a:cubicBezTo>
                  <a:cubicBezTo>
                    <a:pt x="89" y="37"/>
                    <a:pt x="89" y="37"/>
                    <a:pt x="89" y="37"/>
                  </a:cubicBezTo>
                  <a:cubicBezTo>
                    <a:pt x="88" y="36"/>
                    <a:pt x="88" y="36"/>
                    <a:pt x="88" y="36"/>
                  </a:cubicBezTo>
                  <a:cubicBezTo>
                    <a:pt x="87" y="34"/>
                    <a:pt x="87" y="34"/>
                    <a:pt x="87" y="34"/>
                  </a:cubicBezTo>
                  <a:cubicBezTo>
                    <a:pt x="87" y="32"/>
                    <a:pt x="87" y="32"/>
                    <a:pt x="87" y="32"/>
                  </a:cubicBezTo>
                  <a:cubicBezTo>
                    <a:pt x="86" y="30"/>
                    <a:pt x="86" y="30"/>
                    <a:pt x="86" y="30"/>
                  </a:cubicBezTo>
                  <a:cubicBezTo>
                    <a:pt x="86" y="29"/>
                    <a:pt x="86" y="29"/>
                    <a:pt x="86" y="29"/>
                  </a:cubicBezTo>
                  <a:cubicBezTo>
                    <a:pt x="85" y="27"/>
                    <a:pt x="85" y="27"/>
                    <a:pt x="85" y="27"/>
                  </a:cubicBezTo>
                  <a:cubicBezTo>
                    <a:pt x="84" y="25"/>
                    <a:pt x="84" y="25"/>
                    <a:pt x="84" y="25"/>
                  </a:cubicBezTo>
                  <a:cubicBezTo>
                    <a:pt x="83" y="24"/>
                    <a:pt x="83" y="24"/>
                    <a:pt x="83" y="24"/>
                  </a:cubicBezTo>
                  <a:cubicBezTo>
                    <a:pt x="83" y="22"/>
                    <a:pt x="83" y="22"/>
                    <a:pt x="83" y="22"/>
                  </a:cubicBezTo>
                  <a:cubicBezTo>
                    <a:pt x="85" y="21"/>
                    <a:pt x="85" y="21"/>
                    <a:pt x="85" y="21"/>
                  </a:cubicBezTo>
                  <a:cubicBezTo>
                    <a:pt x="84" y="19"/>
                    <a:pt x="84" y="19"/>
                    <a:pt x="84" y="19"/>
                  </a:cubicBezTo>
                  <a:cubicBezTo>
                    <a:pt x="83" y="18"/>
                    <a:pt x="83" y="18"/>
                    <a:pt x="83" y="18"/>
                  </a:cubicBezTo>
                  <a:cubicBezTo>
                    <a:pt x="82" y="16"/>
                    <a:pt x="82" y="16"/>
                    <a:pt x="82" y="16"/>
                  </a:cubicBezTo>
                  <a:cubicBezTo>
                    <a:pt x="81" y="15"/>
                    <a:pt x="81" y="15"/>
                    <a:pt x="81" y="15"/>
                  </a:cubicBezTo>
                  <a:cubicBezTo>
                    <a:pt x="80" y="14"/>
                    <a:pt x="80" y="14"/>
                    <a:pt x="80" y="14"/>
                  </a:cubicBezTo>
                  <a:cubicBezTo>
                    <a:pt x="79" y="13"/>
                    <a:pt x="79" y="13"/>
                    <a:pt x="79" y="13"/>
                  </a:cubicBezTo>
                  <a:cubicBezTo>
                    <a:pt x="78" y="12"/>
                    <a:pt x="78" y="12"/>
                    <a:pt x="78" y="12"/>
                  </a:cubicBezTo>
                  <a:cubicBezTo>
                    <a:pt x="77" y="11"/>
                    <a:pt x="77" y="11"/>
                    <a:pt x="77" y="11"/>
                  </a:cubicBezTo>
                  <a:cubicBezTo>
                    <a:pt x="76" y="10"/>
                    <a:pt x="76" y="10"/>
                    <a:pt x="76" y="10"/>
                  </a:cubicBezTo>
                  <a:cubicBezTo>
                    <a:pt x="79" y="9"/>
                    <a:pt x="79" y="9"/>
                    <a:pt x="79" y="9"/>
                  </a:cubicBezTo>
                  <a:cubicBezTo>
                    <a:pt x="78" y="8"/>
                    <a:pt x="78" y="8"/>
                    <a:pt x="78" y="8"/>
                  </a:cubicBezTo>
                  <a:cubicBezTo>
                    <a:pt x="76" y="7"/>
                    <a:pt x="76" y="7"/>
                    <a:pt x="76" y="7"/>
                  </a:cubicBezTo>
                  <a:cubicBezTo>
                    <a:pt x="75" y="7"/>
                    <a:pt x="75" y="7"/>
                    <a:pt x="75" y="7"/>
                  </a:cubicBezTo>
                  <a:cubicBezTo>
                    <a:pt x="74" y="6"/>
                    <a:pt x="74" y="6"/>
                    <a:pt x="74" y="6"/>
                  </a:cubicBezTo>
                  <a:cubicBezTo>
                    <a:pt x="73" y="5"/>
                    <a:pt x="73" y="5"/>
                    <a:pt x="73" y="5"/>
                  </a:cubicBezTo>
                  <a:cubicBezTo>
                    <a:pt x="72" y="5"/>
                    <a:pt x="72" y="5"/>
                    <a:pt x="72" y="5"/>
                  </a:cubicBezTo>
                  <a:cubicBezTo>
                    <a:pt x="70" y="4"/>
                    <a:pt x="70" y="4"/>
                    <a:pt x="70" y="4"/>
                  </a:cubicBezTo>
                  <a:cubicBezTo>
                    <a:pt x="69" y="4"/>
                    <a:pt x="69" y="4"/>
                    <a:pt x="69" y="4"/>
                  </a:cubicBezTo>
                  <a:cubicBezTo>
                    <a:pt x="68" y="3"/>
                    <a:pt x="68" y="3"/>
                    <a:pt x="68" y="3"/>
                  </a:cubicBezTo>
                  <a:cubicBezTo>
                    <a:pt x="66" y="3"/>
                    <a:pt x="66" y="3"/>
                    <a:pt x="66" y="3"/>
                  </a:cubicBezTo>
                  <a:cubicBezTo>
                    <a:pt x="65" y="2"/>
                    <a:pt x="65" y="2"/>
                    <a:pt x="65" y="2"/>
                  </a:cubicBezTo>
                  <a:cubicBezTo>
                    <a:pt x="63" y="2"/>
                    <a:pt x="63" y="2"/>
                    <a:pt x="63" y="2"/>
                  </a:cubicBezTo>
                  <a:cubicBezTo>
                    <a:pt x="61" y="1"/>
                    <a:pt x="61" y="1"/>
                    <a:pt x="61" y="1"/>
                  </a:cubicBezTo>
                  <a:cubicBezTo>
                    <a:pt x="60" y="1"/>
                    <a:pt x="60" y="1"/>
                    <a:pt x="60" y="1"/>
                  </a:cubicBezTo>
                  <a:cubicBezTo>
                    <a:pt x="58" y="1"/>
                    <a:pt x="58" y="1"/>
                    <a:pt x="58" y="1"/>
                  </a:cubicBezTo>
                  <a:cubicBezTo>
                    <a:pt x="56" y="0"/>
                    <a:pt x="56" y="0"/>
                    <a:pt x="56" y="0"/>
                  </a:cubicBezTo>
                  <a:cubicBezTo>
                    <a:pt x="55" y="0"/>
                    <a:pt x="55" y="0"/>
                    <a:pt x="55" y="0"/>
                  </a:cubicBezTo>
                  <a:cubicBezTo>
                    <a:pt x="53" y="0"/>
                    <a:pt x="53" y="0"/>
                    <a:pt x="53" y="0"/>
                  </a:cubicBezTo>
                  <a:cubicBezTo>
                    <a:pt x="51" y="0"/>
                    <a:pt x="51" y="0"/>
                    <a:pt x="51" y="0"/>
                  </a:cubicBezTo>
                  <a:cubicBezTo>
                    <a:pt x="50" y="0"/>
                    <a:pt x="50" y="0"/>
                    <a:pt x="50" y="0"/>
                  </a:cubicBezTo>
                  <a:cubicBezTo>
                    <a:pt x="48" y="0"/>
                    <a:pt x="48" y="0"/>
                    <a:pt x="48" y="0"/>
                  </a:cubicBezTo>
                  <a:cubicBezTo>
                    <a:pt x="46" y="0"/>
                    <a:pt x="46" y="0"/>
                    <a:pt x="46" y="0"/>
                  </a:cubicBezTo>
                  <a:cubicBezTo>
                    <a:pt x="45" y="0"/>
                    <a:pt x="45" y="0"/>
                    <a:pt x="45" y="0"/>
                  </a:cubicBezTo>
                  <a:cubicBezTo>
                    <a:pt x="43" y="0"/>
                    <a:pt x="43" y="0"/>
                    <a:pt x="43" y="0"/>
                  </a:cubicBezTo>
                  <a:cubicBezTo>
                    <a:pt x="41" y="0"/>
                    <a:pt x="41" y="0"/>
                    <a:pt x="41" y="0"/>
                  </a:cubicBezTo>
                  <a:cubicBezTo>
                    <a:pt x="40" y="0"/>
                    <a:pt x="40" y="0"/>
                    <a:pt x="40" y="0"/>
                  </a:cubicBezTo>
                  <a:cubicBezTo>
                    <a:pt x="38" y="1"/>
                    <a:pt x="38" y="1"/>
                    <a:pt x="38" y="1"/>
                  </a:cubicBezTo>
                  <a:cubicBezTo>
                    <a:pt x="36" y="1"/>
                    <a:pt x="36" y="1"/>
                    <a:pt x="36" y="1"/>
                  </a:cubicBezTo>
                  <a:cubicBezTo>
                    <a:pt x="35" y="1"/>
                    <a:pt x="35" y="1"/>
                    <a:pt x="35" y="1"/>
                  </a:cubicBezTo>
                  <a:cubicBezTo>
                    <a:pt x="33" y="2"/>
                    <a:pt x="33" y="2"/>
                    <a:pt x="33" y="2"/>
                  </a:cubicBezTo>
                  <a:cubicBezTo>
                    <a:pt x="31" y="2"/>
                    <a:pt x="31" y="2"/>
                    <a:pt x="31" y="2"/>
                  </a:cubicBezTo>
                  <a:cubicBezTo>
                    <a:pt x="29" y="3"/>
                    <a:pt x="29" y="3"/>
                    <a:pt x="29" y="3"/>
                  </a:cubicBezTo>
                  <a:cubicBezTo>
                    <a:pt x="28" y="3"/>
                    <a:pt x="28" y="3"/>
                    <a:pt x="28" y="3"/>
                  </a:cubicBezTo>
                  <a:cubicBezTo>
                    <a:pt x="26" y="4"/>
                    <a:pt x="26" y="4"/>
                    <a:pt x="26" y="4"/>
                  </a:cubicBezTo>
                  <a:cubicBezTo>
                    <a:pt x="24" y="4"/>
                    <a:pt x="24" y="4"/>
                    <a:pt x="24" y="4"/>
                  </a:cubicBezTo>
                  <a:cubicBezTo>
                    <a:pt x="23" y="5"/>
                    <a:pt x="23" y="5"/>
                    <a:pt x="23" y="5"/>
                  </a:cubicBezTo>
                  <a:cubicBezTo>
                    <a:pt x="21" y="6"/>
                    <a:pt x="21" y="6"/>
                    <a:pt x="21" y="6"/>
                  </a:cubicBezTo>
                  <a:cubicBezTo>
                    <a:pt x="20" y="7"/>
                    <a:pt x="20" y="7"/>
                    <a:pt x="20" y="7"/>
                  </a:cubicBezTo>
                  <a:cubicBezTo>
                    <a:pt x="18" y="8"/>
                    <a:pt x="18" y="8"/>
                    <a:pt x="18" y="8"/>
                  </a:cubicBezTo>
                  <a:cubicBezTo>
                    <a:pt x="17" y="9"/>
                    <a:pt x="17" y="9"/>
                    <a:pt x="17" y="9"/>
                  </a:cubicBezTo>
                  <a:cubicBezTo>
                    <a:pt x="15" y="10"/>
                    <a:pt x="15" y="10"/>
                    <a:pt x="15" y="10"/>
                  </a:cubicBezTo>
                  <a:cubicBezTo>
                    <a:pt x="14" y="11"/>
                    <a:pt x="14" y="11"/>
                    <a:pt x="14" y="11"/>
                  </a:cubicBezTo>
                  <a:cubicBezTo>
                    <a:pt x="13" y="12"/>
                    <a:pt x="13" y="12"/>
                    <a:pt x="13" y="12"/>
                  </a:cubicBezTo>
                  <a:cubicBezTo>
                    <a:pt x="12" y="13"/>
                    <a:pt x="12" y="13"/>
                    <a:pt x="12" y="13"/>
                  </a:cubicBezTo>
                  <a:cubicBezTo>
                    <a:pt x="10" y="14"/>
                    <a:pt x="10" y="14"/>
                    <a:pt x="10" y="14"/>
                  </a:cubicBezTo>
                  <a:cubicBezTo>
                    <a:pt x="9" y="15"/>
                    <a:pt x="9" y="15"/>
                    <a:pt x="9" y="15"/>
                  </a:cubicBezTo>
                  <a:cubicBezTo>
                    <a:pt x="8" y="17"/>
                    <a:pt x="8" y="17"/>
                    <a:pt x="8" y="17"/>
                  </a:cubicBezTo>
                  <a:cubicBezTo>
                    <a:pt x="7" y="18"/>
                    <a:pt x="7" y="18"/>
                    <a:pt x="7" y="18"/>
                  </a:cubicBezTo>
                  <a:cubicBezTo>
                    <a:pt x="6" y="19"/>
                    <a:pt x="6" y="19"/>
                    <a:pt x="6" y="19"/>
                  </a:cubicBezTo>
                  <a:cubicBezTo>
                    <a:pt x="5" y="21"/>
                    <a:pt x="5" y="21"/>
                    <a:pt x="5" y="21"/>
                  </a:cubicBezTo>
                  <a:cubicBezTo>
                    <a:pt x="5" y="22"/>
                    <a:pt x="5" y="22"/>
                    <a:pt x="5" y="22"/>
                  </a:cubicBezTo>
                  <a:cubicBezTo>
                    <a:pt x="4" y="24"/>
                    <a:pt x="4" y="24"/>
                    <a:pt x="4" y="24"/>
                  </a:cubicBezTo>
                  <a:cubicBezTo>
                    <a:pt x="3" y="25"/>
                    <a:pt x="3" y="25"/>
                    <a:pt x="3" y="25"/>
                  </a:cubicBezTo>
                  <a:cubicBezTo>
                    <a:pt x="3" y="27"/>
                    <a:pt x="3" y="27"/>
                    <a:pt x="3" y="27"/>
                  </a:cubicBezTo>
                  <a:cubicBezTo>
                    <a:pt x="2" y="28"/>
                    <a:pt x="2" y="28"/>
                    <a:pt x="2" y="28"/>
                  </a:cubicBezTo>
                  <a:cubicBezTo>
                    <a:pt x="2" y="30"/>
                    <a:pt x="2" y="30"/>
                    <a:pt x="2" y="30"/>
                  </a:cubicBezTo>
                  <a:cubicBezTo>
                    <a:pt x="1" y="31"/>
                    <a:pt x="1" y="31"/>
                    <a:pt x="1" y="31"/>
                  </a:cubicBezTo>
                  <a:cubicBezTo>
                    <a:pt x="1" y="33"/>
                    <a:pt x="1" y="33"/>
                    <a:pt x="1" y="33"/>
                  </a:cubicBezTo>
                  <a:cubicBezTo>
                    <a:pt x="0" y="36"/>
                    <a:pt x="0" y="36"/>
                    <a:pt x="0" y="36"/>
                  </a:cubicBezTo>
                  <a:cubicBezTo>
                    <a:pt x="0" y="40"/>
                    <a:pt x="0" y="40"/>
                    <a:pt x="0" y="40"/>
                  </a:cubicBezTo>
                  <a:cubicBezTo>
                    <a:pt x="0" y="43"/>
                    <a:pt x="0" y="43"/>
                    <a:pt x="0" y="43"/>
                  </a:cubicBezTo>
                  <a:cubicBezTo>
                    <a:pt x="1" y="46"/>
                    <a:pt x="1" y="46"/>
                    <a:pt x="1" y="46"/>
                  </a:cubicBezTo>
                  <a:cubicBezTo>
                    <a:pt x="1" y="49"/>
                    <a:pt x="1" y="49"/>
                    <a:pt x="1" y="49"/>
                  </a:cubicBezTo>
                  <a:cubicBezTo>
                    <a:pt x="2" y="52"/>
                    <a:pt x="2" y="52"/>
                    <a:pt x="2" y="52"/>
                  </a:cubicBezTo>
                  <a:cubicBezTo>
                    <a:pt x="3" y="56"/>
                    <a:pt x="3" y="56"/>
                    <a:pt x="3" y="56"/>
                  </a:cubicBezTo>
                  <a:cubicBezTo>
                    <a:pt x="11" y="69"/>
                    <a:pt x="11" y="69"/>
                    <a:pt x="11" y="69"/>
                  </a:cubicBezTo>
                  <a:cubicBezTo>
                    <a:pt x="25" y="83"/>
                    <a:pt x="24" y="97"/>
                    <a:pt x="24" y="97"/>
                  </a:cubicBezTo>
                  <a:cubicBezTo>
                    <a:pt x="24" y="100"/>
                    <a:pt x="24" y="100"/>
                    <a:pt x="24" y="100"/>
                  </a:cubicBezTo>
                  <a:cubicBezTo>
                    <a:pt x="24" y="108"/>
                    <a:pt x="24" y="108"/>
                    <a:pt x="24" y="108"/>
                  </a:cubicBezTo>
                  <a:cubicBezTo>
                    <a:pt x="71" y="108"/>
                    <a:pt x="71" y="108"/>
                    <a:pt x="71" y="108"/>
                  </a:cubicBezTo>
                  <a:cubicBezTo>
                    <a:pt x="71" y="107"/>
                    <a:pt x="71" y="107"/>
                    <a:pt x="71" y="107"/>
                  </a:cubicBezTo>
                  <a:cubicBezTo>
                    <a:pt x="71" y="105"/>
                    <a:pt x="71" y="105"/>
                    <a:pt x="71" y="105"/>
                  </a:cubicBezTo>
                  <a:cubicBezTo>
                    <a:pt x="71" y="102"/>
                    <a:pt x="71" y="102"/>
                    <a:pt x="71" y="102"/>
                  </a:cubicBezTo>
                  <a:cubicBezTo>
                    <a:pt x="72" y="96"/>
                    <a:pt x="72" y="96"/>
                    <a:pt x="72" y="96"/>
                  </a:cubicBezTo>
                  <a:cubicBezTo>
                    <a:pt x="72" y="93"/>
                    <a:pt x="72" y="93"/>
                    <a:pt x="72" y="93"/>
                  </a:cubicBezTo>
                  <a:cubicBezTo>
                    <a:pt x="72" y="92"/>
                    <a:pt x="72" y="92"/>
                    <a:pt x="72" y="92"/>
                  </a:cubicBezTo>
                  <a:cubicBezTo>
                    <a:pt x="72" y="91"/>
                    <a:pt x="72" y="91"/>
                    <a:pt x="72" y="91"/>
                  </a:cubicBezTo>
                  <a:cubicBezTo>
                    <a:pt x="73" y="91"/>
                    <a:pt x="73" y="91"/>
                    <a:pt x="73" y="91"/>
                  </a:cubicBezTo>
                  <a:cubicBezTo>
                    <a:pt x="73" y="90"/>
                    <a:pt x="73" y="90"/>
                    <a:pt x="73" y="90"/>
                  </a:cubicBezTo>
                  <a:cubicBezTo>
                    <a:pt x="74" y="90"/>
                    <a:pt x="74" y="90"/>
                    <a:pt x="74" y="90"/>
                  </a:cubicBezTo>
                  <a:cubicBezTo>
                    <a:pt x="74" y="90"/>
                    <a:pt x="74" y="90"/>
                    <a:pt x="74" y="90"/>
                  </a:cubicBezTo>
                  <a:cubicBezTo>
                    <a:pt x="75" y="90"/>
                    <a:pt x="75" y="90"/>
                    <a:pt x="75" y="90"/>
                  </a:cubicBezTo>
                  <a:cubicBezTo>
                    <a:pt x="76" y="89"/>
                    <a:pt x="76" y="89"/>
                    <a:pt x="76" y="89"/>
                  </a:cubicBezTo>
                  <a:cubicBezTo>
                    <a:pt x="77" y="89"/>
                    <a:pt x="77" y="89"/>
                    <a:pt x="77" y="89"/>
                  </a:cubicBezTo>
                  <a:cubicBezTo>
                    <a:pt x="78" y="89"/>
                    <a:pt x="78" y="89"/>
                    <a:pt x="78" y="89"/>
                  </a:cubicBezTo>
                  <a:cubicBezTo>
                    <a:pt x="78" y="89"/>
                    <a:pt x="78" y="89"/>
                    <a:pt x="78" y="89"/>
                  </a:cubicBezTo>
                  <a:cubicBezTo>
                    <a:pt x="79" y="89"/>
                    <a:pt x="79" y="89"/>
                    <a:pt x="79" y="89"/>
                  </a:cubicBezTo>
                  <a:cubicBezTo>
                    <a:pt x="80" y="89"/>
                    <a:pt x="80" y="89"/>
                    <a:pt x="80" y="89"/>
                  </a:cubicBezTo>
                  <a:cubicBezTo>
                    <a:pt x="81" y="90"/>
                    <a:pt x="81" y="90"/>
                    <a:pt x="81" y="90"/>
                  </a:cubicBezTo>
                  <a:cubicBezTo>
                    <a:pt x="81" y="90"/>
                    <a:pt x="81" y="90"/>
                    <a:pt x="81" y="90"/>
                  </a:cubicBezTo>
                  <a:cubicBezTo>
                    <a:pt x="82" y="90"/>
                    <a:pt x="82" y="90"/>
                    <a:pt x="82" y="90"/>
                  </a:cubicBezTo>
                  <a:cubicBezTo>
                    <a:pt x="83" y="90"/>
                    <a:pt x="83" y="90"/>
                    <a:pt x="83" y="90"/>
                  </a:cubicBezTo>
                  <a:cubicBezTo>
                    <a:pt x="81" y="90"/>
                    <a:pt x="81" y="90"/>
                    <a:pt x="81" y="90"/>
                  </a:cubicBezTo>
                  <a:cubicBezTo>
                    <a:pt x="82" y="90"/>
                    <a:pt x="82" y="90"/>
                    <a:pt x="82" y="90"/>
                  </a:cubicBezTo>
                  <a:cubicBezTo>
                    <a:pt x="83" y="90"/>
                    <a:pt x="83" y="90"/>
                    <a:pt x="83" y="90"/>
                  </a:cubicBezTo>
                  <a:cubicBezTo>
                    <a:pt x="84" y="90"/>
                    <a:pt x="84" y="90"/>
                    <a:pt x="84" y="90"/>
                  </a:cubicBezTo>
                  <a:cubicBezTo>
                    <a:pt x="85" y="90"/>
                    <a:pt x="85" y="90"/>
                    <a:pt x="85" y="90"/>
                  </a:cubicBezTo>
                  <a:cubicBezTo>
                    <a:pt x="86" y="90"/>
                    <a:pt x="86" y="90"/>
                    <a:pt x="86" y="90"/>
                  </a:cubicBezTo>
                  <a:cubicBezTo>
                    <a:pt x="86" y="90"/>
                    <a:pt x="86" y="90"/>
                    <a:pt x="86" y="90"/>
                  </a:cubicBezTo>
                  <a:cubicBezTo>
                    <a:pt x="87" y="89"/>
                    <a:pt x="87" y="89"/>
                    <a:pt x="87" y="89"/>
                  </a:cubicBezTo>
                  <a:cubicBezTo>
                    <a:pt x="88" y="89"/>
                    <a:pt x="88" y="89"/>
                    <a:pt x="88" y="89"/>
                  </a:cubicBezTo>
                  <a:cubicBezTo>
                    <a:pt x="88" y="88"/>
                    <a:pt x="88" y="88"/>
                    <a:pt x="88" y="88"/>
                  </a:cubicBezTo>
                  <a:cubicBezTo>
                    <a:pt x="89" y="88"/>
                    <a:pt x="89" y="88"/>
                    <a:pt x="89" y="88"/>
                  </a:cubicBezTo>
                  <a:cubicBezTo>
                    <a:pt x="89" y="87"/>
                    <a:pt x="89" y="87"/>
                    <a:pt x="89" y="87"/>
                  </a:cubicBezTo>
                  <a:cubicBezTo>
                    <a:pt x="89" y="86"/>
                    <a:pt x="89" y="86"/>
                    <a:pt x="89" y="86"/>
                  </a:cubicBezTo>
                  <a:cubicBezTo>
                    <a:pt x="89" y="85"/>
                    <a:pt x="89" y="85"/>
                    <a:pt x="89" y="85"/>
                  </a:cubicBezTo>
                  <a:cubicBezTo>
                    <a:pt x="89" y="84"/>
                    <a:pt x="89" y="84"/>
                    <a:pt x="89" y="84"/>
                  </a:cubicBezTo>
                  <a:cubicBezTo>
                    <a:pt x="89" y="82"/>
                    <a:pt x="89" y="82"/>
                    <a:pt x="89" y="82"/>
                  </a:cubicBezTo>
                  <a:cubicBezTo>
                    <a:pt x="89" y="82"/>
                    <a:pt x="89" y="82"/>
                    <a:pt x="89" y="82"/>
                  </a:cubicBezTo>
                  <a:cubicBezTo>
                    <a:pt x="89" y="81"/>
                    <a:pt x="89" y="81"/>
                    <a:pt x="89" y="81"/>
                  </a:cubicBezTo>
                  <a:cubicBezTo>
                    <a:pt x="90" y="81"/>
                    <a:pt x="90" y="81"/>
                    <a:pt x="90" y="81"/>
                  </a:cubicBezTo>
                  <a:cubicBezTo>
                    <a:pt x="90" y="80"/>
                    <a:pt x="90" y="80"/>
                    <a:pt x="90" y="80"/>
                  </a:cubicBezTo>
                  <a:cubicBezTo>
                    <a:pt x="90" y="80"/>
                    <a:pt x="90" y="80"/>
                    <a:pt x="90" y="80"/>
                  </a:cubicBezTo>
                  <a:cubicBezTo>
                    <a:pt x="90" y="79"/>
                    <a:pt x="90" y="79"/>
                    <a:pt x="90" y="79"/>
                  </a:cubicBezTo>
                  <a:cubicBezTo>
                    <a:pt x="91" y="79"/>
                    <a:pt x="91" y="79"/>
                    <a:pt x="91" y="79"/>
                  </a:cubicBezTo>
                  <a:cubicBezTo>
                    <a:pt x="91" y="78"/>
                    <a:pt x="91" y="78"/>
                    <a:pt x="91" y="78"/>
                  </a:cubicBezTo>
                  <a:cubicBezTo>
                    <a:pt x="91" y="78"/>
                    <a:pt x="91" y="78"/>
                    <a:pt x="91" y="78"/>
                  </a:cubicBezTo>
                  <a:cubicBezTo>
                    <a:pt x="91" y="77"/>
                    <a:pt x="91" y="77"/>
                    <a:pt x="91" y="77"/>
                  </a:cubicBezTo>
                  <a:cubicBezTo>
                    <a:pt x="90" y="77"/>
                    <a:pt x="90" y="77"/>
                    <a:pt x="90" y="77"/>
                  </a:cubicBezTo>
                  <a:cubicBezTo>
                    <a:pt x="90" y="76"/>
                    <a:pt x="90" y="76"/>
                    <a:pt x="90" y="76"/>
                  </a:cubicBezTo>
                  <a:cubicBezTo>
                    <a:pt x="90" y="76"/>
                    <a:pt x="90" y="76"/>
                    <a:pt x="90" y="76"/>
                  </a:cubicBezTo>
                  <a:cubicBezTo>
                    <a:pt x="89" y="75"/>
                    <a:pt x="89" y="75"/>
                    <a:pt x="89" y="75"/>
                  </a:cubicBezTo>
                  <a:cubicBezTo>
                    <a:pt x="89" y="75"/>
                    <a:pt x="89" y="75"/>
                    <a:pt x="89" y="75"/>
                  </a:cubicBezTo>
                  <a:cubicBezTo>
                    <a:pt x="88" y="75"/>
                    <a:pt x="88" y="75"/>
                    <a:pt x="88" y="75"/>
                  </a:cubicBezTo>
                  <a:cubicBezTo>
                    <a:pt x="89" y="74"/>
                    <a:pt x="89" y="74"/>
                    <a:pt x="89" y="74"/>
                  </a:cubicBezTo>
                  <a:cubicBezTo>
                    <a:pt x="89" y="74"/>
                    <a:pt x="89" y="74"/>
                    <a:pt x="89" y="74"/>
                  </a:cubicBezTo>
                  <a:cubicBezTo>
                    <a:pt x="90" y="73"/>
                    <a:pt x="90" y="73"/>
                    <a:pt x="90" y="73"/>
                  </a:cubicBezTo>
                  <a:cubicBezTo>
                    <a:pt x="90" y="73"/>
                    <a:pt x="90" y="73"/>
                    <a:pt x="90" y="73"/>
                  </a:cubicBezTo>
                  <a:cubicBezTo>
                    <a:pt x="91" y="72"/>
                    <a:pt x="91" y="72"/>
                    <a:pt x="91" y="72"/>
                  </a:cubicBezTo>
                  <a:cubicBezTo>
                    <a:pt x="91" y="72"/>
                    <a:pt x="91" y="72"/>
                    <a:pt x="91" y="72"/>
                  </a:cubicBezTo>
                  <a:cubicBezTo>
                    <a:pt x="91" y="71"/>
                    <a:pt x="91" y="71"/>
                    <a:pt x="91" y="71"/>
                  </a:cubicBezTo>
                  <a:cubicBezTo>
                    <a:pt x="91" y="71"/>
                    <a:pt x="91" y="71"/>
                    <a:pt x="91" y="71"/>
                  </a:cubicBezTo>
                  <a:cubicBezTo>
                    <a:pt x="90" y="69"/>
                    <a:pt x="90" y="69"/>
                    <a:pt x="90" y="69"/>
                  </a:cubicBezTo>
                  <a:cubicBezTo>
                    <a:pt x="90" y="67"/>
                    <a:pt x="90" y="67"/>
                    <a:pt x="90" y="67"/>
                  </a:cubicBezTo>
                  <a:cubicBezTo>
                    <a:pt x="90" y="66"/>
                    <a:pt x="90" y="66"/>
                    <a:pt x="90" y="66"/>
                  </a:cubicBezTo>
                  <a:cubicBezTo>
                    <a:pt x="90" y="64"/>
                    <a:pt x="90" y="64"/>
                    <a:pt x="90" y="64"/>
                  </a:cubicBezTo>
                  <a:cubicBezTo>
                    <a:pt x="91" y="64"/>
                    <a:pt x="91" y="64"/>
                    <a:pt x="91" y="64"/>
                  </a:cubicBezTo>
                  <a:cubicBezTo>
                    <a:pt x="92" y="63"/>
                    <a:pt x="92" y="63"/>
                    <a:pt x="92" y="63"/>
                  </a:cubicBezTo>
                  <a:cubicBezTo>
                    <a:pt x="92" y="63"/>
                    <a:pt x="92" y="63"/>
                    <a:pt x="92" y="63"/>
                  </a:cubicBezTo>
                  <a:cubicBezTo>
                    <a:pt x="93" y="63"/>
                    <a:pt x="93" y="63"/>
                    <a:pt x="93" y="63"/>
                  </a:cubicBezTo>
                  <a:cubicBezTo>
                    <a:pt x="93" y="62"/>
                    <a:pt x="93" y="62"/>
                    <a:pt x="93" y="62"/>
                  </a:cubicBezTo>
                  <a:cubicBezTo>
                    <a:pt x="94" y="62"/>
                    <a:pt x="94" y="62"/>
                    <a:pt x="94" y="62"/>
                  </a:cubicBezTo>
                  <a:cubicBezTo>
                    <a:pt x="94" y="61"/>
                    <a:pt x="94" y="61"/>
                    <a:pt x="94" y="61"/>
                  </a:cubicBezTo>
                  <a:close/>
                  <a:moveTo>
                    <a:pt x="33" y="44"/>
                  </a:moveTo>
                  <a:cubicBezTo>
                    <a:pt x="32" y="46"/>
                    <a:pt x="32" y="46"/>
                    <a:pt x="32" y="46"/>
                  </a:cubicBezTo>
                  <a:cubicBezTo>
                    <a:pt x="32" y="46"/>
                    <a:pt x="29" y="46"/>
                    <a:pt x="29" y="46"/>
                  </a:cubicBezTo>
                  <a:cubicBezTo>
                    <a:pt x="28" y="46"/>
                    <a:pt x="28" y="46"/>
                    <a:pt x="28" y="46"/>
                  </a:cubicBezTo>
                  <a:cubicBezTo>
                    <a:pt x="28" y="46"/>
                    <a:pt x="28" y="49"/>
                    <a:pt x="28" y="49"/>
                  </a:cubicBezTo>
                  <a:cubicBezTo>
                    <a:pt x="25" y="50"/>
                    <a:pt x="25" y="50"/>
                    <a:pt x="25" y="50"/>
                  </a:cubicBezTo>
                  <a:cubicBezTo>
                    <a:pt x="25" y="50"/>
                    <a:pt x="24" y="47"/>
                    <a:pt x="24" y="47"/>
                  </a:cubicBezTo>
                  <a:cubicBezTo>
                    <a:pt x="22" y="47"/>
                    <a:pt x="22" y="47"/>
                    <a:pt x="22" y="47"/>
                  </a:cubicBezTo>
                  <a:cubicBezTo>
                    <a:pt x="22" y="47"/>
                    <a:pt x="20" y="49"/>
                    <a:pt x="20" y="49"/>
                  </a:cubicBezTo>
                  <a:cubicBezTo>
                    <a:pt x="18" y="48"/>
                    <a:pt x="18" y="48"/>
                    <a:pt x="18" y="48"/>
                  </a:cubicBezTo>
                  <a:cubicBezTo>
                    <a:pt x="18" y="48"/>
                    <a:pt x="19" y="45"/>
                    <a:pt x="19" y="45"/>
                  </a:cubicBezTo>
                  <a:cubicBezTo>
                    <a:pt x="18" y="44"/>
                    <a:pt x="18" y="44"/>
                    <a:pt x="18" y="44"/>
                  </a:cubicBezTo>
                  <a:cubicBezTo>
                    <a:pt x="18" y="44"/>
                    <a:pt x="15" y="43"/>
                    <a:pt x="15" y="43"/>
                  </a:cubicBezTo>
                  <a:cubicBezTo>
                    <a:pt x="14" y="41"/>
                    <a:pt x="14" y="41"/>
                    <a:pt x="14" y="41"/>
                  </a:cubicBezTo>
                  <a:cubicBezTo>
                    <a:pt x="14" y="41"/>
                    <a:pt x="17" y="39"/>
                    <a:pt x="17" y="39"/>
                  </a:cubicBezTo>
                  <a:cubicBezTo>
                    <a:pt x="17" y="38"/>
                    <a:pt x="17" y="38"/>
                    <a:pt x="17" y="38"/>
                  </a:cubicBezTo>
                  <a:cubicBezTo>
                    <a:pt x="17" y="38"/>
                    <a:pt x="15" y="36"/>
                    <a:pt x="15" y="36"/>
                  </a:cubicBezTo>
                  <a:cubicBezTo>
                    <a:pt x="16" y="34"/>
                    <a:pt x="16" y="34"/>
                    <a:pt x="16" y="34"/>
                  </a:cubicBezTo>
                  <a:cubicBezTo>
                    <a:pt x="16" y="34"/>
                    <a:pt x="19" y="34"/>
                    <a:pt x="19" y="34"/>
                  </a:cubicBezTo>
                  <a:cubicBezTo>
                    <a:pt x="20" y="33"/>
                    <a:pt x="20" y="33"/>
                    <a:pt x="20" y="33"/>
                  </a:cubicBezTo>
                  <a:cubicBezTo>
                    <a:pt x="20" y="33"/>
                    <a:pt x="21" y="31"/>
                    <a:pt x="21" y="31"/>
                  </a:cubicBezTo>
                  <a:cubicBezTo>
                    <a:pt x="23" y="30"/>
                    <a:pt x="23" y="30"/>
                    <a:pt x="23" y="30"/>
                  </a:cubicBezTo>
                  <a:cubicBezTo>
                    <a:pt x="23" y="30"/>
                    <a:pt x="25" y="32"/>
                    <a:pt x="25" y="32"/>
                  </a:cubicBezTo>
                  <a:cubicBezTo>
                    <a:pt x="26" y="33"/>
                    <a:pt x="26" y="33"/>
                    <a:pt x="26" y="33"/>
                  </a:cubicBezTo>
                  <a:cubicBezTo>
                    <a:pt x="26" y="33"/>
                    <a:pt x="28" y="31"/>
                    <a:pt x="28" y="31"/>
                  </a:cubicBezTo>
                  <a:cubicBezTo>
                    <a:pt x="30" y="32"/>
                    <a:pt x="30" y="32"/>
                    <a:pt x="30" y="32"/>
                  </a:cubicBezTo>
                  <a:cubicBezTo>
                    <a:pt x="30" y="32"/>
                    <a:pt x="30" y="35"/>
                    <a:pt x="30" y="35"/>
                  </a:cubicBezTo>
                  <a:cubicBezTo>
                    <a:pt x="30" y="36"/>
                    <a:pt x="30" y="36"/>
                    <a:pt x="30" y="36"/>
                  </a:cubicBezTo>
                  <a:cubicBezTo>
                    <a:pt x="30" y="36"/>
                    <a:pt x="33" y="36"/>
                    <a:pt x="33" y="37"/>
                  </a:cubicBezTo>
                  <a:cubicBezTo>
                    <a:pt x="34" y="39"/>
                    <a:pt x="34" y="39"/>
                    <a:pt x="34" y="39"/>
                  </a:cubicBezTo>
                  <a:cubicBezTo>
                    <a:pt x="34" y="39"/>
                    <a:pt x="32" y="40"/>
                    <a:pt x="32" y="40"/>
                  </a:cubicBezTo>
                  <a:cubicBezTo>
                    <a:pt x="31" y="42"/>
                    <a:pt x="31" y="42"/>
                    <a:pt x="31" y="42"/>
                  </a:cubicBezTo>
                  <a:cubicBezTo>
                    <a:pt x="31" y="42"/>
                    <a:pt x="33" y="44"/>
                    <a:pt x="33" y="44"/>
                  </a:cubicBezTo>
                  <a:close/>
                  <a:moveTo>
                    <a:pt x="73" y="32"/>
                  </a:moveTo>
                  <a:cubicBezTo>
                    <a:pt x="73" y="32"/>
                    <a:pt x="73" y="32"/>
                    <a:pt x="73" y="32"/>
                  </a:cubicBezTo>
                  <a:cubicBezTo>
                    <a:pt x="73" y="33"/>
                    <a:pt x="67" y="35"/>
                    <a:pt x="67" y="35"/>
                  </a:cubicBezTo>
                  <a:cubicBezTo>
                    <a:pt x="66" y="37"/>
                    <a:pt x="66" y="37"/>
                    <a:pt x="66" y="37"/>
                  </a:cubicBezTo>
                  <a:cubicBezTo>
                    <a:pt x="66" y="37"/>
                    <a:pt x="69" y="43"/>
                    <a:pt x="68" y="43"/>
                  </a:cubicBezTo>
                  <a:cubicBezTo>
                    <a:pt x="65" y="46"/>
                    <a:pt x="65" y="46"/>
                    <a:pt x="65" y="46"/>
                  </a:cubicBezTo>
                  <a:cubicBezTo>
                    <a:pt x="65" y="46"/>
                    <a:pt x="59" y="44"/>
                    <a:pt x="59" y="44"/>
                  </a:cubicBezTo>
                  <a:cubicBezTo>
                    <a:pt x="57" y="45"/>
                    <a:pt x="57" y="45"/>
                    <a:pt x="57" y="45"/>
                  </a:cubicBezTo>
                  <a:cubicBezTo>
                    <a:pt x="57" y="45"/>
                    <a:pt x="55" y="50"/>
                    <a:pt x="54" y="50"/>
                  </a:cubicBezTo>
                  <a:cubicBezTo>
                    <a:pt x="50" y="50"/>
                    <a:pt x="50" y="50"/>
                    <a:pt x="50" y="50"/>
                  </a:cubicBezTo>
                  <a:cubicBezTo>
                    <a:pt x="49" y="50"/>
                    <a:pt x="47" y="45"/>
                    <a:pt x="47" y="45"/>
                  </a:cubicBezTo>
                  <a:cubicBezTo>
                    <a:pt x="45" y="44"/>
                    <a:pt x="45" y="44"/>
                    <a:pt x="45" y="44"/>
                  </a:cubicBezTo>
                  <a:cubicBezTo>
                    <a:pt x="45" y="44"/>
                    <a:pt x="39" y="46"/>
                    <a:pt x="39" y="46"/>
                  </a:cubicBezTo>
                  <a:cubicBezTo>
                    <a:pt x="36" y="43"/>
                    <a:pt x="36" y="43"/>
                    <a:pt x="36" y="43"/>
                  </a:cubicBezTo>
                  <a:cubicBezTo>
                    <a:pt x="36" y="43"/>
                    <a:pt x="38" y="37"/>
                    <a:pt x="38" y="37"/>
                  </a:cubicBezTo>
                  <a:cubicBezTo>
                    <a:pt x="37" y="35"/>
                    <a:pt x="37" y="35"/>
                    <a:pt x="37" y="35"/>
                  </a:cubicBezTo>
                  <a:cubicBezTo>
                    <a:pt x="37" y="35"/>
                    <a:pt x="31" y="32"/>
                    <a:pt x="31" y="32"/>
                  </a:cubicBezTo>
                  <a:cubicBezTo>
                    <a:pt x="31" y="28"/>
                    <a:pt x="31" y="28"/>
                    <a:pt x="31" y="28"/>
                  </a:cubicBezTo>
                  <a:cubicBezTo>
                    <a:pt x="31" y="27"/>
                    <a:pt x="37" y="25"/>
                    <a:pt x="37" y="25"/>
                  </a:cubicBezTo>
                  <a:cubicBezTo>
                    <a:pt x="38" y="23"/>
                    <a:pt x="38" y="23"/>
                    <a:pt x="38" y="23"/>
                  </a:cubicBezTo>
                  <a:cubicBezTo>
                    <a:pt x="38" y="23"/>
                    <a:pt x="36" y="17"/>
                    <a:pt x="36" y="17"/>
                  </a:cubicBezTo>
                  <a:cubicBezTo>
                    <a:pt x="39" y="14"/>
                    <a:pt x="39" y="14"/>
                    <a:pt x="39" y="14"/>
                  </a:cubicBezTo>
                  <a:cubicBezTo>
                    <a:pt x="39" y="14"/>
                    <a:pt x="45" y="16"/>
                    <a:pt x="45" y="16"/>
                  </a:cubicBezTo>
                  <a:cubicBezTo>
                    <a:pt x="47" y="15"/>
                    <a:pt x="47" y="15"/>
                    <a:pt x="47" y="15"/>
                  </a:cubicBezTo>
                  <a:cubicBezTo>
                    <a:pt x="47" y="15"/>
                    <a:pt x="50" y="10"/>
                    <a:pt x="50" y="10"/>
                  </a:cubicBezTo>
                  <a:cubicBezTo>
                    <a:pt x="55" y="10"/>
                    <a:pt x="55" y="10"/>
                    <a:pt x="55" y="10"/>
                  </a:cubicBezTo>
                  <a:cubicBezTo>
                    <a:pt x="55" y="10"/>
                    <a:pt x="57" y="15"/>
                    <a:pt x="57" y="15"/>
                  </a:cubicBezTo>
                  <a:cubicBezTo>
                    <a:pt x="59" y="16"/>
                    <a:pt x="59" y="16"/>
                    <a:pt x="59" y="16"/>
                  </a:cubicBezTo>
                  <a:cubicBezTo>
                    <a:pt x="59" y="16"/>
                    <a:pt x="65" y="14"/>
                    <a:pt x="65" y="14"/>
                  </a:cubicBezTo>
                  <a:cubicBezTo>
                    <a:pt x="69" y="17"/>
                    <a:pt x="69" y="17"/>
                    <a:pt x="69" y="17"/>
                  </a:cubicBezTo>
                  <a:cubicBezTo>
                    <a:pt x="69" y="18"/>
                    <a:pt x="66" y="23"/>
                    <a:pt x="66" y="23"/>
                  </a:cubicBezTo>
                  <a:cubicBezTo>
                    <a:pt x="67" y="25"/>
                    <a:pt x="67" y="25"/>
                    <a:pt x="67" y="25"/>
                  </a:cubicBezTo>
                  <a:cubicBezTo>
                    <a:pt x="67" y="25"/>
                    <a:pt x="73" y="28"/>
                    <a:pt x="73" y="28"/>
                  </a:cubicBezTo>
                  <a:cubicBezTo>
                    <a:pt x="73" y="32"/>
                    <a:pt x="73" y="32"/>
                    <a:pt x="73" y="32"/>
                  </a:cubicBezTo>
                  <a:close/>
                </a:path>
              </a:pathLst>
            </a:custGeom>
            <a:solidFill>
              <a:schemeClr val="bg1"/>
            </a:solidFill>
            <a:ln>
              <a:noFill/>
            </a:ln>
          </p:spPr>
          <p:txBody>
            <a:bodyPr vert="horz" wrap="square" lIns="121920" tIns="60960" rIns="121920" bIns="60960" numCol="1" anchor="t" anchorCtr="0" compatLnSpc="1"/>
            <a:lstStyle/>
            <a:p>
              <a:endParaRPr lang="zh-CN" altLang="en-US" sz="2400">
                <a:solidFill>
                  <a:schemeClr val="bg1"/>
                </a:solidFill>
              </a:endParaRPr>
            </a:p>
          </p:txBody>
        </p:sp>
      </p:grpSp>
      <p:grpSp>
        <p:nvGrpSpPr>
          <p:cNvPr id="8" name="组合 7"/>
          <p:cNvGrpSpPr/>
          <p:nvPr/>
        </p:nvGrpSpPr>
        <p:grpSpPr>
          <a:xfrm>
            <a:off x="6923420" y="2858468"/>
            <a:ext cx="1316869" cy="1291777"/>
            <a:chOff x="5192565" y="2143850"/>
            <a:chExt cx="987652" cy="968833"/>
          </a:xfrm>
        </p:grpSpPr>
        <p:grpSp>
          <p:nvGrpSpPr>
            <p:cNvPr id="87" name="Group 68"/>
            <p:cNvGrpSpPr/>
            <p:nvPr/>
          </p:nvGrpSpPr>
          <p:grpSpPr>
            <a:xfrm>
              <a:off x="5227488" y="2406237"/>
              <a:ext cx="360476" cy="360476"/>
              <a:chOff x="7287419" y="2577307"/>
              <a:chExt cx="464344" cy="464344"/>
            </a:xfrm>
            <a:solidFill>
              <a:schemeClr val="bg2"/>
            </a:solidFill>
          </p:grpSpPr>
          <p:sp>
            <p:nvSpPr>
              <p:cNvPr id="88" name="AutoShape 56"/>
              <p:cNvSpPr/>
              <p:nvPr/>
            </p:nvSpPr>
            <p:spPr bwMode="auto">
              <a:xfrm>
                <a:off x="7287419" y="2577307"/>
                <a:ext cx="145256"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7316"/>
                    </a:moveTo>
                    <a:cubicBezTo>
                      <a:pt x="16954" y="7352"/>
                      <a:pt x="16923" y="7387"/>
                      <a:pt x="16883" y="7423"/>
                    </a:cubicBezTo>
                    <a:cubicBezTo>
                      <a:pt x="16677" y="7601"/>
                      <a:pt x="16414" y="7770"/>
                      <a:pt x="16066" y="7920"/>
                    </a:cubicBezTo>
                    <a:cubicBezTo>
                      <a:pt x="16057" y="7924"/>
                      <a:pt x="16044" y="7927"/>
                      <a:pt x="16038" y="7931"/>
                    </a:cubicBezTo>
                    <a:cubicBezTo>
                      <a:pt x="15662" y="8092"/>
                      <a:pt x="15214" y="8234"/>
                      <a:pt x="14705" y="8354"/>
                    </a:cubicBezTo>
                    <a:cubicBezTo>
                      <a:pt x="14697" y="8357"/>
                      <a:pt x="14692" y="8358"/>
                      <a:pt x="14686" y="8359"/>
                    </a:cubicBezTo>
                    <a:cubicBezTo>
                      <a:pt x="14163" y="8482"/>
                      <a:pt x="13584" y="8581"/>
                      <a:pt x="12960" y="8649"/>
                    </a:cubicBezTo>
                    <a:cubicBezTo>
                      <a:pt x="12279" y="8726"/>
                      <a:pt x="11560" y="8774"/>
                      <a:pt x="10800" y="8774"/>
                    </a:cubicBezTo>
                    <a:cubicBezTo>
                      <a:pt x="10037" y="8774"/>
                      <a:pt x="9318" y="8726"/>
                      <a:pt x="8640" y="8649"/>
                    </a:cubicBezTo>
                    <a:cubicBezTo>
                      <a:pt x="8016" y="8581"/>
                      <a:pt x="7435" y="8482"/>
                      <a:pt x="6914" y="8359"/>
                    </a:cubicBezTo>
                    <a:cubicBezTo>
                      <a:pt x="6908" y="8358"/>
                      <a:pt x="6901" y="8357"/>
                      <a:pt x="6893" y="8354"/>
                    </a:cubicBezTo>
                    <a:cubicBezTo>
                      <a:pt x="6385" y="8234"/>
                      <a:pt x="5937" y="8092"/>
                      <a:pt x="5562" y="7931"/>
                    </a:cubicBezTo>
                    <a:cubicBezTo>
                      <a:pt x="5553" y="7927"/>
                      <a:pt x="5541" y="7924"/>
                      <a:pt x="5531" y="7920"/>
                    </a:cubicBezTo>
                    <a:cubicBezTo>
                      <a:pt x="5184" y="7770"/>
                      <a:pt x="4921" y="7601"/>
                      <a:pt x="4715" y="7423"/>
                    </a:cubicBezTo>
                    <a:cubicBezTo>
                      <a:pt x="4676" y="7387"/>
                      <a:pt x="4644" y="7352"/>
                      <a:pt x="4612" y="7316"/>
                    </a:cubicBezTo>
                    <a:cubicBezTo>
                      <a:pt x="4437" y="7136"/>
                      <a:pt x="4320" y="6947"/>
                      <a:pt x="4320" y="6750"/>
                    </a:cubicBezTo>
                    <a:cubicBezTo>
                      <a:pt x="4320" y="6550"/>
                      <a:pt x="4437" y="6362"/>
                      <a:pt x="4612" y="6181"/>
                    </a:cubicBezTo>
                    <a:cubicBezTo>
                      <a:pt x="4644" y="6146"/>
                      <a:pt x="4676" y="6110"/>
                      <a:pt x="4715" y="6076"/>
                    </a:cubicBezTo>
                    <a:cubicBezTo>
                      <a:pt x="4921" y="5898"/>
                      <a:pt x="5184" y="5729"/>
                      <a:pt x="5531" y="5577"/>
                    </a:cubicBezTo>
                    <a:cubicBezTo>
                      <a:pt x="5541" y="5574"/>
                      <a:pt x="5553" y="5571"/>
                      <a:pt x="5562" y="5567"/>
                    </a:cubicBezTo>
                    <a:cubicBezTo>
                      <a:pt x="5937" y="5407"/>
                      <a:pt x="6385" y="5264"/>
                      <a:pt x="6893" y="5144"/>
                    </a:cubicBezTo>
                    <a:cubicBezTo>
                      <a:pt x="6901" y="5142"/>
                      <a:pt x="6908" y="5140"/>
                      <a:pt x="6914" y="5138"/>
                    </a:cubicBezTo>
                    <a:cubicBezTo>
                      <a:pt x="7435" y="5017"/>
                      <a:pt x="8016" y="4918"/>
                      <a:pt x="8640" y="4848"/>
                    </a:cubicBezTo>
                    <a:cubicBezTo>
                      <a:pt x="9318" y="4773"/>
                      <a:pt x="10037" y="4725"/>
                      <a:pt x="10800" y="4725"/>
                    </a:cubicBezTo>
                    <a:cubicBezTo>
                      <a:pt x="11560" y="4725"/>
                      <a:pt x="12279" y="4773"/>
                      <a:pt x="12960" y="4848"/>
                    </a:cubicBezTo>
                    <a:cubicBezTo>
                      <a:pt x="13584" y="4918"/>
                      <a:pt x="14163" y="5017"/>
                      <a:pt x="14686" y="5138"/>
                    </a:cubicBezTo>
                    <a:cubicBezTo>
                      <a:pt x="14692" y="5140"/>
                      <a:pt x="14697" y="5142"/>
                      <a:pt x="14705" y="5144"/>
                    </a:cubicBezTo>
                    <a:cubicBezTo>
                      <a:pt x="15214" y="5264"/>
                      <a:pt x="15662" y="5407"/>
                      <a:pt x="16038" y="5567"/>
                    </a:cubicBezTo>
                    <a:cubicBezTo>
                      <a:pt x="16044" y="5571"/>
                      <a:pt x="16057" y="5574"/>
                      <a:pt x="16066" y="5577"/>
                    </a:cubicBezTo>
                    <a:cubicBezTo>
                      <a:pt x="16414" y="5729"/>
                      <a:pt x="16677" y="5898"/>
                      <a:pt x="16883" y="6076"/>
                    </a:cubicBezTo>
                    <a:cubicBezTo>
                      <a:pt x="16923" y="6110"/>
                      <a:pt x="16954" y="6146"/>
                      <a:pt x="16988" y="6181"/>
                    </a:cubicBezTo>
                    <a:cubicBezTo>
                      <a:pt x="17161" y="6362"/>
                      <a:pt x="17280" y="6550"/>
                      <a:pt x="17280" y="6750"/>
                    </a:cubicBezTo>
                    <a:cubicBezTo>
                      <a:pt x="17280" y="6947"/>
                      <a:pt x="17161" y="7136"/>
                      <a:pt x="16988" y="7316"/>
                    </a:cubicBezTo>
                    <a:moveTo>
                      <a:pt x="12960" y="19575"/>
                    </a:moveTo>
                    <a:cubicBezTo>
                      <a:pt x="12960" y="19948"/>
                      <a:pt x="11992" y="20249"/>
                      <a:pt x="10800" y="20249"/>
                    </a:cubicBezTo>
                    <a:cubicBezTo>
                      <a:pt x="9606" y="20249"/>
                      <a:pt x="8640" y="19948"/>
                      <a:pt x="8640" y="19575"/>
                    </a:cubicBezTo>
                    <a:lnTo>
                      <a:pt x="8640" y="10056"/>
                    </a:lnTo>
                    <a:cubicBezTo>
                      <a:pt x="9338" y="10101"/>
                      <a:pt x="10059" y="10124"/>
                      <a:pt x="10800" y="10124"/>
                    </a:cubicBezTo>
                    <a:cubicBezTo>
                      <a:pt x="11541" y="10124"/>
                      <a:pt x="12262" y="10101"/>
                      <a:pt x="12960" y="10056"/>
                    </a:cubicBezTo>
                    <a:cubicBezTo>
                      <a:pt x="12960" y="10056"/>
                      <a:pt x="12960" y="19575"/>
                      <a:pt x="12960" y="19575"/>
                    </a:cubicBezTo>
                    <a:close/>
                    <a:moveTo>
                      <a:pt x="8640" y="2025"/>
                    </a:moveTo>
                    <a:cubicBezTo>
                      <a:pt x="8640" y="1651"/>
                      <a:pt x="9606" y="1350"/>
                      <a:pt x="10800" y="1350"/>
                    </a:cubicBezTo>
                    <a:cubicBezTo>
                      <a:pt x="11992" y="1350"/>
                      <a:pt x="12960" y="1651"/>
                      <a:pt x="12960" y="2025"/>
                    </a:cubicBezTo>
                    <a:lnTo>
                      <a:pt x="12960" y="3442"/>
                    </a:lnTo>
                    <a:cubicBezTo>
                      <a:pt x="12262" y="3398"/>
                      <a:pt x="11541" y="3375"/>
                      <a:pt x="10800" y="3375"/>
                    </a:cubicBezTo>
                    <a:cubicBezTo>
                      <a:pt x="10059" y="3375"/>
                      <a:pt x="9338" y="3398"/>
                      <a:pt x="8640" y="3442"/>
                    </a:cubicBezTo>
                    <a:cubicBezTo>
                      <a:pt x="8640" y="3442"/>
                      <a:pt x="8640" y="2025"/>
                      <a:pt x="8640" y="2025"/>
                    </a:cubicBezTo>
                    <a:close/>
                    <a:moveTo>
                      <a:pt x="17280" y="4064"/>
                    </a:moveTo>
                    <a:lnTo>
                      <a:pt x="17280" y="2025"/>
                    </a:lnTo>
                    <a:cubicBezTo>
                      <a:pt x="17280" y="908"/>
                      <a:pt x="14373" y="0"/>
                      <a:pt x="10800" y="0"/>
                    </a:cubicBezTo>
                    <a:cubicBezTo>
                      <a:pt x="7225" y="0"/>
                      <a:pt x="4320" y="908"/>
                      <a:pt x="4320" y="2025"/>
                    </a:cubicBezTo>
                    <a:lnTo>
                      <a:pt x="4320" y="4064"/>
                    </a:lnTo>
                    <a:cubicBezTo>
                      <a:pt x="1710" y="4681"/>
                      <a:pt x="0" y="5649"/>
                      <a:pt x="0" y="6750"/>
                    </a:cubicBezTo>
                    <a:cubicBezTo>
                      <a:pt x="0" y="7850"/>
                      <a:pt x="1710" y="8818"/>
                      <a:pt x="4320" y="9434"/>
                    </a:cubicBezTo>
                    <a:lnTo>
                      <a:pt x="4320" y="19575"/>
                    </a:lnTo>
                    <a:cubicBezTo>
                      <a:pt x="4320" y="20691"/>
                      <a:pt x="7225" y="21599"/>
                      <a:pt x="10800" y="21599"/>
                    </a:cubicBezTo>
                    <a:cubicBezTo>
                      <a:pt x="14373" y="21599"/>
                      <a:pt x="17280" y="20691"/>
                      <a:pt x="17280" y="19575"/>
                    </a:cubicBezTo>
                    <a:lnTo>
                      <a:pt x="17280" y="9434"/>
                    </a:lnTo>
                    <a:cubicBezTo>
                      <a:pt x="19889" y="8818"/>
                      <a:pt x="21600" y="7850"/>
                      <a:pt x="21600" y="6750"/>
                    </a:cubicBezTo>
                    <a:cubicBezTo>
                      <a:pt x="21600" y="5649"/>
                      <a:pt x="19889" y="4681"/>
                      <a:pt x="17280" y="4064"/>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chemeClr val="bg1"/>
                  </a:solidFill>
                  <a:effectLst>
                    <a:outerShdw blurRad="38100" dist="38100" dir="2700000" algn="tl">
                      <a:srgbClr val="000000"/>
                    </a:outerShdw>
                  </a:effectLst>
                  <a:latin typeface="Gill Sans" panose="020B0502020104020203" charset="0"/>
                  <a:sym typeface="Gill Sans" panose="020B0502020104020203" charset="0"/>
                </a:endParaRPr>
              </a:p>
            </p:txBody>
          </p:sp>
          <p:sp>
            <p:nvSpPr>
              <p:cNvPr id="89" name="AutoShape 57"/>
              <p:cNvSpPr/>
              <p:nvPr/>
            </p:nvSpPr>
            <p:spPr bwMode="auto">
              <a:xfrm>
                <a:off x="7606507" y="2577307"/>
                <a:ext cx="145256"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7316"/>
                    </a:moveTo>
                    <a:cubicBezTo>
                      <a:pt x="16954" y="7352"/>
                      <a:pt x="16923" y="7387"/>
                      <a:pt x="16883" y="7423"/>
                    </a:cubicBezTo>
                    <a:cubicBezTo>
                      <a:pt x="16677" y="7601"/>
                      <a:pt x="16414" y="7770"/>
                      <a:pt x="16066" y="7920"/>
                    </a:cubicBezTo>
                    <a:cubicBezTo>
                      <a:pt x="16057" y="7924"/>
                      <a:pt x="16044" y="7927"/>
                      <a:pt x="16038" y="7931"/>
                    </a:cubicBezTo>
                    <a:cubicBezTo>
                      <a:pt x="15662" y="8092"/>
                      <a:pt x="15214" y="8234"/>
                      <a:pt x="14705" y="8354"/>
                    </a:cubicBezTo>
                    <a:cubicBezTo>
                      <a:pt x="14697" y="8357"/>
                      <a:pt x="14692" y="8358"/>
                      <a:pt x="14686" y="8359"/>
                    </a:cubicBezTo>
                    <a:cubicBezTo>
                      <a:pt x="14163" y="8482"/>
                      <a:pt x="13584" y="8581"/>
                      <a:pt x="12960" y="8649"/>
                    </a:cubicBezTo>
                    <a:cubicBezTo>
                      <a:pt x="12279" y="8726"/>
                      <a:pt x="11560" y="8774"/>
                      <a:pt x="10800" y="8774"/>
                    </a:cubicBezTo>
                    <a:cubicBezTo>
                      <a:pt x="10037" y="8774"/>
                      <a:pt x="9318" y="8726"/>
                      <a:pt x="8640" y="8649"/>
                    </a:cubicBezTo>
                    <a:cubicBezTo>
                      <a:pt x="8016" y="8581"/>
                      <a:pt x="7435" y="8482"/>
                      <a:pt x="6914" y="8359"/>
                    </a:cubicBezTo>
                    <a:cubicBezTo>
                      <a:pt x="6908" y="8358"/>
                      <a:pt x="6901" y="8357"/>
                      <a:pt x="6893" y="8354"/>
                    </a:cubicBezTo>
                    <a:cubicBezTo>
                      <a:pt x="6385" y="8234"/>
                      <a:pt x="5937" y="8092"/>
                      <a:pt x="5562" y="7931"/>
                    </a:cubicBezTo>
                    <a:cubicBezTo>
                      <a:pt x="5553" y="7927"/>
                      <a:pt x="5541" y="7924"/>
                      <a:pt x="5531" y="7920"/>
                    </a:cubicBezTo>
                    <a:cubicBezTo>
                      <a:pt x="5184" y="7770"/>
                      <a:pt x="4921" y="7601"/>
                      <a:pt x="4715" y="7423"/>
                    </a:cubicBezTo>
                    <a:cubicBezTo>
                      <a:pt x="4676" y="7387"/>
                      <a:pt x="4644" y="7352"/>
                      <a:pt x="4612" y="7316"/>
                    </a:cubicBezTo>
                    <a:cubicBezTo>
                      <a:pt x="4437" y="7136"/>
                      <a:pt x="4320" y="6947"/>
                      <a:pt x="4320" y="6750"/>
                    </a:cubicBezTo>
                    <a:cubicBezTo>
                      <a:pt x="4320" y="6550"/>
                      <a:pt x="4437" y="6362"/>
                      <a:pt x="4612" y="6181"/>
                    </a:cubicBezTo>
                    <a:cubicBezTo>
                      <a:pt x="4644" y="6146"/>
                      <a:pt x="4676" y="6110"/>
                      <a:pt x="4715" y="6076"/>
                    </a:cubicBezTo>
                    <a:cubicBezTo>
                      <a:pt x="4921" y="5898"/>
                      <a:pt x="5184" y="5729"/>
                      <a:pt x="5531" y="5577"/>
                    </a:cubicBezTo>
                    <a:cubicBezTo>
                      <a:pt x="5541" y="5574"/>
                      <a:pt x="5553" y="5571"/>
                      <a:pt x="5562" y="5567"/>
                    </a:cubicBezTo>
                    <a:cubicBezTo>
                      <a:pt x="5937" y="5407"/>
                      <a:pt x="6385" y="5264"/>
                      <a:pt x="6893" y="5144"/>
                    </a:cubicBezTo>
                    <a:cubicBezTo>
                      <a:pt x="6901" y="5142"/>
                      <a:pt x="6908" y="5140"/>
                      <a:pt x="6914" y="5138"/>
                    </a:cubicBezTo>
                    <a:cubicBezTo>
                      <a:pt x="7435" y="5017"/>
                      <a:pt x="8016" y="4918"/>
                      <a:pt x="8640" y="4848"/>
                    </a:cubicBezTo>
                    <a:cubicBezTo>
                      <a:pt x="9318" y="4773"/>
                      <a:pt x="10037" y="4725"/>
                      <a:pt x="10800" y="4725"/>
                    </a:cubicBezTo>
                    <a:cubicBezTo>
                      <a:pt x="11560" y="4725"/>
                      <a:pt x="12279" y="4773"/>
                      <a:pt x="12960" y="4848"/>
                    </a:cubicBezTo>
                    <a:cubicBezTo>
                      <a:pt x="13584" y="4918"/>
                      <a:pt x="14163" y="5017"/>
                      <a:pt x="14686" y="5138"/>
                    </a:cubicBezTo>
                    <a:cubicBezTo>
                      <a:pt x="14692" y="5140"/>
                      <a:pt x="14697" y="5142"/>
                      <a:pt x="14705" y="5144"/>
                    </a:cubicBezTo>
                    <a:cubicBezTo>
                      <a:pt x="15214" y="5264"/>
                      <a:pt x="15662" y="5407"/>
                      <a:pt x="16038" y="5567"/>
                    </a:cubicBezTo>
                    <a:cubicBezTo>
                      <a:pt x="16044" y="5571"/>
                      <a:pt x="16057" y="5574"/>
                      <a:pt x="16066" y="5577"/>
                    </a:cubicBezTo>
                    <a:cubicBezTo>
                      <a:pt x="16414" y="5729"/>
                      <a:pt x="16677" y="5898"/>
                      <a:pt x="16883" y="6076"/>
                    </a:cubicBezTo>
                    <a:cubicBezTo>
                      <a:pt x="16923" y="6110"/>
                      <a:pt x="16954" y="6146"/>
                      <a:pt x="16988" y="6181"/>
                    </a:cubicBezTo>
                    <a:cubicBezTo>
                      <a:pt x="17161" y="6362"/>
                      <a:pt x="17280" y="6550"/>
                      <a:pt x="17280" y="6750"/>
                    </a:cubicBezTo>
                    <a:cubicBezTo>
                      <a:pt x="17280" y="6947"/>
                      <a:pt x="17161" y="7136"/>
                      <a:pt x="16988" y="7316"/>
                    </a:cubicBezTo>
                    <a:moveTo>
                      <a:pt x="12960" y="19575"/>
                    </a:moveTo>
                    <a:cubicBezTo>
                      <a:pt x="12960" y="19948"/>
                      <a:pt x="11992" y="20249"/>
                      <a:pt x="10800" y="20249"/>
                    </a:cubicBezTo>
                    <a:cubicBezTo>
                      <a:pt x="9606" y="20249"/>
                      <a:pt x="8640" y="19948"/>
                      <a:pt x="8640" y="19575"/>
                    </a:cubicBezTo>
                    <a:lnTo>
                      <a:pt x="8640" y="10056"/>
                    </a:lnTo>
                    <a:cubicBezTo>
                      <a:pt x="9338" y="10101"/>
                      <a:pt x="10059" y="10124"/>
                      <a:pt x="10800" y="10124"/>
                    </a:cubicBezTo>
                    <a:cubicBezTo>
                      <a:pt x="11541" y="10124"/>
                      <a:pt x="12262" y="10101"/>
                      <a:pt x="12960" y="10056"/>
                    </a:cubicBezTo>
                    <a:cubicBezTo>
                      <a:pt x="12960" y="10056"/>
                      <a:pt x="12960" y="19575"/>
                      <a:pt x="12960" y="19575"/>
                    </a:cubicBezTo>
                    <a:close/>
                    <a:moveTo>
                      <a:pt x="8640" y="2025"/>
                    </a:moveTo>
                    <a:cubicBezTo>
                      <a:pt x="8640" y="1651"/>
                      <a:pt x="9606" y="1350"/>
                      <a:pt x="10800" y="1350"/>
                    </a:cubicBezTo>
                    <a:cubicBezTo>
                      <a:pt x="11992" y="1350"/>
                      <a:pt x="12960" y="1651"/>
                      <a:pt x="12960" y="2025"/>
                    </a:cubicBezTo>
                    <a:lnTo>
                      <a:pt x="12960" y="3442"/>
                    </a:lnTo>
                    <a:cubicBezTo>
                      <a:pt x="12262" y="3398"/>
                      <a:pt x="11541" y="3375"/>
                      <a:pt x="10800" y="3375"/>
                    </a:cubicBezTo>
                    <a:cubicBezTo>
                      <a:pt x="10059" y="3375"/>
                      <a:pt x="9338" y="3398"/>
                      <a:pt x="8640" y="3442"/>
                    </a:cubicBezTo>
                    <a:cubicBezTo>
                      <a:pt x="8640" y="3442"/>
                      <a:pt x="8640" y="2025"/>
                      <a:pt x="8640" y="2025"/>
                    </a:cubicBezTo>
                    <a:close/>
                    <a:moveTo>
                      <a:pt x="17280" y="4064"/>
                    </a:moveTo>
                    <a:lnTo>
                      <a:pt x="17280" y="2025"/>
                    </a:lnTo>
                    <a:cubicBezTo>
                      <a:pt x="17280" y="908"/>
                      <a:pt x="14373" y="0"/>
                      <a:pt x="10800" y="0"/>
                    </a:cubicBezTo>
                    <a:cubicBezTo>
                      <a:pt x="7225" y="0"/>
                      <a:pt x="4320" y="908"/>
                      <a:pt x="4320" y="2025"/>
                    </a:cubicBezTo>
                    <a:lnTo>
                      <a:pt x="4320" y="4064"/>
                    </a:lnTo>
                    <a:cubicBezTo>
                      <a:pt x="1710" y="4681"/>
                      <a:pt x="0" y="5649"/>
                      <a:pt x="0" y="6750"/>
                    </a:cubicBezTo>
                    <a:cubicBezTo>
                      <a:pt x="0" y="7850"/>
                      <a:pt x="1710" y="8818"/>
                      <a:pt x="4320" y="9434"/>
                    </a:cubicBezTo>
                    <a:lnTo>
                      <a:pt x="4320" y="19575"/>
                    </a:lnTo>
                    <a:cubicBezTo>
                      <a:pt x="4320" y="20691"/>
                      <a:pt x="7225" y="21599"/>
                      <a:pt x="10800" y="21599"/>
                    </a:cubicBezTo>
                    <a:cubicBezTo>
                      <a:pt x="14373" y="21599"/>
                      <a:pt x="17280" y="20691"/>
                      <a:pt x="17280" y="19575"/>
                    </a:cubicBezTo>
                    <a:lnTo>
                      <a:pt x="17280" y="9434"/>
                    </a:lnTo>
                    <a:cubicBezTo>
                      <a:pt x="19889" y="8818"/>
                      <a:pt x="21600" y="7850"/>
                      <a:pt x="21600" y="6750"/>
                    </a:cubicBezTo>
                    <a:cubicBezTo>
                      <a:pt x="21600" y="5649"/>
                      <a:pt x="19889" y="4681"/>
                      <a:pt x="17280" y="4064"/>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chemeClr val="bg1"/>
                  </a:solidFill>
                  <a:effectLst>
                    <a:outerShdw blurRad="38100" dist="38100" dir="2700000" algn="tl">
                      <a:srgbClr val="000000"/>
                    </a:outerShdw>
                  </a:effectLst>
                  <a:latin typeface="Gill Sans" panose="020B0502020104020203" charset="0"/>
                  <a:sym typeface="Gill Sans" panose="020B0502020104020203" charset="0"/>
                </a:endParaRPr>
              </a:p>
            </p:txBody>
          </p:sp>
          <p:sp>
            <p:nvSpPr>
              <p:cNvPr id="90" name="AutoShape 58"/>
              <p:cNvSpPr/>
              <p:nvPr/>
            </p:nvSpPr>
            <p:spPr bwMode="auto">
              <a:xfrm>
                <a:off x="7446963" y="2577307"/>
                <a:ext cx="145257"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15416"/>
                    </a:moveTo>
                    <a:cubicBezTo>
                      <a:pt x="16954" y="15452"/>
                      <a:pt x="16923" y="15487"/>
                      <a:pt x="16883" y="15523"/>
                    </a:cubicBezTo>
                    <a:cubicBezTo>
                      <a:pt x="16677" y="15701"/>
                      <a:pt x="16414" y="15870"/>
                      <a:pt x="16066" y="16020"/>
                    </a:cubicBezTo>
                    <a:cubicBezTo>
                      <a:pt x="16057" y="16024"/>
                      <a:pt x="16044" y="16027"/>
                      <a:pt x="16038" y="16031"/>
                    </a:cubicBezTo>
                    <a:cubicBezTo>
                      <a:pt x="15662" y="16192"/>
                      <a:pt x="15214" y="16334"/>
                      <a:pt x="14705" y="16454"/>
                    </a:cubicBezTo>
                    <a:cubicBezTo>
                      <a:pt x="14697" y="16457"/>
                      <a:pt x="14692" y="16458"/>
                      <a:pt x="14686" y="16459"/>
                    </a:cubicBezTo>
                    <a:cubicBezTo>
                      <a:pt x="14163" y="16582"/>
                      <a:pt x="13584" y="16681"/>
                      <a:pt x="12960" y="16749"/>
                    </a:cubicBezTo>
                    <a:cubicBezTo>
                      <a:pt x="12279" y="16826"/>
                      <a:pt x="11560" y="16875"/>
                      <a:pt x="10800" y="16875"/>
                    </a:cubicBezTo>
                    <a:cubicBezTo>
                      <a:pt x="10037" y="16875"/>
                      <a:pt x="9318" y="16826"/>
                      <a:pt x="8640" y="16749"/>
                    </a:cubicBezTo>
                    <a:cubicBezTo>
                      <a:pt x="8016" y="16681"/>
                      <a:pt x="7435" y="16582"/>
                      <a:pt x="6914" y="16459"/>
                    </a:cubicBezTo>
                    <a:cubicBezTo>
                      <a:pt x="6908" y="16458"/>
                      <a:pt x="6901" y="16457"/>
                      <a:pt x="6893" y="16454"/>
                    </a:cubicBezTo>
                    <a:cubicBezTo>
                      <a:pt x="6385" y="16334"/>
                      <a:pt x="5937" y="16192"/>
                      <a:pt x="5562" y="16031"/>
                    </a:cubicBezTo>
                    <a:cubicBezTo>
                      <a:pt x="5553" y="16027"/>
                      <a:pt x="5541" y="16024"/>
                      <a:pt x="5531" y="16020"/>
                    </a:cubicBezTo>
                    <a:cubicBezTo>
                      <a:pt x="5184" y="15870"/>
                      <a:pt x="4921" y="15701"/>
                      <a:pt x="4715" y="15523"/>
                    </a:cubicBezTo>
                    <a:cubicBezTo>
                      <a:pt x="4676" y="15487"/>
                      <a:pt x="4644" y="15452"/>
                      <a:pt x="4612" y="15416"/>
                    </a:cubicBezTo>
                    <a:cubicBezTo>
                      <a:pt x="4437" y="15236"/>
                      <a:pt x="4320" y="15047"/>
                      <a:pt x="4320" y="14850"/>
                    </a:cubicBezTo>
                    <a:cubicBezTo>
                      <a:pt x="4320" y="14650"/>
                      <a:pt x="4437" y="14462"/>
                      <a:pt x="4612" y="14281"/>
                    </a:cubicBezTo>
                    <a:cubicBezTo>
                      <a:pt x="4644" y="14246"/>
                      <a:pt x="4676" y="14210"/>
                      <a:pt x="4715" y="14176"/>
                    </a:cubicBezTo>
                    <a:cubicBezTo>
                      <a:pt x="4921" y="13998"/>
                      <a:pt x="5184" y="13829"/>
                      <a:pt x="5531" y="13677"/>
                    </a:cubicBezTo>
                    <a:cubicBezTo>
                      <a:pt x="5541" y="13674"/>
                      <a:pt x="5553" y="13671"/>
                      <a:pt x="5562" y="13667"/>
                    </a:cubicBezTo>
                    <a:cubicBezTo>
                      <a:pt x="5937" y="13507"/>
                      <a:pt x="6385" y="13364"/>
                      <a:pt x="6893" y="13244"/>
                    </a:cubicBezTo>
                    <a:cubicBezTo>
                      <a:pt x="6901" y="13242"/>
                      <a:pt x="6908" y="13240"/>
                      <a:pt x="6914" y="13238"/>
                    </a:cubicBezTo>
                    <a:cubicBezTo>
                      <a:pt x="7435" y="13117"/>
                      <a:pt x="8016" y="13018"/>
                      <a:pt x="8640" y="12948"/>
                    </a:cubicBezTo>
                    <a:cubicBezTo>
                      <a:pt x="9318" y="12873"/>
                      <a:pt x="10037" y="12825"/>
                      <a:pt x="10800" y="12825"/>
                    </a:cubicBezTo>
                    <a:cubicBezTo>
                      <a:pt x="11560" y="12825"/>
                      <a:pt x="12279" y="12873"/>
                      <a:pt x="12960" y="12948"/>
                    </a:cubicBezTo>
                    <a:cubicBezTo>
                      <a:pt x="13584" y="13018"/>
                      <a:pt x="14163" y="13117"/>
                      <a:pt x="14686" y="13238"/>
                    </a:cubicBezTo>
                    <a:cubicBezTo>
                      <a:pt x="14692" y="13240"/>
                      <a:pt x="14697" y="13242"/>
                      <a:pt x="14705" y="13244"/>
                    </a:cubicBezTo>
                    <a:cubicBezTo>
                      <a:pt x="15214" y="13364"/>
                      <a:pt x="15662" y="13507"/>
                      <a:pt x="16038" y="13667"/>
                    </a:cubicBezTo>
                    <a:cubicBezTo>
                      <a:pt x="16044" y="13671"/>
                      <a:pt x="16057" y="13674"/>
                      <a:pt x="16066" y="13677"/>
                    </a:cubicBezTo>
                    <a:cubicBezTo>
                      <a:pt x="16414" y="13829"/>
                      <a:pt x="16677" y="13998"/>
                      <a:pt x="16883" y="14176"/>
                    </a:cubicBezTo>
                    <a:cubicBezTo>
                      <a:pt x="16923" y="14210"/>
                      <a:pt x="16954" y="14246"/>
                      <a:pt x="16988" y="14281"/>
                    </a:cubicBezTo>
                    <a:cubicBezTo>
                      <a:pt x="17161" y="14462"/>
                      <a:pt x="17280" y="14650"/>
                      <a:pt x="17280" y="14850"/>
                    </a:cubicBezTo>
                    <a:cubicBezTo>
                      <a:pt x="17280" y="15047"/>
                      <a:pt x="17161" y="15236"/>
                      <a:pt x="16988" y="15416"/>
                    </a:cubicBezTo>
                    <a:moveTo>
                      <a:pt x="12960" y="19575"/>
                    </a:moveTo>
                    <a:cubicBezTo>
                      <a:pt x="12960" y="19948"/>
                      <a:pt x="11992" y="20249"/>
                      <a:pt x="10800" y="20249"/>
                    </a:cubicBezTo>
                    <a:cubicBezTo>
                      <a:pt x="9606" y="20249"/>
                      <a:pt x="8640" y="19948"/>
                      <a:pt x="8640" y="19575"/>
                    </a:cubicBezTo>
                    <a:lnTo>
                      <a:pt x="8640" y="18156"/>
                    </a:lnTo>
                    <a:cubicBezTo>
                      <a:pt x="9338" y="18201"/>
                      <a:pt x="10059" y="18225"/>
                      <a:pt x="10800" y="18225"/>
                    </a:cubicBezTo>
                    <a:cubicBezTo>
                      <a:pt x="11541" y="18225"/>
                      <a:pt x="12262" y="18201"/>
                      <a:pt x="12960" y="18156"/>
                    </a:cubicBezTo>
                    <a:cubicBezTo>
                      <a:pt x="12960" y="18156"/>
                      <a:pt x="12960" y="19575"/>
                      <a:pt x="12960" y="19575"/>
                    </a:cubicBezTo>
                    <a:close/>
                    <a:moveTo>
                      <a:pt x="8640" y="2025"/>
                    </a:moveTo>
                    <a:cubicBezTo>
                      <a:pt x="8640" y="1651"/>
                      <a:pt x="9606" y="1350"/>
                      <a:pt x="10800" y="1350"/>
                    </a:cubicBezTo>
                    <a:cubicBezTo>
                      <a:pt x="11992" y="1350"/>
                      <a:pt x="12960" y="1651"/>
                      <a:pt x="12960" y="2025"/>
                    </a:cubicBezTo>
                    <a:lnTo>
                      <a:pt x="12960" y="11542"/>
                    </a:lnTo>
                    <a:cubicBezTo>
                      <a:pt x="12262" y="11498"/>
                      <a:pt x="11541" y="11475"/>
                      <a:pt x="10800" y="11475"/>
                    </a:cubicBezTo>
                    <a:cubicBezTo>
                      <a:pt x="10059" y="11475"/>
                      <a:pt x="9338" y="11498"/>
                      <a:pt x="8640" y="11542"/>
                    </a:cubicBezTo>
                    <a:cubicBezTo>
                      <a:pt x="8640" y="11542"/>
                      <a:pt x="8640" y="2025"/>
                      <a:pt x="8640" y="2025"/>
                    </a:cubicBezTo>
                    <a:close/>
                    <a:moveTo>
                      <a:pt x="17280" y="12164"/>
                    </a:moveTo>
                    <a:lnTo>
                      <a:pt x="17280" y="2025"/>
                    </a:lnTo>
                    <a:cubicBezTo>
                      <a:pt x="17280" y="908"/>
                      <a:pt x="14373" y="0"/>
                      <a:pt x="10800" y="0"/>
                    </a:cubicBezTo>
                    <a:cubicBezTo>
                      <a:pt x="7225" y="0"/>
                      <a:pt x="4320" y="908"/>
                      <a:pt x="4320" y="2025"/>
                    </a:cubicBezTo>
                    <a:lnTo>
                      <a:pt x="4320" y="12164"/>
                    </a:lnTo>
                    <a:cubicBezTo>
                      <a:pt x="1710" y="12781"/>
                      <a:pt x="0" y="13749"/>
                      <a:pt x="0" y="14850"/>
                    </a:cubicBezTo>
                    <a:cubicBezTo>
                      <a:pt x="0" y="15950"/>
                      <a:pt x="1710" y="16918"/>
                      <a:pt x="4320" y="17534"/>
                    </a:cubicBezTo>
                    <a:lnTo>
                      <a:pt x="4320" y="19575"/>
                    </a:lnTo>
                    <a:cubicBezTo>
                      <a:pt x="4320" y="20691"/>
                      <a:pt x="7225" y="21599"/>
                      <a:pt x="10800" y="21599"/>
                    </a:cubicBezTo>
                    <a:cubicBezTo>
                      <a:pt x="14373" y="21599"/>
                      <a:pt x="17280" y="20691"/>
                      <a:pt x="17280" y="19575"/>
                    </a:cubicBezTo>
                    <a:lnTo>
                      <a:pt x="17280" y="17534"/>
                    </a:lnTo>
                    <a:cubicBezTo>
                      <a:pt x="19889" y="16918"/>
                      <a:pt x="21600" y="15950"/>
                      <a:pt x="21600" y="14850"/>
                    </a:cubicBezTo>
                    <a:cubicBezTo>
                      <a:pt x="21600" y="13749"/>
                      <a:pt x="19889" y="12781"/>
                      <a:pt x="17280" y="12164"/>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chemeClr val="bg1"/>
                  </a:solidFill>
                  <a:effectLst>
                    <a:outerShdw blurRad="38100" dist="38100" dir="2700000" algn="tl">
                      <a:srgbClr val="000000"/>
                    </a:outerShdw>
                  </a:effectLst>
                  <a:latin typeface="Gill Sans" panose="020B0502020104020203" charset="0"/>
                  <a:sym typeface="Gill Sans" panose="020B0502020104020203" charset="0"/>
                </a:endParaRPr>
              </a:p>
            </p:txBody>
          </p:sp>
        </p:grpSp>
        <p:grpSp>
          <p:nvGrpSpPr>
            <p:cNvPr id="138" name="组合 137"/>
            <p:cNvGrpSpPr/>
            <p:nvPr/>
          </p:nvGrpSpPr>
          <p:grpSpPr>
            <a:xfrm rot="6212144">
              <a:off x="5201974" y="2134441"/>
              <a:ext cx="968833" cy="987652"/>
              <a:chOff x="2720209" y="3507822"/>
              <a:chExt cx="926822" cy="944825"/>
            </a:xfrm>
          </p:grpSpPr>
          <p:sp>
            <p:nvSpPr>
              <p:cNvPr id="139" name="Oval Callout 9"/>
              <p:cNvSpPr/>
              <p:nvPr/>
            </p:nvSpPr>
            <p:spPr>
              <a:xfrm rot="18720547">
                <a:off x="2711207" y="3516824"/>
                <a:ext cx="944825" cy="926822"/>
              </a:xfrm>
              <a:prstGeom prst="wedgeEllipseCallout">
                <a:avLst>
                  <a:gd name="adj1" fmla="val 38923"/>
                  <a:gd name="adj2" fmla="val 61436"/>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solidFill>
                    <a:schemeClr val="bg1"/>
                  </a:solidFill>
                  <a:latin typeface="+mj-ea"/>
                  <a:ea typeface="+mj-ea"/>
                </a:endParaRPr>
              </a:p>
            </p:txBody>
          </p:sp>
          <p:sp>
            <p:nvSpPr>
              <p:cNvPr id="140" name="Oval Callout 9"/>
              <p:cNvSpPr/>
              <p:nvPr/>
            </p:nvSpPr>
            <p:spPr>
              <a:xfrm rot="18720547">
                <a:off x="2822121" y="3625625"/>
                <a:ext cx="722996" cy="709220"/>
              </a:xfrm>
              <a:prstGeom prst="wedgeEllipseCallout">
                <a:avLst>
                  <a:gd name="adj1" fmla="val 38923"/>
                  <a:gd name="adj2" fmla="val 61436"/>
                </a:avLst>
              </a:prstGeom>
              <a:solidFill>
                <a:schemeClr val="bg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en-GB" sz="2400">
                  <a:solidFill>
                    <a:schemeClr val="bg1"/>
                  </a:solidFill>
                </a:endParaRPr>
              </a:p>
            </p:txBody>
          </p:sp>
        </p:grpSp>
        <p:grpSp>
          <p:nvGrpSpPr>
            <p:cNvPr id="70" name="Group 51"/>
            <p:cNvGrpSpPr/>
            <p:nvPr/>
          </p:nvGrpSpPr>
          <p:grpSpPr>
            <a:xfrm>
              <a:off x="5531582" y="2441523"/>
              <a:ext cx="360476" cy="361093"/>
              <a:chOff x="9145588" y="4435475"/>
              <a:chExt cx="464344" cy="465138"/>
            </a:xfrm>
            <a:solidFill>
              <a:schemeClr val="bg1"/>
            </a:solidFill>
          </p:grpSpPr>
          <p:sp>
            <p:nvSpPr>
              <p:cNvPr id="71" name="AutoShape 7"/>
              <p:cNvSpPr/>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schemeClr val="bg1"/>
                  </a:solidFill>
                  <a:sym typeface="Gill Sans" panose="020B0502020104020203" charset="0"/>
                </a:endParaRPr>
              </a:p>
            </p:txBody>
          </p:sp>
          <p:sp>
            <p:nvSpPr>
              <p:cNvPr id="72" name="AutoShape 8"/>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schemeClr val="bg1"/>
                  </a:solidFill>
                  <a:sym typeface="Gill Sans" panose="020B0502020104020203" charset="0"/>
                </a:endParaRPr>
              </a:p>
            </p:txBody>
          </p:sp>
          <p:sp>
            <p:nvSpPr>
              <p:cNvPr id="73" name="AutoShape 9"/>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schemeClr val="bg1"/>
                  </a:solidFill>
                  <a:sym typeface="Gill Sans" panose="020B0502020104020203" charset="0"/>
                </a:endParaRPr>
              </a:p>
            </p:txBody>
          </p:sp>
          <p:sp>
            <p:nvSpPr>
              <p:cNvPr id="74" name="AutoShape 10"/>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schemeClr val="bg1"/>
                  </a:solidFill>
                  <a:sym typeface="Gill Sans" panose="020B0502020104020203" charset="0"/>
                </a:endParaRPr>
              </a:p>
            </p:txBody>
          </p:sp>
          <p:sp>
            <p:nvSpPr>
              <p:cNvPr id="75" name="AutoShape 11"/>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schemeClr val="bg1"/>
                  </a:solidFill>
                  <a:sym typeface="Gill Sans" panose="020B0502020104020203" charset="0"/>
                </a:endParaRPr>
              </a:p>
            </p:txBody>
          </p:sp>
          <p:sp>
            <p:nvSpPr>
              <p:cNvPr id="76" name="AutoShape 12"/>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schemeClr val="bg1"/>
                  </a:solidFill>
                  <a:sym typeface="Gill Sans" panose="020B0502020104020203" charset="0"/>
                </a:endParaRPr>
              </a:p>
            </p:txBody>
          </p:sp>
          <p:sp>
            <p:nvSpPr>
              <p:cNvPr id="77" name="AutoShape 13"/>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schemeClr val="bg1"/>
                  </a:solidFill>
                  <a:sym typeface="Gill Sans" panose="020B0502020104020203" charset="0"/>
                </a:endParaRPr>
              </a:p>
            </p:txBody>
          </p:sp>
          <p:sp>
            <p:nvSpPr>
              <p:cNvPr id="78" name="AutoShape 14"/>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schemeClr val="bg1"/>
                  </a:solidFill>
                  <a:sym typeface="Gill Sans" panose="020B0502020104020203" charset="0"/>
                </a:endParaRPr>
              </a:p>
            </p:txBody>
          </p:sp>
          <p:sp>
            <p:nvSpPr>
              <p:cNvPr id="79" name="AutoShape 15"/>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schemeClr val="bg1"/>
                  </a:solidFill>
                  <a:sym typeface="Gill Sans" panose="020B0502020104020203" charset="0"/>
                </a:endParaRPr>
              </a:p>
            </p:txBody>
          </p:sp>
        </p:grpSp>
      </p:grpSp>
      <p:grpSp>
        <p:nvGrpSpPr>
          <p:cNvPr id="7" name="组合 6"/>
          <p:cNvGrpSpPr/>
          <p:nvPr/>
        </p:nvGrpSpPr>
        <p:grpSpPr>
          <a:xfrm>
            <a:off x="7683860" y="4169618"/>
            <a:ext cx="1291777" cy="1316869"/>
            <a:chOff x="5762894" y="3127213"/>
            <a:chExt cx="968833" cy="987652"/>
          </a:xfrm>
        </p:grpSpPr>
        <p:grpSp>
          <p:nvGrpSpPr>
            <p:cNvPr id="141" name="组合 140"/>
            <p:cNvGrpSpPr/>
            <p:nvPr/>
          </p:nvGrpSpPr>
          <p:grpSpPr>
            <a:xfrm rot="9985777">
              <a:off x="5762894" y="3127213"/>
              <a:ext cx="968833" cy="987652"/>
              <a:chOff x="2720209" y="3507822"/>
              <a:chExt cx="926822" cy="944825"/>
            </a:xfrm>
          </p:grpSpPr>
          <p:sp>
            <p:nvSpPr>
              <p:cNvPr id="142" name="Oval Callout 9"/>
              <p:cNvSpPr/>
              <p:nvPr/>
            </p:nvSpPr>
            <p:spPr>
              <a:xfrm rot="18720547">
                <a:off x="2711207" y="3516824"/>
                <a:ext cx="944825" cy="926822"/>
              </a:xfrm>
              <a:prstGeom prst="wedgeEllipseCallout">
                <a:avLst>
                  <a:gd name="adj1" fmla="val 38923"/>
                  <a:gd name="adj2" fmla="val 61436"/>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solidFill>
                    <a:schemeClr val="bg1"/>
                  </a:solidFill>
                  <a:latin typeface="+mj-ea"/>
                  <a:ea typeface="+mj-ea"/>
                </a:endParaRPr>
              </a:p>
            </p:txBody>
          </p:sp>
          <p:sp>
            <p:nvSpPr>
              <p:cNvPr id="143" name="Oval Callout 9"/>
              <p:cNvSpPr/>
              <p:nvPr/>
            </p:nvSpPr>
            <p:spPr>
              <a:xfrm rot="18720547">
                <a:off x="2822121" y="3625625"/>
                <a:ext cx="722996" cy="709220"/>
              </a:xfrm>
              <a:prstGeom prst="wedgeEllipseCallout">
                <a:avLst>
                  <a:gd name="adj1" fmla="val 38923"/>
                  <a:gd name="adj2" fmla="val 61436"/>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en-GB" sz="2400">
                  <a:solidFill>
                    <a:schemeClr val="bg1"/>
                  </a:solidFill>
                </a:endParaRPr>
              </a:p>
            </p:txBody>
          </p:sp>
        </p:grpSp>
        <p:sp>
          <p:nvSpPr>
            <p:cNvPr id="146" name="Freeform 5"/>
            <p:cNvSpPr>
              <a:spLocks noEditPoints="1"/>
            </p:cNvSpPr>
            <p:nvPr/>
          </p:nvSpPr>
          <p:spPr bwMode="auto">
            <a:xfrm>
              <a:off x="6049663" y="3454150"/>
              <a:ext cx="395295" cy="333776"/>
            </a:xfrm>
            <a:custGeom>
              <a:avLst/>
              <a:gdLst>
                <a:gd name="T0" fmla="*/ 70 w 288"/>
                <a:gd name="T1" fmla="*/ 96 h 260"/>
                <a:gd name="T2" fmla="*/ 70 w 288"/>
                <a:gd name="T3" fmla="*/ 76 h 260"/>
                <a:gd name="T4" fmla="*/ 70 w 288"/>
                <a:gd name="T5" fmla="*/ 72 h 260"/>
                <a:gd name="T6" fmla="*/ 139 w 288"/>
                <a:gd name="T7" fmla="*/ 53 h 260"/>
                <a:gd name="T8" fmla="*/ 40 w 288"/>
                <a:gd name="T9" fmla="*/ 52 h 260"/>
                <a:gd name="T10" fmla="*/ 47 w 288"/>
                <a:gd name="T11" fmla="*/ 58 h 260"/>
                <a:gd name="T12" fmla="*/ 59 w 288"/>
                <a:gd name="T13" fmla="*/ 54 h 260"/>
                <a:gd name="T14" fmla="*/ 70 w 288"/>
                <a:gd name="T15" fmla="*/ 101 h 260"/>
                <a:gd name="T16" fmla="*/ 70 w 288"/>
                <a:gd name="T17" fmla="*/ 122 h 260"/>
                <a:gd name="T18" fmla="*/ 70 w 288"/>
                <a:gd name="T19" fmla="*/ 101 h 260"/>
                <a:gd name="T20" fmla="*/ 0 w 288"/>
                <a:gd name="T21" fmla="*/ 128 h 260"/>
                <a:gd name="T22" fmla="*/ 139 w 288"/>
                <a:gd name="T23" fmla="*/ 108 h 260"/>
                <a:gd name="T24" fmla="*/ 0 w 288"/>
                <a:gd name="T25" fmla="*/ 133 h 260"/>
                <a:gd name="T26" fmla="*/ 139 w 288"/>
                <a:gd name="T27" fmla="*/ 154 h 260"/>
                <a:gd name="T28" fmla="*/ 70 w 288"/>
                <a:gd name="T29" fmla="*/ 177 h 260"/>
                <a:gd name="T30" fmla="*/ 70 w 288"/>
                <a:gd name="T31" fmla="*/ 197 h 260"/>
                <a:gd name="T32" fmla="*/ 70 w 288"/>
                <a:gd name="T33" fmla="*/ 177 h 260"/>
                <a:gd name="T34" fmla="*/ 0 w 288"/>
                <a:gd name="T35" fmla="*/ 203 h 260"/>
                <a:gd name="T36" fmla="*/ 139 w 288"/>
                <a:gd name="T37" fmla="*/ 183 h 260"/>
                <a:gd name="T38" fmla="*/ 150 w 288"/>
                <a:gd name="T39" fmla="*/ 58 h 260"/>
                <a:gd name="T40" fmla="*/ 258 w 288"/>
                <a:gd name="T41" fmla="*/ 43 h 260"/>
                <a:gd name="T42" fmla="*/ 118 w 288"/>
                <a:gd name="T43" fmla="*/ 23 h 260"/>
                <a:gd name="T44" fmla="*/ 149 w 288"/>
                <a:gd name="T45" fmla="*/ 58 h 260"/>
                <a:gd name="T46" fmla="*/ 258 w 288"/>
                <a:gd name="T47" fmla="*/ 19 h 260"/>
                <a:gd name="T48" fmla="*/ 155 w 288"/>
                <a:gd name="T49" fmla="*/ 20 h 260"/>
                <a:gd name="T50" fmla="*/ 216 w 288"/>
                <a:gd name="T51" fmla="*/ 20 h 260"/>
                <a:gd name="T52" fmla="*/ 200 w 288"/>
                <a:gd name="T53" fmla="*/ 13 h 260"/>
                <a:gd name="T54" fmla="*/ 157 w 288"/>
                <a:gd name="T55" fmla="*/ 15 h 260"/>
                <a:gd name="T56" fmla="*/ 258 w 288"/>
                <a:gd name="T57" fmla="*/ 68 h 260"/>
                <a:gd name="T58" fmla="*/ 150 w 288"/>
                <a:gd name="T59" fmla="*/ 64 h 260"/>
                <a:gd name="T60" fmla="*/ 150 w 288"/>
                <a:gd name="T61" fmla="*/ 84 h 260"/>
                <a:gd name="T62" fmla="*/ 150 w 288"/>
                <a:gd name="T63" fmla="*/ 109 h 260"/>
                <a:gd name="T64" fmla="*/ 258 w 288"/>
                <a:gd name="T65" fmla="*/ 94 h 260"/>
                <a:gd name="T66" fmla="*/ 150 w 288"/>
                <a:gd name="T67" fmla="*/ 90 h 260"/>
                <a:gd name="T68" fmla="*/ 150 w 288"/>
                <a:gd name="T69" fmla="*/ 109 h 260"/>
                <a:gd name="T70" fmla="*/ 229 w 288"/>
                <a:gd name="T71" fmla="*/ 114 h 260"/>
                <a:gd name="T72" fmla="*/ 177 w 288"/>
                <a:gd name="T73" fmla="*/ 118 h 260"/>
                <a:gd name="T74" fmla="*/ 218 w 288"/>
                <a:gd name="T75" fmla="*/ 164 h 260"/>
                <a:gd name="T76" fmla="*/ 218 w 288"/>
                <a:gd name="T77" fmla="*/ 184 h 260"/>
                <a:gd name="T78" fmla="*/ 218 w 288"/>
                <a:gd name="T79" fmla="*/ 164 h 260"/>
                <a:gd name="T80" fmla="*/ 218 w 288"/>
                <a:gd name="T81" fmla="*/ 160 h 260"/>
                <a:gd name="T82" fmla="*/ 229 w 288"/>
                <a:gd name="T83" fmla="*/ 140 h 260"/>
                <a:gd name="T84" fmla="*/ 246 w 288"/>
                <a:gd name="T85" fmla="*/ 146 h 260"/>
                <a:gd name="T86" fmla="*/ 241 w 288"/>
                <a:gd name="T87" fmla="*/ 137 h 260"/>
                <a:gd name="T88" fmla="*/ 229 w 288"/>
                <a:gd name="T89" fmla="*/ 137 h 260"/>
                <a:gd name="T90" fmla="*/ 149 w 288"/>
                <a:gd name="T91" fmla="*/ 170 h 260"/>
                <a:gd name="T92" fmla="*/ 288 w 288"/>
                <a:gd name="T93" fmla="*/ 190 h 260"/>
                <a:gd name="T94" fmla="*/ 218 w 288"/>
                <a:gd name="T95" fmla="*/ 215 h 260"/>
                <a:gd name="T96" fmla="*/ 218 w 288"/>
                <a:gd name="T97" fmla="*/ 235 h 260"/>
                <a:gd name="T98" fmla="*/ 218 w 288"/>
                <a:gd name="T99" fmla="*/ 215 h 260"/>
                <a:gd name="T100" fmla="*/ 149 w 288"/>
                <a:gd name="T101" fmla="*/ 241 h 260"/>
                <a:gd name="T102" fmla="*/ 288 w 288"/>
                <a:gd name="T103" fmla="*/ 221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88" h="260">
                  <a:moveTo>
                    <a:pt x="139" y="57"/>
                  </a:moveTo>
                  <a:cubicBezTo>
                    <a:pt x="139" y="77"/>
                    <a:pt x="139" y="77"/>
                    <a:pt x="139" y="77"/>
                  </a:cubicBezTo>
                  <a:cubicBezTo>
                    <a:pt x="139" y="88"/>
                    <a:pt x="108" y="96"/>
                    <a:pt x="70" y="96"/>
                  </a:cubicBezTo>
                  <a:cubicBezTo>
                    <a:pt x="31" y="96"/>
                    <a:pt x="0" y="88"/>
                    <a:pt x="0" y="77"/>
                  </a:cubicBezTo>
                  <a:cubicBezTo>
                    <a:pt x="0" y="57"/>
                    <a:pt x="0" y="57"/>
                    <a:pt x="0" y="57"/>
                  </a:cubicBezTo>
                  <a:cubicBezTo>
                    <a:pt x="0" y="67"/>
                    <a:pt x="31" y="76"/>
                    <a:pt x="70" y="76"/>
                  </a:cubicBezTo>
                  <a:cubicBezTo>
                    <a:pt x="108" y="76"/>
                    <a:pt x="139" y="67"/>
                    <a:pt x="139" y="57"/>
                  </a:cubicBezTo>
                  <a:close/>
                  <a:moveTo>
                    <a:pt x="139" y="53"/>
                  </a:moveTo>
                  <a:cubicBezTo>
                    <a:pt x="139" y="64"/>
                    <a:pt x="108" y="72"/>
                    <a:pt x="70" y="72"/>
                  </a:cubicBezTo>
                  <a:cubicBezTo>
                    <a:pt x="31" y="72"/>
                    <a:pt x="0" y="64"/>
                    <a:pt x="0" y="53"/>
                  </a:cubicBezTo>
                  <a:cubicBezTo>
                    <a:pt x="0" y="43"/>
                    <a:pt x="31" y="34"/>
                    <a:pt x="70" y="34"/>
                  </a:cubicBezTo>
                  <a:cubicBezTo>
                    <a:pt x="108" y="34"/>
                    <a:pt x="139" y="43"/>
                    <a:pt x="139" y="53"/>
                  </a:cubicBezTo>
                  <a:close/>
                  <a:moveTo>
                    <a:pt x="103" y="52"/>
                  </a:moveTo>
                  <a:cubicBezTo>
                    <a:pt x="42" y="48"/>
                    <a:pt x="42" y="48"/>
                    <a:pt x="42" y="48"/>
                  </a:cubicBezTo>
                  <a:cubicBezTo>
                    <a:pt x="40" y="52"/>
                    <a:pt x="40" y="52"/>
                    <a:pt x="40" y="52"/>
                  </a:cubicBezTo>
                  <a:cubicBezTo>
                    <a:pt x="42" y="52"/>
                    <a:pt x="42" y="52"/>
                    <a:pt x="42" y="52"/>
                  </a:cubicBezTo>
                  <a:cubicBezTo>
                    <a:pt x="45" y="52"/>
                    <a:pt x="49" y="53"/>
                    <a:pt x="47" y="57"/>
                  </a:cubicBezTo>
                  <a:cubicBezTo>
                    <a:pt x="47" y="58"/>
                    <a:pt x="47" y="58"/>
                    <a:pt x="47" y="58"/>
                  </a:cubicBezTo>
                  <a:cubicBezTo>
                    <a:pt x="58" y="58"/>
                    <a:pt x="58" y="58"/>
                    <a:pt x="58" y="58"/>
                  </a:cubicBezTo>
                  <a:cubicBezTo>
                    <a:pt x="59" y="57"/>
                    <a:pt x="59" y="57"/>
                    <a:pt x="59" y="57"/>
                  </a:cubicBezTo>
                  <a:cubicBezTo>
                    <a:pt x="60" y="56"/>
                    <a:pt x="60" y="55"/>
                    <a:pt x="59" y="54"/>
                  </a:cubicBezTo>
                  <a:cubicBezTo>
                    <a:pt x="101" y="56"/>
                    <a:pt x="101" y="56"/>
                    <a:pt x="101" y="56"/>
                  </a:cubicBezTo>
                  <a:lnTo>
                    <a:pt x="103" y="52"/>
                  </a:lnTo>
                  <a:close/>
                  <a:moveTo>
                    <a:pt x="70" y="101"/>
                  </a:moveTo>
                  <a:cubicBezTo>
                    <a:pt x="31" y="101"/>
                    <a:pt x="0" y="93"/>
                    <a:pt x="0" y="82"/>
                  </a:cubicBezTo>
                  <a:cubicBezTo>
                    <a:pt x="0" y="103"/>
                    <a:pt x="0" y="103"/>
                    <a:pt x="0" y="103"/>
                  </a:cubicBezTo>
                  <a:cubicBezTo>
                    <a:pt x="0" y="113"/>
                    <a:pt x="31" y="122"/>
                    <a:pt x="70" y="122"/>
                  </a:cubicBezTo>
                  <a:cubicBezTo>
                    <a:pt x="108" y="122"/>
                    <a:pt x="139" y="113"/>
                    <a:pt x="139" y="103"/>
                  </a:cubicBezTo>
                  <a:cubicBezTo>
                    <a:pt x="139" y="82"/>
                    <a:pt x="139" y="82"/>
                    <a:pt x="139" y="82"/>
                  </a:cubicBezTo>
                  <a:cubicBezTo>
                    <a:pt x="139" y="93"/>
                    <a:pt x="108" y="101"/>
                    <a:pt x="70" y="101"/>
                  </a:cubicBezTo>
                  <a:close/>
                  <a:moveTo>
                    <a:pt x="70" y="127"/>
                  </a:moveTo>
                  <a:cubicBezTo>
                    <a:pt x="31" y="127"/>
                    <a:pt x="0" y="119"/>
                    <a:pt x="0" y="108"/>
                  </a:cubicBezTo>
                  <a:cubicBezTo>
                    <a:pt x="0" y="128"/>
                    <a:pt x="0" y="128"/>
                    <a:pt x="0" y="128"/>
                  </a:cubicBezTo>
                  <a:cubicBezTo>
                    <a:pt x="0" y="139"/>
                    <a:pt x="31" y="147"/>
                    <a:pt x="70" y="147"/>
                  </a:cubicBezTo>
                  <a:cubicBezTo>
                    <a:pt x="108" y="147"/>
                    <a:pt x="139" y="139"/>
                    <a:pt x="139" y="128"/>
                  </a:cubicBezTo>
                  <a:cubicBezTo>
                    <a:pt x="139" y="108"/>
                    <a:pt x="139" y="108"/>
                    <a:pt x="139" y="108"/>
                  </a:cubicBezTo>
                  <a:cubicBezTo>
                    <a:pt x="139" y="119"/>
                    <a:pt x="108" y="127"/>
                    <a:pt x="70" y="127"/>
                  </a:cubicBezTo>
                  <a:close/>
                  <a:moveTo>
                    <a:pt x="70" y="152"/>
                  </a:moveTo>
                  <a:cubicBezTo>
                    <a:pt x="31" y="152"/>
                    <a:pt x="0" y="144"/>
                    <a:pt x="0" y="133"/>
                  </a:cubicBezTo>
                  <a:cubicBezTo>
                    <a:pt x="0" y="154"/>
                    <a:pt x="0" y="154"/>
                    <a:pt x="0" y="154"/>
                  </a:cubicBezTo>
                  <a:cubicBezTo>
                    <a:pt x="0" y="164"/>
                    <a:pt x="31" y="173"/>
                    <a:pt x="70" y="173"/>
                  </a:cubicBezTo>
                  <a:cubicBezTo>
                    <a:pt x="108" y="173"/>
                    <a:pt x="139" y="164"/>
                    <a:pt x="139" y="154"/>
                  </a:cubicBezTo>
                  <a:cubicBezTo>
                    <a:pt x="139" y="133"/>
                    <a:pt x="139" y="133"/>
                    <a:pt x="139" y="133"/>
                  </a:cubicBezTo>
                  <a:cubicBezTo>
                    <a:pt x="139" y="144"/>
                    <a:pt x="108" y="152"/>
                    <a:pt x="70" y="152"/>
                  </a:cubicBezTo>
                  <a:close/>
                  <a:moveTo>
                    <a:pt x="70" y="177"/>
                  </a:moveTo>
                  <a:cubicBezTo>
                    <a:pt x="31" y="177"/>
                    <a:pt x="0" y="169"/>
                    <a:pt x="0" y="158"/>
                  </a:cubicBezTo>
                  <a:cubicBezTo>
                    <a:pt x="0" y="178"/>
                    <a:pt x="0" y="178"/>
                    <a:pt x="0" y="178"/>
                  </a:cubicBezTo>
                  <a:cubicBezTo>
                    <a:pt x="0" y="189"/>
                    <a:pt x="31" y="197"/>
                    <a:pt x="70" y="197"/>
                  </a:cubicBezTo>
                  <a:cubicBezTo>
                    <a:pt x="108" y="197"/>
                    <a:pt x="139" y="189"/>
                    <a:pt x="139" y="178"/>
                  </a:cubicBezTo>
                  <a:cubicBezTo>
                    <a:pt x="139" y="158"/>
                    <a:pt x="139" y="158"/>
                    <a:pt x="139" y="158"/>
                  </a:cubicBezTo>
                  <a:cubicBezTo>
                    <a:pt x="139" y="169"/>
                    <a:pt x="108" y="177"/>
                    <a:pt x="70" y="177"/>
                  </a:cubicBezTo>
                  <a:close/>
                  <a:moveTo>
                    <a:pt x="70" y="202"/>
                  </a:moveTo>
                  <a:cubicBezTo>
                    <a:pt x="31" y="202"/>
                    <a:pt x="0" y="193"/>
                    <a:pt x="0" y="183"/>
                  </a:cubicBezTo>
                  <a:cubicBezTo>
                    <a:pt x="0" y="203"/>
                    <a:pt x="0" y="203"/>
                    <a:pt x="0" y="203"/>
                  </a:cubicBezTo>
                  <a:cubicBezTo>
                    <a:pt x="0" y="214"/>
                    <a:pt x="31" y="222"/>
                    <a:pt x="70" y="222"/>
                  </a:cubicBezTo>
                  <a:cubicBezTo>
                    <a:pt x="108" y="222"/>
                    <a:pt x="139" y="214"/>
                    <a:pt x="139" y="203"/>
                  </a:cubicBezTo>
                  <a:cubicBezTo>
                    <a:pt x="139" y="183"/>
                    <a:pt x="139" y="183"/>
                    <a:pt x="139" y="183"/>
                  </a:cubicBezTo>
                  <a:cubicBezTo>
                    <a:pt x="139" y="193"/>
                    <a:pt x="108" y="202"/>
                    <a:pt x="70" y="202"/>
                  </a:cubicBezTo>
                  <a:close/>
                  <a:moveTo>
                    <a:pt x="149" y="58"/>
                  </a:moveTo>
                  <a:cubicBezTo>
                    <a:pt x="150" y="58"/>
                    <a:pt x="150" y="58"/>
                    <a:pt x="150" y="58"/>
                  </a:cubicBezTo>
                  <a:cubicBezTo>
                    <a:pt x="150" y="59"/>
                    <a:pt x="150" y="59"/>
                    <a:pt x="150" y="59"/>
                  </a:cubicBezTo>
                  <a:cubicBezTo>
                    <a:pt x="161" y="61"/>
                    <a:pt x="174" y="62"/>
                    <a:pt x="188" y="62"/>
                  </a:cubicBezTo>
                  <a:cubicBezTo>
                    <a:pt x="227" y="62"/>
                    <a:pt x="258" y="53"/>
                    <a:pt x="258" y="43"/>
                  </a:cubicBezTo>
                  <a:cubicBezTo>
                    <a:pt x="258" y="23"/>
                    <a:pt x="258" y="23"/>
                    <a:pt x="258" y="23"/>
                  </a:cubicBezTo>
                  <a:cubicBezTo>
                    <a:pt x="258" y="33"/>
                    <a:pt x="227" y="42"/>
                    <a:pt x="188" y="42"/>
                  </a:cubicBezTo>
                  <a:cubicBezTo>
                    <a:pt x="150" y="42"/>
                    <a:pt x="118" y="33"/>
                    <a:pt x="118" y="23"/>
                  </a:cubicBezTo>
                  <a:cubicBezTo>
                    <a:pt x="118" y="30"/>
                    <a:pt x="118" y="30"/>
                    <a:pt x="118" y="30"/>
                  </a:cubicBezTo>
                  <a:cubicBezTo>
                    <a:pt x="135" y="34"/>
                    <a:pt x="150" y="41"/>
                    <a:pt x="150" y="54"/>
                  </a:cubicBezTo>
                  <a:cubicBezTo>
                    <a:pt x="150" y="56"/>
                    <a:pt x="149" y="57"/>
                    <a:pt x="149" y="58"/>
                  </a:cubicBezTo>
                  <a:close/>
                  <a:moveTo>
                    <a:pt x="118" y="19"/>
                  </a:moveTo>
                  <a:cubicBezTo>
                    <a:pt x="118" y="8"/>
                    <a:pt x="150" y="0"/>
                    <a:pt x="188" y="0"/>
                  </a:cubicBezTo>
                  <a:cubicBezTo>
                    <a:pt x="227" y="0"/>
                    <a:pt x="258" y="8"/>
                    <a:pt x="258" y="19"/>
                  </a:cubicBezTo>
                  <a:cubicBezTo>
                    <a:pt x="258" y="29"/>
                    <a:pt x="227" y="38"/>
                    <a:pt x="188" y="38"/>
                  </a:cubicBezTo>
                  <a:cubicBezTo>
                    <a:pt x="150" y="38"/>
                    <a:pt x="118" y="29"/>
                    <a:pt x="118" y="19"/>
                  </a:cubicBezTo>
                  <a:close/>
                  <a:moveTo>
                    <a:pt x="155" y="20"/>
                  </a:moveTo>
                  <a:cubicBezTo>
                    <a:pt x="216" y="24"/>
                    <a:pt x="216" y="24"/>
                    <a:pt x="216" y="24"/>
                  </a:cubicBezTo>
                  <a:cubicBezTo>
                    <a:pt x="218" y="20"/>
                    <a:pt x="218" y="20"/>
                    <a:pt x="218" y="20"/>
                  </a:cubicBezTo>
                  <a:cubicBezTo>
                    <a:pt x="216" y="20"/>
                    <a:pt x="216" y="20"/>
                    <a:pt x="216" y="20"/>
                  </a:cubicBezTo>
                  <a:cubicBezTo>
                    <a:pt x="213" y="20"/>
                    <a:pt x="209" y="19"/>
                    <a:pt x="210" y="15"/>
                  </a:cubicBezTo>
                  <a:cubicBezTo>
                    <a:pt x="211" y="14"/>
                    <a:pt x="211" y="14"/>
                    <a:pt x="211" y="14"/>
                  </a:cubicBezTo>
                  <a:cubicBezTo>
                    <a:pt x="200" y="13"/>
                    <a:pt x="200" y="13"/>
                    <a:pt x="200" y="13"/>
                  </a:cubicBezTo>
                  <a:cubicBezTo>
                    <a:pt x="199" y="15"/>
                    <a:pt x="199" y="15"/>
                    <a:pt x="199" y="15"/>
                  </a:cubicBezTo>
                  <a:cubicBezTo>
                    <a:pt x="198" y="16"/>
                    <a:pt x="198" y="17"/>
                    <a:pt x="198" y="18"/>
                  </a:cubicBezTo>
                  <a:cubicBezTo>
                    <a:pt x="157" y="15"/>
                    <a:pt x="157" y="15"/>
                    <a:pt x="157" y="15"/>
                  </a:cubicBezTo>
                  <a:lnTo>
                    <a:pt x="155" y="20"/>
                  </a:lnTo>
                  <a:close/>
                  <a:moveTo>
                    <a:pt x="188" y="87"/>
                  </a:moveTo>
                  <a:cubicBezTo>
                    <a:pt x="227" y="87"/>
                    <a:pt x="258" y="79"/>
                    <a:pt x="258" y="68"/>
                  </a:cubicBezTo>
                  <a:cubicBezTo>
                    <a:pt x="258" y="48"/>
                    <a:pt x="258" y="48"/>
                    <a:pt x="258" y="48"/>
                  </a:cubicBezTo>
                  <a:cubicBezTo>
                    <a:pt x="258" y="59"/>
                    <a:pt x="227" y="67"/>
                    <a:pt x="188" y="67"/>
                  </a:cubicBezTo>
                  <a:cubicBezTo>
                    <a:pt x="174" y="67"/>
                    <a:pt x="161" y="66"/>
                    <a:pt x="150" y="64"/>
                  </a:cubicBezTo>
                  <a:cubicBezTo>
                    <a:pt x="150" y="79"/>
                    <a:pt x="150" y="79"/>
                    <a:pt x="150" y="79"/>
                  </a:cubicBezTo>
                  <a:cubicBezTo>
                    <a:pt x="150" y="80"/>
                    <a:pt x="149" y="82"/>
                    <a:pt x="149" y="84"/>
                  </a:cubicBezTo>
                  <a:cubicBezTo>
                    <a:pt x="150" y="84"/>
                    <a:pt x="150" y="84"/>
                    <a:pt x="150" y="84"/>
                  </a:cubicBezTo>
                  <a:cubicBezTo>
                    <a:pt x="150" y="84"/>
                    <a:pt x="150" y="84"/>
                    <a:pt x="150" y="84"/>
                  </a:cubicBezTo>
                  <a:cubicBezTo>
                    <a:pt x="161" y="86"/>
                    <a:pt x="174" y="87"/>
                    <a:pt x="188" y="87"/>
                  </a:cubicBezTo>
                  <a:close/>
                  <a:moveTo>
                    <a:pt x="150" y="109"/>
                  </a:moveTo>
                  <a:cubicBezTo>
                    <a:pt x="150" y="110"/>
                    <a:pt x="150" y="110"/>
                    <a:pt x="150" y="110"/>
                  </a:cubicBezTo>
                  <a:cubicBezTo>
                    <a:pt x="161" y="112"/>
                    <a:pt x="174" y="113"/>
                    <a:pt x="188" y="113"/>
                  </a:cubicBezTo>
                  <a:cubicBezTo>
                    <a:pt x="227" y="113"/>
                    <a:pt x="258" y="105"/>
                    <a:pt x="258" y="94"/>
                  </a:cubicBezTo>
                  <a:cubicBezTo>
                    <a:pt x="258" y="74"/>
                    <a:pt x="258" y="74"/>
                    <a:pt x="258" y="74"/>
                  </a:cubicBezTo>
                  <a:cubicBezTo>
                    <a:pt x="258" y="84"/>
                    <a:pt x="227" y="93"/>
                    <a:pt x="188" y="93"/>
                  </a:cubicBezTo>
                  <a:cubicBezTo>
                    <a:pt x="174" y="93"/>
                    <a:pt x="161" y="92"/>
                    <a:pt x="150" y="90"/>
                  </a:cubicBezTo>
                  <a:cubicBezTo>
                    <a:pt x="150" y="104"/>
                    <a:pt x="150" y="104"/>
                    <a:pt x="150" y="104"/>
                  </a:cubicBezTo>
                  <a:cubicBezTo>
                    <a:pt x="150" y="106"/>
                    <a:pt x="149" y="108"/>
                    <a:pt x="149" y="109"/>
                  </a:cubicBezTo>
                  <a:lnTo>
                    <a:pt x="150" y="109"/>
                  </a:lnTo>
                  <a:close/>
                  <a:moveTo>
                    <a:pt x="258" y="117"/>
                  </a:moveTo>
                  <a:cubicBezTo>
                    <a:pt x="258" y="99"/>
                    <a:pt x="258" y="99"/>
                    <a:pt x="258" y="99"/>
                  </a:cubicBezTo>
                  <a:cubicBezTo>
                    <a:pt x="258" y="105"/>
                    <a:pt x="247" y="111"/>
                    <a:pt x="229" y="114"/>
                  </a:cubicBezTo>
                  <a:cubicBezTo>
                    <a:pt x="237" y="115"/>
                    <a:pt x="247" y="115"/>
                    <a:pt x="258" y="117"/>
                  </a:cubicBezTo>
                  <a:close/>
                  <a:moveTo>
                    <a:pt x="150" y="127"/>
                  </a:moveTo>
                  <a:cubicBezTo>
                    <a:pt x="156" y="123"/>
                    <a:pt x="166" y="120"/>
                    <a:pt x="177" y="118"/>
                  </a:cubicBezTo>
                  <a:cubicBezTo>
                    <a:pt x="167" y="117"/>
                    <a:pt x="158" y="116"/>
                    <a:pt x="150" y="115"/>
                  </a:cubicBezTo>
                  <a:lnTo>
                    <a:pt x="150" y="127"/>
                  </a:lnTo>
                  <a:close/>
                  <a:moveTo>
                    <a:pt x="218" y="164"/>
                  </a:moveTo>
                  <a:cubicBezTo>
                    <a:pt x="180" y="164"/>
                    <a:pt x="149" y="155"/>
                    <a:pt x="149" y="145"/>
                  </a:cubicBezTo>
                  <a:cubicBezTo>
                    <a:pt x="149" y="165"/>
                    <a:pt x="149" y="165"/>
                    <a:pt x="149" y="165"/>
                  </a:cubicBezTo>
                  <a:cubicBezTo>
                    <a:pt x="149" y="175"/>
                    <a:pt x="180" y="184"/>
                    <a:pt x="218" y="184"/>
                  </a:cubicBezTo>
                  <a:cubicBezTo>
                    <a:pt x="257" y="184"/>
                    <a:pt x="288" y="175"/>
                    <a:pt x="288" y="165"/>
                  </a:cubicBezTo>
                  <a:cubicBezTo>
                    <a:pt x="288" y="145"/>
                    <a:pt x="288" y="145"/>
                    <a:pt x="288" y="145"/>
                  </a:cubicBezTo>
                  <a:cubicBezTo>
                    <a:pt x="288" y="155"/>
                    <a:pt x="257" y="164"/>
                    <a:pt x="218" y="164"/>
                  </a:cubicBezTo>
                  <a:close/>
                  <a:moveTo>
                    <a:pt x="218" y="122"/>
                  </a:moveTo>
                  <a:cubicBezTo>
                    <a:pt x="257" y="122"/>
                    <a:pt x="288" y="130"/>
                    <a:pt x="288" y="141"/>
                  </a:cubicBezTo>
                  <a:cubicBezTo>
                    <a:pt x="288" y="151"/>
                    <a:pt x="257" y="160"/>
                    <a:pt x="218" y="160"/>
                  </a:cubicBezTo>
                  <a:cubicBezTo>
                    <a:pt x="180" y="160"/>
                    <a:pt x="149" y="151"/>
                    <a:pt x="149" y="141"/>
                  </a:cubicBezTo>
                  <a:cubicBezTo>
                    <a:pt x="149" y="130"/>
                    <a:pt x="180" y="122"/>
                    <a:pt x="218" y="122"/>
                  </a:cubicBezTo>
                  <a:close/>
                  <a:moveTo>
                    <a:pt x="229" y="140"/>
                  </a:moveTo>
                  <a:cubicBezTo>
                    <a:pt x="187" y="137"/>
                    <a:pt x="187" y="137"/>
                    <a:pt x="187" y="137"/>
                  </a:cubicBezTo>
                  <a:cubicBezTo>
                    <a:pt x="185" y="142"/>
                    <a:pt x="185" y="142"/>
                    <a:pt x="185" y="142"/>
                  </a:cubicBezTo>
                  <a:cubicBezTo>
                    <a:pt x="246" y="146"/>
                    <a:pt x="246" y="146"/>
                    <a:pt x="246" y="146"/>
                  </a:cubicBezTo>
                  <a:cubicBezTo>
                    <a:pt x="248" y="142"/>
                    <a:pt x="248" y="142"/>
                    <a:pt x="248" y="142"/>
                  </a:cubicBezTo>
                  <a:cubicBezTo>
                    <a:pt x="246" y="142"/>
                    <a:pt x="246" y="142"/>
                    <a:pt x="246" y="142"/>
                  </a:cubicBezTo>
                  <a:cubicBezTo>
                    <a:pt x="243" y="142"/>
                    <a:pt x="239" y="141"/>
                    <a:pt x="241" y="137"/>
                  </a:cubicBezTo>
                  <a:cubicBezTo>
                    <a:pt x="241" y="136"/>
                    <a:pt x="241" y="136"/>
                    <a:pt x="241" y="136"/>
                  </a:cubicBezTo>
                  <a:cubicBezTo>
                    <a:pt x="230" y="135"/>
                    <a:pt x="230" y="135"/>
                    <a:pt x="230" y="135"/>
                  </a:cubicBezTo>
                  <a:cubicBezTo>
                    <a:pt x="229" y="137"/>
                    <a:pt x="229" y="137"/>
                    <a:pt x="229" y="137"/>
                  </a:cubicBezTo>
                  <a:cubicBezTo>
                    <a:pt x="229" y="138"/>
                    <a:pt x="228" y="139"/>
                    <a:pt x="229" y="140"/>
                  </a:cubicBezTo>
                  <a:close/>
                  <a:moveTo>
                    <a:pt x="218" y="189"/>
                  </a:moveTo>
                  <a:cubicBezTo>
                    <a:pt x="180" y="189"/>
                    <a:pt x="149" y="181"/>
                    <a:pt x="149" y="170"/>
                  </a:cubicBezTo>
                  <a:cubicBezTo>
                    <a:pt x="149" y="190"/>
                    <a:pt x="149" y="190"/>
                    <a:pt x="149" y="190"/>
                  </a:cubicBezTo>
                  <a:cubicBezTo>
                    <a:pt x="149" y="201"/>
                    <a:pt x="180" y="209"/>
                    <a:pt x="218" y="209"/>
                  </a:cubicBezTo>
                  <a:cubicBezTo>
                    <a:pt x="257" y="209"/>
                    <a:pt x="288" y="201"/>
                    <a:pt x="288" y="190"/>
                  </a:cubicBezTo>
                  <a:cubicBezTo>
                    <a:pt x="288" y="170"/>
                    <a:pt x="288" y="170"/>
                    <a:pt x="288" y="170"/>
                  </a:cubicBezTo>
                  <a:cubicBezTo>
                    <a:pt x="288" y="181"/>
                    <a:pt x="257" y="189"/>
                    <a:pt x="218" y="189"/>
                  </a:cubicBezTo>
                  <a:close/>
                  <a:moveTo>
                    <a:pt x="218" y="215"/>
                  </a:moveTo>
                  <a:cubicBezTo>
                    <a:pt x="180" y="215"/>
                    <a:pt x="149" y="206"/>
                    <a:pt x="149" y="196"/>
                  </a:cubicBezTo>
                  <a:cubicBezTo>
                    <a:pt x="149" y="216"/>
                    <a:pt x="149" y="216"/>
                    <a:pt x="149" y="216"/>
                  </a:cubicBezTo>
                  <a:cubicBezTo>
                    <a:pt x="149" y="227"/>
                    <a:pt x="180" y="235"/>
                    <a:pt x="218" y="235"/>
                  </a:cubicBezTo>
                  <a:cubicBezTo>
                    <a:pt x="257" y="235"/>
                    <a:pt x="288" y="227"/>
                    <a:pt x="288" y="216"/>
                  </a:cubicBezTo>
                  <a:cubicBezTo>
                    <a:pt x="288" y="196"/>
                    <a:pt x="288" y="196"/>
                    <a:pt x="288" y="196"/>
                  </a:cubicBezTo>
                  <a:cubicBezTo>
                    <a:pt x="288" y="206"/>
                    <a:pt x="257" y="215"/>
                    <a:pt x="218" y="215"/>
                  </a:cubicBezTo>
                  <a:close/>
                  <a:moveTo>
                    <a:pt x="218" y="240"/>
                  </a:moveTo>
                  <a:cubicBezTo>
                    <a:pt x="180" y="240"/>
                    <a:pt x="149" y="231"/>
                    <a:pt x="149" y="221"/>
                  </a:cubicBezTo>
                  <a:cubicBezTo>
                    <a:pt x="149" y="241"/>
                    <a:pt x="149" y="241"/>
                    <a:pt x="149" y="241"/>
                  </a:cubicBezTo>
                  <a:cubicBezTo>
                    <a:pt x="149" y="252"/>
                    <a:pt x="180" y="260"/>
                    <a:pt x="218" y="260"/>
                  </a:cubicBezTo>
                  <a:cubicBezTo>
                    <a:pt x="257" y="260"/>
                    <a:pt x="288" y="252"/>
                    <a:pt x="288" y="241"/>
                  </a:cubicBezTo>
                  <a:cubicBezTo>
                    <a:pt x="288" y="221"/>
                    <a:pt x="288" y="221"/>
                    <a:pt x="288" y="221"/>
                  </a:cubicBezTo>
                  <a:cubicBezTo>
                    <a:pt x="288" y="231"/>
                    <a:pt x="257" y="240"/>
                    <a:pt x="218" y="240"/>
                  </a:cubicBezTo>
                  <a:close/>
                </a:path>
              </a:pathLst>
            </a:custGeom>
            <a:solidFill>
              <a:schemeClr val="bg1"/>
            </a:solidFill>
            <a:ln>
              <a:noFill/>
            </a:ln>
          </p:spPr>
          <p:txBody>
            <a:bodyPr vert="horz" wrap="square" lIns="121920" tIns="60960" rIns="121920" bIns="60960" numCol="1" anchor="t" anchorCtr="0" compatLnSpc="1"/>
            <a:lstStyle/>
            <a:p>
              <a:endParaRPr lang="zh-CN" altLang="en-US" sz="2400">
                <a:solidFill>
                  <a:schemeClr val="bg1"/>
                </a:solidFill>
              </a:endParaRPr>
            </a:p>
          </p:txBody>
        </p:sp>
      </p:grpSp>
      <p:grpSp>
        <p:nvGrpSpPr>
          <p:cNvPr id="147" name="组合 146"/>
          <p:cNvGrpSpPr/>
          <p:nvPr/>
        </p:nvGrpSpPr>
        <p:grpSpPr>
          <a:xfrm>
            <a:off x="664891" y="2193113"/>
            <a:ext cx="2566090" cy="1006341"/>
            <a:chOff x="1071233" y="1783252"/>
            <a:chExt cx="1924568" cy="754756"/>
          </a:xfrm>
        </p:grpSpPr>
        <p:sp>
          <p:nvSpPr>
            <p:cNvPr id="148" name="TextBox 147"/>
            <p:cNvSpPr txBox="1"/>
            <p:nvPr/>
          </p:nvSpPr>
          <p:spPr>
            <a:xfrm>
              <a:off x="1072034" y="2087885"/>
              <a:ext cx="1923767" cy="450123"/>
            </a:xfrm>
            <a:prstGeom prst="rect">
              <a:avLst/>
            </a:prstGeom>
            <a:noFill/>
          </p:spPr>
          <p:txBody>
            <a:bodyPr wrap="square" lIns="0" tIns="0" rtlCol="0" anchor="t">
              <a:spAutoFit/>
            </a:bodyPr>
            <a:lstStyle/>
            <a:p>
              <a:r>
                <a:rPr lang="zh-CN" altLang="en-US" sz="1200" dirty="0">
                  <a:solidFill>
                    <a:schemeClr val="bg1"/>
                  </a:solidFill>
                  <a:latin typeface="+mj-ea"/>
                </a:rPr>
                <a:t>单击此处添加文本单击此处添加文本</a:t>
              </a:r>
              <a:endParaRPr lang="en-US" altLang="zh-CN" sz="1200" dirty="0">
                <a:solidFill>
                  <a:schemeClr val="bg1"/>
                </a:solidFill>
                <a:latin typeface="+mj-ea"/>
              </a:endParaRPr>
            </a:p>
            <a:p>
              <a:r>
                <a:rPr lang="zh-CN" altLang="en-US" sz="1200" dirty="0">
                  <a:solidFill>
                    <a:schemeClr val="bg1"/>
                  </a:solidFill>
                  <a:latin typeface="+mj-ea"/>
                </a:rPr>
                <a:t>单击此处添加文本单击此处添加文本</a:t>
              </a:r>
              <a:endParaRPr lang="en-US" altLang="zh-CN" sz="1200" dirty="0">
                <a:solidFill>
                  <a:schemeClr val="bg1"/>
                </a:solidFill>
                <a:latin typeface="+mj-ea"/>
              </a:endParaRPr>
            </a:p>
            <a:p>
              <a:r>
                <a:rPr lang="zh-CN" altLang="en-US" sz="1200" dirty="0">
                  <a:solidFill>
                    <a:schemeClr val="bg1"/>
                  </a:solidFill>
                  <a:latin typeface="+mj-ea"/>
                </a:rPr>
                <a:t>单击此处添加文本单击此处添加文本</a:t>
              </a:r>
              <a:endParaRPr lang="en-US" altLang="zh-CN" sz="1200" dirty="0">
                <a:solidFill>
                  <a:schemeClr val="bg1"/>
                </a:solidFill>
                <a:latin typeface="+mj-ea"/>
              </a:endParaRPr>
            </a:p>
          </p:txBody>
        </p:sp>
        <p:sp>
          <p:nvSpPr>
            <p:cNvPr id="149" name="TextBox 148"/>
            <p:cNvSpPr txBox="1"/>
            <p:nvPr/>
          </p:nvSpPr>
          <p:spPr>
            <a:xfrm>
              <a:off x="1071233" y="1783252"/>
              <a:ext cx="822341" cy="246173"/>
            </a:xfrm>
            <a:prstGeom prst="rect">
              <a:avLst/>
            </a:prstGeom>
            <a:noFill/>
          </p:spPr>
          <p:txBody>
            <a:bodyPr wrap="none" lIns="0" tIns="0" rIns="0" bIns="0" rtlCol="0" anchor="t">
              <a:spAutoFit/>
            </a:bodyPr>
            <a:lstStyle/>
            <a:p>
              <a:pPr algn="ctr"/>
              <a:r>
                <a:rPr lang="zh-CN" altLang="en-US" sz="2135" dirty="0">
                  <a:solidFill>
                    <a:schemeClr val="bg1"/>
                  </a:solidFill>
                  <a:latin typeface="+mj-ea"/>
                  <a:ea typeface="+mj-ea"/>
                </a:rPr>
                <a:t>标题文字</a:t>
              </a:r>
              <a:endParaRPr lang="en-US" sz="2135" dirty="0">
                <a:solidFill>
                  <a:schemeClr val="bg1"/>
                </a:solidFill>
                <a:latin typeface="+mj-ea"/>
                <a:ea typeface="+mj-ea"/>
              </a:endParaRPr>
            </a:p>
          </p:txBody>
        </p:sp>
      </p:grpSp>
      <p:grpSp>
        <p:nvGrpSpPr>
          <p:cNvPr id="159" name="组合 158"/>
          <p:cNvGrpSpPr/>
          <p:nvPr/>
        </p:nvGrpSpPr>
        <p:grpSpPr>
          <a:xfrm>
            <a:off x="664891" y="3593730"/>
            <a:ext cx="2566090" cy="1006341"/>
            <a:chOff x="1071233" y="1783252"/>
            <a:chExt cx="1924568" cy="754756"/>
          </a:xfrm>
        </p:grpSpPr>
        <p:sp>
          <p:nvSpPr>
            <p:cNvPr id="160" name="TextBox 159"/>
            <p:cNvSpPr txBox="1"/>
            <p:nvPr/>
          </p:nvSpPr>
          <p:spPr>
            <a:xfrm>
              <a:off x="1072034" y="2087885"/>
              <a:ext cx="1923767" cy="450123"/>
            </a:xfrm>
            <a:prstGeom prst="rect">
              <a:avLst/>
            </a:prstGeom>
            <a:noFill/>
          </p:spPr>
          <p:txBody>
            <a:bodyPr wrap="square" lIns="0" tIns="0" rtlCol="0" anchor="t">
              <a:spAutoFit/>
            </a:bodyPr>
            <a:lstStyle/>
            <a:p>
              <a:r>
                <a:rPr lang="zh-CN" altLang="en-US" sz="1200" dirty="0">
                  <a:solidFill>
                    <a:schemeClr val="bg1"/>
                  </a:solidFill>
                  <a:latin typeface="+mj-ea"/>
                </a:rPr>
                <a:t>单击此处添加文本单击此处添加文本</a:t>
              </a:r>
              <a:endParaRPr lang="en-US" altLang="zh-CN" sz="1200" dirty="0">
                <a:solidFill>
                  <a:schemeClr val="bg1"/>
                </a:solidFill>
                <a:latin typeface="+mj-ea"/>
              </a:endParaRPr>
            </a:p>
            <a:p>
              <a:r>
                <a:rPr lang="zh-CN" altLang="en-US" sz="1200" dirty="0">
                  <a:solidFill>
                    <a:schemeClr val="bg1"/>
                  </a:solidFill>
                  <a:latin typeface="+mj-ea"/>
                </a:rPr>
                <a:t>单击此处添加文本单击此处添加文本</a:t>
              </a:r>
              <a:endParaRPr lang="en-US" altLang="zh-CN" sz="1200" dirty="0">
                <a:solidFill>
                  <a:schemeClr val="bg1"/>
                </a:solidFill>
                <a:latin typeface="+mj-ea"/>
              </a:endParaRPr>
            </a:p>
            <a:p>
              <a:r>
                <a:rPr lang="zh-CN" altLang="en-US" sz="1200" dirty="0">
                  <a:solidFill>
                    <a:schemeClr val="bg1"/>
                  </a:solidFill>
                  <a:latin typeface="+mj-ea"/>
                </a:rPr>
                <a:t>单击此处添加文本单击此处添加文本</a:t>
              </a:r>
              <a:endParaRPr lang="en-US" altLang="zh-CN" sz="1200" dirty="0">
                <a:solidFill>
                  <a:schemeClr val="bg1"/>
                </a:solidFill>
                <a:latin typeface="+mj-ea"/>
              </a:endParaRPr>
            </a:p>
          </p:txBody>
        </p:sp>
        <p:sp>
          <p:nvSpPr>
            <p:cNvPr id="161" name="TextBox 160"/>
            <p:cNvSpPr txBox="1"/>
            <p:nvPr/>
          </p:nvSpPr>
          <p:spPr>
            <a:xfrm>
              <a:off x="1071233" y="1783252"/>
              <a:ext cx="822341" cy="246173"/>
            </a:xfrm>
            <a:prstGeom prst="rect">
              <a:avLst/>
            </a:prstGeom>
            <a:noFill/>
          </p:spPr>
          <p:txBody>
            <a:bodyPr wrap="none" lIns="0" tIns="0" rIns="0" bIns="0" rtlCol="0" anchor="t">
              <a:spAutoFit/>
            </a:bodyPr>
            <a:lstStyle/>
            <a:p>
              <a:pPr algn="ctr"/>
              <a:r>
                <a:rPr lang="zh-CN" altLang="en-US" sz="2135" dirty="0">
                  <a:solidFill>
                    <a:schemeClr val="bg1"/>
                  </a:solidFill>
                  <a:latin typeface="+mj-ea"/>
                  <a:ea typeface="+mj-ea"/>
                </a:rPr>
                <a:t>标题文字</a:t>
              </a:r>
              <a:endParaRPr lang="en-US" sz="2135" dirty="0">
                <a:solidFill>
                  <a:schemeClr val="bg1"/>
                </a:solidFill>
                <a:latin typeface="+mj-ea"/>
                <a:ea typeface="+mj-ea"/>
              </a:endParaRPr>
            </a:p>
          </p:txBody>
        </p:sp>
      </p:grpSp>
      <p:grpSp>
        <p:nvGrpSpPr>
          <p:cNvPr id="162" name="组合 161"/>
          <p:cNvGrpSpPr/>
          <p:nvPr/>
        </p:nvGrpSpPr>
        <p:grpSpPr>
          <a:xfrm>
            <a:off x="664891" y="5051209"/>
            <a:ext cx="2566090" cy="1006341"/>
            <a:chOff x="1071233" y="1783252"/>
            <a:chExt cx="1924568" cy="754756"/>
          </a:xfrm>
        </p:grpSpPr>
        <p:sp>
          <p:nvSpPr>
            <p:cNvPr id="163" name="TextBox 162"/>
            <p:cNvSpPr txBox="1"/>
            <p:nvPr/>
          </p:nvSpPr>
          <p:spPr>
            <a:xfrm>
              <a:off x="1072034" y="2087885"/>
              <a:ext cx="1923767" cy="450123"/>
            </a:xfrm>
            <a:prstGeom prst="rect">
              <a:avLst/>
            </a:prstGeom>
            <a:noFill/>
          </p:spPr>
          <p:txBody>
            <a:bodyPr wrap="square" lIns="0" tIns="0" rtlCol="0" anchor="t">
              <a:spAutoFit/>
            </a:bodyPr>
            <a:lstStyle/>
            <a:p>
              <a:r>
                <a:rPr lang="zh-CN" altLang="en-US" sz="1200" dirty="0">
                  <a:solidFill>
                    <a:schemeClr val="bg1"/>
                  </a:solidFill>
                  <a:latin typeface="+mj-ea"/>
                </a:rPr>
                <a:t>单击此处添加文本单击此处添加文本</a:t>
              </a:r>
              <a:endParaRPr lang="en-US" altLang="zh-CN" sz="1200" dirty="0">
                <a:solidFill>
                  <a:schemeClr val="bg1"/>
                </a:solidFill>
                <a:latin typeface="+mj-ea"/>
              </a:endParaRPr>
            </a:p>
            <a:p>
              <a:r>
                <a:rPr lang="zh-CN" altLang="en-US" sz="1200" dirty="0">
                  <a:solidFill>
                    <a:schemeClr val="bg1"/>
                  </a:solidFill>
                  <a:latin typeface="+mj-ea"/>
                </a:rPr>
                <a:t>单击此处添加文本单击此处添加文本</a:t>
              </a:r>
              <a:endParaRPr lang="en-US" altLang="zh-CN" sz="1200" dirty="0">
                <a:solidFill>
                  <a:schemeClr val="bg1"/>
                </a:solidFill>
                <a:latin typeface="+mj-ea"/>
              </a:endParaRPr>
            </a:p>
            <a:p>
              <a:r>
                <a:rPr lang="zh-CN" altLang="en-US" sz="1200" dirty="0">
                  <a:solidFill>
                    <a:schemeClr val="bg1"/>
                  </a:solidFill>
                  <a:latin typeface="+mj-ea"/>
                </a:rPr>
                <a:t>单击此处添加文本单击此处添加文本</a:t>
              </a:r>
              <a:endParaRPr lang="en-US" altLang="zh-CN" sz="1200" dirty="0">
                <a:solidFill>
                  <a:schemeClr val="bg1"/>
                </a:solidFill>
                <a:latin typeface="+mj-ea"/>
              </a:endParaRPr>
            </a:p>
          </p:txBody>
        </p:sp>
        <p:sp>
          <p:nvSpPr>
            <p:cNvPr id="164" name="TextBox 163"/>
            <p:cNvSpPr txBox="1"/>
            <p:nvPr/>
          </p:nvSpPr>
          <p:spPr>
            <a:xfrm>
              <a:off x="1071233" y="1783252"/>
              <a:ext cx="822341" cy="246173"/>
            </a:xfrm>
            <a:prstGeom prst="rect">
              <a:avLst/>
            </a:prstGeom>
            <a:noFill/>
          </p:spPr>
          <p:txBody>
            <a:bodyPr wrap="none" lIns="0" tIns="0" rIns="0" bIns="0" rtlCol="0" anchor="t">
              <a:spAutoFit/>
            </a:bodyPr>
            <a:lstStyle/>
            <a:p>
              <a:pPr algn="ctr"/>
              <a:r>
                <a:rPr lang="zh-CN" altLang="en-US" sz="2135" dirty="0">
                  <a:solidFill>
                    <a:schemeClr val="bg1"/>
                  </a:solidFill>
                  <a:latin typeface="+mj-ea"/>
                  <a:ea typeface="+mj-ea"/>
                </a:rPr>
                <a:t>标题文字</a:t>
              </a:r>
              <a:endParaRPr lang="en-US" sz="2135" dirty="0">
                <a:solidFill>
                  <a:schemeClr val="bg1"/>
                </a:solidFill>
                <a:latin typeface="+mj-ea"/>
                <a:ea typeface="+mj-ea"/>
              </a:endParaRPr>
            </a:p>
          </p:txBody>
        </p:sp>
      </p:grpSp>
      <p:grpSp>
        <p:nvGrpSpPr>
          <p:cNvPr id="165" name="组合 164"/>
          <p:cNvGrpSpPr/>
          <p:nvPr/>
        </p:nvGrpSpPr>
        <p:grpSpPr>
          <a:xfrm>
            <a:off x="9091262" y="1943801"/>
            <a:ext cx="2566090" cy="1006341"/>
            <a:chOff x="1071233" y="1783252"/>
            <a:chExt cx="1924568" cy="754756"/>
          </a:xfrm>
        </p:grpSpPr>
        <p:sp>
          <p:nvSpPr>
            <p:cNvPr id="166" name="TextBox 165"/>
            <p:cNvSpPr txBox="1"/>
            <p:nvPr/>
          </p:nvSpPr>
          <p:spPr>
            <a:xfrm>
              <a:off x="1072034" y="2087885"/>
              <a:ext cx="1923767" cy="450123"/>
            </a:xfrm>
            <a:prstGeom prst="rect">
              <a:avLst/>
            </a:prstGeom>
            <a:noFill/>
          </p:spPr>
          <p:txBody>
            <a:bodyPr wrap="square" lIns="0" tIns="0" rtlCol="0" anchor="t">
              <a:spAutoFit/>
            </a:bodyPr>
            <a:lstStyle/>
            <a:p>
              <a:r>
                <a:rPr lang="zh-CN" altLang="en-US" sz="1200" dirty="0">
                  <a:solidFill>
                    <a:schemeClr val="bg1"/>
                  </a:solidFill>
                  <a:latin typeface="+mj-ea"/>
                </a:rPr>
                <a:t>单击此处添加文本单击此处添加文本</a:t>
              </a:r>
              <a:endParaRPr lang="en-US" altLang="zh-CN" sz="1200" dirty="0">
                <a:solidFill>
                  <a:schemeClr val="bg1"/>
                </a:solidFill>
                <a:latin typeface="+mj-ea"/>
              </a:endParaRPr>
            </a:p>
            <a:p>
              <a:r>
                <a:rPr lang="zh-CN" altLang="en-US" sz="1200" dirty="0">
                  <a:solidFill>
                    <a:schemeClr val="bg1"/>
                  </a:solidFill>
                  <a:latin typeface="+mj-ea"/>
                </a:rPr>
                <a:t>单击此处添加文本单击此处添加文本</a:t>
              </a:r>
              <a:endParaRPr lang="en-US" altLang="zh-CN" sz="1200" dirty="0">
                <a:solidFill>
                  <a:schemeClr val="bg1"/>
                </a:solidFill>
                <a:latin typeface="+mj-ea"/>
              </a:endParaRPr>
            </a:p>
            <a:p>
              <a:r>
                <a:rPr lang="zh-CN" altLang="en-US" sz="1200" dirty="0">
                  <a:solidFill>
                    <a:schemeClr val="bg1"/>
                  </a:solidFill>
                  <a:latin typeface="+mj-ea"/>
                </a:rPr>
                <a:t>单击此处添加文本单击此处添加文本</a:t>
              </a:r>
              <a:endParaRPr lang="en-US" altLang="zh-CN" sz="1200" dirty="0">
                <a:solidFill>
                  <a:schemeClr val="bg1"/>
                </a:solidFill>
                <a:latin typeface="+mj-ea"/>
              </a:endParaRPr>
            </a:p>
          </p:txBody>
        </p:sp>
        <p:sp>
          <p:nvSpPr>
            <p:cNvPr id="167" name="TextBox 166"/>
            <p:cNvSpPr txBox="1"/>
            <p:nvPr/>
          </p:nvSpPr>
          <p:spPr>
            <a:xfrm>
              <a:off x="1071233" y="1783252"/>
              <a:ext cx="822341" cy="246173"/>
            </a:xfrm>
            <a:prstGeom prst="rect">
              <a:avLst/>
            </a:prstGeom>
            <a:noFill/>
          </p:spPr>
          <p:txBody>
            <a:bodyPr wrap="none" lIns="0" tIns="0" rIns="0" bIns="0" rtlCol="0" anchor="t">
              <a:spAutoFit/>
            </a:bodyPr>
            <a:lstStyle/>
            <a:p>
              <a:pPr algn="ctr"/>
              <a:r>
                <a:rPr lang="zh-CN" altLang="en-US" sz="2135" dirty="0">
                  <a:solidFill>
                    <a:schemeClr val="bg1"/>
                  </a:solidFill>
                  <a:latin typeface="+mj-ea"/>
                  <a:ea typeface="+mj-ea"/>
                </a:rPr>
                <a:t>标题文字</a:t>
              </a:r>
              <a:endParaRPr lang="en-US" sz="2135" dirty="0">
                <a:solidFill>
                  <a:schemeClr val="bg1"/>
                </a:solidFill>
                <a:latin typeface="+mj-ea"/>
                <a:ea typeface="+mj-ea"/>
              </a:endParaRPr>
            </a:p>
          </p:txBody>
        </p:sp>
      </p:grpSp>
      <p:grpSp>
        <p:nvGrpSpPr>
          <p:cNvPr id="168" name="组合 167"/>
          <p:cNvGrpSpPr/>
          <p:nvPr/>
        </p:nvGrpSpPr>
        <p:grpSpPr>
          <a:xfrm>
            <a:off x="9091262" y="3401280"/>
            <a:ext cx="2566090" cy="1006341"/>
            <a:chOff x="1071233" y="1783252"/>
            <a:chExt cx="1924568" cy="754756"/>
          </a:xfrm>
        </p:grpSpPr>
        <p:sp>
          <p:nvSpPr>
            <p:cNvPr id="169" name="TextBox 168"/>
            <p:cNvSpPr txBox="1"/>
            <p:nvPr/>
          </p:nvSpPr>
          <p:spPr>
            <a:xfrm>
              <a:off x="1072034" y="2087885"/>
              <a:ext cx="1923767" cy="450123"/>
            </a:xfrm>
            <a:prstGeom prst="rect">
              <a:avLst/>
            </a:prstGeom>
            <a:noFill/>
          </p:spPr>
          <p:txBody>
            <a:bodyPr wrap="square" lIns="0" tIns="0" rtlCol="0" anchor="t">
              <a:spAutoFit/>
            </a:bodyPr>
            <a:lstStyle/>
            <a:p>
              <a:r>
                <a:rPr lang="zh-CN" altLang="en-US" sz="1200" dirty="0">
                  <a:solidFill>
                    <a:schemeClr val="bg1"/>
                  </a:solidFill>
                  <a:latin typeface="+mj-ea"/>
                </a:rPr>
                <a:t>单击此处添加文本单击此处添加文本</a:t>
              </a:r>
              <a:endParaRPr lang="en-US" altLang="zh-CN" sz="1200" dirty="0">
                <a:solidFill>
                  <a:schemeClr val="bg1"/>
                </a:solidFill>
                <a:latin typeface="+mj-ea"/>
              </a:endParaRPr>
            </a:p>
            <a:p>
              <a:r>
                <a:rPr lang="zh-CN" altLang="en-US" sz="1200" dirty="0">
                  <a:solidFill>
                    <a:schemeClr val="bg1"/>
                  </a:solidFill>
                  <a:latin typeface="+mj-ea"/>
                </a:rPr>
                <a:t>单击此处添加文本单击此处添加文本</a:t>
              </a:r>
              <a:endParaRPr lang="en-US" altLang="zh-CN" sz="1200" dirty="0">
                <a:solidFill>
                  <a:schemeClr val="bg1"/>
                </a:solidFill>
                <a:latin typeface="+mj-ea"/>
              </a:endParaRPr>
            </a:p>
            <a:p>
              <a:r>
                <a:rPr lang="zh-CN" altLang="en-US" sz="1200" dirty="0">
                  <a:solidFill>
                    <a:schemeClr val="bg1"/>
                  </a:solidFill>
                  <a:latin typeface="+mj-ea"/>
                </a:rPr>
                <a:t>单击此处添加文本单击此处添加文本</a:t>
              </a:r>
              <a:endParaRPr lang="en-US" altLang="zh-CN" sz="1200" dirty="0">
                <a:solidFill>
                  <a:schemeClr val="bg1"/>
                </a:solidFill>
                <a:latin typeface="+mj-ea"/>
              </a:endParaRPr>
            </a:p>
          </p:txBody>
        </p:sp>
        <p:sp>
          <p:nvSpPr>
            <p:cNvPr id="170" name="TextBox 169"/>
            <p:cNvSpPr txBox="1"/>
            <p:nvPr/>
          </p:nvSpPr>
          <p:spPr>
            <a:xfrm>
              <a:off x="1071233" y="1783252"/>
              <a:ext cx="822341" cy="246173"/>
            </a:xfrm>
            <a:prstGeom prst="rect">
              <a:avLst/>
            </a:prstGeom>
            <a:noFill/>
          </p:spPr>
          <p:txBody>
            <a:bodyPr wrap="none" lIns="0" tIns="0" rIns="0" bIns="0" rtlCol="0" anchor="t">
              <a:spAutoFit/>
            </a:bodyPr>
            <a:lstStyle/>
            <a:p>
              <a:pPr algn="ctr"/>
              <a:r>
                <a:rPr lang="zh-CN" altLang="en-US" sz="2135" dirty="0">
                  <a:solidFill>
                    <a:schemeClr val="bg1"/>
                  </a:solidFill>
                  <a:latin typeface="+mj-ea"/>
                  <a:ea typeface="+mj-ea"/>
                </a:rPr>
                <a:t>标题文字</a:t>
              </a:r>
              <a:endParaRPr lang="en-US" sz="2135" dirty="0">
                <a:solidFill>
                  <a:schemeClr val="bg1"/>
                </a:solidFill>
                <a:latin typeface="+mj-ea"/>
                <a:ea typeface="+mj-ea"/>
              </a:endParaRPr>
            </a:p>
          </p:txBody>
        </p:sp>
      </p:gr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50"/>
                                        </p:tgtEl>
                                        <p:attrNameLst>
                                          <p:attrName>style.visibility</p:attrName>
                                        </p:attrNameLst>
                                      </p:cBhvr>
                                      <p:to>
                                        <p:strVal val="visible"/>
                                      </p:to>
                                    </p:set>
                                    <p:anim calcmode="lin" valueType="num">
                                      <p:cBhvr additive="base">
                                        <p:cTn id="7" dur="500" fill="hold"/>
                                        <p:tgtEl>
                                          <p:spTgt spid="150"/>
                                        </p:tgtEl>
                                        <p:attrNameLst>
                                          <p:attrName>ppt_x</p:attrName>
                                        </p:attrNameLst>
                                      </p:cBhvr>
                                      <p:tavLst>
                                        <p:tav tm="0">
                                          <p:val>
                                            <p:strVal val="0-#ppt_w/2"/>
                                          </p:val>
                                        </p:tav>
                                        <p:tav tm="100000">
                                          <p:val>
                                            <p:strVal val="#ppt_x"/>
                                          </p:val>
                                        </p:tav>
                                      </p:tavLst>
                                    </p:anim>
                                    <p:anim calcmode="lin" valueType="num">
                                      <p:cBhvr additive="base">
                                        <p:cTn id="8" dur="500" fill="hold"/>
                                        <p:tgtEl>
                                          <p:spTgt spid="15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4"/>
                                        </p:tgtEl>
                                        <p:attrNameLst>
                                          <p:attrName>style.visibility</p:attrName>
                                        </p:attrNameLst>
                                      </p:cBhvr>
                                      <p:to>
                                        <p:strVal val="visible"/>
                                      </p:to>
                                    </p:set>
                                    <p:anim calcmode="lin" valueType="num">
                                      <p:cBhvr additive="base">
                                        <p:cTn id="13" dur="500" fill="hold"/>
                                        <p:tgtEl>
                                          <p:spTgt spid="64"/>
                                        </p:tgtEl>
                                        <p:attrNameLst>
                                          <p:attrName>ppt_x</p:attrName>
                                        </p:attrNameLst>
                                      </p:cBhvr>
                                      <p:tavLst>
                                        <p:tav tm="0">
                                          <p:val>
                                            <p:strVal val="#ppt_x"/>
                                          </p:val>
                                        </p:tav>
                                        <p:tav tm="100000">
                                          <p:val>
                                            <p:strVal val="#ppt_x"/>
                                          </p:val>
                                        </p:tav>
                                      </p:tavLst>
                                    </p:anim>
                                    <p:anim calcmode="lin" valueType="num">
                                      <p:cBhvr additive="base">
                                        <p:cTn id="14" dur="500" fill="hold"/>
                                        <p:tgtEl>
                                          <p:spTgt spid="6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1000"/>
                                        <p:tgtEl>
                                          <p:spTgt spid="6"/>
                                        </p:tgtEl>
                                      </p:cBhvr>
                                    </p:animEffect>
                                    <p:anim calcmode="lin" valueType="num">
                                      <p:cBhvr>
                                        <p:cTn id="20" dur="1000" fill="hold"/>
                                        <p:tgtEl>
                                          <p:spTgt spid="6"/>
                                        </p:tgtEl>
                                        <p:attrNameLst>
                                          <p:attrName>ppt_x</p:attrName>
                                        </p:attrNameLst>
                                      </p:cBhvr>
                                      <p:tavLst>
                                        <p:tav tm="0">
                                          <p:val>
                                            <p:strVal val="#ppt_x"/>
                                          </p:val>
                                        </p:tav>
                                        <p:tav tm="100000">
                                          <p:val>
                                            <p:strVal val="#ppt_x"/>
                                          </p:val>
                                        </p:tav>
                                      </p:tavLst>
                                    </p:anim>
                                    <p:anim calcmode="lin" valueType="num">
                                      <p:cBhvr>
                                        <p:cTn id="21" dur="1000" fill="hold"/>
                                        <p:tgtEl>
                                          <p:spTgt spid="6"/>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1000"/>
                                        <p:tgtEl>
                                          <p:spTgt spid="5"/>
                                        </p:tgtEl>
                                      </p:cBhvr>
                                    </p:animEffect>
                                    <p:anim calcmode="lin" valueType="num">
                                      <p:cBhvr>
                                        <p:cTn id="25" dur="1000" fill="hold"/>
                                        <p:tgtEl>
                                          <p:spTgt spid="5"/>
                                        </p:tgtEl>
                                        <p:attrNameLst>
                                          <p:attrName>ppt_x</p:attrName>
                                        </p:attrNameLst>
                                      </p:cBhvr>
                                      <p:tavLst>
                                        <p:tav tm="0">
                                          <p:val>
                                            <p:strVal val="#ppt_x"/>
                                          </p:val>
                                        </p:tav>
                                        <p:tav tm="100000">
                                          <p:val>
                                            <p:strVal val="#ppt_x"/>
                                          </p:val>
                                        </p:tav>
                                      </p:tavLst>
                                    </p:anim>
                                    <p:anim calcmode="lin" valueType="num">
                                      <p:cBhvr>
                                        <p:cTn id="26" dur="1000" fill="hold"/>
                                        <p:tgtEl>
                                          <p:spTgt spid="5"/>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fade">
                                      <p:cBhvr>
                                        <p:cTn id="29" dur="1000"/>
                                        <p:tgtEl>
                                          <p:spTgt spid="4"/>
                                        </p:tgtEl>
                                      </p:cBhvr>
                                    </p:animEffect>
                                    <p:anim calcmode="lin" valueType="num">
                                      <p:cBhvr>
                                        <p:cTn id="30" dur="1000" fill="hold"/>
                                        <p:tgtEl>
                                          <p:spTgt spid="4"/>
                                        </p:tgtEl>
                                        <p:attrNameLst>
                                          <p:attrName>ppt_x</p:attrName>
                                        </p:attrNameLst>
                                      </p:cBhvr>
                                      <p:tavLst>
                                        <p:tav tm="0">
                                          <p:val>
                                            <p:strVal val="#ppt_x"/>
                                          </p:val>
                                        </p:tav>
                                        <p:tav tm="100000">
                                          <p:val>
                                            <p:strVal val="#ppt_x"/>
                                          </p:val>
                                        </p:tav>
                                      </p:tavLst>
                                    </p:anim>
                                    <p:anim calcmode="lin" valueType="num">
                                      <p:cBhvr>
                                        <p:cTn id="31" dur="1000" fill="hold"/>
                                        <p:tgtEl>
                                          <p:spTgt spid="4"/>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fade">
                                      <p:cBhvr>
                                        <p:cTn id="34" dur="1000"/>
                                        <p:tgtEl>
                                          <p:spTgt spid="8"/>
                                        </p:tgtEl>
                                      </p:cBhvr>
                                    </p:animEffect>
                                    <p:anim calcmode="lin" valueType="num">
                                      <p:cBhvr>
                                        <p:cTn id="35" dur="1000" fill="hold"/>
                                        <p:tgtEl>
                                          <p:spTgt spid="8"/>
                                        </p:tgtEl>
                                        <p:attrNameLst>
                                          <p:attrName>ppt_x</p:attrName>
                                        </p:attrNameLst>
                                      </p:cBhvr>
                                      <p:tavLst>
                                        <p:tav tm="0">
                                          <p:val>
                                            <p:strVal val="#ppt_x"/>
                                          </p:val>
                                        </p:tav>
                                        <p:tav tm="100000">
                                          <p:val>
                                            <p:strVal val="#ppt_x"/>
                                          </p:val>
                                        </p:tav>
                                      </p:tavLst>
                                    </p:anim>
                                    <p:anim calcmode="lin" valueType="num">
                                      <p:cBhvr>
                                        <p:cTn id="36" dur="1000" fill="hold"/>
                                        <p:tgtEl>
                                          <p:spTgt spid="8"/>
                                        </p:tgtEl>
                                        <p:attrNameLst>
                                          <p:attrName>ppt_y</p:attrName>
                                        </p:attrNameLst>
                                      </p:cBhvr>
                                      <p:tavLst>
                                        <p:tav tm="0">
                                          <p:val>
                                            <p:strVal val="#ppt_y+.1"/>
                                          </p:val>
                                        </p:tav>
                                        <p:tav tm="100000">
                                          <p:val>
                                            <p:strVal val="#ppt_y"/>
                                          </p:val>
                                        </p:tav>
                                      </p:tavLst>
                                    </p:anim>
                                  </p:childTnLst>
                                </p:cTn>
                              </p:par>
                              <p:par>
                                <p:cTn id="37" presetID="42" presetClass="entr" presetSubtype="0" fill="hold" nodeType="withEffect">
                                  <p:stCondLst>
                                    <p:cond delay="0"/>
                                  </p:stCondLst>
                                  <p:childTnLst>
                                    <p:set>
                                      <p:cBhvr>
                                        <p:cTn id="38" dur="1" fill="hold">
                                          <p:stCondLst>
                                            <p:cond delay="0"/>
                                          </p:stCondLst>
                                        </p:cTn>
                                        <p:tgtEl>
                                          <p:spTgt spid="7"/>
                                        </p:tgtEl>
                                        <p:attrNameLst>
                                          <p:attrName>style.visibility</p:attrName>
                                        </p:attrNameLst>
                                      </p:cBhvr>
                                      <p:to>
                                        <p:strVal val="visible"/>
                                      </p:to>
                                    </p:set>
                                    <p:animEffect transition="in" filter="fade">
                                      <p:cBhvr>
                                        <p:cTn id="39" dur="1000"/>
                                        <p:tgtEl>
                                          <p:spTgt spid="7"/>
                                        </p:tgtEl>
                                      </p:cBhvr>
                                    </p:animEffect>
                                    <p:anim calcmode="lin" valueType="num">
                                      <p:cBhvr>
                                        <p:cTn id="40" dur="1000" fill="hold"/>
                                        <p:tgtEl>
                                          <p:spTgt spid="7"/>
                                        </p:tgtEl>
                                        <p:attrNameLst>
                                          <p:attrName>ppt_x</p:attrName>
                                        </p:attrNameLst>
                                      </p:cBhvr>
                                      <p:tavLst>
                                        <p:tav tm="0">
                                          <p:val>
                                            <p:strVal val="#ppt_x"/>
                                          </p:val>
                                        </p:tav>
                                        <p:tav tm="100000">
                                          <p:val>
                                            <p:strVal val="#ppt_x"/>
                                          </p:val>
                                        </p:tav>
                                      </p:tavLst>
                                    </p:anim>
                                    <p:anim calcmode="lin" valueType="num">
                                      <p:cBhvr>
                                        <p:cTn id="41"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2" presetClass="entr" presetSubtype="8" fill="hold" nodeType="clickEffect">
                                  <p:stCondLst>
                                    <p:cond delay="0"/>
                                  </p:stCondLst>
                                  <p:childTnLst>
                                    <p:set>
                                      <p:cBhvr>
                                        <p:cTn id="45" dur="1" fill="hold">
                                          <p:stCondLst>
                                            <p:cond delay="0"/>
                                          </p:stCondLst>
                                        </p:cTn>
                                        <p:tgtEl>
                                          <p:spTgt spid="147"/>
                                        </p:tgtEl>
                                        <p:attrNameLst>
                                          <p:attrName>style.visibility</p:attrName>
                                        </p:attrNameLst>
                                      </p:cBhvr>
                                      <p:to>
                                        <p:strVal val="visible"/>
                                      </p:to>
                                    </p:set>
                                    <p:anim calcmode="lin" valueType="num">
                                      <p:cBhvr additive="base">
                                        <p:cTn id="46" dur="500" fill="hold"/>
                                        <p:tgtEl>
                                          <p:spTgt spid="147"/>
                                        </p:tgtEl>
                                        <p:attrNameLst>
                                          <p:attrName>ppt_x</p:attrName>
                                        </p:attrNameLst>
                                      </p:cBhvr>
                                      <p:tavLst>
                                        <p:tav tm="0">
                                          <p:val>
                                            <p:strVal val="0-#ppt_w/2"/>
                                          </p:val>
                                        </p:tav>
                                        <p:tav tm="100000">
                                          <p:val>
                                            <p:strVal val="#ppt_x"/>
                                          </p:val>
                                        </p:tav>
                                      </p:tavLst>
                                    </p:anim>
                                    <p:anim calcmode="lin" valueType="num">
                                      <p:cBhvr additive="base">
                                        <p:cTn id="47" dur="500" fill="hold"/>
                                        <p:tgtEl>
                                          <p:spTgt spid="147"/>
                                        </p:tgtEl>
                                        <p:attrNameLst>
                                          <p:attrName>ppt_y</p:attrName>
                                        </p:attrNameLst>
                                      </p:cBhvr>
                                      <p:tavLst>
                                        <p:tav tm="0">
                                          <p:val>
                                            <p:strVal val="#ppt_y"/>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2" presetClass="entr" presetSubtype="8" fill="hold" nodeType="clickEffect">
                                  <p:stCondLst>
                                    <p:cond delay="0"/>
                                  </p:stCondLst>
                                  <p:childTnLst>
                                    <p:set>
                                      <p:cBhvr>
                                        <p:cTn id="51" dur="1" fill="hold">
                                          <p:stCondLst>
                                            <p:cond delay="0"/>
                                          </p:stCondLst>
                                        </p:cTn>
                                        <p:tgtEl>
                                          <p:spTgt spid="159"/>
                                        </p:tgtEl>
                                        <p:attrNameLst>
                                          <p:attrName>style.visibility</p:attrName>
                                        </p:attrNameLst>
                                      </p:cBhvr>
                                      <p:to>
                                        <p:strVal val="visible"/>
                                      </p:to>
                                    </p:set>
                                    <p:anim calcmode="lin" valueType="num">
                                      <p:cBhvr additive="base">
                                        <p:cTn id="52" dur="500" fill="hold"/>
                                        <p:tgtEl>
                                          <p:spTgt spid="159"/>
                                        </p:tgtEl>
                                        <p:attrNameLst>
                                          <p:attrName>ppt_x</p:attrName>
                                        </p:attrNameLst>
                                      </p:cBhvr>
                                      <p:tavLst>
                                        <p:tav tm="0">
                                          <p:val>
                                            <p:strVal val="0-#ppt_w/2"/>
                                          </p:val>
                                        </p:tav>
                                        <p:tav tm="100000">
                                          <p:val>
                                            <p:strVal val="#ppt_x"/>
                                          </p:val>
                                        </p:tav>
                                      </p:tavLst>
                                    </p:anim>
                                    <p:anim calcmode="lin" valueType="num">
                                      <p:cBhvr additive="base">
                                        <p:cTn id="53" dur="500" fill="hold"/>
                                        <p:tgtEl>
                                          <p:spTgt spid="159"/>
                                        </p:tgtEl>
                                        <p:attrNameLst>
                                          <p:attrName>ppt_y</p:attrName>
                                        </p:attrNameLst>
                                      </p:cBhvr>
                                      <p:tavLst>
                                        <p:tav tm="0">
                                          <p:val>
                                            <p:strVal val="#ppt_y"/>
                                          </p:val>
                                        </p:tav>
                                        <p:tav tm="100000">
                                          <p:val>
                                            <p:strVal val="#ppt_y"/>
                                          </p:val>
                                        </p:tav>
                                      </p:tavLst>
                                    </p:anim>
                                  </p:childTnLst>
                                </p:cTn>
                              </p:par>
                            </p:childTnLst>
                          </p:cTn>
                        </p:par>
                      </p:childTnLst>
                    </p:cTn>
                  </p:par>
                  <p:par>
                    <p:cTn id="54" fill="hold">
                      <p:stCondLst>
                        <p:cond delay="indefinite"/>
                      </p:stCondLst>
                      <p:childTnLst>
                        <p:par>
                          <p:cTn id="55" fill="hold">
                            <p:stCondLst>
                              <p:cond delay="0"/>
                            </p:stCondLst>
                            <p:childTnLst>
                              <p:par>
                                <p:cTn id="56" presetID="2" presetClass="entr" presetSubtype="8" fill="hold" nodeType="clickEffect">
                                  <p:stCondLst>
                                    <p:cond delay="0"/>
                                  </p:stCondLst>
                                  <p:childTnLst>
                                    <p:set>
                                      <p:cBhvr>
                                        <p:cTn id="57" dur="1" fill="hold">
                                          <p:stCondLst>
                                            <p:cond delay="0"/>
                                          </p:stCondLst>
                                        </p:cTn>
                                        <p:tgtEl>
                                          <p:spTgt spid="162"/>
                                        </p:tgtEl>
                                        <p:attrNameLst>
                                          <p:attrName>style.visibility</p:attrName>
                                        </p:attrNameLst>
                                      </p:cBhvr>
                                      <p:to>
                                        <p:strVal val="visible"/>
                                      </p:to>
                                    </p:set>
                                    <p:anim calcmode="lin" valueType="num">
                                      <p:cBhvr additive="base">
                                        <p:cTn id="58" dur="500" fill="hold"/>
                                        <p:tgtEl>
                                          <p:spTgt spid="162"/>
                                        </p:tgtEl>
                                        <p:attrNameLst>
                                          <p:attrName>ppt_x</p:attrName>
                                        </p:attrNameLst>
                                      </p:cBhvr>
                                      <p:tavLst>
                                        <p:tav tm="0">
                                          <p:val>
                                            <p:strVal val="0-#ppt_w/2"/>
                                          </p:val>
                                        </p:tav>
                                        <p:tav tm="100000">
                                          <p:val>
                                            <p:strVal val="#ppt_x"/>
                                          </p:val>
                                        </p:tav>
                                      </p:tavLst>
                                    </p:anim>
                                    <p:anim calcmode="lin" valueType="num">
                                      <p:cBhvr additive="base">
                                        <p:cTn id="59" dur="500" fill="hold"/>
                                        <p:tgtEl>
                                          <p:spTgt spid="162"/>
                                        </p:tgtEl>
                                        <p:attrNameLst>
                                          <p:attrName>ppt_y</p:attrName>
                                        </p:attrNameLst>
                                      </p:cBhvr>
                                      <p:tavLst>
                                        <p:tav tm="0">
                                          <p:val>
                                            <p:strVal val="#ppt_y"/>
                                          </p:val>
                                        </p:tav>
                                        <p:tav tm="100000">
                                          <p:val>
                                            <p:strVal val="#ppt_y"/>
                                          </p:val>
                                        </p:tav>
                                      </p:tavLst>
                                    </p:anim>
                                  </p:childTnLst>
                                </p:cTn>
                              </p:par>
                            </p:childTnLst>
                          </p:cTn>
                        </p:par>
                      </p:childTnLst>
                    </p:cTn>
                  </p:par>
                  <p:par>
                    <p:cTn id="60" fill="hold">
                      <p:stCondLst>
                        <p:cond delay="indefinite"/>
                      </p:stCondLst>
                      <p:childTnLst>
                        <p:par>
                          <p:cTn id="61" fill="hold">
                            <p:stCondLst>
                              <p:cond delay="0"/>
                            </p:stCondLst>
                            <p:childTnLst>
                              <p:par>
                                <p:cTn id="62" presetID="2" presetClass="entr" presetSubtype="2" fill="hold" nodeType="clickEffect">
                                  <p:stCondLst>
                                    <p:cond delay="0"/>
                                  </p:stCondLst>
                                  <p:childTnLst>
                                    <p:set>
                                      <p:cBhvr>
                                        <p:cTn id="63" dur="1" fill="hold">
                                          <p:stCondLst>
                                            <p:cond delay="0"/>
                                          </p:stCondLst>
                                        </p:cTn>
                                        <p:tgtEl>
                                          <p:spTgt spid="165"/>
                                        </p:tgtEl>
                                        <p:attrNameLst>
                                          <p:attrName>style.visibility</p:attrName>
                                        </p:attrNameLst>
                                      </p:cBhvr>
                                      <p:to>
                                        <p:strVal val="visible"/>
                                      </p:to>
                                    </p:set>
                                    <p:anim calcmode="lin" valueType="num">
                                      <p:cBhvr additive="base">
                                        <p:cTn id="64" dur="500" fill="hold"/>
                                        <p:tgtEl>
                                          <p:spTgt spid="165"/>
                                        </p:tgtEl>
                                        <p:attrNameLst>
                                          <p:attrName>ppt_x</p:attrName>
                                        </p:attrNameLst>
                                      </p:cBhvr>
                                      <p:tavLst>
                                        <p:tav tm="0">
                                          <p:val>
                                            <p:strVal val="1+#ppt_w/2"/>
                                          </p:val>
                                        </p:tav>
                                        <p:tav tm="100000">
                                          <p:val>
                                            <p:strVal val="#ppt_x"/>
                                          </p:val>
                                        </p:tav>
                                      </p:tavLst>
                                    </p:anim>
                                    <p:anim calcmode="lin" valueType="num">
                                      <p:cBhvr additive="base">
                                        <p:cTn id="65" dur="500" fill="hold"/>
                                        <p:tgtEl>
                                          <p:spTgt spid="165"/>
                                        </p:tgtEl>
                                        <p:attrNameLst>
                                          <p:attrName>ppt_y</p:attrName>
                                        </p:attrNameLst>
                                      </p:cBhvr>
                                      <p:tavLst>
                                        <p:tav tm="0">
                                          <p:val>
                                            <p:strVal val="#ppt_y"/>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2" presetClass="entr" presetSubtype="2" fill="hold" nodeType="clickEffect">
                                  <p:stCondLst>
                                    <p:cond delay="0"/>
                                  </p:stCondLst>
                                  <p:childTnLst>
                                    <p:set>
                                      <p:cBhvr>
                                        <p:cTn id="69" dur="1" fill="hold">
                                          <p:stCondLst>
                                            <p:cond delay="0"/>
                                          </p:stCondLst>
                                        </p:cTn>
                                        <p:tgtEl>
                                          <p:spTgt spid="168"/>
                                        </p:tgtEl>
                                        <p:attrNameLst>
                                          <p:attrName>style.visibility</p:attrName>
                                        </p:attrNameLst>
                                      </p:cBhvr>
                                      <p:to>
                                        <p:strVal val="visible"/>
                                      </p:to>
                                    </p:set>
                                    <p:anim calcmode="lin" valueType="num">
                                      <p:cBhvr additive="base">
                                        <p:cTn id="70" dur="500" fill="hold"/>
                                        <p:tgtEl>
                                          <p:spTgt spid="168"/>
                                        </p:tgtEl>
                                        <p:attrNameLst>
                                          <p:attrName>ppt_x</p:attrName>
                                        </p:attrNameLst>
                                      </p:cBhvr>
                                      <p:tavLst>
                                        <p:tav tm="0">
                                          <p:val>
                                            <p:strVal val="1+#ppt_w/2"/>
                                          </p:val>
                                        </p:tav>
                                        <p:tav tm="100000">
                                          <p:val>
                                            <p:strVal val="#ppt_x"/>
                                          </p:val>
                                        </p:tav>
                                      </p:tavLst>
                                    </p:anim>
                                    <p:anim calcmode="lin" valueType="num">
                                      <p:cBhvr additive="base">
                                        <p:cTn id="71" dur="500" fill="hold"/>
                                        <p:tgtEl>
                                          <p:spTgt spid="16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0" name="组合 149"/>
          <p:cNvGrpSpPr/>
          <p:nvPr/>
        </p:nvGrpSpPr>
        <p:grpSpPr>
          <a:xfrm>
            <a:off x="568443" y="319365"/>
            <a:ext cx="3809921" cy="420564"/>
            <a:chOff x="568442" y="319364"/>
            <a:chExt cx="3809924" cy="420565"/>
          </a:xfrm>
        </p:grpSpPr>
        <p:sp>
          <p:nvSpPr>
            <p:cNvPr id="151" name="文本框 23"/>
            <p:cNvSpPr txBox="1"/>
            <p:nvPr/>
          </p:nvSpPr>
          <p:spPr>
            <a:xfrm>
              <a:off x="665958" y="319364"/>
              <a:ext cx="1909498" cy="420565"/>
            </a:xfrm>
            <a:prstGeom prst="rect">
              <a:avLst/>
            </a:prstGeom>
            <a:noFill/>
          </p:spPr>
          <p:txBody>
            <a:bodyPr wrap="none" rtlCol="0">
              <a:spAutoFit/>
            </a:bodyPr>
            <a:lstStyle/>
            <a:p>
              <a:r>
                <a:rPr lang="zh-CN" altLang="en-US" sz="2135" dirty="0">
                  <a:solidFill>
                    <a:schemeClr val="bg1"/>
                  </a:solidFill>
                  <a:latin typeface="+mj-ea"/>
                  <a:ea typeface="+mj-ea"/>
                </a:rPr>
                <a:t>标题文字内容 </a:t>
              </a:r>
              <a:endParaRPr lang="zh-CN" altLang="en-US" sz="2135" dirty="0">
                <a:solidFill>
                  <a:schemeClr val="bg1"/>
                </a:solidFill>
                <a:latin typeface="+mj-ea"/>
                <a:ea typeface="+mj-ea"/>
              </a:endParaRPr>
            </a:p>
          </p:txBody>
        </p:sp>
        <p:sp>
          <p:nvSpPr>
            <p:cNvPr id="152" name="等腰三角形 151"/>
            <p:cNvSpPr/>
            <p:nvPr/>
          </p:nvSpPr>
          <p:spPr>
            <a:xfrm rot="16200000" flipH="1" flipV="1">
              <a:off x="492508" y="454911"/>
              <a:ext cx="304323" cy="152455"/>
            </a:xfrm>
            <a:prstGeom prst="triangle">
              <a:avLst/>
            </a:prstGeom>
            <a:solidFill>
              <a:schemeClr val="tx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mj-ea"/>
                <a:ea typeface="+mj-ea"/>
              </a:endParaRPr>
            </a:p>
          </p:txBody>
        </p:sp>
        <p:sp>
          <p:nvSpPr>
            <p:cNvPr id="153" name="文本框 23"/>
            <p:cNvSpPr txBox="1"/>
            <p:nvPr/>
          </p:nvSpPr>
          <p:spPr>
            <a:xfrm>
              <a:off x="2306003" y="429775"/>
              <a:ext cx="2072363" cy="297455"/>
            </a:xfrm>
            <a:prstGeom prst="rect">
              <a:avLst/>
            </a:prstGeom>
            <a:noFill/>
          </p:spPr>
          <p:txBody>
            <a:bodyPr wrap="none" rtlCol="0">
              <a:spAutoFit/>
            </a:bodyPr>
            <a:lstStyle/>
            <a:p>
              <a:r>
                <a:rPr lang="en-US" altLang="zh-CN" sz="1335" dirty="0">
                  <a:solidFill>
                    <a:schemeClr val="bg1"/>
                  </a:solidFill>
                  <a:latin typeface="+mj-ea"/>
                  <a:ea typeface="+mj-ea"/>
                </a:rPr>
                <a:t>  Click here to add Title</a:t>
              </a:r>
              <a:endParaRPr lang="zh-CN" altLang="en-US" sz="1335" dirty="0">
                <a:solidFill>
                  <a:schemeClr val="bg1"/>
                </a:solidFill>
                <a:latin typeface="+mj-ea"/>
                <a:ea typeface="+mj-ea"/>
              </a:endParaRPr>
            </a:p>
          </p:txBody>
        </p:sp>
      </p:grpSp>
      <p:grpSp>
        <p:nvGrpSpPr>
          <p:cNvPr id="10" name="组合 9"/>
          <p:cNvGrpSpPr/>
          <p:nvPr/>
        </p:nvGrpSpPr>
        <p:grpSpPr>
          <a:xfrm>
            <a:off x="3522470" y="3747212"/>
            <a:ext cx="1743188" cy="1761621"/>
            <a:chOff x="2641852" y="2810409"/>
            <a:chExt cx="1307391" cy="1321216"/>
          </a:xfrm>
        </p:grpSpPr>
        <p:grpSp>
          <p:nvGrpSpPr>
            <p:cNvPr id="149" name="组合 102"/>
            <p:cNvGrpSpPr/>
            <p:nvPr/>
          </p:nvGrpSpPr>
          <p:grpSpPr bwMode="auto">
            <a:xfrm>
              <a:off x="2641852" y="2810409"/>
              <a:ext cx="1307391" cy="1321216"/>
              <a:chOff x="1148973" y="1803300"/>
              <a:chExt cx="2641800" cy="2641800"/>
            </a:xfrm>
            <a:solidFill>
              <a:schemeClr val="accent5"/>
            </a:solidFill>
          </p:grpSpPr>
          <p:grpSp>
            <p:nvGrpSpPr>
              <p:cNvPr id="155" name="组合 103"/>
              <p:cNvGrpSpPr/>
              <p:nvPr/>
            </p:nvGrpSpPr>
            <p:grpSpPr bwMode="auto">
              <a:xfrm>
                <a:off x="1148973" y="1803300"/>
                <a:ext cx="2641800" cy="2641800"/>
                <a:chOff x="1148973" y="1803300"/>
                <a:chExt cx="2641800" cy="2641800"/>
              </a:xfrm>
              <a:grpFill/>
            </p:grpSpPr>
            <p:sp>
              <p:nvSpPr>
                <p:cNvPr id="159" name="梯形 105"/>
                <p:cNvSpPr/>
                <p:nvPr/>
              </p:nvSpPr>
              <p:spPr>
                <a:xfrm>
                  <a:off x="2236102" y="1803300"/>
                  <a:ext cx="467542" cy="432369"/>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160" name="梯形 106"/>
                <p:cNvSpPr/>
                <p:nvPr/>
              </p:nvSpPr>
              <p:spPr>
                <a:xfrm rot="1800000">
                  <a:off x="2789170" y="1952250"/>
                  <a:ext cx="467542" cy="430301"/>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161" name="梯形 107"/>
                <p:cNvSpPr/>
                <p:nvPr/>
              </p:nvSpPr>
              <p:spPr>
                <a:xfrm rot="3600000">
                  <a:off x="3192010" y="2356127"/>
                  <a:ext cx="469607" cy="431430"/>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162" name="梯形 108"/>
                <p:cNvSpPr/>
                <p:nvPr/>
              </p:nvSpPr>
              <p:spPr>
                <a:xfrm rot="5400000">
                  <a:off x="3340253" y="2908486"/>
                  <a:ext cx="469608" cy="431430"/>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163" name="梯形 109"/>
                <p:cNvSpPr/>
                <p:nvPr/>
              </p:nvSpPr>
              <p:spPr>
                <a:xfrm rot="7200000">
                  <a:off x="3192010" y="3460843"/>
                  <a:ext cx="469607" cy="431430"/>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164" name="梯形 110"/>
                <p:cNvSpPr/>
                <p:nvPr/>
              </p:nvSpPr>
              <p:spPr>
                <a:xfrm rot="9000000">
                  <a:off x="2789170" y="3865848"/>
                  <a:ext cx="467542" cy="430301"/>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165" name="梯形 111"/>
                <p:cNvSpPr/>
                <p:nvPr/>
              </p:nvSpPr>
              <p:spPr>
                <a:xfrm rot="10800000">
                  <a:off x="2236102" y="4012731"/>
                  <a:ext cx="467542" cy="432369"/>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166" name="梯形 112"/>
                <p:cNvSpPr/>
                <p:nvPr/>
              </p:nvSpPr>
              <p:spPr>
                <a:xfrm rot="12600000">
                  <a:off x="1683035" y="3865848"/>
                  <a:ext cx="467542" cy="430301"/>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167" name="梯形 113"/>
                <p:cNvSpPr/>
                <p:nvPr/>
              </p:nvSpPr>
              <p:spPr>
                <a:xfrm rot="14400000">
                  <a:off x="1278131" y="3460841"/>
                  <a:ext cx="469607" cy="431431"/>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168" name="梯形 114"/>
                <p:cNvSpPr/>
                <p:nvPr/>
              </p:nvSpPr>
              <p:spPr>
                <a:xfrm rot="16200000">
                  <a:off x="1129885" y="2908484"/>
                  <a:ext cx="469608" cy="431431"/>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169" name="梯形 115"/>
                <p:cNvSpPr/>
                <p:nvPr/>
              </p:nvSpPr>
              <p:spPr>
                <a:xfrm rot="18000000">
                  <a:off x="1278131" y="2356126"/>
                  <a:ext cx="469607" cy="431431"/>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170" name="梯形 116"/>
                <p:cNvSpPr/>
                <p:nvPr/>
              </p:nvSpPr>
              <p:spPr>
                <a:xfrm rot="19800000">
                  <a:off x="1683035" y="1952250"/>
                  <a:ext cx="467542" cy="430301"/>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grpSp>
          <p:sp>
            <p:nvSpPr>
              <p:cNvPr id="158" name="同心圆 104"/>
              <p:cNvSpPr/>
              <p:nvPr/>
            </p:nvSpPr>
            <p:spPr>
              <a:xfrm>
                <a:off x="1548094" y="2204639"/>
                <a:ext cx="1872068" cy="1872223"/>
              </a:xfrm>
              <a:prstGeom prst="donut">
                <a:avLst>
                  <a:gd name="adj" fmla="val 5497"/>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latin typeface="+mj-ea"/>
                  <a:ea typeface="+mj-ea"/>
                </a:endParaRPr>
              </a:p>
            </p:txBody>
          </p:sp>
        </p:grpSp>
        <p:grpSp>
          <p:nvGrpSpPr>
            <p:cNvPr id="171" name="Group 178"/>
            <p:cNvGrpSpPr/>
            <p:nvPr/>
          </p:nvGrpSpPr>
          <p:grpSpPr>
            <a:xfrm>
              <a:off x="3133136" y="3308569"/>
              <a:ext cx="332891" cy="333460"/>
              <a:chOff x="9145588" y="4435475"/>
              <a:chExt cx="464344" cy="465138"/>
            </a:xfrm>
            <a:solidFill>
              <a:schemeClr val="bg2"/>
            </a:solidFill>
          </p:grpSpPr>
          <p:sp>
            <p:nvSpPr>
              <p:cNvPr id="172" name="AutoShape 7"/>
              <p:cNvSpPr/>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ym typeface="Gill Sans" panose="020B0502020104020203" charset="0"/>
                </a:endParaRPr>
              </a:p>
            </p:txBody>
          </p:sp>
          <p:sp>
            <p:nvSpPr>
              <p:cNvPr id="173" name="AutoShape 8"/>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ym typeface="Gill Sans" panose="020B0502020104020203" charset="0"/>
                </a:endParaRPr>
              </a:p>
            </p:txBody>
          </p:sp>
          <p:sp>
            <p:nvSpPr>
              <p:cNvPr id="174" name="AutoShape 9"/>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ym typeface="Gill Sans" panose="020B0502020104020203" charset="0"/>
                </a:endParaRPr>
              </a:p>
            </p:txBody>
          </p:sp>
          <p:sp>
            <p:nvSpPr>
              <p:cNvPr id="175" name="AutoShape 10"/>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ym typeface="Gill Sans" panose="020B0502020104020203" charset="0"/>
                </a:endParaRPr>
              </a:p>
            </p:txBody>
          </p:sp>
          <p:sp>
            <p:nvSpPr>
              <p:cNvPr id="176" name="AutoShape 11"/>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ym typeface="Gill Sans" panose="020B0502020104020203" charset="0"/>
                </a:endParaRPr>
              </a:p>
            </p:txBody>
          </p:sp>
          <p:sp>
            <p:nvSpPr>
              <p:cNvPr id="177" name="AutoShape 12"/>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ym typeface="Gill Sans" panose="020B0502020104020203" charset="0"/>
                </a:endParaRPr>
              </a:p>
            </p:txBody>
          </p:sp>
          <p:sp>
            <p:nvSpPr>
              <p:cNvPr id="178" name="AutoShape 13"/>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ym typeface="Gill Sans" panose="020B0502020104020203" charset="0"/>
                </a:endParaRPr>
              </a:p>
            </p:txBody>
          </p:sp>
          <p:sp>
            <p:nvSpPr>
              <p:cNvPr id="179" name="AutoShape 14"/>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ym typeface="Gill Sans" panose="020B0502020104020203" charset="0"/>
                </a:endParaRPr>
              </a:p>
            </p:txBody>
          </p:sp>
          <p:sp>
            <p:nvSpPr>
              <p:cNvPr id="180" name="AutoShape 15"/>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ym typeface="Gill Sans" panose="020B0502020104020203" charset="0"/>
                </a:endParaRPr>
              </a:p>
            </p:txBody>
          </p:sp>
        </p:grpSp>
      </p:grpSp>
      <p:grpSp>
        <p:nvGrpSpPr>
          <p:cNvPr id="6" name="组合 5"/>
          <p:cNvGrpSpPr/>
          <p:nvPr/>
        </p:nvGrpSpPr>
        <p:grpSpPr>
          <a:xfrm>
            <a:off x="4137189" y="1683659"/>
            <a:ext cx="2109257" cy="2131563"/>
            <a:chOff x="3102891" y="1262744"/>
            <a:chExt cx="1581943" cy="1598672"/>
          </a:xfrm>
        </p:grpSpPr>
        <p:grpSp>
          <p:nvGrpSpPr>
            <p:cNvPr id="181" name="组合 102"/>
            <p:cNvGrpSpPr/>
            <p:nvPr/>
          </p:nvGrpSpPr>
          <p:grpSpPr bwMode="auto">
            <a:xfrm>
              <a:off x="3102891" y="1262744"/>
              <a:ext cx="1581943" cy="1598672"/>
              <a:chOff x="1148973" y="1803300"/>
              <a:chExt cx="2641800" cy="2641800"/>
            </a:xfrm>
            <a:solidFill>
              <a:schemeClr val="accent1"/>
            </a:solidFill>
          </p:grpSpPr>
          <p:grpSp>
            <p:nvGrpSpPr>
              <p:cNvPr id="182" name="组合 103"/>
              <p:cNvGrpSpPr/>
              <p:nvPr/>
            </p:nvGrpSpPr>
            <p:grpSpPr bwMode="auto">
              <a:xfrm>
                <a:off x="1148973" y="1803300"/>
                <a:ext cx="2641800" cy="2641800"/>
                <a:chOff x="1148973" y="1803300"/>
                <a:chExt cx="2641800" cy="2641800"/>
              </a:xfrm>
              <a:grpFill/>
            </p:grpSpPr>
            <p:sp>
              <p:nvSpPr>
                <p:cNvPr id="189" name="梯形 105"/>
                <p:cNvSpPr/>
                <p:nvPr/>
              </p:nvSpPr>
              <p:spPr>
                <a:xfrm>
                  <a:off x="2236102" y="1803300"/>
                  <a:ext cx="467542" cy="432369"/>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190" name="梯形 106"/>
                <p:cNvSpPr/>
                <p:nvPr/>
              </p:nvSpPr>
              <p:spPr>
                <a:xfrm rot="1800000">
                  <a:off x="2789170" y="1952250"/>
                  <a:ext cx="467542" cy="430301"/>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191" name="梯形 107"/>
                <p:cNvSpPr/>
                <p:nvPr/>
              </p:nvSpPr>
              <p:spPr>
                <a:xfrm rot="3600000">
                  <a:off x="3192010" y="2356127"/>
                  <a:ext cx="469607" cy="431430"/>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192" name="梯形 108"/>
                <p:cNvSpPr/>
                <p:nvPr/>
              </p:nvSpPr>
              <p:spPr>
                <a:xfrm rot="5400000">
                  <a:off x="3340253" y="2908486"/>
                  <a:ext cx="469608" cy="431430"/>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193" name="梯形 109"/>
                <p:cNvSpPr/>
                <p:nvPr/>
              </p:nvSpPr>
              <p:spPr>
                <a:xfrm rot="7200000">
                  <a:off x="3192010" y="3460843"/>
                  <a:ext cx="469607" cy="431430"/>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194" name="梯形 110"/>
                <p:cNvSpPr/>
                <p:nvPr/>
              </p:nvSpPr>
              <p:spPr>
                <a:xfrm rot="9000000">
                  <a:off x="2789170" y="3865848"/>
                  <a:ext cx="467542" cy="430301"/>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195" name="梯形 111"/>
                <p:cNvSpPr/>
                <p:nvPr/>
              </p:nvSpPr>
              <p:spPr>
                <a:xfrm rot="10800000">
                  <a:off x="2236102" y="4012731"/>
                  <a:ext cx="467542" cy="432369"/>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196" name="梯形 112"/>
                <p:cNvSpPr/>
                <p:nvPr/>
              </p:nvSpPr>
              <p:spPr>
                <a:xfrm rot="12600000">
                  <a:off x="1683035" y="3865848"/>
                  <a:ext cx="467542" cy="430301"/>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197" name="梯形 113"/>
                <p:cNvSpPr/>
                <p:nvPr/>
              </p:nvSpPr>
              <p:spPr>
                <a:xfrm rot="14400000">
                  <a:off x="1278131" y="3460841"/>
                  <a:ext cx="469607" cy="431431"/>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198" name="梯形 114"/>
                <p:cNvSpPr/>
                <p:nvPr/>
              </p:nvSpPr>
              <p:spPr>
                <a:xfrm rot="16200000">
                  <a:off x="1129885" y="2908484"/>
                  <a:ext cx="469608" cy="431431"/>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199" name="梯形 115"/>
                <p:cNvSpPr/>
                <p:nvPr/>
              </p:nvSpPr>
              <p:spPr>
                <a:xfrm rot="18000000">
                  <a:off x="1278131" y="2356126"/>
                  <a:ext cx="469607" cy="431431"/>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200" name="梯形 116"/>
                <p:cNvSpPr/>
                <p:nvPr/>
              </p:nvSpPr>
              <p:spPr>
                <a:xfrm rot="19800000">
                  <a:off x="1683035" y="1952250"/>
                  <a:ext cx="467542" cy="430301"/>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grpSp>
          <p:sp>
            <p:nvSpPr>
              <p:cNvPr id="188" name="同心圆 104"/>
              <p:cNvSpPr/>
              <p:nvPr/>
            </p:nvSpPr>
            <p:spPr>
              <a:xfrm>
                <a:off x="1548094" y="2204639"/>
                <a:ext cx="1872068" cy="1872223"/>
              </a:xfrm>
              <a:prstGeom prst="donut">
                <a:avLst>
                  <a:gd name="adj" fmla="val 5497"/>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latin typeface="+mj-ea"/>
                  <a:ea typeface="+mj-ea"/>
                </a:endParaRPr>
              </a:p>
            </p:txBody>
          </p:sp>
        </p:grpSp>
        <p:grpSp>
          <p:nvGrpSpPr>
            <p:cNvPr id="201" name="Group 188"/>
            <p:cNvGrpSpPr/>
            <p:nvPr/>
          </p:nvGrpSpPr>
          <p:grpSpPr>
            <a:xfrm>
              <a:off x="3736644" y="1900472"/>
              <a:ext cx="332891" cy="323217"/>
              <a:chOff x="8216107" y="4449763"/>
              <a:chExt cx="464344" cy="450850"/>
            </a:xfrm>
            <a:solidFill>
              <a:schemeClr val="tx2"/>
            </a:solidFill>
          </p:grpSpPr>
          <p:sp>
            <p:nvSpPr>
              <p:cNvPr id="202" name="AutoShape 16"/>
              <p:cNvSpPr/>
              <p:nvPr/>
            </p:nvSpPr>
            <p:spPr bwMode="auto">
              <a:xfrm>
                <a:off x="8448675" y="4696619"/>
                <a:ext cx="57944" cy="587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4841"/>
                      <a:pt x="0" y="10800"/>
                    </a:cubicBezTo>
                    <a:cubicBezTo>
                      <a:pt x="0" y="16758"/>
                      <a:pt x="4838" y="21599"/>
                      <a:pt x="10800" y="21599"/>
                    </a:cubicBezTo>
                    <a:cubicBezTo>
                      <a:pt x="16761" y="21599"/>
                      <a:pt x="21600" y="16758"/>
                      <a:pt x="21600" y="10800"/>
                    </a:cubicBezTo>
                    <a:cubicBezTo>
                      <a:pt x="21600" y="4841"/>
                      <a:pt x="16761"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Gill Sans" panose="020B0502020104020203" charset="0"/>
                  <a:sym typeface="Gill Sans" panose="020B0502020104020203" charset="0"/>
                </a:endParaRPr>
              </a:p>
            </p:txBody>
          </p:sp>
          <p:sp>
            <p:nvSpPr>
              <p:cNvPr id="203" name="AutoShape 17"/>
              <p:cNvSpPr/>
              <p:nvPr/>
            </p:nvSpPr>
            <p:spPr bwMode="auto">
              <a:xfrm>
                <a:off x="8216107" y="4449763"/>
                <a:ext cx="464344" cy="450850"/>
              </a:xfrm>
              <a:custGeom>
                <a:avLst/>
                <a:gdLst>
                  <a:gd name="T0" fmla="*/ 10473 w 20946"/>
                  <a:gd name="T1" fmla="*/ 10800 h 21600"/>
                  <a:gd name="T2" fmla="*/ 10473 w 20946"/>
                  <a:gd name="T3" fmla="*/ 10800 h 21600"/>
                  <a:gd name="T4" fmla="*/ 10473 w 20946"/>
                  <a:gd name="T5" fmla="*/ 10800 h 21600"/>
                  <a:gd name="T6" fmla="*/ 10473 w 20946"/>
                  <a:gd name="T7" fmla="*/ 10800 h 21600"/>
                </a:gdLst>
                <a:ahLst/>
                <a:cxnLst>
                  <a:cxn ang="0">
                    <a:pos x="T0" y="T1"/>
                  </a:cxn>
                  <a:cxn ang="0">
                    <a:pos x="T2" y="T3"/>
                  </a:cxn>
                  <a:cxn ang="0">
                    <a:pos x="T4" y="T5"/>
                  </a:cxn>
                  <a:cxn ang="0">
                    <a:pos x="T6" y="T7"/>
                  </a:cxn>
                </a:cxnLst>
                <a:rect l="0" t="0" r="r" b="b"/>
                <a:pathLst>
                  <a:path w="20946" h="21600">
                    <a:moveTo>
                      <a:pt x="18509" y="15329"/>
                    </a:moveTo>
                    <a:lnTo>
                      <a:pt x="11782" y="15329"/>
                    </a:lnTo>
                    <a:cubicBezTo>
                      <a:pt x="10699" y="15329"/>
                      <a:pt x="9818" y="14391"/>
                      <a:pt x="9818" y="13238"/>
                    </a:cubicBezTo>
                    <a:cubicBezTo>
                      <a:pt x="9818" y="12086"/>
                      <a:pt x="10699" y="11148"/>
                      <a:pt x="11782" y="11148"/>
                    </a:cubicBezTo>
                    <a:lnTo>
                      <a:pt x="17673" y="11148"/>
                    </a:lnTo>
                    <a:cubicBezTo>
                      <a:pt x="18077" y="11142"/>
                      <a:pt x="18477" y="10934"/>
                      <a:pt x="18721" y="10588"/>
                    </a:cubicBezTo>
                    <a:cubicBezTo>
                      <a:pt x="18789" y="10491"/>
                      <a:pt x="18842" y="10381"/>
                      <a:pt x="18885" y="10267"/>
                    </a:cubicBezTo>
                    <a:cubicBezTo>
                      <a:pt x="18890" y="10251"/>
                      <a:pt x="18901" y="10239"/>
                      <a:pt x="18906" y="10224"/>
                    </a:cubicBezTo>
                    <a:cubicBezTo>
                      <a:pt x="19377" y="10880"/>
                      <a:pt x="19636" y="11686"/>
                      <a:pt x="19636" y="12541"/>
                    </a:cubicBezTo>
                    <a:cubicBezTo>
                      <a:pt x="19636" y="13613"/>
                      <a:pt x="19230" y="14607"/>
                      <a:pt x="18509" y="15329"/>
                    </a:cubicBezTo>
                    <a:moveTo>
                      <a:pt x="17673" y="17767"/>
                    </a:moveTo>
                    <a:cubicBezTo>
                      <a:pt x="17673" y="19114"/>
                      <a:pt x="16647" y="20206"/>
                      <a:pt x="15382" y="20206"/>
                    </a:cubicBezTo>
                    <a:lnTo>
                      <a:pt x="3600" y="20206"/>
                    </a:lnTo>
                    <a:cubicBezTo>
                      <a:pt x="2334" y="20206"/>
                      <a:pt x="1309" y="19114"/>
                      <a:pt x="1309" y="17767"/>
                    </a:cubicBezTo>
                    <a:lnTo>
                      <a:pt x="1309" y="6786"/>
                    </a:lnTo>
                    <a:cubicBezTo>
                      <a:pt x="1931" y="7334"/>
                      <a:pt x="2730" y="7664"/>
                      <a:pt x="3600" y="7664"/>
                    </a:cubicBezTo>
                    <a:lnTo>
                      <a:pt x="14400" y="7664"/>
                    </a:lnTo>
                    <a:lnTo>
                      <a:pt x="17018" y="7664"/>
                    </a:lnTo>
                    <a:cubicBezTo>
                      <a:pt x="17379" y="7664"/>
                      <a:pt x="17673" y="7976"/>
                      <a:pt x="17673" y="8361"/>
                    </a:cubicBezTo>
                    <a:lnTo>
                      <a:pt x="17673" y="9754"/>
                    </a:lnTo>
                    <a:lnTo>
                      <a:pt x="11782" y="9754"/>
                    </a:lnTo>
                    <a:cubicBezTo>
                      <a:pt x="9974" y="9754"/>
                      <a:pt x="8509" y="11314"/>
                      <a:pt x="8509" y="13238"/>
                    </a:cubicBezTo>
                    <a:cubicBezTo>
                      <a:pt x="8509" y="15163"/>
                      <a:pt x="9974" y="16722"/>
                      <a:pt x="11782" y="16722"/>
                    </a:cubicBezTo>
                    <a:lnTo>
                      <a:pt x="17673" y="16722"/>
                    </a:lnTo>
                    <a:cubicBezTo>
                      <a:pt x="17673" y="16722"/>
                      <a:pt x="17673" y="17767"/>
                      <a:pt x="17673" y="17767"/>
                    </a:cubicBezTo>
                    <a:close/>
                    <a:moveTo>
                      <a:pt x="16363" y="5574"/>
                    </a:moveTo>
                    <a:lnTo>
                      <a:pt x="16363" y="6270"/>
                    </a:lnTo>
                    <a:lnTo>
                      <a:pt x="14400" y="6270"/>
                    </a:lnTo>
                    <a:lnTo>
                      <a:pt x="3600" y="6270"/>
                    </a:lnTo>
                    <a:cubicBezTo>
                      <a:pt x="3246" y="6270"/>
                      <a:pt x="2916" y="6179"/>
                      <a:pt x="2617" y="6027"/>
                    </a:cubicBezTo>
                    <a:lnTo>
                      <a:pt x="2617" y="5574"/>
                    </a:lnTo>
                    <a:cubicBezTo>
                      <a:pt x="2617" y="5574"/>
                      <a:pt x="16363" y="5574"/>
                      <a:pt x="16363" y="5574"/>
                    </a:cubicBezTo>
                    <a:close/>
                    <a:moveTo>
                      <a:pt x="16363" y="4877"/>
                    </a:moveTo>
                    <a:lnTo>
                      <a:pt x="2617" y="4877"/>
                    </a:lnTo>
                    <a:lnTo>
                      <a:pt x="2617" y="4180"/>
                    </a:lnTo>
                    <a:lnTo>
                      <a:pt x="16363" y="4180"/>
                    </a:lnTo>
                    <a:cubicBezTo>
                      <a:pt x="16363" y="4180"/>
                      <a:pt x="16363" y="4877"/>
                      <a:pt x="16363" y="4877"/>
                    </a:cubicBezTo>
                    <a:close/>
                    <a:moveTo>
                      <a:pt x="16363" y="3483"/>
                    </a:moveTo>
                    <a:lnTo>
                      <a:pt x="2617" y="3483"/>
                    </a:lnTo>
                    <a:lnTo>
                      <a:pt x="2617" y="2787"/>
                    </a:lnTo>
                    <a:lnTo>
                      <a:pt x="16363" y="2787"/>
                    </a:lnTo>
                    <a:cubicBezTo>
                      <a:pt x="16363" y="2787"/>
                      <a:pt x="16363" y="3483"/>
                      <a:pt x="16363" y="3483"/>
                    </a:cubicBezTo>
                    <a:close/>
                    <a:moveTo>
                      <a:pt x="3600" y="1393"/>
                    </a:moveTo>
                    <a:lnTo>
                      <a:pt x="14400" y="1393"/>
                    </a:lnTo>
                    <a:lnTo>
                      <a:pt x="17018" y="1393"/>
                    </a:lnTo>
                    <a:cubicBezTo>
                      <a:pt x="17379" y="1393"/>
                      <a:pt x="17673" y="1705"/>
                      <a:pt x="17673" y="2090"/>
                    </a:cubicBezTo>
                    <a:lnTo>
                      <a:pt x="17673" y="3832"/>
                    </a:lnTo>
                    <a:lnTo>
                      <a:pt x="17673" y="4180"/>
                    </a:lnTo>
                    <a:lnTo>
                      <a:pt x="17673" y="6398"/>
                    </a:lnTo>
                    <a:cubicBezTo>
                      <a:pt x="17466" y="6321"/>
                      <a:pt x="17249" y="6270"/>
                      <a:pt x="17018" y="6270"/>
                    </a:cubicBezTo>
                    <a:lnTo>
                      <a:pt x="17018" y="5574"/>
                    </a:lnTo>
                    <a:lnTo>
                      <a:pt x="17018" y="4180"/>
                    </a:lnTo>
                    <a:lnTo>
                      <a:pt x="17018" y="2787"/>
                    </a:lnTo>
                    <a:cubicBezTo>
                      <a:pt x="17018" y="2401"/>
                      <a:pt x="16724" y="2090"/>
                      <a:pt x="16363" y="2090"/>
                    </a:cubicBezTo>
                    <a:lnTo>
                      <a:pt x="2617" y="2090"/>
                    </a:lnTo>
                    <a:cubicBezTo>
                      <a:pt x="2256" y="2090"/>
                      <a:pt x="1963" y="2401"/>
                      <a:pt x="1963" y="2787"/>
                    </a:cubicBezTo>
                    <a:lnTo>
                      <a:pt x="1963" y="4180"/>
                    </a:lnTo>
                    <a:lnTo>
                      <a:pt x="1963" y="5534"/>
                    </a:lnTo>
                    <a:cubicBezTo>
                      <a:pt x="1559" y="5094"/>
                      <a:pt x="1309" y="4495"/>
                      <a:pt x="1309" y="3832"/>
                    </a:cubicBezTo>
                    <a:cubicBezTo>
                      <a:pt x="1309" y="2485"/>
                      <a:pt x="2334" y="1393"/>
                      <a:pt x="3600" y="1393"/>
                    </a:cubicBezTo>
                    <a:moveTo>
                      <a:pt x="18983" y="8361"/>
                    </a:moveTo>
                    <a:lnTo>
                      <a:pt x="18982" y="8361"/>
                    </a:lnTo>
                    <a:lnTo>
                      <a:pt x="18982" y="4180"/>
                    </a:lnTo>
                    <a:lnTo>
                      <a:pt x="18982" y="3832"/>
                    </a:lnTo>
                    <a:lnTo>
                      <a:pt x="18982" y="2090"/>
                    </a:lnTo>
                    <a:cubicBezTo>
                      <a:pt x="18982" y="935"/>
                      <a:pt x="18102" y="0"/>
                      <a:pt x="17018" y="0"/>
                    </a:cubicBezTo>
                    <a:lnTo>
                      <a:pt x="14400" y="0"/>
                    </a:lnTo>
                    <a:lnTo>
                      <a:pt x="3600" y="0"/>
                    </a:lnTo>
                    <a:cubicBezTo>
                      <a:pt x="1614" y="0"/>
                      <a:pt x="0" y="1719"/>
                      <a:pt x="0" y="3832"/>
                    </a:cubicBezTo>
                    <a:lnTo>
                      <a:pt x="0" y="17767"/>
                    </a:lnTo>
                    <a:cubicBezTo>
                      <a:pt x="0" y="19880"/>
                      <a:pt x="1614" y="21600"/>
                      <a:pt x="3600" y="21600"/>
                    </a:cubicBezTo>
                    <a:lnTo>
                      <a:pt x="15382" y="21600"/>
                    </a:lnTo>
                    <a:cubicBezTo>
                      <a:pt x="17366" y="21600"/>
                      <a:pt x="18982" y="19880"/>
                      <a:pt x="18982" y="17767"/>
                    </a:cubicBezTo>
                    <a:lnTo>
                      <a:pt x="18982" y="16722"/>
                    </a:lnTo>
                    <a:lnTo>
                      <a:pt x="18983" y="16722"/>
                    </a:lnTo>
                    <a:cubicBezTo>
                      <a:pt x="21600" y="14631"/>
                      <a:pt x="21600" y="10452"/>
                      <a:pt x="18983" y="8361"/>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Gill Sans" panose="020B0502020104020203" charset="0"/>
                  <a:sym typeface="Gill Sans" panose="020B0502020104020203" charset="0"/>
                </a:endParaRPr>
              </a:p>
            </p:txBody>
          </p:sp>
        </p:grpSp>
      </p:grpSp>
      <p:grpSp>
        <p:nvGrpSpPr>
          <p:cNvPr id="9" name="组合 8"/>
          <p:cNvGrpSpPr/>
          <p:nvPr/>
        </p:nvGrpSpPr>
        <p:grpSpPr>
          <a:xfrm>
            <a:off x="5334366" y="3357010"/>
            <a:ext cx="2807421" cy="2837109"/>
            <a:chOff x="4000774" y="2517757"/>
            <a:chExt cx="2105566" cy="2127832"/>
          </a:xfrm>
        </p:grpSpPr>
        <p:grpSp>
          <p:nvGrpSpPr>
            <p:cNvPr id="204" name="组合 102"/>
            <p:cNvGrpSpPr/>
            <p:nvPr/>
          </p:nvGrpSpPr>
          <p:grpSpPr bwMode="auto">
            <a:xfrm>
              <a:off x="4000774" y="2517757"/>
              <a:ext cx="2105566" cy="2127832"/>
              <a:chOff x="1148973" y="1803300"/>
              <a:chExt cx="2641800" cy="2641800"/>
            </a:xfrm>
            <a:solidFill>
              <a:schemeClr val="accent4"/>
            </a:solidFill>
          </p:grpSpPr>
          <p:grpSp>
            <p:nvGrpSpPr>
              <p:cNvPr id="205" name="组合 103"/>
              <p:cNvGrpSpPr/>
              <p:nvPr/>
            </p:nvGrpSpPr>
            <p:grpSpPr bwMode="auto">
              <a:xfrm>
                <a:off x="1148973" y="1803300"/>
                <a:ext cx="2641800" cy="2641800"/>
                <a:chOff x="1148973" y="1803300"/>
                <a:chExt cx="2641800" cy="2641800"/>
              </a:xfrm>
              <a:grpFill/>
            </p:grpSpPr>
            <p:sp>
              <p:nvSpPr>
                <p:cNvPr id="207" name="梯形 105"/>
                <p:cNvSpPr/>
                <p:nvPr/>
              </p:nvSpPr>
              <p:spPr>
                <a:xfrm>
                  <a:off x="2236102" y="1803300"/>
                  <a:ext cx="467542" cy="432369"/>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208" name="梯形 106"/>
                <p:cNvSpPr/>
                <p:nvPr/>
              </p:nvSpPr>
              <p:spPr>
                <a:xfrm rot="1800000">
                  <a:off x="2789170" y="1952250"/>
                  <a:ext cx="467542" cy="430301"/>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209" name="梯形 107"/>
                <p:cNvSpPr/>
                <p:nvPr/>
              </p:nvSpPr>
              <p:spPr>
                <a:xfrm rot="3600000">
                  <a:off x="3192010" y="2356127"/>
                  <a:ext cx="469607" cy="431430"/>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210" name="梯形 108"/>
                <p:cNvSpPr/>
                <p:nvPr/>
              </p:nvSpPr>
              <p:spPr>
                <a:xfrm rot="5400000">
                  <a:off x="3340253" y="2908486"/>
                  <a:ext cx="469608" cy="431430"/>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211" name="梯形 109"/>
                <p:cNvSpPr/>
                <p:nvPr/>
              </p:nvSpPr>
              <p:spPr>
                <a:xfrm rot="7200000">
                  <a:off x="3192010" y="3460843"/>
                  <a:ext cx="469607" cy="431430"/>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212" name="梯形 110"/>
                <p:cNvSpPr/>
                <p:nvPr/>
              </p:nvSpPr>
              <p:spPr>
                <a:xfrm rot="9000000">
                  <a:off x="2789170" y="3865848"/>
                  <a:ext cx="467542" cy="430301"/>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213" name="梯形 111"/>
                <p:cNvSpPr/>
                <p:nvPr/>
              </p:nvSpPr>
              <p:spPr>
                <a:xfrm rot="10800000">
                  <a:off x="2236102" y="4012731"/>
                  <a:ext cx="467542" cy="432369"/>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214" name="梯形 112"/>
                <p:cNvSpPr/>
                <p:nvPr/>
              </p:nvSpPr>
              <p:spPr>
                <a:xfrm rot="12600000">
                  <a:off x="1683035" y="3865848"/>
                  <a:ext cx="467542" cy="430301"/>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215" name="梯形 113"/>
                <p:cNvSpPr/>
                <p:nvPr/>
              </p:nvSpPr>
              <p:spPr>
                <a:xfrm rot="14400000">
                  <a:off x="1278131" y="3460841"/>
                  <a:ext cx="469607" cy="431431"/>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216" name="梯形 114"/>
                <p:cNvSpPr/>
                <p:nvPr/>
              </p:nvSpPr>
              <p:spPr>
                <a:xfrm rot="16200000">
                  <a:off x="1129885" y="2908484"/>
                  <a:ext cx="469608" cy="431431"/>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217" name="梯形 115"/>
                <p:cNvSpPr/>
                <p:nvPr/>
              </p:nvSpPr>
              <p:spPr>
                <a:xfrm rot="18000000">
                  <a:off x="1278131" y="2356126"/>
                  <a:ext cx="469607" cy="431431"/>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218" name="梯形 116"/>
                <p:cNvSpPr/>
                <p:nvPr/>
              </p:nvSpPr>
              <p:spPr>
                <a:xfrm rot="19800000">
                  <a:off x="1683035" y="1952250"/>
                  <a:ext cx="467542" cy="430301"/>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grpSp>
          <p:sp>
            <p:nvSpPr>
              <p:cNvPr id="206" name="同心圆 104"/>
              <p:cNvSpPr/>
              <p:nvPr/>
            </p:nvSpPr>
            <p:spPr>
              <a:xfrm>
                <a:off x="1548094" y="2204639"/>
                <a:ext cx="1872068" cy="1872223"/>
              </a:xfrm>
              <a:prstGeom prst="donut">
                <a:avLst>
                  <a:gd name="adj" fmla="val 5497"/>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latin typeface="+mj-ea"/>
                  <a:ea typeface="+mj-ea"/>
                </a:endParaRPr>
              </a:p>
            </p:txBody>
          </p:sp>
        </p:grpSp>
        <p:grpSp>
          <p:nvGrpSpPr>
            <p:cNvPr id="219" name="Group 191"/>
            <p:cNvGrpSpPr/>
            <p:nvPr/>
          </p:nvGrpSpPr>
          <p:grpSpPr>
            <a:xfrm>
              <a:off x="4869442" y="3379417"/>
              <a:ext cx="402798" cy="402798"/>
              <a:chOff x="4439444" y="1652588"/>
              <a:chExt cx="464344" cy="464344"/>
            </a:xfrm>
            <a:solidFill>
              <a:schemeClr val="tx2"/>
            </a:solidFill>
          </p:grpSpPr>
          <p:sp>
            <p:nvSpPr>
              <p:cNvPr id="220" name="AutoShape 136"/>
              <p:cNvSpPr/>
              <p:nvPr/>
            </p:nvSpPr>
            <p:spPr bwMode="auto">
              <a:xfrm>
                <a:off x="4686300" y="1710532"/>
                <a:ext cx="152400" cy="152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538" y="20579"/>
                    </a:moveTo>
                    <a:lnTo>
                      <a:pt x="19542" y="20579"/>
                    </a:lnTo>
                    <a:cubicBezTo>
                      <a:pt x="19546" y="21142"/>
                      <a:pt x="20004" y="21600"/>
                      <a:pt x="20571" y="21600"/>
                    </a:cubicBezTo>
                    <a:cubicBezTo>
                      <a:pt x="21137" y="21600"/>
                      <a:pt x="21599" y="21138"/>
                      <a:pt x="21599" y="20571"/>
                    </a:cubicBezTo>
                    <a:cubicBezTo>
                      <a:pt x="21599" y="20565"/>
                      <a:pt x="21595" y="20561"/>
                      <a:pt x="21595" y="20555"/>
                    </a:cubicBezTo>
                    <a:cubicBezTo>
                      <a:pt x="21583" y="9221"/>
                      <a:pt x="12411" y="41"/>
                      <a:pt x="1080" y="12"/>
                    </a:cubicBezTo>
                    <a:cubicBezTo>
                      <a:pt x="1064" y="10"/>
                      <a:pt x="1048" y="0"/>
                      <a:pt x="1028" y="0"/>
                    </a:cubicBezTo>
                    <a:cubicBezTo>
                      <a:pt x="458" y="0"/>
                      <a:pt x="0" y="461"/>
                      <a:pt x="0" y="1028"/>
                    </a:cubicBezTo>
                    <a:cubicBezTo>
                      <a:pt x="0" y="1594"/>
                      <a:pt x="458" y="2055"/>
                      <a:pt x="1024" y="2057"/>
                    </a:cubicBezTo>
                    <a:lnTo>
                      <a:pt x="1024" y="2065"/>
                    </a:lnTo>
                    <a:cubicBezTo>
                      <a:pt x="11233" y="2065"/>
                      <a:pt x="19538" y="10370"/>
                      <a:pt x="19538" y="20579"/>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ym typeface="Gill Sans" panose="020B0502020104020203" charset="0"/>
                </a:endParaRPr>
              </a:p>
            </p:txBody>
          </p:sp>
          <p:sp>
            <p:nvSpPr>
              <p:cNvPr id="221" name="AutoShape 137"/>
              <p:cNvSpPr/>
              <p:nvPr/>
            </p:nvSpPr>
            <p:spPr bwMode="auto">
              <a:xfrm>
                <a:off x="4439444" y="1652588"/>
                <a:ext cx="464344" cy="464344"/>
              </a:xfrm>
              <a:custGeom>
                <a:avLst/>
                <a:gdLst>
                  <a:gd name="T0" fmla="+- 0 10819 195"/>
                  <a:gd name="T1" fmla="*/ T0 w 21248"/>
                  <a:gd name="T2" fmla="*/ 10800 h 21600"/>
                  <a:gd name="T3" fmla="+- 0 10819 195"/>
                  <a:gd name="T4" fmla="*/ T3 w 21248"/>
                  <a:gd name="T5" fmla="*/ 10800 h 21600"/>
                  <a:gd name="T6" fmla="+- 0 10819 195"/>
                  <a:gd name="T7" fmla="*/ T6 w 21248"/>
                  <a:gd name="T8" fmla="*/ 10800 h 21600"/>
                  <a:gd name="T9" fmla="+- 0 10819 195"/>
                  <a:gd name="T10" fmla="*/ T9 w 21248"/>
                  <a:gd name="T11" fmla="*/ 10800 h 21600"/>
                </a:gdLst>
                <a:ahLst/>
                <a:cxnLst>
                  <a:cxn ang="0">
                    <a:pos x="T1" y="T2"/>
                  </a:cxn>
                  <a:cxn ang="0">
                    <a:pos x="T4" y="T5"/>
                  </a:cxn>
                  <a:cxn ang="0">
                    <a:pos x="T7" y="T8"/>
                  </a:cxn>
                  <a:cxn ang="0">
                    <a:pos x="T10" y="T11"/>
                  </a:cxn>
                </a:cxnLst>
                <a:rect l="0" t="0" r="r" b="b"/>
                <a:pathLst>
                  <a:path w="21248" h="21600">
                    <a:moveTo>
                      <a:pt x="19868" y="17133"/>
                    </a:moveTo>
                    <a:cubicBezTo>
                      <a:pt x="19766" y="17386"/>
                      <a:pt x="19525" y="17549"/>
                      <a:pt x="19255" y="17549"/>
                    </a:cubicBezTo>
                    <a:lnTo>
                      <a:pt x="19058" y="17549"/>
                    </a:lnTo>
                    <a:lnTo>
                      <a:pt x="3983" y="2226"/>
                    </a:lnTo>
                    <a:lnTo>
                      <a:pt x="3983" y="2025"/>
                    </a:lnTo>
                    <a:cubicBezTo>
                      <a:pt x="3983" y="1750"/>
                      <a:pt x="4144" y="1506"/>
                      <a:pt x="4393" y="1401"/>
                    </a:cubicBezTo>
                    <a:cubicBezTo>
                      <a:pt x="4475" y="1367"/>
                      <a:pt x="4560" y="1350"/>
                      <a:pt x="4647" y="1350"/>
                    </a:cubicBezTo>
                    <a:cubicBezTo>
                      <a:pt x="4824" y="1350"/>
                      <a:pt x="4991" y="1420"/>
                      <a:pt x="5116" y="1547"/>
                    </a:cubicBezTo>
                    <a:lnTo>
                      <a:pt x="19724" y="16397"/>
                    </a:lnTo>
                    <a:cubicBezTo>
                      <a:pt x="19915" y="16591"/>
                      <a:pt x="19972" y="16880"/>
                      <a:pt x="19868" y="17133"/>
                    </a:cubicBezTo>
                    <a:moveTo>
                      <a:pt x="10121" y="17549"/>
                    </a:moveTo>
                    <a:cubicBezTo>
                      <a:pt x="10017" y="17549"/>
                      <a:pt x="9922" y="17586"/>
                      <a:pt x="9824" y="17609"/>
                    </a:cubicBezTo>
                    <a:lnTo>
                      <a:pt x="3923" y="11612"/>
                    </a:lnTo>
                    <a:cubicBezTo>
                      <a:pt x="3946" y="11512"/>
                      <a:pt x="3982" y="11415"/>
                      <a:pt x="3982" y="11311"/>
                    </a:cubicBezTo>
                    <a:lnTo>
                      <a:pt x="3983" y="3180"/>
                    </a:lnTo>
                    <a:lnTo>
                      <a:pt x="18119" y="17549"/>
                    </a:lnTo>
                    <a:cubicBezTo>
                      <a:pt x="18119" y="17549"/>
                      <a:pt x="10121" y="17549"/>
                      <a:pt x="10121" y="17549"/>
                    </a:cubicBezTo>
                    <a:close/>
                    <a:moveTo>
                      <a:pt x="9182" y="17945"/>
                    </a:moveTo>
                    <a:lnTo>
                      <a:pt x="7109" y="20052"/>
                    </a:lnTo>
                    <a:cubicBezTo>
                      <a:pt x="6939" y="20224"/>
                      <a:pt x="6742" y="20249"/>
                      <a:pt x="6640" y="20249"/>
                    </a:cubicBezTo>
                    <a:cubicBezTo>
                      <a:pt x="6537" y="20249"/>
                      <a:pt x="6339" y="20224"/>
                      <a:pt x="6170" y="20052"/>
                    </a:cubicBezTo>
                    <a:lnTo>
                      <a:pt x="1522" y="15327"/>
                    </a:lnTo>
                    <a:cubicBezTo>
                      <a:pt x="1352" y="15154"/>
                      <a:pt x="1327" y="14953"/>
                      <a:pt x="1327" y="14850"/>
                    </a:cubicBezTo>
                    <a:cubicBezTo>
                      <a:pt x="1327" y="14745"/>
                      <a:pt x="1352" y="14544"/>
                      <a:pt x="1522" y="14373"/>
                    </a:cubicBezTo>
                    <a:lnTo>
                      <a:pt x="3593" y="12266"/>
                    </a:lnTo>
                    <a:cubicBezTo>
                      <a:pt x="3599" y="12260"/>
                      <a:pt x="3601" y="12251"/>
                      <a:pt x="3607" y="12245"/>
                    </a:cubicBezTo>
                    <a:lnTo>
                      <a:pt x="9202" y="17932"/>
                    </a:lnTo>
                    <a:cubicBezTo>
                      <a:pt x="9196" y="17937"/>
                      <a:pt x="9187" y="17939"/>
                      <a:pt x="9182" y="17945"/>
                    </a:cubicBezTo>
                    <a:moveTo>
                      <a:pt x="6056" y="593"/>
                    </a:moveTo>
                    <a:cubicBezTo>
                      <a:pt x="5675" y="205"/>
                      <a:pt x="5165" y="0"/>
                      <a:pt x="4647" y="0"/>
                    </a:cubicBezTo>
                    <a:cubicBezTo>
                      <a:pt x="4390" y="0"/>
                      <a:pt x="4132" y="49"/>
                      <a:pt x="3885" y="154"/>
                    </a:cubicBezTo>
                    <a:cubicBezTo>
                      <a:pt x="3141" y="467"/>
                      <a:pt x="2655" y="1205"/>
                      <a:pt x="2655" y="2025"/>
                    </a:cubicBezTo>
                    <a:lnTo>
                      <a:pt x="2654" y="11311"/>
                    </a:lnTo>
                    <a:lnTo>
                      <a:pt x="583" y="13418"/>
                    </a:lnTo>
                    <a:cubicBezTo>
                      <a:pt x="-195" y="14208"/>
                      <a:pt x="-195" y="15491"/>
                      <a:pt x="583" y="16281"/>
                    </a:cubicBezTo>
                    <a:lnTo>
                      <a:pt x="5231" y="21006"/>
                    </a:lnTo>
                    <a:cubicBezTo>
                      <a:pt x="5620" y="21402"/>
                      <a:pt x="6131" y="21599"/>
                      <a:pt x="6640" y="21599"/>
                    </a:cubicBezTo>
                    <a:cubicBezTo>
                      <a:pt x="7150" y="21599"/>
                      <a:pt x="7659" y="21402"/>
                      <a:pt x="8048" y="21006"/>
                    </a:cubicBezTo>
                    <a:lnTo>
                      <a:pt x="10121" y="18900"/>
                    </a:lnTo>
                    <a:lnTo>
                      <a:pt x="19255" y="18900"/>
                    </a:lnTo>
                    <a:cubicBezTo>
                      <a:pt x="20062" y="18900"/>
                      <a:pt x="20788" y="18407"/>
                      <a:pt x="21095" y="17650"/>
                    </a:cubicBezTo>
                    <a:cubicBezTo>
                      <a:pt x="21405" y="16893"/>
                      <a:pt x="21234" y="16022"/>
                      <a:pt x="20663" y="15443"/>
                    </a:cubicBezTo>
                    <a:cubicBezTo>
                      <a:pt x="20663" y="15443"/>
                      <a:pt x="6056" y="593"/>
                      <a:pt x="6056" y="593"/>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ym typeface="Gill Sans" panose="020B0502020104020203" charset="0"/>
                </a:endParaRPr>
              </a:p>
            </p:txBody>
          </p:sp>
          <p:sp>
            <p:nvSpPr>
              <p:cNvPr id="222" name="AutoShape 138"/>
              <p:cNvSpPr/>
              <p:nvPr/>
            </p:nvSpPr>
            <p:spPr bwMode="auto">
              <a:xfrm>
                <a:off x="4686300" y="1652588"/>
                <a:ext cx="217488" cy="2174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37" y="2880"/>
                    </a:moveTo>
                    <a:lnTo>
                      <a:pt x="1437" y="2885"/>
                    </a:lnTo>
                    <a:cubicBezTo>
                      <a:pt x="10965" y="2885"/>
                      <a:pt x="18717" y="10637"/>
                      <a:pt x="18717" y="20165"/>
                    </a:cubicBezTo>
                    <a:lnTo>
                      <a:pt x="18720" y="20165"/>
                    </a:lnTo>
                    <a:cubicBezTo>
                      <a:pt x="18722" y="20959"/>
                      <a:pt x="19366" y="21600"/>
                      <a:pt x="20160" y="21600"/>
                    </a:cubicBezTo>
                    <a:cubicBezTo>
                      <a:pt x="20955" y="21600"/>
                      <a:pt x="21599" y="20956"/>
                      <a:pt x="21599" y="20160"/>
                    </a:cubicBezTo>
                    <a:cubicBezTo>
                      <a:pt x="21599" y="20155"/>
                      <a:pt x="21597" y="20152"/>
                      <a:pt x="21597" y="20148"/>
                    </a:cubicBezTo>
                    <a:cubicBezTo>
                      <a:pt x="21588" y="9034"/>
                      <a:pt x="12588" y="28"/>
                      <a:pt x="1476" y="8"/>
                    </a:cubicBezTo>
                    <a:cubicBezTo>
                      <a:pt x="1465" y="7"/>
                      <a:pt x="1454" y="0"/>
                      <a:pt x="1440" y="0"/>
                    </a:cubicBezTo>
                    <a:cubicBezTo>
                      <a:pt x="644" y="0"/>
                      <a:pt x="0" y="644"/>
                      <a:pt x="0" y="1440"/>
                    </a:cubicBezTo>
                    <a:cubicBezTo>
                      <a:pt x="0" y="2234"/>
                      <a:pt x="644" y="2878"/>
                      <a:pt x="1437" y="288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ym typeface="Gill Sans" panose="020B0502020104020203" charset="0"/>
                </a:endParaRPr>
              </a:p>
            </p:txBody>
          </p:sp>
        </p:grpSp>
      </p:grpSp>
      <p:grpSp>
        <p:nvGrpSpPr>
          <p:cNvPr id="7" name="组合 6"/>
          <p:cNvGrpSpPr/>
          <p:nvPr/>
        </p:nvGrpSpPr>
        <p:grpSpPr>
          <a:xfrm>
            <a:off x="6341913" y="1877253"/>
            <a:ext cx="1440651" cy="1455887"/>
            <a:chOff x="4756435" y="1407939"/>
            <a:chExt cx="1080488" cy="1091915"/>
          </a:xfrm>
        </p:grpSpPr>
        <p:grpSp>
          <p:nvGrpSpPr>
            <p:cNvPr id="223" name="组合 102"/>
            <p:cNvGrpSpPr/>
            <p:nvPr/>
          </p:nvGrpSpPr>
          <p:grpSpPr bwMode="auto">
            <a:xfrm>
              <a:off x="4756435" y="1407939"/>
              <a:ext cx="1080488" cy="1091915"/>
              <a:chOff x="1148973" y="1803300"/>
              <a:chExt cx="2641800" cy="2641800"/>
            </a:xfrm>
            <a:solidFill>
              <a:schemeClr val="accent2"/>
            </a:solidFill>
          </p:grpSpPr>
          <p:grpSp>
            <p:nvGrpSpPr>
              <p:cNvPr id="224" name="组合 103"/>
              <p:cNvGrpSpPr/>
              <p:nvPr/>
            </p:nvGrpSpPr>
            <p:grpSpPr bwMode="auto">
              <a:xfrm>
                <a:off x="1148973" y="1803300"/>
                <a:ext cx="2641800" cy="2641800"/>
                <a:chOff x="1148973" y="1803300"/>
                <a:chExt cx="2641800" cy="2641800"/>
              </a:xfrm>
              <a:grpFill/>
            </p:grpSpPr>
            <p:sp>
              <p:nvSpPr>
                <p:cNvPr id="226" name="梯形 105"/>
                <p:cNvSpPr/>
                <p:nvPr/>
              </p:nvSpPr>
              <p:spPr>
                <a:xfrm>
                  <a:off x="2236102" y="1803300"/>
                  <a:ext cx="467542" cy="432369"/>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227" name="梯形 106"/>
                <p:cNvSpPr/>
                <p:nvPr/>
              </p:nvSpPr>
              <p:spPr>
                <a:xfrm rot="1800000">
                  <a:off x="2789170" y="1952250"/>
                  <a:ext cx="467542" cy="430301"/>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228" name="梯形 107"/>
                <p:cNvSpPr/>
                <p:nvPr/>
              </p:nvSpPr>
              <p:spPr>
                <a:xfrm rot="3600000">
                  <a:off x="3192010" y="2356127"/>
                  <a:ext cx="469607" cy="431430"/>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229" name="梯形 108"/>
                <p:cNvSpPr/>
                <p:nvPr/>
              </p:nvSpPr>
              <p:spPr>
                <a:xfrm rot="5400000">
                  <a:off x="3340253" y="2908486"/>
                  <a:ext cx="469608" cy="431430"/>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230" name="梯形 109"/>
                <p:cNvSpPr/>
                <p:nvPr/>
              </p:nvSpPr>
              <p:spPr>
                <a:xfrm rot="7200000">
                  <a:off x="3192010" y="3460843"/>
                  <a:ext cx="469607" cy="431430"/>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231" name="梯形 110"/>
                <p:cNvSpPr/>
                <p:nvPr/>
              </p:nvSpPr>
              <p:spPr>
                <a:xfrm rot="9000000">
                  <a:off x="2789170" y="3865848"/>
                  <a:ext cx="467542" cy="430301"/>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232" name="梯形 111"/>
                <p:cNvSpPr/>
                <p:nvPr/>
              </p:nvSpPr>
              <p:spPr>
                <a:xfrm rot="10800000">
                  <a:off x="2236102" y="4012731"/>
                  <a:ext cx="467542" cy="432369"/>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233" name="梯形 112"/>
                <p:cNvSpPr/>
                <p:nvPr/>
              </p:nvSpPr>
              <p:spPr>
                <a:xfrm rot="12600000">
                  <a:off x="1683035" y="3865848"/>
                  <a:ext cx="467542" cy="430301"/>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234" name="梯形 113"/>
                <p:cNvSpPr/>
                <p:nvPr/>
              </p:nvSpPr>
              <p:spPr>
                <a:xfrm rot="14400000">
                  <a:off x="1278131" y="3460841"/>
                  <a:ext cx="469607" cy="431431"/>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235" name="梯形 114"/>
                <p:cNvSpPr/>
                <p:nvPr/>
              </p:nvSpPr>
              <p:spPr>
                <a:xfrm rot="16200000">
                  <a:off x="1129885" y="2908484"/>
                  <a:ext cx="469608" cy="431431"/>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236" name="梯形 115"/>
                <p:cNvSpPr/>
                <p:nvPr/>
              </p:nvSpPr>
              <p:spPr>
                <a:xfrm rot="18000000">
                  <a:off x="1278131" y="2356126"/>
                  <a:ext cx="469607" cy="431431"/>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237" name="梯形 116"/>
                <p:cNvSpPr/>
                <p:nvPr/>
              </p:nvSpPr>
              <p:spPr>
                <a:xfrm rot="19800000">
                  <a:off x="1683035" y="1952250"/>
                  <a:ext cx="467542" cy="430301"/>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grpSp>
          <p:sp>
            <p:nvSpPr>
              <p:cNvPr id="225" name="同心圆 104"/>
              <p:cNvSpPr/>
              <p:nvPr/>
            </p:nvSpPr>
            <p:spPr>
              <a:xfrm>
                <a:off x="1548094" y="2204639"/>
                <a:ext cx="1872068" cy="1872223"/>
              </a:xfrm>
              <a:prstGeom prst="donut">
                <a:avLst>
                  <a:gd name="adj" fmla="val 5497"/>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latin typeface="+mj-ea"/>
                  <a:ea typeface="+mj-ea"/>
                </a:endParaRPr>
              </a:p>
            </p:txBody>
          </p:sp>
        </p:grpSp>
        <p:grpSp>
          <p:nvGrpSpPr>
            <p:cNvPr id="238" name="Group 195"/>
            <p:cNvGrpSpPr/>
            <p:nvPr/>
          </p:nvGrpSpPr>
          <p:grpSpPr>
            <a:xfrm>
              <a:off x="5132906" y="1822348"/>
              <a:ext cx="332891" cy="260053"/>
              <a:chOff x="2581275" y="1710532"/>
              <a:chExt cx="464344" cy="362744"/>
            </a:xfrm>
            <a:solidFill>
              <a:schemeClr val="bg2"/>
            </a:solidFill>
          </p:grpSpPr>
          <p:sp>
            <p:nvSpPr>
              <p:cNvPr id="239" name="AutoShape 140"/>
              <p:cNvSpPr/>
              <p:nvPr/>
            </p:nvSpPr>
            <p:spPr bwMode="auto">
              <a:xfrm>
                <a:off x="2639219" y="1768475"/>
                <a:ext cx="290513" cy="235744"/>
              </a:xfrm>
              <a:custGeom>
                <a:avLst/>
                <a:gdLst>
                  <a:gd name="T0" fmla="+- 0 10800 376"/>
                  <a:gd name="T1" fmla="*/ T0 w 20848"/>
                  <a:gd name="T2" fmla="*/ 10800 h 21600"/>
                  <a:gd name="T3" fmla="+- 0 10800 376"/>
                  <a:gd name="T4" fmla="*/ T3 w 20848"/>
                  <a:gd name="T5" fmla="*/ 10800 h 21600"/>
                  <a:gd name="T6" fmla="+- 0 10800 376"/>
                  <a:gd name="T7" fmla="*/ T6 w 20848"/>
                  <a:gd name="T8" fmla="*/ 10800 h 21600"/>
                  <a:gd name="T9" fmla="+- 0 10800 376"/>
                  <a:gd name="T10" fmla="*/ T9 w 20848"/>
                  <a:gd name="T11" fmla="*/ 10800 h 21600"/>
                </a:gdLst>
                <a:ahLst/>
                <a:cxnLst>
                  <a:cxn ang="0">
                    <a:pos x="T1" y="T2"/>
                  </a:cxn>
                  <a:cxn ang="0">
                    <a:pos x="T4" y="T5"/>
                  </a:cxn>
                  <a:cxn ang="0">
                    <a:pos x="T7" y="T8"/>
                  </a:cxn>
                  <a:cxn ang="0">
                    <a:pos x="T10" y="T11"/>
                  </a:cxn>
                </a:cxnLst>
                <a:rect l="0" t="0" r="r" b="b"/>
                <a:pathLst>
                  <a:path w="20848" h="21600">
                    <a:moveTo>
                      <a:pt x="18728" y="19178"/>
                    </a:moveTo>
                    <a:cubicBezTo>
                      <a:pt x="13191" y="20631"/>
                      <a:pt x="7654" y="20631"/>
                      <a:pt x="2118" y="19178"/>
                    </a:cubicBezTo>
                    <a:cubicBezTo>
                      <a:pt x="678" y="13592"/>
                      <a:pt x="678" y="8008"/>
                      <a:pt x="2118" y="2421"/>
                    </a:cubicBezTo>
                    <a:cubicBezTo>
                      <a:pt x="7654" y="968"/>
                      <a:pt x="13191" y="968"/>
                      <a:pt x="18728" y="2421"/>
                    </a:cubicBezTo>
                    <a:cubicBezTo>
                      <a:pt x="20168" y="8008"/>
                      <a:pt x="20168" y="13592"/>
                      <a:pt x="18728" y="19178"/>
                    </a:cubicBezTo>
                    <a:moveTo>
                      <a:pt x="18938" y="1116"/>
                    </a:moveTo>
                    <a:cubicBezTo>
                      <a:pt x="16114" y="375"/>
                      <a:pt x="13249" y="0"/>
                      <a:pt x="10423" y="0"/>
                    </a:cubicBezTo>
                    <a:cubicBezTo>
                      <a:pt x="7597" y="0"/>
                      <a:pt x="4732" y="375"/>
                      <a:pt x="1908" y="1116"/>
                    </a:cubicBezTo>
                    <a:cubicBezTo>
                      <a:pt x="1543" y="1213"/>
                      <a:pt x="1244" y="1552"/>
                      <a:pt x="1127" y="2004"/>
                    </a:cubicBezTo>
                    <a:cubicBezTo>
                      <a:pt x="-376" y="7841"/>
                      <a:pt x="-376" y="13759"/>
                      <a:pt x="1127" y="19593"/>
                    </a:cubicBezTo>
                    <a:cubicBezTo>
                      <a:pt x="1244" y="20047"/>
                      <a:pt x="1543" y="20386"/>
                      <a:pt x="1908" y="20482"/>
                    </a:cubicBezTo>
                    <a:cubicBezTo>
                      <a:pt x="4732" y="21224"/>
                      <a:pt x="7597" y="21600"/>
                      <a:pt x="10423" y="21600"/>
                    </a:cubicBezTo>
                    <a:cubicBezTo>
                      <a:pt x="13249" y="21600"/>
                      <a:pt x="16114" y="21224"/>
                      <a:pt x="18938" y="20482"/>
                    </a:cubicBezTo>
                    <a:cubicBezTo>
                      <a:pt x="19303" y="20386"/>
                      <a:pt x="19602" y="20047"/>
                      <a:pt x="19719" y="19593"/>
                    </a:cubicBezTo>
                    <a:cubicBezTo>
                      <a:pt x="21223" y="13759"/>
                      <a:pt x="21223" y="7841"/>
                      <a:pt x="19719" y="2004"/>
                    </a:cubicBezTo>
                    <a:cubicBezTo>
                      <a:pt x="19602" y="1552"/>
                      <a:pt x="19303" y="1213"/>
                      <a:pt x="18938" y="1116"/>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Gill Sans" panose="020B0502020104020203" charset="0"/>
                  <a:sym typeface="Gill Sans" panose="020B0502020104020203" charset="0"/>
                </a:endParaRPr>
              </a:p>
            </p:txBody>
          </p:sp>
          <p:sp>
            <p:nvSpPr>
              <p:cNvPr id="240" name="AutoShape 141"/>
              <p:cNvSpPr/>
              <p:nvPr/>
            </p:nvSpPr>
            <p:spPr bwMode="auto">
              <a:xfrm>
                <a:off x="2581275" y="1710532"/>
                <a:ext cx="464344" cy="362744"/>
              </a:xfrm>
              <a:custGeom>
                <a:avLst/>
                <a:gdLst>
                  <a:gd name="T0" fmla="+- 0 10800 252"/>
                  <a:gd name="T1" fmla="*/ T0 w 21096"/>
                  <a:gd name="T2" fmla="*/ 10800 h 21600"/>
                  <a:gd name="T3" fmla="+- 0 10800 252"/>
                  <a:gd name="T4" fmla="*/ T3 w 21096"/>
                  <a:gd name="T5" fmla="*/ 10800 h 21600"/>
                  <a:gd name="T6" fmla="+- 0 10800 252"/>
                  <a:gd name="T7" fmla="*/ T6 w 21096"/>
                  <a:gd name="T8" fmla="*/ 10800 h 21600"/>
                  <a:gd name="T9" fmla="+- 0 10800 252"/>
                  <a:gd name="T10" fmla="*/ T9 w 21096"/>
                  <a:gd name="T11" fmla="*/ 10800 h 21600"/>
                </a:gdLst>
                <a:ahLst/>
                <a:cxnLst>
                  <a:cxn ang="0">
                    <a:pos x="T1" y="T2"/>
                  </a:cxn>
                  <a:cxn ang="0">
                    <a:pos x="T4" y="T5"/>
                  </a:cxn>
                  <a:cxn ang="0">
                    <a:pos x="T7" y="T8"/>
                  </a:cxn>
                  <a:cxn ang="0">
                    <a:pos x="T10" y="T11"/>
                  </a:cxn>
                </a:cxnLst>
                <a:rect l="0" t="0" r="r" b="b"/>
                <a:pathLst>
                  <a:path w="21096" h="21600">
                    <a:moveTo>
                      <a:pt x="19056" y="18331"/>
                    </a:moveTo>
                    <a:cubicBezTo>
                      <a:pt x="13383" y="19233"/>
                      <a:pt x="7711" y="19233"/>
                      <a:pt x="2038" y="18331"/>
                    </a:cubicBezTo>
                    <a:cubicBezTo>
                      <a:pt x="1074" y="13022"/>
                      <a:pt x="1074" y="7713"/>
                      <a:pt x="2038" y="2404"/>
                    </a:cubicBezTo>
                    <a:cubicBezTo>
                      <a:pt x="7711" y="1502"/>
                      <a:pt x="13383" y="1502"/>
                      <a:pt x="19056" y="2404"/>
                    </a:cubicBezTo>
                    <a:cubicBezTo>
                      <a:pt x="20021" y="7713"/>
                      <a:pt x="20021" y="13022"/>
                      <a:pt x="19056" y="18331"/>
                    </a:cubicBezTo>
                    <a:moveTo>
                      <a:pt x="20338" y="2005"/>
                    </a:moveTo>
                    <a:cubicBezTo>
                      <a:pt x="20211" y="1301"/>
                      <a:pt x="19762" y="776"/>
                      <a:pt x="19215" y="689"/>
                    </a:cubicBezTo>
                    <a:cubicBezTo>
                      <a:pt x="16339" y="232"/>
                      <a:pt x="13423" y="0"/>
                      <a:pt x="10547" y="0"/>
                    </a:cubicBezTo>
                    <a:cubicBezTo>
                      <a:pt x="7671" y="0"/>
                      <a:pt x="4755" y="232"/>
                      <a:pt x="1879" y="689"/>
                    </a:cubicBezTo>
                    <a:cubicBezTo>
                      <a:pt x="1332" y="776"/>
                      <a:pt x="883" y="1301"/>
                      <a:pt x="756" y="2005"/>
                    </a:cubicBezTo>
                    <a:cubicBezTo>
                      <a:pt x="-252" y="7553"/>
                      <a:pt x="-252" y="13181"/>
                      <a:pt x="756" y="18731"/>
                    </a:cubicBezTo>
                    <a:cubicBezTo>
                      <a:pt x="883" y="19434"/>
                      <a:pt x="1332" y="19959"/>
                      <a:pt x="1879" y="20046"/>
                    </a:cubicBezTo>
                    <a:cubicBezTo>
                      <a:pt x="3265" y="20266"/>
                      <a:pt x="4660" y="20429"/>
                      <a:pt x="6055" y="20544"/>
                    </a:cubicBezTo>
                    <a:cubicBezTo>
                      <a:pt x="5979" y="20606"/>
                      <a:pt x="5931" y="20670"/>
                      <a:pt x="5931" y="20735"/>
                    </a:cubicBezTo>
                    <a:cubicBezTo>
                      <a:pt x="5931" y="21213"/>
                      <a:pt x="7997" y="21599"/>
                      <a:pt x="10547" y="21599"/>
                    </a:cubicBezTo>
                    <a:cubicBezTo>
                      <a:pt x="13097" y="21599"/>
                      <a:pt x="15164" y="21213"/>
                      <a:pt x="15164" y="20735"/>
                    </a:cubicBezTo>
                    <a:cubicBezTo>
                      <a:pt x="15164" y="20670"/>
                      <a:pt x="15115" y="20606"/>
                      <a:pt x="15040" y="20544"/>
                    </a:cubicBezTo>
                    <a:cubicBezTo>
                      <a:pt x="16434" y="20429"/>
                      <a:pt x="17830" y="20266"/>
                      <a:pt x="19215" y="20046"/>
                    </a:cubicBezTo>
                    <a:cubicBezTo>
                      <a:pt x="19762" y="19959"/>
                      <a:pt x="20211" y="19434"/>
                      <a:pt x="20338" y="18731"/>
                    </a:cubicBezTo>
                    <a:cubicBezTo>
                      <a:pt x="21347" y="13181"/>
                      <a:pt x="21347" y="7553"/>
                      <a:pt x="20338" y="200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chemeClr val="bg1"/>
                  </a:solidFill>
                  <a:effectLst>
                    <a:outerShdw blurRad="38100" dist="38100" dir="2700000" algn="tl">
                      <a:srgbClr val="000000"/>
                    </a:outerShdw>
                  </a:effectLst>
                  <a:latin typeface="Gill Sans" panose="020B0502020104020203" charset="0"/>
                  <a:sym typeface="Gill Sans" panose="020B0502020104020203" charset="0"/>
                </a:endParaRPr>
              </a:p>
            </p:txBody>
          </p:sp>
          <p:sp>
            <p:nvSpPr>
              <p:cNvPr id="241" name="AutoShape 142"/>
              <p:cNvSpPr/>
              <p:nvPr/>
            </p:nvSpPr>
            <p:spPr bwMode="auto">
              <a:xfrm>
                <a:off x="2944019" y="1783557"/>
                <a:ext cx="43656" cy="428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200"/>
                    </a:moveTo>
                    <a:cubicBezTo>
                      <a:pt x="12779" y="7200"/>
                      <a:pt x="14399" y="8820"/>
                      <a:pt x="14399" y="10800"/>
                    </a:cubicBezTo>
                    <a:cubicBezTo>
                      <a:pt x="14399" y="12779"/>
                      <a:pt x="12779" y="14400"/>
                      <a:pt x="10800" y="14400"/>
                    </a:cubicBezTo>
                    <a:cubicBezTo>
                      <a:pt x="8820" y="14400"/>
                      <a:pt x="7199" y="12779"/>
                      <a:pt x="7199" y="10800"/>
                    </a:cubicBezTo>
                    <a:cubicBezTo>
                      <a:pt x="7199" y="8820"/>
                      <a:pt x="8820" y="7200"/>
                      <a:pt x="10800" y="7200"/>
                    </a:cubicBezTo>
                    <a:moveTo>
                      <a:pt x="10800" y="21599"/>
                    </a:moveTo>
                    <a:cubicBezTo>
                      <a:pt x="16762" y="21599"/>
                      <a:pt x="21600" y="16762"/>
                      <a:pt x="21600" y="10800"/>
                    </a:cubicBezTo>
                    <a:cubicBezTo>
                      <a:pt x="21600" y="4837"/>
                      <a:pt x="16762" y="0"/>
                      <a:pt x="10800" y="0"/>
                    </a:cubicBezTo>
                    <a:cubicBezTo>
                      <a:pt x="4837" y="0"/>
                      <a:pt x="0" y="4837"/>
                      <a:pt x="0" y="10800"/>
                    </a:cubicBezTo>
                    <a:cubicBezTo>
                      <a:pt x="0" y="16762"/>
                      <a:pt x="4837" y="21599"/>
                      <a:pt x="10800" y="21599"/>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Gill Sans" panose="020B0502020104020203" charset="0"/>
                  <a:sym typeface="Gill Sans" panose="020B0502020104020203" charset="0"/>
                </a:endParaRPr>
              </a:p>
            </p:txBody>
          </p:sp>
          <p:sp>
            <p:nvSpPr>
              <p:cNvPr id="242" name="AutoShape 143"/>
              <p:cNvSpPr/>
              <p:nvPr/>
            </p:nvSpPr>
            <p:spPr bwMode="auto">
              <a:xfrm>
                <a:off x="2929732" y="1971675"/>
                <a:ext cx="57944" cy="150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Gill Sans" panose="020B0502020104020203" charset="0"/>
                  <a:sym typeface="Gill Sans" panose="020B0502020104020203" charset="0"/>
                </a:endParaRPr>
              </a:p>
            </p:txBody>
          </p:sp>
          <p:sp>
            <p:nvSpPr>
              <p:cNvPr id="243" name="AutoShape 144"/>
              <p:cNvSpPr/>
              <p:nvPr/>
            </p:nvSpPr>
            <p:spPr bwMode="auto">
              <a:xfrm>
                <a:off x="2944019" y="1928019"/>
                <a:ext cx="58738"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Gill Sans" panose="020B0502020104020203" charset="0"/>
                  <a:sym typeface="Gill Sans" panose="020B0502020104020203" charset="0"/>
                </a:endParaRPr>
              </a:p>
            </p:txBody>
          </p:sp>
          <p:sp>
            <p:nvSpPr>
              <p:cNvPr id="244" name="AutoShape 145"/>
              <p:cNvSpPr/>
              <p:nvPr/>
            </p:nvSpPr>
            <p:spPr bwMode="auto">
              <a:xfrm>
                <a:off x="2944019" y="1885157"/>
                <a:ext cx="58738"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Gill Sans" panose="020B0502020104020203" charset="0"/>
                  <a:sym typeface="Gill Sans" panose="020B0502020104020203" charset="0"/>
                </a:endParaRPr>
              </a:p>
            </p:txBody>
          </p:sp>
          <p:sp>
            <p:nvSpPr>
              <p:cNvPr id="245" name="AutoShape 146"/>
              <p:cNvSpPr/>
              <p:nvPr/>
            </p:nvSpPr>
            <p:spPr bwMode="auto">
              <a:xfrm>
                <a:off x="2697957" y="1826419"/>
                <a:ext cx="86519" cy="61119"/>
              </a:xfrm>
              <a:custGeom>
                <a:avLst/>
                <a:gdLst>
                  <a:gd name="T0" fmla="+- 0 10822 44"/>
                  <a:gd name="T1" fmla="*/ T0 w 21556"/>
                  <a:gd name="T2" fmla="+- 0 10826 53"/>
                  <a:gd name="T3" fmla="*/ 10826 h 21547"/>
                  <a:gd name="T4" fmla="+- 0 10822 44"/>
                  <a:gd name="T5" fmla="*/ T4 w 21556"/>
                  <a:gd name="T6" fmla="+- 0 10826 53"/>
                  <a:gd name="T7" fmla="*/ 10826 h 21547"/>
                  <a:gd name="T8" fmla="+- 0 10822 44"/>
                  <a:gd name="T9" fmla="*/ T8 w 21556"/>
                  <a:gd name="T10" fmla="+- 0 10826 53"/>
                  <a:gd name="T11" fmla="*/ 10826 h 21547"/>
                  <a:gd name="T12" fmla="+- 0 10822 44"/>
                  <a:gd name="T13" fmla="*/ T12 w 21556"/>
                  <a:gd name="T14" fmla="+- 0 10826 53"/>
                  <a:gd name="T15" fmla="*/ 10826 h 21547"/>
                </a:gdLst>
                <a:ahLst/>
                <a:cxnLst>
                  <a:cxn ang="0">
                    <a:pos x="T1" y="T3"/>
                  </a:cxn>
                  <a:cxn ang="0">
                    <a:pos x="T5" y="T7"/>
                  </a:cxn>
                  <a:cxn ang="0">
                    <a:pos x="T9" y="T11"/>
                  </a:cxn>
                  <a:cxn ang="0">
                    <a:pos x="T13" y="T15"/>
                  </a:cxn>
                </a:cxnLst>
                <a:rect l="0" t="0" r="r" b="b"/>
                <a:pathLst>
                  <a:path w="21556" h="21547">
                    <a:moveTo>
                      <a:pt x="19751" y="2"/>
                    </a:moveTo>
                    <a:lnTo>
                      <a:pt x="3200" y="1845"/>
                    </a:lnTo>
                    <a:cubicBezTo>
                      <a:pt x="2215" y="2010"/>
                      <a:pt x="1272" y="3284"/>
                      <a:pt x="1106" y="4676"/>
                    </a:cubicBezTo>
                    <a:lnTo>
                      <a:pt x="1" y="18986"/>
                    </a:lnTo>
                    <a:cubicBezTo>
                      <a:pt x="-44" y="20398"/>
                      <a:pt x="724" y="21547"/>
                      <a:pt x="1712" y="21547"/>
                    </a:cubicBezTo>
                    <a:cubicBezTo>
                      <a:pt x="2698" y="21547"/>
                      <a:pt x="3542" y="20398"/>
                      <a:pt x="3582" y="18978"/>
                    </a:cubicBezTo>
                    <a:lnTo>
                      <a:pt x="4185" y="9251"/>
                    </a:lnTo>
                    <a:cubicBezTo>
                      <a:pt x="4319" y="7849"/>
                      <a:pt x="5235" y="6592"/>
                      <a:pt x="6220" y="6447"/>
                    </a:cubicBezTo>
                    <a:lnTo>
                      <a:pt x="19751" y="5128"/>
                    </a:lnTo>
                    <a:cubicBezTo>
                      <a:pt x="20743" y="5078"/>
                      <a:pt x="21556" y="3884"/>
                      <a:pt x="21556" y="2467"/>
                    </a:cubicBezTo>
                    <a:cubicBezTo>
                      <a:pt x="21556" y="1055"/>
                      <a:pt x="20743" y="-53"/>
                      <a:pt x="19751" y="2"/>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Gill Sans" panose="020B0502020104020203" charset="0"/>
                  <a:sym typeface="Gill Sans" panose="020B0502020104020203" charset="0"/>
                </a:endParaRPr>
              </a:p>
            </p:txBody>
          </p:sp>
        </p:grpSp>
      </p:grpSp>
      <p:grpSp>
        <p:nvGrpSpPr>
          <p:cNvPr id="5" name="组合 4"/>
          <p:cNvGrpSpPr/>
          <p:nvPr/>
        </p:nvGrpSpPr>
        <p:grpSpPr>
          <a:xfrm>
            <a:off x="1438018" y="2184427"/>
            <a:ext cx="2565023" cy="1026724"/>
            <a:chOff x="1078513" y="1638320"/>
            <a:chExt cx="1923767" cy="770043"/>
          </a:xfrm>
        </p:grpSpPr>
        <p:sp>
          <p:nvSpPr>
            <p:cNvPr id="260" name="TextBox 259"/>
            <p:cNvSpPr txBox="1"/>
            <p:nvPr/>
          </p:nvSpPr>
          <p:spPr>
            <a:xfrm>
              <a:off x="1078513" y="1958240"/>
              <a:ext cx="1923767" cy="450123"/>
            </a:xfrm>
            <a:prstGeom prst="rect">
              <a:avLst/>
            </a:prstGeom>
            <a:noFill/>
          </p:spPr>
          <p:txBody>
            <a:bodyPr wrap="square" lIns="0" tIns="0" rtlCol="0" anchor="t">
              <a:spAutoFit/>
            </a:bodyPr>
            <a:lstStyle/>
            <a:p>
              <a:r>
                <a:rPr lang="zh-CN" altLang="en-US" sz="1200" dirty="0">
                  <a:solidFill>
                    <a:schemeClr val="bg1"/>
                  </a:solidFill>
                  <a:latin typeface="+mj-ea"/>
                </a:rPr>
                <a:t>单击此处添加文本单击此处添加文本</a:t>
              </a:r>
              <a:endParaRPr lang="en-US" altLang="zh-CN" sz="1200" dirty="0">
                <a:solidFill>
                  <a:schemeClr val="bg1"/>
                </a:solidFill>
                <a:latin typeface="+mj-ea"/>
              </a:endParaRPr>
            </a:p>
            <a:p>
              <a:r>
                <a:rPr lang="zh-CN" altLang="en-US" sz="1200" dirty="0">
                  <a:solidFill>
                    <a:schemeClr val="bg1"/>
                  </a:solidFill>
                  <a:latin typeface="+mj-ea"/>
                </a:rPr>
                <a:t>单击此处添加文本单击此处添加文本</a:t>
              </a:r>
              <a:endParaRPr lang="en-US" altLang="zh-CN" sz="1200" dirty="0">
                <a:solidFill>
                  <a:schemeClr val="bg1"/>
                </a:solidFill>
                <a:latin typeface="+mj-ea"/>
              </a:endParaRPr>
            </a:p>
            <a:p>
              <a:r>
                <a:rPr lang="zh-CN" altLang="en-US" sz="1200" dirty="0">
                  <a:solidFill>
                    <a:schemeClr val="bg1"/>
                  </a:solidFill>
                  <a:latin typeface="+mj-ea"/>
                </a:rPr>
                <a:t>单击此处添加文本单击此处添加文本</a:t>
              </a:r>
              <a:endParaRPr lang="en-US" altLang="zh-CN" sz="1200" dirty="0">
                <a:solidFill>
                  <a:schemeClr val="bg1"/>
                </a:solidFill>
                <a:latin typeface="+mj-ea"/>
              </a:endParaRPr>
            </a:p>
          </p:txBody>
        </p:sp>
        <p:sp>
          <p:nvSpPr>
            <p:cNvPr id="261" name="TextBox 260"/>
            <p:cNvSpPr txBox="1"/>
            <p:nvPr/>
          </p:nvSpPr>
          <p:spPr>
            <a:xfrm>
              <a:off x="1607845" y="1638320"/>
              <a:ext cx="822340" cy="246173"/>
            </a:xfrm>
            <a:prstGeom prst="rect">
              <a:avLst/>
            </a:prstGeom>
            <a:noFill/>
          </p:spPr>
          <p:txBody>
            <a:bodyPr wrap="none" lIns="0" tIns="0" rIns="0" bIns="0" rtlCol="0" anchor="t">
              <a:spAutoFit/>
            </a:bodyPr>
            <a:lstStyle/>
            <a:p>
              <a:pPr algn="ctr"/>
              <a:r>
                <a:rPr lang="zh-CN" altLang="en-US" sz="2135" dirty="0">
                  <a:solidFill>
                    <a:schemeClr val="bg1"/>
                  </a:solidFill>
                  <a:latin typeface="+mj-ea"/>
                  <a:ea typeface="+mj-ea"/>
                </a:rPr>
                <a:t>标题文字</a:t>
              </a:r>
              <a:endParaRPr lang="en-US" sz="2135" dirty="0">
                <a:solidFill>
                  <a:schemeClr val="bg1"/>
                </a:solidFill>
                <a:latin typeface="+mj-ea"/>
                <a:ea typeface="+mj-ea"/>
              </a:endParaRPr>
            </a:p>
          </p:txBody>
        </p:sp>
      </p:grpSp>
      <p:grpSp>
        <p:nvGrpSpPr>
          <p:cNvPr id="262" name="组合 261"/>
          <p:cNvGrpSpPr/>
          <p:nvPr/>
        </p:nvGrpSpPr>
        <p:grpSpPr>
          <a:xfrm>
            <a:off x="8079618" y="2184427"/>
            <a:ext cx="2565023" cy="1026724"/>
            <a:chOff x="1078513" y="1638320"/>
            <a:chExt cx="1923767" cy="770043"/>
          </a:xfrm>
        </p:grpSpPr>
        <p:sp>
          <p:nvSpPr>
            <p:cNvPr id="263" name="TextBox 262"/>
            <p:cNvSpPr txBox="1"/>
            <p:nvPr/>
          </p:nvSpPr>
          <p:spPr>
            <a:xfrm>
              <a:off x="1078513" y="1958240"/>
              <a:ext cx="1923767" cy="450123"/>
            </a:xfrm>
            <a:prstGeom prst="rect">
              <a:avLst/>
            </a:prstGeom>
            <a:noFill/>
          </p:spPr>
          <p:txBody>
            <a:bodyPr wrap="square" lIns="0" tIns="0" rtlCol="0" anchor="t">
              <a:spAutoFit/>
            </a:bodyPr>
            <a:lstStyle/>
            <a:p>
              <a:r>
                <a:rPr lang="zh-CN" altLang="en-US" sz="1200" dirty="0">
                  <a:solidFill>
                    <a:schemeClr val="bg1"/>
                  </a:solidFill>
                  <a:latin typeface="+mj-ea"/>
                </a:rPr>
                <a:t>单击此处添加文本单击此处添加文本</a:t>
              </a:r>
              <a:endParaRPr lang="en-US" altLang="zh-CN" sz="1200" dirty="0">
                <a:solidFill>
                  <a:schemeClr val="bg1"/>
                </a:solidFill>
                <a:latin typeface="+mj-ea"/>
              </a:endParaRPr>
            </a:p>
            <a:p>
              <a:r>
                <a:rPr lang="zh-CN" altLang="en-US" sz="1200" dirty="0">
                  <a:solidFill>
                    <a:schemeClr val="bg1"/>
                  </a:solidFill>
                  <a:latin typeface="+mj-ea"/>
                </a:rPr>
                <a:t>单击此处添加文本单击此处添加文本</a:t>
              </a:r>
              <a:endParaRPr lang="en-US" altLang="zh-CN" sz="1200" dirty="0">
                <a:solidFill>
                  <a:schemeClr val="bg1"/>
                </a:solidFill>
                <a:latin typeface="+mj-ea"/>
              </a:endParaRPr>
            </a:p>
            <a:p>
              <a:r>
                <a:rPr lang="zh-CN" altLang="en-US" sz="1200" dirty="0">
                  <a:solidFill>
                    <a:schemeClr val="bg1"/>
                  </a:solidFill>
                  <a:latin typeface="+mj-ea"/>
                </a:rPr>
                <a:t>单击此处添加文本单击此处添加文本</a:t>
              </a:r>
              <a:endParaRPr lang="en-US" altLang="zh-CN" sz="1200" dirty="0">
                <a:solidFill>
                  <a:schemeClr val="bg1"/>
                </a:solidFill>
                <a:latin typeface="+mj-ea"/>
              </a:endParaRPr>
            </a:p>
          </p:txBody>
        </p:sp>
        <p:sp>
          <p:nvSpPr>
            <p:cNvPr id="264" name="TextBox 263"/>
            <p:cNvSpPr txBox="1"/>
            <p:nvPr/>
          </p:nvSpPr>
          <p:spPr>
            <a:xfrm>
              <a:off x="1607845" y="1638320"/>
              <a:ext cx="822340" cy="246173"/>
            </a:xfrm>
            <a:prstGeom prst="rect">
              <a:avLst/>
            </a:prstGeom>
            <a:noFill/>
          </p:spPr>
          <p:txBody>
            <a:bodyPr wrap="none" lIns="0" tIns="0" rIns="0" bIns="0" rtlCol="0" anchor="t">
              <a:spAutoFit/>
            </a:bodyPr>
            <a:lstStyle/>
            <a:p>
              <a:pPr algn="ctr"/>
              <a:r>
                <a:rPr lang="zh-CN" altLang="en-US" sz="2135" dirty="0">
                  <a:solidFill>
                    <a:schemeClr val="bg1"/>
                  </a:solidFill>
                  <a:latin typeface="+mj-ea"/>
                  <a:ea typeface="+mj-ea"/>
                </a:rPr>
                <a:t>标题文字</a:t>
              </a:r>
              <a:endParaRPr lang="en-US" sz="2135" dirty="0">
                <a:solidFill>
                  <a:schemeClr val="bg1"/>
                </a:solidFill>
                <a:latin typeface="+mj-ea"/>
                <a:ea typeface="+mj-ea"/>
              </a:endParaRPr>
            </a:p>
          </p:txBody>
        </p:sp>
      </p:grpSp>
      <p:grpSp>
        <p:nvGrpSpPr>
          <p:cNvPr id="265" name="组合 264"/>
          <p:cNvGrpSpPr/>
          <p:nvPr/>
        </p:nvGrpSpPr>
        <p:grpSpPr>
          <a:xfrm>
            <a:off x="853818" y="4267025"/>
            <a:ext cx="2565023" cy="1026724"/>
            <a:chOff x="1078513" y="1638320"/>
            <a:chExt cx="1923767" cy="770043"/>
          </a:xfrm>
        </p:grpSpPr>
        <p:sp>
          <p:nvSpPr>
            <p:cNvPr id="266" name="TextBox 265"/>
            <p:cNvSpPr txBox="1"/>
            <p:nvPr/>
          </p:nvSpPr>
          <p:spPr>
            <a:xfrm>
              <a:off x="1078513" y="1958240"/>
              <a:ext cx="1923767" cy="450123"/>
            </a:xfrm>
            <a:prstGeom prst="rect">
              <a:avLst/>
            </a:prstGeom>
            <a:noFill/>
          </p:spPr>
          <p:txBody>
            <a:bodyPr wrap="square" lIns="0" tIns="0" rtlCol="0" anchor="t">
              <a:spAutoFit/>
            </a:bodyPr>
            <a:lstStyle/>
            <a:p>
              <a:r>
                <a:rPr lang="zh-CN" altLang="en-US" sz="1200" dirty="0">
                  <a:solidFill>
                    <a:schemeClr val="bg1"/>
                  </a:solidFill>
                  <a:latin typeface="+mj-ea"/>
                </a:rPr>
                <a:t>单击此处添加文本单击此处添加文本</a:t>
              </a:r>
              <a:endParaRPr lang="en-US" altLang="zh-CN" sz="1200" dirty="0">
                <a:solidFill>
                  <a:schemeClr val="bg1"/>
                </a:solidFill>
                <a:latin typeface="+mj-ea"/>
              </a:endParaRPr>
            </a:p>
            <a:p>
              <a:r>
                <a:rPr lang="zh-CN" altLang="en-US" sz="1200" dirty="0">
                  <a:solidFill>
                    <a:schemeClr val="bg1"/>
                  </a:solidFill>
                  <a:latin typeface="+mj-ea"/>
                </a:rPr>
                <a:t>单击此处添加文本单击此处添加文本</a:t>
              </a:r>
              <a:endParaRPr lang="en-US" altLang="zh-CN" sz="1200" dirty="0">
                <a:solidFill>
                  <a:schemeClr val="bg1"/>
                </a:solidFill>
                <a:latin typeface="+mj-ea"/>
              </a:endParaRPr>
            </a:p>
            <a:p>
              <a:r>
                <a:rPr lang="zh-CN" altLang="en-US" sz="1200" dirty="0">
                  <a:solidFill>
                    <a:schemeClr val="bg1"/>
                  </a:solidFill>
                  <a:latin typeface="+mj-ea"/>
                </a:rPr>
                <a:t>单击此处添加文本单击此处添加文本</a:t>
              </a:r>
              <a:endParaRPr lang="en-US" altLang="zh-CN" sz="1200" dirty="0">
                <a:solidFill>
                  <a:schemeClr val="bg1"/>
                </a:solidFill>
                <a:latin typeface="+mj-ea"/>
              </a:endParaRPr>
            </a:p>
          </p:txBody>
        </p:sp>
        <p:sp>
          <p:nvSpPr>
            <p:cNvPr id="267" name="TextBox 266"/>
            <p:cNvSpPr txBox="1"/>
            <p:nvPr/>
          </p:nvSpPr>
          <p:spPr>
            <a:xfrm>
              <a:off x="1607845" y="1638320"/>
              <a:ext cx="822340" cy="246173"/>
            </a:xfrm>
            <a:prstGeom prst="rect">
              <a:avLst/>
            </a:prstGeom>
            <a:noFill/>
          </p:spPr>
          <p:txBody>
            <a:bodyPr wrap="none" lIns="0" tIns="0" rIns="0" bIns="0" rtlCol="0" anchor="t">
              <a:spAutoFit/>
            </a:bodyPr>
            <a:lstStyle/>
            <a:p>
              <a:pPr algn="ctr"/>
              <a:r>
                <a:rPr lang="zh-CN" altLang="en-US" sz="2135" dirty="0">
                  <a:solidFill>
                    <a:schemeClr val="bg1"/>
                  </a:solidFill>
                  <a:latin typeface="+mj-ea"/>
                  <a:ea typeface="+mj-ea"/>
                </a:rPr>
                <a:t>标题文字</a:t>
              </a:r>
              <a:endParaRPr lang="en-US" sz="2135" dirty="0">
                <a:solidFill>
                  <a:schemeClr val="bg1"/>
                </a:solidFill>
                <a:latin typeface="+mj-ea"/>
                <a:ea typeface="+mj-ea"/>
              </a:endParaRPr>
            </a:p>
          </p:txBody>
        </p:sp>
      </p:grpSp>
      <p:grpSp>
        <p:nvGrpSpPr>
          <p:cNvPr id="268" name="组合 267"/>
          <p:cNvGrpSpPr/>
          <p:nvPr/>
        </p:nvGrpSpPr>
        <p:grpSpPr>
          <a:xfrm>
            <a:off x="8625718" y="4267025"/>
            <a:ext cx="2565023" cy="1026724"/>
            <a:chOff x="1078513" y="1638320"/>
            <a:chExt cx="1923767" cy="770043"/>
          </a:xfrm>
        </p:grpSpPr>
        <p:sp>
          <p:nvSpPr>
            <p:cNvPr id="269" name="TextBox 268"/>
            <p:cNvSpPr txBox="1"/>
            <p:nvPr/>
          </p:nvSpPr>
          <p:spPr>
            <a:xfrm>
              <a:off x="1078513" y="1958240"/>
              <a:ext cx="1923767" cy="450123"/>
            </a:xfrm>
            <a:prstGeom prst="rect">
              <a:avLst/>
            </a:prstGeom>
            <a:noFill/>
          </p:spPr>
          <p:txBody>
            <a:bodyPr wrap="square" lIns="0" tIns="0" rtlCol="0" anchor="t">
              <a:spAutoFit/>
            </a:bodyPr>
            <a:lstStyle/>
            <a:p>
              <a:r>
                <a:rPr lang="zh-CN" altLang="en-US" sz="1200" dirty="0">
                  <a:solidFill>
                    <a:schemeClr val="bg1"/>
                  </a:solidFill>
                  <a:latin typeface="+mj-ea"/>
                </a:rPr>
                <a:t>单击此处添加文本单击此处添加文本</a:t>
              </a:r>
              <a:endParaRPr lang="en-US" altLang="zh-CN" sz="1200" dirty="0">
                <a:solidFill>
                  <a:schemeClr val="bg1"/>
                </a:solidFill>
                <a:latin typeface="+mj-ea"/>
              </a:endParaRPr>
            </a:p>
            <a:p>
              <a:r>
                <a:rPr lang="zh-CN" altLang="en-US" sz="1200" dirty="0">
                  <a:solidFill>
                    <a:schemeClr val="bg1"/>
                  </a:solidFill>
                  <a:latin typeface="+mj-ea"/>
                </a:rPr>
                <a:t>单击此处添加文本单击此处添加文本</a:t>
              </a:r>
              <a:endParaRPr lang="en-US" altLang="zh-CN" sz="1200" dirty="0">
                <a:solidFill>
                  <a:schemeClr val="bg1"/>
                </a:solidFill>
                <a:latin typeface="+mj-ea"/>
              </a:endParaRPr>
            </a:p>
            <a:p>
              <a:r>
                <a:rPr lang="zh-CN" altLang="en-US" sz="1200" dirty="0">
                  <a:solidFill>
                    <a:schemeClr val="bg1"/>
                  </a:solidFill>
                  <a:latin typeface="+mj-ea"/>
                </a:rPr>
                <a:t>单击此处添加文本单击此处添加文本</a:t>
              </a:r>
              <a:endParaRPr lang="en-US" altLang="zh-CN" sz="1200" dirty="0">
                <a:solidFill>
                  <a:schemeClr val="bg1"/>
                </a:solidFill>
                <a:latin typeface="+mj-ea"/>
              </a:endParaRPr>
            </a:p>
          </p:txBody>
        </p:sp>
        <p:sp>
          <p:nvSpPr>
            <p:cNvPr id="270" name="TextBox 269"/>
            <p:cNvSpPr txBox="1"/>
            <p:nvPr/>
          </p:nvSpPr>
          <p:spPr>
            <a:xfrm>
              <a:off x="1607845" y="1638320"/>
              <a:ext cx="822340" cy="246173"/>
            </a:xfrm>
            <a:prstGeom prst="rect">
              <a:avLst/>
            </a:prstGeom>
            <a:noFill/>
          </p:spPr>
          <p:txBody>
            <a:bodyPr wrap="none" lIns="0" tIns="0" rIns="0" bIns="0" rtlCol="0" anchor="t">
              <a:spAutoFit/>
            </a:bodyPr>
            <a:lstStyle/>
            <a:p>
              <a:pPr algn="ctr"/>
              <a:r>
                <a:rPr lang="zh-CN" altLang="en-US" sz="2135" dirty="0">
                  <a:solidFill>
                    <a:schemeClr val="bg1"/>
                  </a:solidFill>
                  <a:latin typeface="+mj-ea"/>
                  <a:ea typeface="+mj-ea"/>
                </a:rPr>
                <a:t>标题文字</a:t>
              </a:r>
              <a:endParaRPr lang="en-US" sz="2135" dirty="0">
                <a:solidFill>
                  <a:schemeClr val="bg1"/>
                </a:solidFill>
                <a:latin typeface="+mj-ea"/>
                <a:ea typeface="+mj-ea"/>
              </a:endParaRPr>
            </a:p>
          </p:txBody>
        </p:sp>
      </p:gr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50"/>
                                        </p:tgtEl>
                                        <p:attrNameLst>
                                          <p:attrName>style.visibility</p:attrName>
                                        </p:attrNameLst>
                                      </p:cBhvr>
                                      <p:to>
                                        <p:strVal val="visible"/>
                                      </p:to>
                                    </p:set>
                                    <p:anim calcmode="lin" valueType="num">
                                      <p:cBhvr additive="base">
                                        <p:cTn id="7" dur="500" fill="hold"/>
                                        <p:tgtEl>
                                          <p:spTgt spid="150"/>
                                        </p:tgtEl>
                                        <p:attrNameLst>
                                          <p:attrName>ppt_x</p:attrName>
                                        </p:attrNameLst>
                                      </p:cBhvr>
                                      <p:tavLst>
                                        <p:tav tm="0">
                                          <p:val>
                                            <p:strVal val="0-#ppt_w/2"/>
                                          </p:val>
                                        </p:tav>
                                        <p:tav tm="100000">
                                          <p:val>
                                            <p:strVal val="#ppt_x"/>
                                          </p:val>
                                        </p:tav>
                                      </p:tavLst>
                                    </p:anim>
                                    <p:anim calcmode="lin" valueType="num">
                                      <p:cBhvr additive="base">
                                        <p:cTn id="8" dur="500" fill="hold"/>
                                        <p:tgtEl>
                                          <p:spTgt spid="15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p:cTn id="13" dur="500" fill="hold"/>
                                        <p:tgtEl>
                                          <p:spTgt spid="10"/>
                                        </p:tgtEl>
                                        <p:attrNameLst>
                                          <p:attrName>ppt_w</p:attrName>
                                        </p:attrNameLst>
                                      </p:cBhvr>
                                      <p:tavLst>
                                        <p:tav tm="0">
                                          <p:val>
                                            <p:fltVal val="0"/>
                                          </p:val>
                                        </p:tav>
                                        <p:tav tm="100000">
                                          <p:val>
                                            <p:strVal val="#ppt_w"/>
                                          </p:val>
                                        </p:tav>
                                      </p:tavLst>
                                    </p:anim>
                                    <p:anim calcmode="lin" valueType="num">
                                      <p:cBhvr>
                                        <p:cTn id="14" dur="500" fill="hold"/>
                                        <p:tgtEl>
                                          <p:spTgt spid="10"/>
                                        </p:tgtEl>
                                        <p:attrNameLst>
                                          <p:attrName>ppt_h</p:attrName>
                                        </p:attrNameLst>
                                      </p:cBhvr>
                                      <p:tavLst>
                                        <p:tav tm="0">
                                          <p:val>
                                            <p:fltVal val="0"/>
                                          </p:val>
                                        </p:tav>
                                        <p:tav tm="100000">
                                          <p:val>
                                            <p:strVal val="#ppt_h"/>
                                          </p:val>
                                        </p:tav>
                                      </p:tavLst>
                                    </p:anim>
                                    <p:animEffect transition="in" filter="fade">
                                      <p:cBhvr>
                                        <p:cTn id="15" dur="500"/>
                                        <p:tgtEl>
                                          <p:spTgt spid="10"/>
                                        </p:tgtEl>
                                      </p:cBhvr>
                                    </p:animEffect>
                                  </p:childTnLst>
                                </p:cTn>
                              </p:par>
                              <p:par>
                                <p:cTn id="16" presetID="53" presetClass="entr" presetSubtype="16" fill="hold" nodeType="with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p:cTn id="18" dur="500" fill="hold"/>
                                        <p:tgtEl>
                                          <p:spTgt spid="6"/>
                                        </p:tgtEl>
                                        <p:attrNameLst>
                                          <p:attrName>ppt_w</p:attrName>
                                        </p:attrNameLst>
                                      </p:cBhvr>
                                      <p:tavLst>
                                        <p:tav tm="0">
                                          <p:val>
                                            <p:fltVal val="0"/>
                                          </p:val>
                                        </p:tav>
                                        <p:tav tm="100000">
                                          <p:val>
                                            <p:strVal val="#ppt_w"/>
                                          </p:val>
                                        </p:tav>
                                      </p:tavLst>
                                    </p:anim>
                                    <p:anim calcmode="lin" valueType="num">
                                      <p:cBhvr>
                                        <p:cTn id="19" dur="500" fill="hold"/>
                                        <p:tgtEl>
                                          <p:spTgt spid="6"/>
                                        </p:tgtEl>
                                        <p:attrNameLst>
                                          <p:attrName>ppt_h</p:attrName>
                                        </p:attrNameLst>
                                      </p:cBhvr>
                                      <p:tavLst>
                                        <p:tav tm="0">
                                          <p:val>
                                            <p:fltVal val="0"/>
                                          </p:val>
                                        </p:tav>
                                        <p:tav tm="100000">
                                          <p:val>
                                            <p:strVal val="#ppt_h"/>
                                          </p:val>
                                        </p:tav>
                                      </p:tavLst>
                                    </p:anim>
                                    <p:animEffect transition="in" filter="fade">
                                      <p:cBhvr>
                                        <p:cTn id="20" dur="500"/>
                                        <p:tgtEl>
                                          <p:spTgt spid="6"/>
                                        </p:tgtEl>
                                      </p:cBhvr>
                                    </p:animEffect>
                                  </p:childTnLst>
                                </p:cTn>
                              </p:par>
                              <p:par>
                                <p:cTn id="21" presetID="53" presetClass="entr" presetSubtype="16" fill="hold" nodeType="with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p:cTn id="23" dur="500" fill="hold"/>
                                        <p:tgtEl>
                                          <p:spTgt spid="9"/>
                                        </p:tgtEl>
                                        <p:attrNameLst>
                                          <p:attrName>ppt_w</p:attrName>
                                        </p:attrNameLst>
                                      </p:cBhvr>
                                      <p:tavLst>
                                        <p:tav tm="0">
                                          <p:val>
                                            <p:fltVal val="0"/>
                                          </p:val>
                                        </p:tav>
                                        <p:tav tm="100000">
                                          <p:val>
                                            <p:strVal val="#ppt_w"/>
                                          </p:val>
                                        </p:tav>
                                      </p:tavLst>
                                    </p:anim>
                                    <p:anim calcmode="lin" valueType="num">
                                      <p:cBhvr>
                                        <p:cTn id="24" dur="500" fill="hold"/>
                                        <p:tgtEl>
                                          <p:spTgt spid="9"/>
                                        </p:tgtEl>
                                        <p:attrNameLst>
                                          <p:attrName>ppt_h</p:attrName>
                                        </p:attrNameLst>
                                      </p:cBhvr>
                                      <p:tavLst>
                                        <p:tav tm="0">
                                          <p:val>
                                            <p:fltVal val="0"/>
                                          </p:val>
                                        </p:tav>
                                        <p:tav tm="100000">
                                          <p:val>
                                            <p:strVal val="#ppt_h"/>
                                          </p:val>
                                        </p:tav>
                                      </p:tavLst>
                                    </p:anim>
                                    <p:animEffect transition="in" filter="fade">
                                      <p:cBhvr>
                                        <p:cTn id="25" dur="500"/>
                                        <p:tgtEl>
                                          <p:spTgt spid="9"/>
                                        </p:tgtEl>
                                      </p:cBhvr>
                                    </p:animEffect>
                                  </p:childTnLst>
                                </p:cTn>
                              </p:par>
                              <p:par>
                                <p:cTn id="26" presetID="53" presetClass="entr" presetSubtype="16" fill="hold" nodeType="withEffect">
                                  <p:stCondLst>
                                    <p:cond delay="0"/>
                                  </p:stCondLst>
                                  <p:childTnLst>
                                    <p:set>
                                      <p:cBhvr>
                                        <p:cTn id="27" dur="1" fill="hold">
                                          <p:stCondLst>
                                            <p:cond delay="0"/>
                                          </p:stCondLst>
                                        </p:cTn>
                                        <p:tgtEl>
                                          <p:spTgt spid="7"/>
                                        </p:tgtEl>
                                        <p:attrNameLst>
                                          <p:attrName>style.visibility</p:attrName>
                                        </p:attrNameLst>
                                      </p:cBhvr>
                                      <p:to>
                                        <p:strVal val="visible"/>
                                      </p:to>
                                    </p:set>
                                    <p:anim calcmode="lin" valueType="num">
                                      <p:cBhvr>
                                        <p:cTn id="28" dur="500" fill="hold"/>
                                        <p:tgtEl>
                                          <p:spTgt spid="7"/>
                                        </p:tgtEl>
                                        <p:attrNameLst>
                                          <p:attrName>ppt_w</p:attrName>
                                        </p:attrNameLst>
                                      </p:cBhvr>
                                      <p:tavLst>
                                        <p:tav tm="0">
                                          <p:val>
                                            <p:fltVal val="0"/>
                                          </p:val>
                                        </p:tav>
                                        <p:tav tm="100000">
                                          <p:val>
                                            <p:strVal val="#ppt_w"/>
                                          </p:val>
                                        </p:tav>
                                      </p:tavLst>
                                    </p:anim>
                                    <p:anim calcmode="lin" valueType="num">
                                      <p:cBhvr>
                                        <p:cTn id="29" dur="500" fill="hold"/>
                                        <p:tgtEl>
                                          <p:spTgt spid="7"/>
                                        </p:tgtEl>
                                        <p:attrNameLst>
                                          <p:attrName>ppt_h</p:attrName>
                                        </p:attrNameLst>
                                      </p:cBhvr>
                                      <p:tavLst>
                                        <p:tav tm="0">
                                          <p:val>
                                            <p:fltVal val="0"/>
                                          </p:val>
                                        </p:tav>
                                        <p:tav tm="100000">
                                          <p:val>
                                            <p:strVal val="#ppt_h"/>
                                          </p:val>
                                        </p:tav>
                                      </p:tavLst>
                                    </p:anim>
                                    <p:animEffect transition="in" filter="fade">
                                      <p:cBhvr>
                                        <p:cTn id="30" dur="500"/>
                                        <p:tgtEl>
                                          <p:spTgt spid="7"/>
                                        </p:tgtEl>
                                      </p:cBhvr>
                                    </p:animEffect>
                                  </p:childTnLst>
                                </p:cTn>
                              </p:par>
                            </p:childTnLst>
                          </p:cTn>
                        </p:par>
                      </p:childTnLst>
                    </p:cTn>
                  </p:par>
                  <p:par>
                    <p:cTn id="31" fill="hold">
                      <p:stCondLst>
                        <p:cond delay="indefinite"/>
                      </p:stCondLst>
                      <p:childTnLst>
                        <p:par>
                          <p:cTn id="32" fill="hold">
                            <p:stCondLst>
                              <p:cond delay="0"/>
                            </p:stCondLst>
                            <p:childTnLst>
                              <p:par>
                                <p:cTn id="33" presetID="2" presetClass="entr" presetSubtype="8" fill="hold" nodeType="clickEffect">
                                  <p:stCondLst>
                                    <p:cond delay="0"/>
                                  </p:stCondLst>
                                  <p:childTnLst>
                                    <p:set>
                                      <p:cBhvr>
                                        <p:cTn id="34" dur="1" fill="hold">
                                          <p:stCondLst>
                                            <p:cond delay="0"/>
                                          </p:stCondLst>
                                        </p:cTn>
                                        <p:tgtEl>
                                          <p:spTgt spid="5"/>
                                        </p:tgtEl>
                                        <p:attrNameLst>
                                          <p:attrName>style.visibility</p:attrName>
                                        </p:attrNameLst>
                                      </p:cBhvr>
                                      <p:to>
                                        <p:strVal val="visible"/>
                                      </p:to>
                                    </p:set>
                                    <p:anim calcmode="lin" valueType="num">
                                      <p:cBhvr additive="base">
                                        <p:cTn id="35" dur="500" fill="hold"/>
                                        <p:tgtEl>
                                          <p:spTgt spid="5"/>
                                        </p:tgtEl>
                                        <p:attrNameLst>
                                          <p:attrName>ppt_x</p:attrName>
                                        </p:attrNameLst>
                                      </p:cBhvr>
                                      <p:tavLst>
                                        <p:tav tm="0">
                                          <p:val>
                                            <p:strVal val="0-#ppt_w/2"/>
                                          </p:val>
                                        </p:tav>
                                        <p:tav tm="100000">
                                          <p:val>
                                            <p:strVal val="#ppt_x"/>
                                          </p:val>
                                        </p:tav>
                                      </p:tavLst>
                                    </p:anim>
                                    <p:anim calcmode="lin" valueType="num">
                                      <p:cBhvr additive="base">
                                        <p:cTn id="36" dur="500" fill="hold"/>
                                        <p:tgtEl>
                                          <p:spTgt spid="5"/>
                                        </p:tgtEl>
                                        <p:attrNameLst>
                                          <p:attrName>ppt_y</p:attrName>
                                        </p:attrNameLst>
                                      </p:cBhvr>
                                      <p:tavLst>
                                        <p:tav tm="0">
                                          <p:val>
                                            <p:strVal val="#ppt_y"/>
                                          </p:val>
                                        </p:tav>
                                        <p:tav tm="100000">
                                          <p:val>
                                            <p:strVal val="#ppt_y"/>
                                          </p:val>
                                        </p:tav>
                                      </p:tavLst>
                                    </p:anim>
                                  </p:childTnLst>
                                </p:cTn>
                              </p:par>
                              <p:par>
                                <p:cTn id="37" presetID="2" presetClass="entr" presetSubtype="8" fill="hold" nodeType="withEffect">
                                  <p:stCondLst>
                                    <p:cond delay="0"/>
                                  </p:stCondLst>
                                  <p:childTnLst>
                                    <p:set>
                                      <p:cBhvr>
                                        <p:cTn id="38" dur="1" fill="hold">
                                          <p:stCondLst>
                                            <p:cond delay="0"/>
                                          </p:stCondLst>
                                        </p:cTn>
                                        <p:tgtEl>
                                          <p:spTgt spid="265"/>
                                        </p:tgtEl>
                                        <p:attrNameLst>
                                          <p:attrName>style.visibility</p:attrName>
                                        </p:attrNameLst>
                                      </p:cBhvr>
                                      <p:to>
                                        <p:strVal val="visible"/>
                                      </p:to>
                                    </p:set>
                                    <p:anim calcmode="lin" valueType="num">
                                      <p:cBhvr additive="base">
                                        <p:cTn id="39" dur="500" fill="hold"/>
                                        <p:tgtEl>
                                          <p:spTgt spid="265"/>
                                        </p:tgtEl>
                                        <p:attrNameLst>
                                          <p:attrName>ppt_x</p:attrName>
                                        </p:attrNameLst>
                                      </p:cBhvr>
                                      <p:tavLst>
                                        <p:tav tm="0">
                                          <p:val>
                                            <p:strVal val="0-#ppt_w/2"/>
                                          </p:val>
                                        </p:tav>
                                        <p:tav tm="100000">
                                          <p:val>
                                            <p:strVal val="#ppt_x"/>
                                          </p:val>
                                        </p:tav>
                                      </p:tavLst>
                                    </p:anim>
                                    <p:anim calcmode="lin" valueType="num">
                                      <p:cBhvr additive="base">
                                        <p:cTn id="40" dur="500" fill="hold"/>
                                        <p:tgtEl>
                                          <p:spTgt spid="265"/>
                                        </p:tgtEl>
                                        <p:attrNameLst>
                                          <p:attrName>ppt_y</p:attrName>
                                        </p:attrNameLst>
                                      </p:cBhvr>
                                      <p:tavLst>
                                        <p:tav tm="0">
                                          <p:val>
                                            <p:strVal val="#ppt_y"/>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2" fill="hold" nodeType="clickEffect">
                                  <p:stCondLst>
                                    <p:cond delay="0"/>
                                  </p:stCondLst>
                                  <p:childTnLst>
                                    <p:set>
                                      <p:cBhvr>
                                        <p:cTn id="44" dur="1" fill="hold">
                                          <p:stCondLst>
                                            <p:cond delay="0"/>
                                          </p:stCondLst>
                                        </p:cTn>
                                        <p:tgtEl>
                                          <p:spTgt spid="262"/>
                                        </p:tgtEl>
                                        <p:attrNameLst>
                                          <p:attrName>style.visibility</p:attrName>
                                        </p:attrNameLst>
                                      </p:cBhvr>
                                      <p:to>
                                        <p:strVal val="visible"/>
                                      </p:to>
                                    </p:set>
                                    <p:anim calcmode="lin" valueType="num">
                                      <p:cBhvr additive="base">
                                        <p:cTn id="45" dur="500" fill="hold"/>
                                        <p:tgtEl>
                                          <p:spTgt spid="262"/>
                                        </p:tgtEl>
                                        <p:attrNameLst>
                                          <p:attrName>ppt_x</p:attrName>
                                        </p:attrNameLst>
                                      </p:cBhvr>
                                      <p:tavLst>
                                        <p:tav tm="0">
                                          <p:val>
                                            <p:strVal val="1+#ppt_w/2"/>
                                          </p:val>
                                        </p:tav>
                                        <p:tav tm="100000">
                                          <p:val>
                                            <p:strVal val="#ppt_x"/>
                                          </p:val>
                                        </p:tav>
                                      </p:tavLst>
                                    </p:anim>
                                    <p:anim calcmode="lin" valueType="num">
                                      <p:cBhvr additive="base">
                                        <p:cTn id="46" dur="500" fill="hold"/>
                                        <p:tgtEl>
                                          <p:spTgt spid="262"/>
                                        </p:tgtEl>
                                        <p:attrNameLst>
                                          <p:attrName>ppt_y</p:attrName>
                                        </p:attrNameLst>
                                      </p:cBhvr>
                                      <p:tavLst>
                                        <p:tav tm="0">
                                          <p:val>
                                            <p:strVal val="#ppt_y"/>
                                          </p:val>
                                        </p:tav>
                                        <p:tav tm="100000">
                                          <p:val>
                                            <p:strVal val="#ppt_y"/>
                                          </p:val>
                                        </p:tav>
                                      </p:tavLst>
                                    </p:anim>
                                  </p:childTnLst>
                                </p:cTn>
                              </p:par>
                              <p:par>
                                <p:cTn id="47" presetID="2" presetClass="entr" presetSubtype="2" fill="hold" nodeType="withEffect">
                                  <p:stCondLst>
                                    <p:cond delay="0"/>
                                  </p:stCondLst>
                                  <p:childTnLst>
                                    <p:set>
                                      <p:cBhvr>
                                        <p:cTn id="48" dur="1" fill="hold">
                                          <p:stCondLst>
                                            <p:cond delay="0"/>
                                          </p:stCondLst>
                                        </p:cTn>
                                        <p:tgtEl>
                                          <p:spTgt spid="268"/>
                                        </p:tgtEl>
                                        <p:attrNameLst>
                                          <p:attrName>style.visibility</p:attrName>
                                        </p:attrNameLst>
                                      </p:cBhvr>
                                      <p:to>
                                        <p:strVal val="visible"/>
                                      </p:to>
                                    </p:set>
                                    <p:anim calcmode="lin" valueType="num">
                                      <p:cBhvr additive="base">
                                        <p:cTn id="49" dur="500" fill="hold"/>
                                        <p:tgtEl>
                                          <p:spTgt spid="268"/>
                                        </p:tgtEl>
                                        <p:attrNameLst>
                                          <p:attrName>ppt_x</p:attrName>
                                        </p:attrNameLst>
                                      </p:cBhvr>
                                      <p:tavLst>
                                        <p:tav tm="0">
                                          <p:val>
                                            <p:strVal val="1+#ppt_w/2"/>
                                          </p:val>
                                        </p:tav>
                                        <p:tav tm="100000">
                                          <p:val>
                                            <p:strVal val="#ppt_x"/>
                                          </p:val>
                                        </p:tav>
                                      </p:tavLst>
                                    </p:anim>
                                    <p:anim calcmode="lin" valueType="num">
                                      <p:cBhvr additive="base">
                                        <p:cTn id="50" dur="500" fill="hold"/>
                                        <p:tgtEl>
                                          <p:spTgt spid="26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0" name="组合 149"/>
          <p:cNvGrpSpPr/>
          <p:nvPr/>
        </p:nvGrpSpPr>
        <p:grpSpPr>
          <a:xfrm>
            <a:off x="568443" y="332065"/>
            <a:ext cx="3809921" cy="420564"/>
            <a:chOff x="568442" y="319364"/>
            <a:chExt cx="3809924" cy="420565"/>
          </a:xfrm>
        </p:grpSpPr>
        <p:sp>
          <p:nvSpPr>
            <p:cNvPr id="151" name="文本框 23"/>
            <p:cNvSpPr txBox="1"/>
            <p:nvPr/>
          </p:nvSpPr>
          <p:spPr>
            <a:xfrm>
              <a:off x="665958" y="319364"/>
              <a:ext cx="1909498" cy="420565"/>
            </a:xfrm>
            <a:prstGeom prst="rect">
              <a:avLst/>
            </a:prstGeom>
            <a:noFill/>
          </p:spPr>
          <p:txBody>
            <a:bodyPr wrap="none" rtlCol="0">
              <a:spAutoFit/>
            </a:bodyPr>
            <a:lstStyle/>
            <a:p>
              <a:r>
                <a:rPr lang="zh-CN" altLang="en-US" sz="2135" dirty="0">
                  <a:solidFill>
                    <a:schemeClr val="bg1"/>
                  </a:solidFill>
                  <a:latin typeface="微软雅黑" panose="020B0503020204020204" charset="-122"/>
                </a:rPr>
                <a:t>标题文字内容 </a:t>
              </a:r>
              <a:endParaRPr lang="zh-CN" altLang="en-US" sz="2135" dirty="0">
                <a:solidFill>
                  <a:schemeClr val="bg1"/>
                </a:solidFill>
                <a:latin typeface="微软雅黑" panose="020B0503020204020204" charset="-122"/>
              </a:endParaRPr>
            </a:p>
          </p:txBody>
        </p:sp>
        <p:sp>
          <p:nvSpPr>
            <p:cNvPr id="152" name="等腰三角形 151"/>
            <p:cNvSpPr/>
            <p:nvPr/>
          </p:nvSpPr>
          <p:spPr>
            <a:xfrm rot="16200000" flipH="1" flipV="1">
              <a:off x="492508" y="454911"/>
              <a:ext cx="304323" cy="152455"/>
            </a:xfrm>
            <a:prstGeom prst="triangle">
              <a:avLst/>
            </a:prstGeom>
            <a:solidFill>
              <a:schemeClr val="tx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微软雅黑" panose="020B0503020204020204" charset="-122"/>
              </a:endParaRPr>
            </a:p>
          </p:txBody>
        </p:sp>
        <p:sp>
          <p:nvSpPr>
            <p:cNvPr id="153" name="文本框 23"/>
            <p:cNvSpPr txBox="1"/>
            <p:nvPr/>
          </p:nvSpPr>
          <p:spPr>
            <a:xfrm>
              <a:off x="2306003" y="429775"/>
              <a:ext cx="2072363" cy="297455"/>
            </a:xfrm>
            <a:prstGeom prst="rect">
              <a:avLst/>
            </a:prstGeom>
            <a:noFill/>
          </p:spPr>
          <p:txBody>
            <a:bodyPr wrap="none" rtlCol="0">
              <a:spAutoFit/>
            </a:bodyPr>
            <a:lstStyle/>
            <a:p>
              <a:r>
                <a:rPr lang="en-US" altLang="zh-CN" sz="1335" dirty="0">
                  <a:solidFill>
                    <a:schemeClr val="bg1"/>
                  </a:solidFill>
                  <a:latin typeface="微软雅黑" panose="020B0503020204020204" charset="-122"/>
                </a:rPr>
                <a:t>  Click here to add Title</a:t>
              </a:r>
              <a:endParaRPr lang="zh-CN" altLang="en-US" sz="1335" dirty="0">
                <a:solidFill>
                  <a:schemeClr val="bg1"/>
                </a:solidFill>
                <a:latin typeface="微软雅黑" panose="020B0503020204020204" charset="-122"/>
              </a:endParaRPr>
            </a:p>
          </p:txBody>
        </p:sp>
      </p:grpSp>
      <p:grpSp>
        <p:nvGrpSpPr>
          <p:cNvPr id="51" name="组合 50"/>
          <p:cNvGrpSpPr/>
          <p:nvPr/>
        </p:nvGrpSpPr>
        <p:grpSpPr>
          <a:xfrm>
            <a:off x="7046714" y="2197350"/>
            <a:ext cx="1512285" cy="514351"/>
            <a:chOff x="4452173" y="720606"/>
            <a:chExt cx="1134214" cy="385763"/>
          </a:xfrm>
        </p:grpSpPr>
        <p:grpSp>
          <p:nvGrpSpPr>
            <p:cNvPr id="52" name="组合 51"/>
            <p:cNvGrpSpPr/>
            <p:nvPr/>
          </p:nvGrpSpPr>
          <p:grpSpPr>
            <a:xfrm>
              <a:off x="4452173" y="720606"/>
              <a:ext cx="1134214" cy="385763"/>
              <a:chOff x="2099498" y="1186788"/>
              <a:chExt cx="1134214" cy="385763"/>
            </a:xfrm>
          </p:grpSpPr>
          <p:sp>
            <p:nvSpPr>
              <p:cNvPr id="54" name="圆角矩形 53"/>
              <p:cNvSpPr/>
              <p:nvPr/>
            </p:nvSpPr>
            <p:spPr>
              <a:xfrm>
                <a:off x="2099498" y="1186788"/>
                <a:ext cx="1134214" cy="385763"/>
              </a:xfrm>
              <a:prstGeom prst="round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chemeClr val="bg1"/>
                  </a:solidFill>
                </a:endParaRPr>
              </a:p>
            </p:txBody>
          </p:sp>
          <p:sp>
            <p:nvSpPr>
              <p:cNvPr id="55" name="圆角矩形 54"/>
              <p:cNvSpPr/>
              <p:nvPr/>
            </p:nvSpPr>
            <p:spPr>
              <a:xfrm>
                <a:off x="2140499" y="1219916"/>
                <a:ext cx="1052212" cy="319506"/>
              </a:xfrm>
              <a:prstGeom prst="roundRect">
                <a:avLst/>
              </a:prstGeom>
              <a:solidFill>
                <a:schemeClr val="tx2"/>
              </a:solidFill>
              <a:ln w="25400" cap="flat" cmpd="sng" algn="ctr">
                <a:noFill/>
                <a:prstDash val="solid"/>
              </a:ln>
              <a:effectLst>
                <a:innerShdw blurRad="63500" dist="25400" dir="18660000">
                  <a:prstClr val="black">
                    <a:alpha val="35000"/>
                  </a:prstClr>
                </a:innerShdw>
              </a:effectLst>
            </p:spPr>
            <p:txBody>
              <a:bodyPr anchor="ctr"/>
              <a:lstStyle/>
              <a:p>
                <a:pPr algn="ctr" fontAlgn="base">
                  <a:spcBef>
                    <a:spcPct val="0"/>
                  </a:spcBef>
                  <a:spcAft>
                    <a:spcPct val="0"/>
                  </a:spcAft>
                </a:pPr>
                <a:endParaRPr lang="zh-CN" altLang="en-US" sz="2400" kern="0" dirty="0">
                  <a:solidFill>
                    <a:schemeClr val="bg1"/>
                  </a:solidFill>
                  <a:ea typeface="宋体" panose="02010600030101010101" pitchFamily="2" charset="-122"/>
                </a:endParaRPr>
              </a:p>
            </p:txBody>
          </p:sp>
        </p:grpSp>
        <p:sp>
          <p:nvSpPr>
            <p:cNvPr id="53" name="矩形 52"/>
            <p:cNvSpPr/>
            <p:nvPr/>
          </p:nvSpPr>
          <p:spPr>
            <a:xfrm>
              <a:off x="4538860" y="759599"/>
              <a:ext cx="960840" cy="315423"/>
            </a:xfrm>
            <a:prstGeom prst="rect">
              <a:avLst/>
            </a:prstGeom>
          </p:spPr>
          <p:txBody>
            <a:bodyPr wrap="none">
              <a:spAutoFit/>
            </a:bodyPr>
            <a:lstStyle/>
            <a:p>
              <a:pPr algn="ctr"/>
              <a:r>
                <a:rPr lang="zh-CN" altLang="en-US" sz="2135" dirty="0">
                  <a:solidFill>
                    <a:schemeClr val="bg1"/>
                  </a:solidFill>
                  <a:latin typeface="微软雅黑" panose="020B0503020204020204" charset="-122"/>
                </a:rPr>
                <a:t>添加标题</a:t>
              </a:r>
              <a:endParaRPr lang="zh-CN" altLang="en-US" sz="2135" dirty="0">
                <a:solidFill>
                  <a:schemeClr val="bg1"/>
                </a:solidFill>
                <a:latin typeface="微软雅黑" panose="020B0503020204020204" charset="-122"/>
              </a:endParaRPr>
            </a:p>
          </p:txBody>
        </p:sp>
      </p:grpSp>
      <p:sp>
        <p:nvSpPr>
          <p:cNvPr id="56" name="Oval 5"/>
          <p:cNvSpPr/>
          <p:nvPr/>
        </p:nvSpPr>
        <p:spPr>
          <a:xfrm>
            <a:off x="4969886" y="1769577"/>
            <a:ext cx="408404" cy="408404"/>
          </a:xfrm>
          <a:prstGeom prst="ellipse">
            <a:avLst/>
          </a:prstGeom>
          <a:solidFill>
            <a:schemeClr val="accent3">
              <a:lumMod val="40000"/>
              <a:lumOff val="60000"/>
            </a:schemeClr>
          </a:solidFill>
          <a:ln>
            <a:noFill/>
          </a:ln>
        </p:spPr>
        <p:style>
          <a:lnRef idx="2">
            <a:schemeClr val="dk1">
              <a:shade val="50000"/>
            </a:schemeClr>
          </a:lnRef>
          <a:fillRef idx="1">
            <a:schemeClr val="dk1"/>
          </a:fillRef>
          <a:effectRef idx="0">
            <a:schemeClr val="dk1"/>
          </a:effectRef>
          <a:fontRef idx="minor">
            <a:schemeClr val="lt1"/>
          </a:fontRef>
        </p:style>
        <p:txBody>
          <a:bodyPr lIns="91440" tIns="45720" rIns="91440" bIns="45720" rtlCol="0" anchor="ctr"/>
          <a:lstStyle/>
          <a:p>
            <a:pPr algn="ctr"/>
            <a:endParaRPr lang="en-US" sz="2400">
              <a:solidFill>
                <a:prstClr val="white"/>
              </a:solidFill>
            </a:endParaRPr>
          </a:p>
        </p:txBody>
      </p:sp>
      <p:grpSp>
        <p:nvGrpSpPr>
          <p:cNvPr id="58" name="Group 40"/>
          <p:cNvGrpSpPr/>
          <p:nvPr/>
        </p:nvGrpSpPr>
        <p:grpSpPr>
          <a:xfrm>
            <a:off x="1433688" y="1960033"/>
            <a:ext cx="4106715" cy="4115020"/>
            <a:chOff x="3692576" y="1742634"/>
            <a:chExt cx="2790379" cy="2796023"/>
          </a:xfrm>
        </p:grpSpPr>
        <p:grpSp>
          <p:nvGrpSpPr>
            <p:cNvPr id="59" name="组合 79"/>
            <p:cNvGrpSpPr/>
            <p:nvPr/>
          </p:nvGrpSpPr>
          <p:grpSpPr bwMode="auto">
            <a:xfrm>
              <a:off x="3692576" y="1742634"/>
              <a:ext cx="2790379" cy="2796023"/>
              <a:chOff x="6379729" y="2488774"/>
              <a:chExt cx="2513016" cy="2513016"/>
            </a:xfrm>
          </p:grpSpPr>
          <p:sp>
            <p:nvSpPr>
              <p:cNvPr id="66"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2400" kern="0">
                  <a:solidFill>
                    <a:srgbClr val="FFFFFF"/>
                  </a:solidFill>
                  <a:ea typeface="宋体" panose="02010600030101010101" pitchFamily="2" charset="-122"/>
                </a:endParaRPr>
              </a:p>
            </p:txBody>
          </p:sp>
          <p:sp>
            <p:nvSpPr>
              <p:cNvPr id="67"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2400" kern="0">
                  <a:solidFill>
                    <a:srgbClr val="FFFFFF"/>
                  </a:solidFill>
                </a:endParaRPr>
              </a:p>
            </p:txBody>
          </p:sp>
        </p:grpSp>
        <p:sp>
          <p:nvSpPr>
            <p:cNvPr id="63" name="椭圆 80"/>
            <p:cNvSpPr/>
            <p:nvPr/>
          </p:nvSpPr>
          <p:spPr bwMode="auto">
            <a:xfrm>
              <a:off x="4101618" y="2137562"/>
              <a:ext cx="2016471" cy="2020558"/>
            </a:xfrm>
            <a:prstGeom prst="ellipse">
              <a:avLst/>
            </a:prstGeom>
            <a:blipFill>
              <a:blip r:embed="rId1" cstate="email"/>
              <a:stretch>
                <a:fillRect/>
              </a:stretch>
            </a:blip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2400" kern="0">
                <a:solidFill>
                  <a:srgbClr val="FFFFFF"/>
                </a:solidFill>
              </a:endParaRPr>
            </a:p>
          </p:txBody>
        </p:sp>
      </p:grpSp>
      <p:sp>
        <p:nvSpPr>
          <p:cNvPr id="69" name="Oval 9"/>
          <p:cNvSpPr/>
          <p:nvPr/>
        </p:nvSpPr>
        <p:spPr>
          <a:xfrm>
            <a:off x="2880972" y="1818047"/>
            <a:ext cx="553208" cy="553208"/>
          </a:xfrm>
          <a:prstGeom prst="ellipse">
            <a:avLst/>
          </a:prstGeom>
          <a:solidFill>
            <a:schemeClr val="accent3">
              <a:lumMod val="40000"/>
              <a:lumOff val="60000"/>
            </a:schemeClr>
          </a:solidFill>
          <a:ln>
            <a:noFill/>
          </a:ln>
          <a:effectLst>
            <a:outerShdw blurRad="50800" dist="38100" dir="2700000" algn="tl" rotWithShape="0">
              <a:prstClr val="black">
                <a:alpha val="40000"/>
              </a:prstClr>
            </a:outerShdw>
          </a:effectLst>
        </p:spPr>
        <p:style>
          <a:lnRef idx="2">
            <a:schemeClr val="dk1">
              <a:shade val="50000"/>
            </a:schemeClr>
          </a:lnRef>
          <a:fillRef idx="1">
            <a:schemeClr val="dk1"/>
          </a:fillRef>
          <a:effectRef idx="0">
            <a:schemeClr val="dk1"/>
          </a:effectRef>
          <a:fontRef idx="minor">
            <a:schemeClr val="lt1"/>
          </a:fontRef>
        </p:style>
        <p:txBody>
          <a:bodyPr lIns="91440" tIns="45720" rIns="91440" bIns="45720" rtlCol="0" anchor="ctr"/>
          <a:lstStyle/>
          <a:p>
            <a:pPr algn="ctr"/>
            <a:endParaRPr lang="en-US" sz="2400">
              <a:solidFill>
                <a:prstClr val="white"/>
              </a:solidFill>
            </a:endParaRPr>
          </a:p>
        </p:txBody>
      </p:sp>
      <p:sp>
        <p:nvSpPr>
          <p:cNvPr id="72" name="Oval 12"/>
          <p:cNvSpPr/>
          <p:nvPr/>
        </p:nvSpPr>
        <p:spPr>
          <a:xfrm>
            <a:off x="3204081" y="6087522"/>
            <a:ext cx="230100" cy="230100"/>
          </a:xfrm>
          <a:prstGeom prst="ellipse">
            <a:avLst/>
          </a:prstGeom>
          <a:solidFill>
            <a:schemeClr val="accent3">
              <a:lumMod val="40000"/>
              <a:lumOff val="60000"/>
            </a:schemeClr>
          </a:solidFill>
          <a:ln>
            <a:noFill/>
          </a:ln>
        </p:spPr>
        <p:style>
          <a:lnRef idx="2">
            <a:schemeClr val="dk1">
              <a:shade val="50000"/>
            </a:schemeClr>
          </a:lnRef>
          <a:fillRef idx="1">
            <a:schemeClr val="dk1"/>
          </a:fillRef>
          <a:effectRef idx="0">
            <a:schemeClr val="dk1"/>
          </a:effectRef>
          <a:fontRef idx="minor">
            <a:schemeClr val="lt1"/>
          </a:fontRef>
        </p:style>
        <p:txBody>
          <a:bodyPr lIns="91440" tIns="45720" rIns="91440" bIns="45720" rtlCol="0" anchor="ctr"/>
          <a:lstStyle/>
          <a:p>
            <a:pPr algn="ctr"/>
            <a:endParaRPr lang="en-US" sz="2400">
              <a:solidFill>
                <a:prstClr val="white"/>
              </a:solidFill>
            </a:endParaRPr>
          </a:p>
        </p:txBody>
      </p:sp>
      <p:sp>
        <p:nvSpPr>
          <p:cNvPr id="75" name="Oval 14"/>
          <p:cNvSpPr/>
          <p:nvPr/>
        </p:nvSpPr>
        <p:spPr>
          <a:xfrm>
            <a:off x="6204137" y="4144476"/>
            <a:ext cx="472224" cy="472224"/>
          </a:xfrm>
          <a:prstGeom prst="ellipse">
            <a:avLst/>
          </a:prstGeom>
          <a:solidFill>
            <a:schemeClr val="accent3">
              <a:lumMod val="40000"/>
              <a:lumOff val="60000"/>
            </a:schemeClr>
          </a:solidFill>
          <a:ln>
            <a:noFill/>
          </a:ln>
        </p:spPr>
        <p:style>
          <a:lnRef idx="2">
            <a:schemeClr val="dk1">
              <a:shade val="50000"/>
            </a:schemeClr>
          </a:lnRef>
          <a:fillRef idx="1">
            <a:schemeClr val="dk1"/>
          </a:fillRef>
          <a:effectRef idx="0">
            <a:schemeClr val="dk1"/>
          </a:effectRef>
          <a:fontRef idx="minor">
            <a:schemeClr val="lt1"/>
          </a:fontRef>
        </p:style>
        <p:txBody>
          <a:bodyPr lIns="91440" tIns="45720" rIns="91440" bIns="45720" rtlCol="0" anchor="ctr"/>
          <a:lstStyle/>
          <a:p>
            <a:pPr algn="ctr"/>
            <a:endParaRPr lang="en-US" sz="2400">
              <a:solidFill>
                <a:prstClr val="white"/>
              </a:solidFill>
            </a:endParaRPr>
          </a:p>
        </p:txBody>
      </p:sp>
      <p:sp>
        <p:nvSpPr>
          <p:cNvPr id="76" name="Oval 6"/>
          <p:cNvSpPr/>
          <p:nvPr/>
        </p:nvSpPr>
        <p:spPr>
          <a:xfrm>
            <a:off x="8141680" y="5789177"/>
            <a:ext cx="268024" cy="268024"/>
          </a:xfrm>
          <a:prstGeom prst="ellipse">
            <a:avLst/>
          </a:prstGeom>
          <a:solidFill>
            <a:schemeClr val="bg1"/>
          </a:solidFill>
          <a:ln>
            <a:noFill/>
          </a:ln>
        </p:spPr>
        <p:style>
          <a:lnRef idx="2">
            <a:schemeClr val="dk1">
              <a:shade val="50000"/>
            </a:schemeClr>
          </a:lnRef>
          <a:fillRef idx="1">
            <a:schemeClr val="dk1"/>
          </a:fillRef>
          <a:effectRef idx="0">
            <a:schemeClr val="dk1"/>
          </a:effectRef>
          <a:fontRef idx="minor">
            <a:schemeClr val="lt1"/>
          </a:fontRef>
        </p:style>
        <p:txBody>
          <a:bodyPr lIns="91440" tIns="45720" rIns="91440" bIns="45720" rtlCol="0" anchor="ctr"/>
          <a:lstStyle/>
          <a:p>
            <a:pPr algn="ctr"/>
            <a:endParaRPr lang="en-US" sz="2400">
              <a:solidFill>
                <a:schemeClr val="bg1"/>
              </a:solidFill>
            </a:endParaRPr>
          </a:p>
        </p:txBody>
      </p:sp>
      <p:sp>
        <p:nvSpPr>
          <p:cNvPr id="77" name="矩形 76"/>
          <p:cNvSpPr/>
          <p:nvPr/>
        </p:nvSpPr>
        <p:spPr>
          <a:xfrm>
            <a:off x="7026394" y="2944265"/>
            <a:ext cx="4797589" cy="707758"/>
          </a:xfrm>
          <a:prstGeom prst="rect">
            <a:avLst/>
          </a:prstGeom>
        </p:spPr>
        <p:txBody>
          <a:bodyPr wrap="square" lIns="91440" tIns="45720" rIns="91440" bIns="45720">
            <a:spAutoFit/>
          </a:bodyPr>
          <a:lstStyle/>
          <a:p>
            <a:pPr>
              <a:lnSpc>
                <a:spcPct val="150000"/>
              </a:lnSpc>
              <a:spcBef>
                <a:spcPts val="1000"/>
              </a:spcBef>
              <a:buFont typeface="Arial" panose="020B0604020202020204" pitchFamily="34" charset="0"/>
              <a:buChar char="•"/>
            </a:pPr>
            <a:r>
              <a:rPr lang="zh-CN" altLang="en-US" sz="1335" dirty="0">
                <a:solidFill>
                  <a:schemeClr val="bg1"/>
                </a:solidFill>
                <a:latin typeface="微软雅黑" panose="020B0503020204020204" charset="-122"/>
                <a:cs typeface="宋体" panose="02010600030101010101" pitchFamily="2" charset="-122"/>
              </a:rPr>
              <a:t>单击此处添加段落文本单击此处添加段落文本单击此处添加段落文本单击此处添加段落文本</a:t>
            </a:r>
            <a:endParaRPr lang="zh-CN" altLang="en-US" sz="1335" dirty="0">
              <a:solidFill>
                <a:schemeClr val="bg1"/>
              </a:solidFill>
              <a:latin typeface="微软雅黑" panose="020B0503020204020204" charset="-122"/>
              <a:cs typeface="宋体" panose="02010600030101010101" pitchFamily="2" charset="-122"/>
            </a:endParaRPr>
          </a:p>
        </p:txBody>
      </p:sp>
      <p:sp>
        <p:nvSpPr>
          <p:cNvPr id="80" name="矩形 79"/>
          <p:cNvSpPr/>
          <p:nvPr/>
        </p:nvSpPr>
        <p:spPr>
          <a:xfrm>
            <a:off x="7026394" y="3777449"/>
            <a:ext cx="4797589" cy="707758"/>
          </a:xfrm>
          <a:prstGeom prst="rect">
            <a:avLst/>
          </a:prstGeom>
        </p:spPr>
        <p:txBody>
          <a:bodyPr wrap="square" lIns="91440" tIns="45720" rIns="91440" bIns="45720">
            <a:spAutoFit/>
          </a:bodyPr>
          <a:lstStyle/>
          <a:p>
            <a:pPr>
              <a:lnSpc>
                <a:spcPct val="150000"/>
              </a:lnSpc>
              <a:spcBef>
                <a:spcPts val="1000"/>
              </a:spcBef>
              <a:buFont typeface="Arial" panose="020B0604020202020204" pitchFamily="34" charset="0"/>
              <a:buChar char="•"/>
            </a:pPr>
            <a:r>
              <a:rPr lang="zh-CN" altLang="en-US" sz="1335" dirty="0">
                <a:solidFill>
                  <a:schemeClr val="bg1"/>
                </a:solidFill>
                <a:latin typeface="微软雅黑" panose="020B0503020204020204" charset="-122"/>
                <a:cs typeface="宋体" panose="02010600030101010101" pitchFamily="2" charset="-122"/>
              </a:rPr>
              <a:t>单击此处添加段落文本单击此处添加段落文本单击此处添加段落文本单击此处添加段落文本</a:t>
            </a:r>
            <a:endParaRPr lang="zh-CN" altLang="en-US" sz="1335" dirty="0">
              <a:solidFill>
                <a:schemeClr val="bg1"/>
              </a:solidFill>
              <a:latin typeface="微软雅黑" panose="020B0503020204020204" charset="-122"/>
              <a:cs typeface="宋体" panose="02010600030101010101" pitchFamily="2" charset="-122"/>
            </a:endParaRPr>
          </a:p>
        </p:txBody>
      </p:sp>
      <p:grpSp>
        <p:nvGrpSpPr>
          <p:cNvPr id="81" name="组合 80"/>
          <p:cNvGrpSpPr/>
          <p:nvPr/>
        </p:nvGrpSpPr>
        <p:grpSpPr>
          <a:xfrm>
            <a:off x="5174088" y="2593980"/>
            <a:ext cx="986491" cy="986491"/>
            <a:chOff x="3791666" y="1894685"/>
            <a:chExt cx="739868" cy="739868"/>
          </a:xfrm>
        </p:grpSpPr>
        <p:sp>
          <p:nvSpPr>
            <p:cNvPr id="82" name="Oval 32"/>
            <p:cNvSpPr/>
            <p:nvPr/>
          </p:nvSpPr>
          <p:spPr>
            <a:xfrm>
              <a:off x="3791666" y="1894685"/>
              <a:ext cx="739868" cy="739868"/>
            </a:xfrm>
            <a:prstGeom prst="ellipse">
              <a:avLst/>
            </a:prstGeom>
            <a:solidFill>
              <a:schemeClr val="bg1"/>
            </a:solidFill>
            <a:ln>
              <a:noFill/>
            </a:ln>
            <a:effectLst>
              <a:outerShdw blurRad="50800" dist="38100" dir="2700000" algn="tl" rotWithShape="0">
                <a:prstClr val="black">
                  <a:alpha val="40000"/>
                </a:prstClr>
              </a:outerShdw>
            </a:effec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solidFill>
                  <a:prstClr val="white"/>
                </a:solidFill>
              </a:endParaRPr>
            </a:p>
          </p:txBody>
        </p:sp>
        <p:sp>
          <p:nvSpPr>
            <p:cNvPr id="83" name="矩形 82"/>
            <p:cNvSpPr/>
            <p:nvPr/>
          </p:nvSpPr>
          <p:spPr>
            <a:xfrm>
              <a:off x="3809822" y="2057369"/>
              <a:ext cx="703558" cy="407756"/>
            </a:xfrm>
            <a:prstGeom prst="rect">
              <a:avLst/>
            </a:prstGeom>
          </p:spPr>
          <p:txBody>
            <a:bodyPr wrap="none">
              <a:spAutoFit/>
            </a:bodyPr>
            <a:lstStyle/>
            <a:p>
              <a:pPr algn="ctr"/>
              <a:r>
                <a:rPr lang="zh-CN" altLang="en-US" sz="2935" b="1" dirty="0">
                  <a:solidFill>
                    <a:schemeClr val="tx2"/>
                  </a:solidFill>
                  <a:latin typeface="微软雅黑" panose="020B0503020204020204" charset="-122"/>
                </a:rPr>
                <a:t>专业</a:t>
              </a:r>
              <a:endParaRPr lang="zh-CN" altLang="en-US" sz="2935" b="1" dirty="0">
                <a:solidFill>
                  <a:schemeClr val="tx2"/>
                </a:solidFill>
                <a:latin typeface="微软雅黑" panose="020B0503020204020204" charset="-122"/>
              </a:endParaRPr>
            </a:p>
          </p:txBody>
        </p:sp>
      </p:grpSp>
      <p:grpSp>
        <p:nvGrpSpPr>
          <p:cNvPr id="86" name="组合 85"/>
          <p:cNvGrpSpPr/>
          <p:nvPr/>
        </p:nvGrpSpPr>
        <p:grpSpPr>
          <a:xfrm>
            <a:off x="1419702" y="1720780"/>
            <a:ext cx="954107" cy="914400"/>
            <a:chOff x="975876" y="1239785"/>
            <a:chExt cx="715580" cy="685800"/>
          </a:xfrm>
        </p:grpSpPr>
        <p:sp>
          <p:nvSpPr>
            <p:cNvPr id="87" name="Oval 35"/>
            <p:cNvSpPr/>
            <p:nvPr/>
          </p:nvSpPr>
          <p:spPr>
            <a:xfrm>
              <a:off x="999188" y="1239785"/>
              <a:ext cx="685800" cy="685800"/>
            </a:xfrm>
            <a:prstGeom prst="ellipse">
              <a:avLst/>
            </a:prstGeom>
            <a:solidFill>
              <a:schemeClr val="bg1"/>
            </a:solidFill>
            <a:ln>
              <a:noFill/>
            </a:ln>
            <a:effectLst>
              <a:outerShdw blurRad="50800" dist="38100" dir="2700000" algn="tl" rotWithShape="0">
                <a:prstClr val="black">
                  <a:alpha val="40000"/>
                </a:prstClr>
              </a:outerShdw>
            </a:effec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solidFill>
                  <a:prstClr val="white"/>
                </a:solidFill>
              </a:endParaRPr>
            </a:p>
          </p:txBody>
        </p:sp>
        <p:sp>
          <p:nvSpPr>
            <p:cNvPr id="88" name="矩形 87"/>
            <p:cNvSpPr/>
            <p:nvPr/>
          </p:nvSpPr>
          <p:spPr>
            <a:xfrm>
              <a:off x="975876" y="1399022"/>
              <a:ext cx="715580" cy="300083"/>
            </a:xfrm>
            <a:prstGeom prst="rect">
              <a:avLst/>
            </a:prstGeom>
          </p:spPr>
          <p:txBody>
            <a:bodyPr wrap="none">
              <a:spAutoFit/>
            </a:bodyPr>
            <a:lstStyle/>
            <a:p>
              <a:pPr algn="ctr"/>
              <a:r>
                <a:rPr lang="zh-CN" altLang="en-US" sz="2000" b="1" dirty="0">
                  <a:solidFill>
                    <a:schemeClr val="bg2"/>
                  </a:solidFill>
                  <a:latin typeface="微软雅黑" panose="020B0503020204020204" charset="-122"/>
                </a:rPr>
                <a:t>有梦想</a:t>
              </a:r>
              <a:endParaRPr lang="zh-CN" altLang="en-US" sz="2000" b="1" dirty="0">
                <a:solidFill>
                  <a:schemeClr val="bg2"/>
                </a:solidFill>
                <a:latin typeface="微软雅黑" panose="020B0503020204020204" charset="-122"/>
              </a:endParaRPr>
            </a:p>
          </p:txBody>
        </p:sp>
      </p:grpSp>
      <p:grpSp>
        <p:nvGrpSpPr>
          <p:cNvPr id="89" name="组合 88"/>
          <p:cNvGrpSpPr/>
          <p:nvPr/>
        </p:nvGrpSpPr>
        <p:grpSpPr>
          <a:xfrm>
            <a:off x="693894" y="3056451"/>
            <a:ext cx="800219" cy="759456"/>
            <a:chOff x="431520" y="2241539"/>
            <a:chExt cx="600164" cy="569592"/>
          </a:xfrm>
        </p:grpSpPr>
        <p:sp>
          <p:nvSpPr>
            <p:cNvPr id="97" name="Oval 13"/>
            <p:cNvSpPr/>
            <p:nvPr/>
          </p:nvSpPr>
          <p:spPr>
            <a:xfrm>
              <a:off x="440281" y="2241539"/>
              <a:ext cx="569592" cy="569592"/>
            </a:xfrm>
            <a:prstGeom prst="ellipse">
              <a:avLst/>
            </a:prstGeom>
            <a:solidFill>
              <a:schemeClr val="bg1"/>
            </a:solidFill>
            <a:ln>
              <a:noFill/>
            </a:ln>
          </p:spPr>
          <p:style>
            <a:lnRef idx="2">
              <a:schemeClr val="dk1">
                <a:shade val="50000"/>
              </a:schemeClr>
            </a:lnRef>
            <a:fillRef idx="1">
              <a:schemeClr val="dk1"/>
            </a:fillRef>
            <a:effectRef idx="0">
              <a:schemeClr val="dk1"/>
            </a:effectRef>
            <a:fontRef idx="minor">
              <a:schemeClr val="lt1"/>
            </a:fontRef>
          </p:style>
          <p:txBody>
            <a:bodyPr lIns="91440" tIns="45720" rIns="91440" bIns="45720" rtlCol="0" anchor="ctr"/>
            <a:lstStyle/>
            <a:p>
              <a:pPr algn="ctr"/>
              <a:endParaRPr lang="en-US" sz="2400">
                <a:solidFill>
                  <a:prstClr val="white"/>
                </a:solidFill>
              </a:endParaRPr>
            </a:p>
          </p:txBody>
        </p:sp>
        <p:sp>
          <p:nvSpPr>
            <p:cNvPr id="98" name="矩形 97"/>
            <p:cNvSpPr/>
            <p:nvPr/>
          </p:nvSpPr>
          <p:spPr>
            <a:xfrm>
              <a:off x="431520" y="2355726"/>
              <a:ext cx="600164" cy="346249"/>
            </a:xfrm>
            <a:prstGeom prst="rect">
              <a:avLst/>
            </a:prstGeom>
          </p:spPr>
          <p:txBody>
            <a:bodyPr wrap="none">
              <a:spAutoFit/>
            </a:bodyPr>
            <a:lstStyle/>
            <a:p>
              <a:pPr algn="ctr"/>
              <a:r>
                <a:rPr lang="zh-CN" altLang="en-US" sz="2400" b="1" dirty="0">
                  <a:solidFill>
                    <a:schemeClr val="tx2"/>
                  </a:solidFill>
                  <a:latin typeface="微软雅黑" panose="020B0503020204020204" charset="-122"/>
                </a:rPr>
                <a:t>年轻</a:t>
              </a:r>
              <a:endParaRPr lang="zh-CN" altLang="en-US" sz="2400" b="1" dirty="0">
                <a:solidFill>
                  <a:schemeClr val="tx2"/>
                </a:solidFill>
                <a:latin typeface="微软雅黑" panose="020B0503020204020204" charset="-122"/>
              </a:endParaRPr>
            </a:p>
          </p:txBody>
        </p:sp>
      </p:grpSp>
      <p:grpSp>
        <p:nvGrpSpPr>
          <p:cNvPr id="99" name="组合 98"/>
          <p:cNvGrpSpPr/>
          <p:nvPr/>
        </p:nvGrpSpPr>
        <p:grpSpPr>
          <a:xfrm>
            <a:off x="5631720" y="5023030"/>
            <a:ext cx="837162" cy="766148"/>
            <a:chOff x="5094905" y="4056086"/>
            <a:chExt cx="627871" cy="574611"/>
          </a:xfrm>
        </p:grpSpPr>
        <p:sp>
          <p:nvSpPr>
            <p:cNvPr id="100" name="Oval 6"/>
            <p:cNvSpPr/>
            <p:nvPr/>
          </p:nvSpPr>
          <p:spPr>
            <a:xfrm>
              <a:off x="5094905" y="4056086"/>
              <a:ext cx="574611" cy="574611"/>
            </a:xfrm>
            <a:prstGeom prst="ellipse">
              <a:avLst/>
            </a:prstGeom>
            <a:solidFill>
              <a:schemeClr val="bg1"/>
            </a:solidFill>
            <a:ln>
              <a:noFill/>
            </a:ln>
          </p:spPr>
          <p:style>
            <a:lnRef idx="2">
              <a:schemeClr val="dk1">
                <a:shade val="50000"/>
              </a:schemeClr>
            </a:lnRef>
            <a:fillRef idx="1">
              <a:schemeClr val="dk1"/>
            </a:fillRef>
            <a:effectRef idx="0">
              <a:schemeClr val="dk1"/>
            </a:effectRef>
            <a:fontRef idx="minor">
              <a:schemeClr val="lt1"/>
            </a:fontRef>
          </p:style>
          <p:txBody>
            <a:bodyPr lIns="91440" tIns="45720" rIns="91440" bIns="45720" rtlCol="0" anchor="ctr"/>
            <a:lstStyle/>
            <a:p>
              <a:pPr algn="ctr"/>
              <a:endParaRPr lang="en-US" sz="2400">
                <a:solidFill>
                  <a:prstClr val="white"/>
                </a:solidFill>
              </a:endParaRPr>
            </a:p>
          </p:txBody>
        </p:sp>
        <p:sp>
          <p:nvSpPr>
            <p:cNvPr id="102" name="矩形 101"/>
            <p:cNvSpPr/>
            <p:nvPr/>
          </p:nvSpPr>
          <p:spPr>
            <a:xfrm>
              <a:off x="5122612" y="4158725"/>
              <a:ext cx="600164" cy="346249"/>
            </a:xfrm>
            <a:prstGeom prst="rect">
              <a:avLst/>
            </a:prstGeom>
          </p:spPr>
          <p:txBody>
            <a:bodyPr wrap="none">
              <a:spAutoFit/>
            </a:bodyPr>
            <a:lstStyle/>
            <a:p>
              <a:pPr algn="ctr"/>
              <a:r>
                <a:rPr lang="zh-CN" altLang="en-US" sz="2400" b="1" dirty="0">
                  <a:solidFill>
                    <a:schemeClr val="bg2"/>
                  </a:solidFill>
                  <a:latin typeface="微软雅黑" panose="020B0503020204020204" charset="-122"/>
                </a:rPr>
                <a:t>潜力</a:t>
              </a:r>
              <a:endParaRPr lang="zh-CN" altLang="en-US" sz="2400" b="1" dirty="0">
                <a:solidFill>
                  <a:schemeClr val="bg2"/>
                </a:solidFill>
                <a:latin typeface="微软雅黑" panose="020B0503020204020204" charset="-122"/>
              </a:endParaRPr>
            </a:p>
          </p:txBody>
        </p:sp>
      </p:gr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50"/>
                                        </p:tgtEl>
                                        <p:attrNameLst>
                                          <p:attrName>style.visibility</p:attrName>
                                        </p:attrNameLst>
                                      </p:cBhvr>
                                      <p:to>
                                        <p:strVal val="visible"/>
                                      </p:to>
                                    </p:set>
                                    <p:anim calcmode="lin" valueType="num">
                                      <p:cBhvr additive="base">
                                        <p:cTn id="7" dur="500" fill="hold"/>
                                        <p:tgtEl>
                                          <p:spTgt spid="150"/>
                                        </p:tgtEl>
                                        <p:attrNameLst>
                                          <p:attrName>ppt_x</p:attrName>
                                        </p:attrNameLst>
                                      </p:cBhvr>
                                      <p:tavLst>
                                        <p:tav tm="0">
                                          <p:val>
                                            <p:strVal val="0-#ppt_w/2"/>
                                          </p:val>
                                        </p:tav>
                                        <p:tav tm="100000">
                                          <p:val>
                                            <p:strVal val="#ppt_x"/>
                                          </p:val>
                                        </p:tav>
                                      </p:tavLst>
                                    </p:anim>
                                    <p:anim calcmode="lin" valueType="num">
                                      <p:cBhvr additive="base">
                                        <p:cTn id="8" dur="500" fill="hold"/>
                                        <p:tgtEl>
                                          <p:spTgt spid="15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58"/>
                                        </p:tgtEl>
                                        <p:attrNameLst>
                                          <p:attrName>style.visibility</p:attrName>
                                        </p:attrNameLst>
                                      </p:cBhvr>
                                      <p:to>
                                        <p:strVal val="visible"/>
                                      </p:to>
                                    </p:set>
                                    <p:anim calcmode="lin" valueType="num">
                                      <p:cBhvr>
                                        <p:cTn id="12" dur="500" fill="hold"/>
                                        <p:tgtEl>
                                          <p:spTgt spid="58"/>
                                        </p:tgtEl>
                                        <p:attrNameLst>
                                          <p:attrName>ppt_w</p:attrName>
                                        </p:attrNameLst>
                                      </p:cBhvr>
                                      <p:tavLst>
                                        <p:tav tm="0">
                                          <p:val>
                                            <p:fltVal val="0"/>
                                          </p:val>
                                        </p:tav>
                                        <p:tav tm="100000">
                                          <p:val>
                                            <p:strVal val="#ppt_w"/>
                                          </p:val>
                                        </p:tav>
                                      </p:tavLst>
                                    </p:anim>
                                    <p:anim calcmode="lin" valueType="num">
                                      <p:cBhvr>
                                        <p:cTn id="13" dur="500" fill="hold"/>
                                        <p:tgtEl>
                                          <p:spTgt spid="58"/>
                                        </p:tgtEl>
                                        <p:attrNameLst>
                                          <p:attrName>ppt_h</p:attrName>
                                        </p:attrNameLst>
                                      </p:cBhvr>
                                      <p:tavLst>
                                        <p:tav tm="0">
                                          <p:val>
                                            <p:fltVal val="0"/>
                                          </p:val>
                                        </p:tav>
                                        <p:tav tm="100000">
                                          <p:val>
                                            <p:strVal val="#ppt_h"/>
                                          </p:val>
                                        </p:tav>
                                      </p:tavLst>
                                    </p:anim>
                                    <p:animEffect transition="in" filter="fade">
                                      <p:cBhvr>
                                        <p:cTn id="14" dur="500"/>
                                        <p:tgtEl>
                                          <p:spTgt spid="58"/>
                                        </p:tgtEl>
                                      </p:cBhvr>
                                    </p:animEffect>
                                  </p:childTnLst>
                                </p:cTn>
                              </p:par>
                              <p:par>
                                <p:cTn id="15" presetID="2" presetClass="entr" presetSubtype="4" fill="hold" grpId="0" nodeType="withEffect">
                                  <p:stCondLst>
                                    <p:cond delay="0"/>
                                  </p:stCondLst>
                                  <p:childTnLst>
                                    <p:set>
                                      <p:cBhvr>
                                        <p:cTn id="16" dur="1" fill="hold">
                                          <p:stCondLst>
                                            <p:cond delay="0"/>
                                          </p:stCondLst>
                                        </p:cTn>
                                        <p:tgtEl>
                                          <p:spTgt spid="69"/>
                                        </p:tgtEl>
                                        <p:attrNameLst>
                                          <p:attrName>style.visibility</p:attrName>
                                        </p:attrNameLst>
                                      </p:cBhvr>
                                      <p:to>
                                        <p:strVal val="visible"/>
                                      </p:to>
                                    </p:set>
                                    <p:anim calcmode="lin" valueType="num">
                                      <p:cBhvr additive="base">
                                        <p:cTn id="17" dur="500" fill="hold"/>
                                        <p:tgtEl>
                                          <p:spTgt spid="69"/>
                                        </p:tgtEl>
                                        <p:attrNameLst>
                                          <p:attrName>ppt_x</p:attrName>
                                        </p:attrNameLst>
                                      </p:cBhvr>
                                      <p:tavLst>
                                        <p:tav tm="0">
                                          <p:val>
                                            <p:strVal val="#ppt_x"/>
                                          </p:val>
                                        </p:tav>
                                        <p:tav tm="100000">
                                          <p:val>
                                            <p:strVal val="#ppt_x"/>
                                          </p:val>
                                        </p:tav>
                                      </p:tavLst>
                                    </p:anim>
                                    <p:anim calcmode="lin" valueType="num">
                                      <p:cBhvr additive="base">
                                        <p:cTn id="18" dur="500" fill="hold"/>
                                        <p:tgtEl>
                                          <p:spTgt spid="69"/>
                                        </p:tgtEl>
                                        <p:attrNameLst>
                                          <p:attrName>ppt_y</p:attrName>
                                        </p:attrNameLst>
                                      </p:cBhvr>
                                      <p:tavLst>
                                        <p:tav tm="0">
                                          <p:val>
                                            <p:strVal val="1+#ppt_h/2"/>
                                          </p:val>
                                        </p:tav>
                                        <p:tav tm="100000">
                                          <p:val>
                                            <p:strVal val="#ppt_y"/>
                                          </p:val>
                                        </p:tav>
                                      </p:tavLst>
                                    </p:anim>
                                  </p:childTnLst>
                                </p:cTn>
                              </p:par>
                              <p:par>
                                <p:cTn id="19" presetID="2" presetClass="entr" presetSubtype="1" fill="hold" grpId="0" nodeType="withEffect">
                                  <p:stCondLst>
                                    <p:cond delay="0"/>
                                  </p:stCondLst>
                                  <p:childTnLst>
                                    <p:set>
                                      <p:cBhvr>
                                        <p:cTn id="20" dur="1" fill="hold">
                                          <p:stCondLst>
                                            <p:cond delay="0"/>
                                          </p:stCondLst>
                                        </p:cTn>
                                        <p:tgtEl>
                                          <p:spTgt spid="56"/>
                                        </p:tgtEl>
                                        <p:attrNameLst>
                                          <p:attrName>style.visibility</p:attrName>
                                        </p:attrNameLst>
                                      </p:cBhvr>
                                      <p:to>
                                        <p:strVal val="visible"/>
                                      </p:to>
                                    </p:set>
                                    <p:anim calcmode="lin" valueType="num">
                                      <p:cBhvr additive="base">
                                        <p:cTn id="21" dur="500" fill="hold"/>
                                        <p:tgtEl>
                                          <p:spTgt spid="56"/>
                                        </p:tgtEl>
                                        <p:attrNameLst>
                                          <p:attrName>ppt_x</p:attrName>
                                        </p:attrNameLst>
                                      </p:cBhvr>
                                      <p:tavLst>
                                        <p:tav tm="0">
                                          <p:val>
                                            <p:strVal val="#ppt_x"/>
                                          </p:val>
                                        </p:tav>
                                        <p:tav tm="100000">
                                          <p:val>
                                            <p:strVal val="#ppt_x"/>
                                          </p:val>
                                        </p:tav>
                                      </p:tavLst>
                                    </p:anim>
                                    <p:anim calcmode="lin" valueType="num">
                                      <p:cBhvr additive="base">
                                        <p:cTn id="22" dur="500" fill="hold"/>
                                        <p:tgtEl>
                                          <p:spTgt spid="56"/>
                                        </p:tgtEl>
                                        <p:attrNameLst>
                                          <p:attrName>ppt_y</p:attrName>
                                        </p:attrNameLst>
                                      </p:cBhvr>
                                      <p:tavLst>
                                        <p:tav tm="0">
                                          <p:val>
                                            <p:strVal val="0-#ppt_h/2"/>
                                          </p:val>
                                        </p:tav>
                                        <p:tav tm="100000">
                                          <p:val>
                                            <p:strVal val="#ppt_y"/>
                                          </p:val>
                                        </p:tav>
                                      </p:tavLst>
                                    </p:anim>
                                  </p:childTnLst>
                                </p:cTn>
                              </p:par>
                              <p:par>
                                <p:cTn id="23" presetID="53" presetClass="entr" presetSubtype="16" fill="hold" nodeType="withEffect">
                                  <p:stCondLst>
                                    <p:cond delay="0"/>
                                  </p:stCondLst>
                                  <p:childTnLst>
                                    <p:set>
                                      <p:cBhvr>
                                        <p:cTn id="24" dur="1" fill="hold">
                                          <p:stCondLst>
                                            <p:cond delay="0"/>
                                          </p:stCondLst>
                                        </p:cTn>
                                        <p:tgtEl>
                                          <p:spTgt spid="99"/>
                                        </p:tgtEl>
                                        <p:attrNameLst>
                                          <p:attrName>style.visibility</p:attrName>
                                        </p:attrNameLst>
                                      </p:cBhvr>
                                      <p:to>
                                        <p:strVal val="visible"/>
                                      </p:to>
                                    </p:set>
                                    <p:anim calcmode="lin" valueType="num">
                                      <p:cBhvr>
                                        <p:cTn id="25" dur="500" fill="hold"/>
                                        <p:tgtEl>
                                          <p:spTgt spid="99"/>
                                        </p:tgtEl>
                                        <p:attrNameLst>
                                          <p:attrName>ppt_w</p:attrName>
                                        </p:attrNameLst>
                                      </p:cBhvr>
                                      <p:tavLst>
                                        <p:tav tm="0">
                                          <p:val>
                                            <p:fltVal val="0"/>
                                          </p:val>
                                        </p:tav>
                                        <p:tav tm="100000">
                                          <p:val>
                                            <p:strVal val="#ppt_w"/>
                                          </p:val>
                                        </p:tav>
                                      </p:tavLst>
                                    </p:anim>
                                    <p:anim calcmode="lin" valueType="num">
                                      <p:cBhvr>
                                        <p:cTn id="26" dur="500" fill="hold"/>
                                        <p:tgtEl>
                                          <p:spTgt spid="99"/>
                                        </p:tgtEl>
                                        <p:attrNameLst>
                                          <p:attrName>ppt_h</p:attrName>
                                        </p:attrNameLst>
                                      </p:cBhvr>
                                      <p:tavLst>
                                        <p:tav tm="0">
                                          <p:val>
                                            <p:fltVal val="0"/>
                                          </p:val>
                                        </p:tav>
                                        <p:tav tm="100000">
                                          <p:val>
                                            <p:strVal val="#ppt_h"/>
                                          </p:val>
                                        </p:tav>
                                      </p:tavLst>
                                    </p:anim>
                                    <p:animEffect transition="in" filter="fade">
                                      <p:cBhvr>
                                        <p:cTn id="27" dur="500"/>
                                        <p:tgtEl>
                                          <p:spTgt spid="99"/>
                                        </p:tgtEl>
                                      </p:cBhvr>
                                    </p:animEffect>
                                  </p:childTnLst>
                                </p:cTn>
                              </p:par>
                              <p:par>
                                <p:cTn id="28" presetID="53" presetClass="entr" presetSubtype="16" fill="hold" nodeType="withEffect">
                                  <p:stCondLst>
                                    <p:cond delay="0"/>
                                  </p:stCondLst>
                                  <p:childTnLst>
                                    <p:set>
                                      <p:cBhvr>
                                        <p:cTn id="29" dur="1" fill="hold">
                                          <p:stCondLst>
                                            <p:cond delay="0"/>
                                          </p:stCondLst>
                                        </p:cTn>
                                        <p:tgtEl>
                                          <p:spTgt spid="81"/>
                                        </p:tgtEl>
                                        <p:attrNameLst>
                                          <p:attrName>style.visibility</p:attrName>
                                        </p:attrNameLst>
                                      </p:cBhvr>
                                      <p:to>
                                        <p:strVal val="visible"/>
                                      </p:to>
                                    </p:set>
                                    <p:anim calcmode="lin" valueType="num">
                                      <p:cBhvr>
                                        <p:cTn id="30" dur="500" fill="hold"/>
                                        <p:tgtEl>
                                          <p:spTgt spid="81"/>
                                        </p:tgtEl>
                                        <p:attrNameLst>
                                          <p:attrName>ppt_w</p:attrName>
                                        </p:attrNameLst>
                                      </p:cBhvr>
                                      <p:tavLst>
                                        <p:tav tm="0">
                                          <p:val>
                                            <p:fltVal val="0"/>
                                          </p:val>
                                        </p:tav>
                                        <p:tav tm="100000">
                                          <p:val>
                                            <p:strVal val="#ppt_w"/>
                                          </p:val>
                                        </p:tav>
                                      </p:tavLst>
                                    </p:anim>
                                    <p:anim calcmode="lin" valueType="num">
                                      <p:cBhvr>
                                        <p:cTn id="31" dur="500" fill="hold"/>
                                        <p:tgtEl>
                                          <p:spTgt spid="81"/>
                                        </p:tgtEl>
                                        <p:attrNameLst>
                                          <p:attrName>ppt_h</p:attrName>
                                        </p:attrNameLst>
                                      </p:cBhvr>
                                      <p:tavLst>
                                        <p:tav tm="0">
                                          <p:val>
                                            <p:fltVal val="0"/>
                                          </p:val>
                                        </p:tav>
                                        <p:tav tm="100000">
                                          <p:val>
                                            <p:strVal val="#ppt_h"/>
                                          </p:val>
                                        </p:tav>
                                      </p:tavLst>
                                    </p:anim>
                                    <p:animEffect transition="in" filter="fade">
                                      <p:cBhvr>
                                        <p:cTn id="32" dur="500"/>
                                        <p:tgtEl>
                                          <p:spTgt spid="81"/>
                                        </p:tgtEl>
                                      </p:cBhvr>
                                    </p:animEffect>
                                  </p:childTnLst>
                                </p:cTn>
                              </p:par>
                              <p:par>
                                <p:cTn id="33" presetID="53" presetClass="entr" presetSubtype="16" fill="hold" nodeType="withEffect">
                                  <p:stCondLst>
                                    <p:cond delay="0"/>
                                  </p:stCondLst>
                                  <p:childTnLst>
                                    <p:set>
                                      <p:cBhvr>
                                        <p:cTn id="34" dur="1" fill="hold">
                                          <p:stCondLst>
                                            <p:cond delay="0"/>
                                          </p:stCondLst>
                                        </p:cTn>
                                        <p:tgtEl>
                                          <p:spTgt spid="86"/>
                                        </p:tgtEl>
                                        <p:attrNameLst>
                                          <p:attrName>style.visibility</p:attrName>
                                        </p:attrNameLst>
                                      </p:cBhvr>
                                      <p:to>
                                        <p:strVal val="visible"/>
                                      </p:to>
                                    </p:set>
                                    <p:anim calcmode="lin" valueType="num">
                                      <p:cBhvr>
                                        <p:cTn id="35" dur="500" fill="hold"/>
                                        <p:tgtEl>
                                          <p:spTgt spid="86"/>
                                        </p:tgtEl>
                                        <p:attrNameLst>
                                          <p:attrName>ppt_w</p:attrName>
                                        </p:attrNameLst>
                                      </p:cBhvr>
                                      <p:tavLst>
                                        <p:tav tm="0">
                                          <p:val>
                                            <p:fltVal val="0"/>
                                          </p:val>
                                        </p:tav>
                                        <p:tav tm="100000">
                                          <p:val>
                                            <p:strVal val="#ppt_w"/>
                                          </p:val>
                                        </p:tav>
                                      </p:tavLst>
                                    </p:anim>
                                    <p:anim calcmode="lin" valueType="num">
                                      <p:cBhvr>
                                        <p:cTn id="36" dur="500" fill="hold"/>
                                        <p:tgtEl>
                                          <p:spTgt spid="86"/>
                                        </p:tgtEl>
                                        <p:attrNameLst>
                                          <p:attrName>ppt_h</p:attrName>
                                        </p:attrNameLst>
                                      </p:cBhvr>
                                      <p:tavLst>
                                        <p:tav tm="0">
                                          <p:val>
                                            <p:fltVal val="0"/>
                                          </p:val>
                                        </p:tav>
                                        <p:tav tm="100000">
                                          <p:val>
                                            <p:strVal val="#ppt_h"/>
                                          </p:val>
                                        </p:tav>
                                      </p:tavLst>
                                    </p:anim>
                                    <p:animEffect transition="in" filter="fade">
                                      <p:cBhvr>
                                        <p:cTn id="37" dur="500"/>
                                        <p:tgtEl>
                                          <p:spTgt spid="86"/>
                                        </p:tgtEl>
                                      </p:cBhvr>
                                    </p:animEffect>
                                  </p:childTnLst>
                                </p:cTn>
                              </p:par>
                              <p:par>
                                <p:cTn id="38" presetID="53" presetClass="entr" presetSubtype="16" fill="hold" nodeType="withEffect">
                                  <p:stCondLst>
                                    <p:cond delay="0"/>
                                  </p:stCondLst>
                                  <p:childTnLst>
                                    <p:set>
                                      <p:cBhvr>
                                        <p:cTn id="39" dur="1" fill="hold">
                                          <p:stCondLst>
                                            <p:cond delay="0"/>
                                          </p:stCondLst>
                                        </p:cTn>
                                        <p:tgtEl>
                                          <p:spTgt spid="89"/>
                                        </p:tgtEl>
                                        <p:attrNameLst>
                                          <p:attrName>style.visibility</p:attrName>
                                        </p:attrNameLst>
                                      </p:cBhvr>
                                      <p:to>
                                        <p:strVal val="visible"/>
                                      </p:to>
                                    </p:set>
                                    <p:anim calcmode="lin" valueType="num">
                                      <p:cBhvr>
                                        <p:cTn id="40" dur="500" fill="hold"/>
                                        <p:tgtEl>
                                          <p:spTgt spid="89"/>
                                        </p:tgtEl>
                                        <p:attrNameLst>
                                          <p:attrName>ppt_w</p:attrName>
                                        </p:attrNameLst>
                                      </p:cBhvr>
                                      <p:tavLst>
                                        <p:tav tm="0">
                                          <p:val>
                                            <p:fltVal val="0"/>
                                          </p:val>
                                        </p:tav>
                                        <p:tav tm="100000">
                                          <p:val>
                                            <p:strVal val="#ppt_w"/>
                                          </p:val>
                                        </p:tav>
                                      </p:tavLst>
                                    </p:anim>
                                    <p:anim calcmode="lin" valueType="num">
                                      <p:cBhvr>
                                        <p:cTn id="41" dur="500" fill="hold"/>
                                        <p:tgtEl>
                                          <p:spTgt spid="89"/>
                                        </p:tgtEl>
                                        <p:attrNameLst>
                                          <p:attrName>ppt_h</p:attrName>
                                        </p:attrNameLst>
                                      </p:cBhvr>
                                      <p:tavLst>
                                        <p:tav tm="0">
                                          <p:val>
                                            <p:fltVal val="0"/>
                                          </p:val>
                                        </p:tav>
                                        <p:tav tm="100000">
                                          <p:val>
                                            <p:strVal val="#ppt_h"/>
                                          </p:val>
                                        </p:tav>
                                      </p:tavLst>
                                    </p:anim>
                                    <p:animEffect transition="in" filter="fade">
                                      <p:cBhvr>
                                        <p:cTn id="42" dur="500"/>
                                        <p:tgtEl>
                                          <p:spTgt spid="89"/>
                                        </p:tgtEl>
                                      </p:cBhvr>
                                    </p:animEffect>
                                  </p:childTnLst>
                                </p:cTn>
                              </p:par>
                              <p:par>
                                <p:cTn id="43" presetID="2" presetClass="entr" presetSubtype="1" fill="hold" grpId="0" nodeType="withEffect">
                                  <p:stCondLst>
                                    <p:cond delay="0"/>
                                  </p:stCondLst>
                                  <p:childTnLst>
                                    <p:set>
                                      <p:cBhvr>
                                        <p:cTn id="44" dur="1" fill="hold">
                                          <p:stCondLst>
                                            <p:cond delay="0"/>
                                          </p:stCondLst>
                                        </p:cTn>
                                        <p:tgtEl>
                                          <p:spTgt spid="75"/>
                                        </p:tgtEl>
                                        <p:attrNameLst>
                                          <p:attrName>style.visibility</p:attrName>
                                        </p:attrNameLst>
                                      </p:cBhvr>
                                      <p:to>
                                        <p:strVal val="visible"/>
                                      </p:to>
                                    </p:set>
                                    <p:anim calcmode="lin" valueType="num">
                                      <p:cBhvr additive="base">
                                        <p:cTn id="45" dur="500" fill="hold"/>
                                        <p:tgtEl>
                                          <p:spTgt spid="75"/>
                                        </p:tgtEl>
                                        <p:attrNameLst>
                                          <p:attrName>ppt_x</p:attrName>
                                        </p:attrNameLst>
                                      </p:cBhvr>
                                      <p:tavLst>
                                        <p:tav tm="0">
                                          <p:val>
                                            <p:strVal val="#ppt_x"/>
                                          </p:val>
                                        </p:tav>
                                        <p:tav tm="100000">
                                          <p:val>
                                            <p:strVal val="#ppt_x"/>
                                          </p:val>
                                        </p:tav>
                                      </p:tavLst>
                                    </p:anim>
                                    <p:anim calcmode="lin" valueType="num">
                                      <p:cBhvr additive="base">
                                        <p:cTn id="46" dur="500" fill="hold"/>
                                        <p:tgtEl>
                                          <p:spTgt spid="75"/>
                                        </p:tgtEl>
                                        <p:attrNameLst>
                                          <p:attrName>ppt_y</p:attrName>
                                        </p:attrNameLst>
                                      </p:cBhvr>
                                      <p:tavLst>
                                        <p:tav tm="0">
                                          <p:val>
                                            <p:strVal val="0-#ppt_h/2"/>
                                          </p:val>
                                        </p:tav>
                                        <p:tav tm="100000">
                                          <p:val>
                                            <p:strVal val="#ppt_y"/>
                                          </p:val>
                                        </p:tav>
                                      </p:tavLst>
                                    </p:anim>
                                  </p:childTnLst>
                                </p:cTn>
                              </p:par>
                              <p:par>
                                <p:cTn id="47" presetID="2" presetClass="entr" presetSubtype="1" fill="hold" grpId="0" nodeType="withEffect">
                                  <p:stCondLst>
                                    <p:cond delay="0"/>
                                  </p:stCondLst>
                                  <p:childTnLst>
                                    <p:set>
                                      <p:cBhvr>
                                        <p:cTn id="48" dur="1" fill="hold">
                                          <p:stCondLst>
                                            <p:cond delay="0"/>
                                          </p:stCondLst>
                                        </p:cTn>
                                        <p:tgtEl>
                                          <p:spTgt spid="72"/>
                                        </p:tgtEl>
                                        <p:attrNameLst>
                                          <p:attrName>style.visibility</p:attrName>
                                        </p:attrNameLst>
                                      </p:cBhvr>
                                      <p:to>
                                        <p:strVal val="visible"/>
                                      </p:to>
                                    </p:set>
                                    <p:anim calcmode="lin" valueType="num">
                                      <p:cBhvr additive="base">
                                        <p:cTn id="49" dur="500" fill="hold"/>
                                        <p:tgtEl>
                                          <p:spTgt spid="72"/>
                                        </p:tgtEl>
                                        <p:attrNameLst>
                                          <p:attrName>ppt_x</p:attrName>
                                        </p:attrNameLst>
                                      </p:cBhvr>
                                      <p:tavLst>
                                        <p:tav tm="0">
                                          <p:val>
                                            <p:strVal val="#ppt_x"/>
                                          </p:val>
                                        </p:tav>
                                        <p:tav tm="100000">
                                          <p:val>
                                            <p:strVal val="#ppt_x"/>
                                          </p:val>
                                        </p:tav>
                                      </p:tavLst>
                                    </p:anim>
                                    <p:anim calcmode="lin" valueType="num">
                                      <p:cBhvr additive="base">
                                        <p:cTn id="50" dur="500" fill="hold"/>
                                        <p:tgtEl>
                                          <p:spTgt spid="72"/>
                                        </p:tgtEl>
                                        <p:attrNameLst>
                                          <p:attrName>ppt_y</p:attrName>
                                        </p:attrNameLst>
                                      </p:cBhvr>
                                      <p:tavLst>
                                        <p:tav tm="0">
                                          <p:val>
                                            <p:strVal val="0-#ppt_h/2"/>
                                          </p:val>
                                        </p:tav>
                                        <p:tav tm="100000">
                                          <p:val>
                                            <p:strVal val="#ppt_y"/>
                                          </p:val>
                                        </p:tav>
                                      </p:tavLst>
                                    </p:anim>
                                  </p:childTnLst>
                                </p:cTn>
                              </p:par>
                              <p:par>
                                <p:cTn id="51" presetID="2" presetClass="entr" presetSubtype="4" fill="hold" grpId="0" nodeType="withEffect">
                                  <p:stCondLst>
                                    <p:cond delay="0"/>
                                  </p:stCondLst>
                                  <p:childTnLst>
                                    <p:set>
                                      <p:cBhvr>
                                        <p:cTn id="52" dur="1" fill="hold">
                                          <p:stCondLst>
                                            <p:cond delay="0"/>
                                          </p:stCondLst>
                                        </p:cTn>
                                        <p:tgtEl>
                                          <p:spTgt spid="76"/>
                                        </p:tgtEl>
                                        <p:attrNameLst>
                                          <p:attrName>style.visibility</p:attrName>
                                        </p:attrNameLst>
                                      </p:cBhvr>
                                      <p:to>
                                        <p:strVal val="visible"/>
                                      </p:to>
                                    </p:set>
                                    <p:anim calcmode="lin" valueType="num">
                                      <p:cBhvr additive="base">
                                        <p:cTn id="53" dur="500" fill="hold"/>
                                        <p:tgtEl>
                                          <p:spTgt spid="76"/>
                                        </p:tgtEl>
                                        <p:attrNameLst>
                                          <p:attrName>ppt_x</p:attrName>
                                        </p:attrNameLst>
                                      </p:cBhvr>
                                      <p:tavLst>
                                        <p:tav tm="0">
                                          <p:val>
                                            <p:strVal val="#ppt_x"/>
                                          </p:val>
                                        </p:tav>
                                        <p:tav tm="100000">
                                          <p:val>
                                            <p:strVal val="#ppt_x"/>
                                          </p:val>
                                        </p:tav>
                                      </p:tavLst>
                                    </p:anim>
                                    <p:anim calcmode="lin" valueType="num">
                                      <p:cBhvr additive="base">
                                        <p:cTn id="54" dur="500" fill="hold"/>
                                        <p:tgtEl>
                                          <p:spTgt spid="76"/>
                                        </p:tgtEl>
                                        <p:attrNameLst>
                                          <p:attrName>ppt_y</p:attrName>
                                        </p:attrNameLst>
                                      </p:cBhvr>
                                      <p:tavLst>
                                        <p:tav tm="0">
                                          <p:val>
                                            <p:strVal val="1+#ppt_h/2"/>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53" presetClass="entr" presetSubtype="16" fill="hold" nodeType="clickEffect">
                                  <p:stCondLst>
                                    <p:cond delay="0"/>
                                  </p:stCondLst>
                                  <p:childTnLst>
                                    <p:set>
                                      <p:cBhvr>
                                        <p:cTn id="58" dur="1" fill="hold">
                                          <p:stCondLst>
                                            <p:cond delay="0"/>
                                          </p:stCondLst>
                                        </p:cTn>
                                        <p:tgtEl>
                                          <p:spTgt spid="51"/>
                                        </p:tgtEl>
                                        <p:attrNameLst>
                                          <p:attrName>style.visibility</p:attrName>
                                        </p:attrNameLst>
                                      </p:cBhvr>
                                      <p:to>
                                        <p:strVal val="visible"/>
                                      </p:to>
                                    </p:set>
                                    <p:anim calcmode="lin" valueType="num">
                                      <p:cBhvr>
                                        <p:cTn id="59" dur="500" fill="hold"/>
                                        <p:tgtEl>
                                          <p:spTgt spid="51"/>
                                        </p:tgtEl>
                                        <p:attrNameLst>
                                          <p:attrName>ppt_w</p:attrName>
                                        </p:attrNameLst>
                                      </p:cBhvr>
                                      <p:tavLst>
                                        <p:tav tm="0">
                                          <p:val>
                                            <p:fltVal val="0"/>
                                          </p:val>
                                        </p:tav>
                                        <p:tav tm="100000">
                                          <p:val>
                                            <p:strVal val="#ppt_w"/>
                                          </p:val>
                                        </p:tav>
                                      </p:tavLst>
                                    </p:anim>
                                    <p:anim calcmode="lin" valueType="num">
                                      <p:cBhvr>
                                        <p:cTn id="60" dur="500" fill="hold"/>
                                        <p:tgtEl>
                                          <p:spTgt spid="51"/>
                                        </p:tgtEl>
                                        <p:attrNameLst>
                                          <p:attrName>ppt_h</p:attrName>
                                        </p:attrNameLst>
                                      </p:cBhvr>
                                      <p:tavLst>
                                        <p:tav tm="0">
                                          <p:val>
                                            <p:fltVal val="0"/>
                                          </p:val>
                                        </p:tav>
                                        <p:tav tm="100000">
                                          <p:val>
                                            <p:strVal val="#ppt_h"/>
                                          </p:val>
                                        </p:tav>
                                      </p:tavLst>
                                    </p:anim>
                                    <p:animEffect transition="in" filter="fade">
                                      <p:cBhvr>
                                        <p:cTn id="61" dur="500"/>
                                        <p:tgtEl>
                                          <p:spTgt spid="51"/>
                                        </p:tgtEl>
                                      </p:cBhvr>
                                    </p:animEffect>
                                  </p:childTnLst>
                                </p:cTn>
                              </p:par>
                            </p:childTnLst>
                          </p:cTn>
                        </p:par>
                      </p:childTnLst>
                    </p:cTn>
                  </p:par>
                  <p:par>
                    <p:cTn id="62" fill="hold">
                      <p:stCondLst>
                        <p:cond delay="indefinite"/>
                      </p:stCondLst>
                      <p:childTnLst>
                        <p:par>
                          <p:cTn id="63" fill="hold">
                            <p:stCondLst>
                              <p:cond delay="0"/>
                            </p:stCondLst>
                            <p:childTnLst>
                              <p:par>
                                <p:cTn id="64" presetID="2" presetClass="entr" presetSubtype="2" fill="hold" grpId="0" nodeType="clickEffect">
                                  <p:stCondLst>
                                    <p:cond delay="0"/>
                                  </p:stCondLst>
                                  <p:childTnLst>
                                    <p:set>
                                      <p:cBhvr>
                                        <p:cTn id="65" dur="1" fill="hold">
                                          <p:stCondLst>
                                            <p:cond delay="0"/>
                                          </p:stCondLst>
                                        </p:cTn>
                                        <p:tgtEl>
                                          <p:spTgt spid="77"/>
                                        </p:tgtEl>
                                        <p:attrNameLst>
                                          <p:attrName>style.visibility</p:attrName>
                                        </p:attrNameLst>
                                      </p:cBhvr>
                                      <p:to>
                                        <p:strVal val="visible"/>
                                      </p:to>
                                    </p:set>
                                    <p:anim calcmode="lin" valueType="num">
                                      <p:cBhvr additive="base">
                                        <p:cTn id="66" dur="500" fill="hold"/>
                                        <p:tgtEl>
                                          <p:spTgt spid="77"/>
                                        </p:tgtEl>
                                        <p:attrNameLst>
                                          <p:attrName>ppt_x</p:attrName>
                                        </p:attrNameLst>
                                      </p:cBhvr>
                                      <p:tavLst>
                                        <p:tav tm="0">
                                          <p:val>
                                            <p:strVal val="1+#ppt_w/2"/>
                                          </p:val>
                                        </p:tav>
                                        <p:tav tm="100000">
                                          <p:val>
                                            <p:strVal val="#ppt_x"/>
                                          </p:val>
                                        </p:tav>
                                      </p:tavLst>
                                    </p:anim>
                                    <p:anim calcmode="lin" valueType="num">
                                      <p:cBhvr additive="base">
                                        <p:cTn id="67" dur="500" fill="hold"/>
                                        <p:tgtEl>
                                          <p:spTgt spid="77"/>
                                        </p:tgtEl>
                                        <p:attrNameLst>
                                          <p:attrName>ppt_y</p:attrName>
                                        </p:attrNameLst>
                                      </p:cBhvr>
                                      <p:tavLst>
                                        <p:tav tm="0">
                                          <p:val>
                                            <p:strVal val="#ppt_y"/>
                                          </p:val>
                                        </p:tav>
                                        <p:tav tm="100000">
                                          <p:val>
                                            <p:strVal val="#ppt_y"/>
                                          </p:val>
                                        </p:tav>
                                      </p:tavLst>
                                    </p:anim>
                                  </p:childTnLst>
                                </p:cTn>
                              </p:par>
                            </p:childTnLst>
                          </p:cTn>
                        </p:par>
                      </p:childTnLst>
                    </p:cTn>
                  </p:par>
                  <p:par>
                    <p:cTn id="68" fill="hold">
                      <p:stCondLst>
                        <p:cond delay="indefinite"/>
                      </p:stCondLst>
                      <p:childTnLst>
                        <p:par>
                          <p:cTn id="69" fill="hold">
                            <p:stCondLst>
                              <p:cond delay="0"/>
                            </p:stCondLst>
                            <p:childTnLst>
                              <p:par>
                                <p:cTn id="70" presetID="2" presetClass="entr" presetSubtype="2" fill="hold" grpId="0" nodeType="clickEffect">
                                  <p:stCondLst>
                                    <p:cond delay="0"/>
                                  </p:stCondLst>
                                  <p:childTnLst>
                                    <p:set>
                                      <p:cBhvr>
                                        <p:cTn id="71" dur="1" fill="hold">
                                          <p:stCondLst>
                                            <p:cond delay="0"/>
                                          </p:stCondLst>
                                        </p:cTn>
                                        <p:tgtEl>
                                          <p:spTgt spid="80"/>
                                        </p:tgtEl>
                                        <p:attrNameLst>
                                          <p:attrName>style.visibility</p:attrName>
                                        </p:attrNameLst>
                                      </p:cBhvr>
                                      <p:to>
                                        <p:strVal val="visible"/>
                                      </p:to>
                                    </p:set>
                                    <p:anim calcmode="lin" valueType="num">
                                      <p:cBhvr additive="base">
                                        <p:cTn id="72" dur="500" fill="hold"/>
                                        <p:tgtEl>
                                          <p:spTgt spid="80"/>
                                        </p:tgtEl>
                                        <p:attrNameLst>
                                          <p:attrName>ppt_x</p:attrName>
                                        </p:attrNameLst>
                                      </p:cBhvr>
                                      <p:tavLst>
                                        <p:tav tm="0">
                                          <p:val>
                                            <p:strVal val="1+#ppt_w/2"/>
                                          </p:val>
                                        </p:tav>
                                        <p:tav tm="100000">
                                          <p:val>
                                            <p:strVal val="#ppt_x"/>
                                          </p:val>
                                        </p:tav>
                                      </p:tavLst>
                                    </p:anim>
                                    <p:anim calcmode="lin" valueType="num">
                                      <p:cBhvr additive="base">
                                        <p:cTn id="73" dur="500" fill="hold"/>
                                        <p:tgtEl>
                                          <p:spTgt spid="8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animBg="1"/>
      <p:bldP spid="69" grpId="0" animBg="1"/>
      <p:bldP spid="72" grpId="0" animBg="1"/>
      <p:bldP spid="75" grpId="0" animBg="1"/>
      <p:bldP spid="76" grpId="0" animBg="1"/>
      <p:bldP spid="77" grpId="0"/>
      <p:bldP spid="80"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_矩形 91"/>
          <p:cNvSpPr/>
          <p:nvPr>
            <p:custDataLst>
              <p:tags r:id="rId1"/>
            </p:custDataLst>
          </p:nvPr>
        </p:nvSpPr>
        <p:spPr>
          <a:xfrm>
            <a:off x="2372625" y="2934984"/>
            <a:ext cx="4479111" cy="369332"/>
          </a:xfrm>
          <a:prstGeom prst="rect">
            <a:avLst/>
          </a:prstGeom>
        </p:spPr>
        <p:txBody>
          <a:bodyPr wrap="none">
            <a:spAutoFit/>
          </a:bodyPr>
          <a:lstStyle/>
          <a:p>
            <a:r>
              <a:rPr lang="zh-CN" altLang="en-US" dirty="0">
                <a:solidFill>
                  <a:schemeClr val="bg1"/>
                </a:solidFill>
                <a:latin typeface="微软雅黑" panose="020B0503020204020204" charset="-122"/>
                <a:ea typeface="微软雅黑" panose="020B0503020204020204" charset="-122"/>
                <a:cs typeface="微软雅黑" panose="020B0503020204020204" charset="-122"/>
              </a:rPr>
              <a:t>工作计划 </a:t>
            </a:r>
            <a:r>
              <a:rPr lang="en-US" altLang="zh-CN" dirty="0" smtClean="0">
                <a:solidFill>
                  <a:schemeClr val="bg1"/>
                </a:solidFill>
                <a:latin typeface="微软雅黑" panose="020B0503020204020204" charset="-122"/>
                <a:ea typeface="微软雅黑" panose="020B0503020204020204" charset="-122"/>
                <a:cs typeface="微软雅黑" panose="020B0503020204020204" charset="-122"/>
              </a:rPr>
              <a:t>| </a:t>
            </a:r>
            <a:r>
              <a:rPr lang="zh-CN" altLang="en-US" dirty="0">
                <a:solidFill>
                  <a:schemeClr val="bg1"/>
                </a:solidFill>
                <a:latin typeface="微软雅黑" panose="020B0503020204020204" charset="-122"/>
                <a:ea typeface="微软雅黑" panose="020B0503020204020204" charset="-122"/>
                <a:cs typeface="微软雅黑" panose="020B0503020204020204" charset="-122"/>
              </a:rPr>
              <a:t>指标汇报 </a:t>
            </a:r>
            <a:r>
              <a:rPr lang="en-US" altLang="zh-CN" dirty="0">
                <a:solidFill>
                  <a:schemeClr val="bg1"/>
                </a:solidFill>
                <a:latin typeface="微软雅黑" panose="020B0503020204020204" charset="-122"/>
                <a:ea typeface="微软雅黑" panose="020B0503020204020204" charset="-122"/>
                <a:cs typeface="微软雅黑" panose="020B0503020204020204" charset="-122"/>
              </a:rPr>
              <a:t>| </a:t>
            </a:r>
            <a:r>
              <a:rPr lang="zh-CN" altLang="en-US" dirty="0">
                <a:solidFill>
                  <a:schemeClr val="bg1"/>
                </a:solidFill>
                <a:latin typeface="微软雅黑" panose="020B0503020204020204" charset="-122"/>
                <a:ea typeface="微软雅黑" panose="020B0503020204020204" charset="-122"/>
                <a:cs typeface="微软雅黑" panose="020B0503020204020204" charset="-122"/>
              </a:rPr>
              <a:t>总结汇报 </a:t>
            </a:r>
            <a:r>
              <a:rPr lang="en-US" altLang="zh-CN" dirty="0">
                <a:solidFill>
                  <a:schemeClr val="bg1"/>
                </a:solidFill>
                <a:latin typeface="微软雅黑" panose="020B0503020204020204" charset="-122"/>
                <a:ea typeface="微软雅黑" panose="020B0503020204020204" charset="-122"/>
                <a:cs typeface="微软雅黑" panose="020B0503020204020204" charset="-122"/>
              </a:rPr>
              <a:t>| </a:t>
            </a:r>
            <a:r>
              <a:rPr lang="zh-CN" altLang="en-US" dirty="0">
                <a:solidFill>
                  <a:schemeClr val="bg1"/>
                </a:solidFill>
                <a:latin typeface="微软雅黑" panose="020B0503020204020204" charset="-122"/>
                <a:ea typeface="微软雅黑" panose="020B0503020204020204" charset="-122"/>
                <a:cs typeface="微软雅黑" panose="020B0503020204020204" charset="-122"/>
              </a:rPr>
              <a:t>年度总结</a:t>
            </a:r>
            <a:endParaRPr lang="zh-CN" altLang="en-US" dirty="0">
              <a:solidFill>
                <a:schemeClr val="bg1"/>
              </a:solidFill>
              <a:latin typeface="微软雅黑" panose="020B0503020204020204" charset="-122"/>
              <a:ea typeface="微软雅黑" panose="020B0503020204020204" charset="-122"/>
              <a:cs typeface="微软雅黑" panose="020B0503020204020204" charset="-122"/>
            </a:endParaRPr>
          </a:p>
        </p:txBody>
      </p:sp>
      <p:sp>
        <p:nvSpPr>
          <p:cNvPr id="3" name="PA_文本框 198"/>
          <p:cNvSpPr txBox="1">
            <a:spLocks noChangeArrowheads="1"/>
          </p:cNvSpPr>
          <p:nvPr>
            <p:custDataLst>
              <p:tags r:id="rId2"/>
            </p:custDataLst>
          </p:nvPr>
        </p:nvSpPr>
        <p:spPr bwMode="ltGray">
          <a:xfrm>
            <a:off x="552819" y="1866783"/>
            <a:ext cx="6421468" cy="1005793"/>
          </a:xfrm>
          <a:prstGeom prst="rect">
            <a:avLst/>
          </a:prstGeom>
          <a:noFill/>
          <a:ln>
            <a:noFill/>
          </a:ln>
          <a:effectLst/>
        </p:spPr>
        <p:txBody>
          <a:bodyPr wrap="square" lIns="81667" tIns="40833" rIns="81667" bIns="40833">
            <a:spAutoFit/>
          </a:bodyPr>
          <a:lstStyle>
            <a:lvl1pPr algn="l" defTabSz="815975" fontAlgn="base">
              <a:defRPr>
                <a:solidFill>
                  <a:schemeClr val="tx1"/>
                </a:solidFill>
                <a:latin typeface="Arial" panose="020B0604020202020204" pitchFamily="34" charset="0"/>
              </a:defRPr>
            </a:lvl1pPr>
            <a:lvl2pPr marL="408305" algn="l" defTabSz="815975" fontAlgn="base">
              <a:defRPr>
                <a:solidFill>
                  <a:schemeClr val="tx1"/>
                </a:solidFill>
                <a:latin typeface="Arial" panose="020B0604020202020204" pitchFamily="34" charset="0"/>
              </a:defRPr>
            </a:lvl2pPr>
            <a:lvl3pPr marL="815975" algn="l" defTabSz="815975" fontAlgn="base">
              <a:defRPr>
                <a:solidFill>
                  <a:schemeClr val="tx1"/>
                </a:solidFill>
                <a:latin typeface="Arial" panose="020B0604020202020204" pitchFamily="34" charset="0"/>
              </a:defRPr>
            </a:lvl3pPr>
            <a:lvl4pPr marL="1225550" algn="l" defTabSz="815975" fontAlgn="base">
              <a:defRPr>
                <a:solidFill>
                  <a:schemeClr val="tx1"/>
                </a:solidFill>
                <a:latin typeface="Arial" panose="020B0604020202020204" pitchFamily="34" charset="0"/>
              </a:defRPr>
            </a:lvl4pPr>
            <a:lvl5pPr marL="1633855" algn="l" defTabSz="815975" fontAlgn="base">
              <a:defRPr>
                <a:solidFill>
                  <a:schemeClr val="tx1"/>
                </a:solidFill>
                <a:latin typeface="Arial" panose="020B0604020202020204" pitchFamily="34" charset="0"/>
              </a:defRPr>
            </a:lvl5pPr>
            <a:lvl6pPr marL="2091055" defTabSz="815975" fontAlgn="base">
              <a:spcBef>
                <a:spcPct val="0"/>
              </a:spcBef>
              <a:spcAft>
                <a:spcPct val="0"/>
              </a:spcAft>
              <a:defRPr>
                <a:solidFill>
                  <a:schemeClr val="tx1"/>
                </a:solidFill>
                <a:latin typeface="Arial" panose="020B0604020202020204" pitchFamily="34" charset="0"/>
              </a:defRPr>
            </a:lvl6pPr>
            <a:lvl7pPr marL="2548255" defTabSz="815975" fontAlgn="base">
              <a:spcBef>
                <a:spcPct val="0"/>
              </a:spcBef>
              <a:spcAft>
                <a:spcPct val="0"/>
              </a:spcAft>
              <a:defRPr>
                <a:solidFill>
                  <a:schemeClr val="tx1"/>
                </a:solidFill>
                <a:latin typeface="Arial" panose="020B0604020202020204" pitchFamily="34" charset="0"/>
              </a:defRPr>
            </a:lvl7pPr>
            <a:lvl8pPr marL="3005455" defTabSz="815975" fontAlgn="base">
              <a:spcBef>
                <a:spcPct val="0"/>
              </a:spcBef>
              <a:spcAft>
                <a:spcPct val="0"/>
              </a:spcAft>
              <a:defRPr>
                <a:solidFill>
                  <a:schemeClr val="tx1"/>
                </a:solidFill>
                <a:latin typeface="Arial" panose="020B0604020202020204" pitchFamily="34" charset="0"/>
              </a:defRPr>
            </a:lvl8pPr>
            <a:lvl9pPr marL="3462655" defTabSz="815975" fontAlgn="base">
              <a:spcBef>
                <a:spcPct val="0"/>
              </a:spcBef>
              <a:spcAft>
                <a:spcPct val="0"/>
              </a:spcAft>
              <a:defRPr>
                <a:solidFill>
                  <a:schemeClr val="tx1"/>
                </a:solidFill>
                <a:latin typeface="Arial" panose="020B0604020202020204" pitchFamily="34" charset="0"/>
              </a:defRPr>
            </a:lvl9pPr>
          </a:lstStyle>
          <a:p>
            <a:pPr algn="ctr" eaLnBrk="1" hangingPunct="1">
              <a:buClrTx/>
              <a:buSzTx/>
            </a:pPr>
            <a:r>
              <a:rPr lang="zh-CN" altLang="en-US" sz="6000" b="1" dirty="0" smtClean="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rPr>
              <a:t>感谢您的耐心观看</a:t>
            </a:r>
            <a:endParaRPr lang="zh-CN" altLang="en-US" sz="6000" b="1" dirty="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endParaRPr>
          </a:p>
        </p:txBody>
      </p:sp>
      <p:sp>
        <p:nvSpPr>
          <p:cNvPr id="4" name="PA_文本框 198"/>
          <p:cNvSpPr txBox="1">
            <a:spLocks noChangeArrowheads="1"/>
          </p:cNvSpPr>
          <p:nvPr>
            <p:custDataLst>
              <p:tags r:id="rId3"/>
            </p:custDataLst>
          </p:nvPr>
        </p:nvSpPr>
        <p:spPr bwMode="ltGray">
          <a:xfrm>
            <a:off x="3227527" y="481148"/>
            <a:ext cx="3624209" cy="451795"/>
          </a:xfrm>
          <a:prstGeom prst="rect">
            <a:avLst/>
          </a:prstGeom>
          <a:noFill/>
          <a:ln>
            <a:noFill/>
          </a:ln>
          <a:effectLst/>
        </p:spPr>
        <p:txBody>
          <a:bodyPr wrap="square" lIns="81667" tIns="40833" rIns="81667" bIns="40833">
            <a:spAutoFit/>
          </a:bodyPr>
          <a:lstStyle>
            <a:lvl1pPr algn="l" defTabSz="815975" fontAlgn="base">
              <a:defRPr>
                <a:solidFill>
                  <a:schemeClr val="tx1"/>
                </a:solidFill>
                <a:latin typeface="Arial" panose="020B0604020202020204" pitchFamily="34" charset="0"/>
              </a:defRPr>
            </a:lvl1pPr>
            <a:lvl2pPr marL="408305" algn="l" defTabSz="815975" fontAlgn="base">
              <a:defRPr>
                <a:solidFill>
                  <a:schemeClr val="tx1"/>
                </a:solidFill>
                <a:latin typeface="Arial" panose="020B0604020202020204" pitchFamily="34" charset="0"/>
              </a:defRPr>
            </a:lvl2pPr>
            <a:lvl3pPr marL="815975" algn="l" defTabSz="815975" fontAlgn="base">
              <a:defRPr>
                <a:solidFill>
                  <a:schemeClr val="tx1"/>
                </a:solidFill>
                <a:latin typeface="Arial" panose="020B0604020202020204" pitchFamily="34" charset="0"/>
              </a:defRPr>
            </a:lvl3pPr>
            <a:lvl4pPr marL="1225550" algn="l" defTabSz="815975" fontAlgn="base">
              <a:defRPr>
                <a:solidFill>
                  <a:schemeClr val="tx1"/>
                </a:solidFill>
                <a:latin typeface="Arial" panose="020B0604020202020204" pitchFamily="34" charset="0"/>
              </a:defRPr>
            </a:lvl4pPr>
            <a:lvl5pPr marL="1633855" algn="l" defTabSz="815975" fontAlgn="base">
              <a:defRPr>
                <a:solidFill>
                  <a:schemeClr val="tx1"/>
                </a:solidFill>
                <a:latin typeface="Arial" panose="020B0604020202020204" pitchFamily="34" charset="0"/>
              </a:defRPr>
            </a:lvl5pPr>
            <a:lvl6pPr marL="2091055" defTabSz="815975" fontAlgn="base">
              <a:spcBef>
                <a:spcPct val="0"/>
              </a:spcBef>
              <a:spcAft>
                <a:spcPct val="0"/>
              </a:spcAft>
              <a:defRPr>
                <a:solidFill>
                  <a:schemeClr val="tx1"/>
                </a:solidFill>
                <a:latin typeface="Arial" panose="020B0604020202020204" pitchFamily="34" charset="0"/>
              </a:defRPr>
            </a:lvl6pPr>
            <a:lvl7pPr marL="2548255" defTabSz="815975" fontAlgn="base">
              <a:spcBef>
                <a:spcPct val="0"/>
              </a:spcBef>
              <a:spcAft>
                <a:spcPct val="0"/>
              </a:spcAft>
              <a:defRPr>
                <a:solidFill>
                  <a:schemeClr val="tx1"/>
                </a:solidFill>
                <a:latin typeface="Arial" panose="020B0604020202020204" pitchFamily="34" charset="0"/>
              </a:defRPr>
            </a:lvl7pPr>
            <a:lvl8pPr marL="3005455" defTabSz="815975" fontAlgn="base">
              <a:spcBef>
                <a:spcPct val="0"/>
              </a:spcBef>
              <a:spcAft>
                <a:spcPct val="0"/>
              </a:spcAft>
              <a:defRPr>
                <a:solidFill>
                  <a:schemeClr val="tx1"/>
                </a:solidFill>
                <a:latin typeface="Arial" panose="020B0604020202020204" pitchFamily="34" charset="0"/>
              </a:defRPr>
            </a:lvl8pPr>
            <a:lvl9pPr marL="3462655" defTabSz="815975" fontAlgn="base">
              <a:spcBef>
                <a:spcPct val="0"/>
              </a:spcBef>
              <a:spcAft>
                <a:spcPct val="0"/>
              </a:spcAft>
              <a:defRPr>
                <a:solidFill>
                  <a:schemeClr val="tx1"/>
                </a:solidFill>
                <a:latin typeface="Arial" panose="020B0604020202020204" pitchFamily="34" charset="0"/>
              </a:defRPr>
            </a:lvl9pPr>
          </a:lstStyle>
          <a:p>
            <a:pPr algn="ctr" eaLnBrk="1" hangingPunct="1">
              <a:buClrTx/>
              <a:buSzTx/>
            </a:pPr>
            <a:r>
              <a:rPr lang="zh-CN" altLang="en-US" sz="2400" dirty="0" smtClean="0">
                <a:solidFill>
                  <a:schemeClr val="bg1"/>
                </a:solidFill>
                <a:latin typeface="微软雅黑" panose="020B0503020204020204" charset="-122"/>
                <a:ea typeface="微软雅黑" panose="020B0503020204020204" charset="-122"/>
              </a:rPr>
              <a:t>医院或医疗名称在此输入</a:t>
            </a:r>
            <a:endParaRPr lang="zh-CN" altLang="en-US" sz="2400" dirty="0">
              <a:solidFill>
                <a:schemeClr val="bg1"/>
              </a:solidFill>
              <a:latin typeface="微软雅黑" panose="020B0503020204020204" charset="-122"/>
              <a:ea typeface="微软雅黑" panose="020B0503020204020204" charset="-122"/>
            </a:endParaRPr>
          </a:p>
        </p:txBody>
      </p:sp>
      <p:grpSp>
        <p:nvGrpSpPr>
          <p:cNvPr id="5" name="PA_组合 74"/>
          <p:cNvGrpSpPr/>
          <p:nvPr>
            <p:custDataLst>
              <p:tags r:id="rId4"/>
            </p:custDataLst>
          </p:nvPr>
        </p:nvGrpSpPr>
        <p:grpSpPr>
          <a:xfrm>
            <a:off x="3109353" y="1190188"/>
            <a:ext cx="3614811" cy="603335"/>
            <a:chOff x="7598226" y="974057"/>
            <a:chExt cx="3614811" cy="603335"/>
          </a:xfrm>
        </p:grpSpPr>
        <p:grpSp>
          <p:nvGrpSpPr>
            <p:cNvPr id="6" name="组合 5"/>
            <p:cNvGrpSpPr/>
            <p:nvPr/>
          </p:nvGrpSpPr>
          <p:grpSpPr>
            <a:xfrm>
              <a:off x="7598226" y="974057"/>
              <a:ext cx="602129" cy="602129"/>
              <a:chOff x="4092575" y="674688"/>
              <a:chExt cx="3171825" cy="3171825"/>
            </a:xfrm>
          </p:grpSpPr>
          <p:sp>
            <p:nvSpPr>
              <p:cNvPr id="23" name="Oval 10"/>
              <p:cNvSpPr>
                <a:spLocks noChangeArrowheads="1"/>
              </p:cNvSpPr>
              <p:nvPr/>
            </p:nvSpPr>
            <p:spPr bwMode="auto">
              <a:xfrm>
                <a:off x="4092575" y="674688"/>
                <a:ext cx="3171825" cy="3171825"/>
              </a:xfrm>
              <a:prstGeom prst="ellipse">
                <a:avLst/>
              </a:prstGeom>
              <a:solidFill>
                <a:srgbClr val="23B9D6"/>
              </a:solidFill>
              <a:ln>
                <a:solidFill>
                  <a:schemeClr val="bg1"/>
                </a:solidFill>
              </a:ln>
            </p:spPr>
            <p:txBody>
              <a:bodyPr vert="horz" wrap="square" lIns="91440" tIns="45720" rIns="91440" bIns="45720" numCol="1" anchor="t" anchorCtr="0" compatLnSpc="1"/>
              <a:lstStyle/>
              <a:p>
                <a:endParaRPr lang="zh-CN" altLang="en-US">
                  <a:solidFill>
                    <a:schemeClr val="bg1"/>
                  </a:solidFill>
                </a:endParaRPr>
              </a:p>
            </p:txBody>
          </p:sp>
          <p:grpSp>
            <p:nvGrpSpPr>
              <p:cNvPr id="24" name="组合 23"/>
              <p:cNvGrpSpPr/>
              <p:nvPr/>
            </p:nvGrpSpPr>
            <p:grpSpPr>
              <a:xfrm>
                <a:off x="4727575" y="1306513"/>
                <a:ext cx="1900238" cy="1903413"/>
                <a:chOff x="4727575" y="1306513"/>
                <a:chExt cx="1900238" cy="1903413"/>
              </a:xfrm>
            </p:grpSpPr>
            <p:sp>
              <p:nvSpPr>
                <p:cNvPr id="25" name="Freeform 11"/>
                <p:cNvSpPr/>
                <p:nvPr/>
              </p:nvSpPr>
              <p:spPr bwMode="auto">
                <a:xfrm>
                  <a:off x="5246688" y="1306513"/>
                  <a:ext cx="865188" cy="1411288"/>
                </a:xfrm>
                <a:custGeom>
                  <a:avLst/>
                  <a:gdLst>
                    <a:gd name="T0" fmla="*/ 16 w 230"/>
                    <a:gd name="T1" fmla="*/ 185 h 375"/>
                    <a:gd name="T2" fmla="*/ 64 w 230"/>
                    <a:gd name="T3" fmla="*/ 254 h 375"/>
                    <a:gd name="T4" fmla="*/ 60 w 230"/>
                    <a:gd name="T5" fmla="*/ 285 h 375"/>
                    <a:gd name="T6" fmla="*/ 46 w 230"/>
                    <a:gd name="T7" fmla="*/ 290 h 375"/>
                    <a:gd name="T8" fmla="*/ 54 w 230"/>
                    <a:gd name="T9" fmla="*/ 321 h 375"/>
                    <a:gd name="T10" fmla="*/ 64 w 230"/>
                    <a:gd name="T11" fmla="*/ 347 h 375"/>
                    <a:gd name="T12" fmla="*/ 74 w 230"/>
                    <a:gd name="T13" fmla="*/ 366 h 375"/>
                    <a:gd name="T14" fmla="*/ 77 w 230"/>
                    <a:gd name="T15" fmla="*/ 369 h 375"/>
                    <a:gd name="T16" fmla="*/ 84 w 230"/>
                    <a:gd name="T17" fmla="*/ 372 h 375"/>
                    <a:gd name="T18" fmla="*/ 95 w 230"/>
                    <a:gd name="T19" fmla="*/ 373 h 375"/>
                    <a:gd name="T20" fmla="*/ 105 w 230"/>
                    <a:gd name="T21" fmla="*/ 374 h 375"/>
                    <a:gd name="T22" fmla="*/ 115 w 230"/>
                    <a:gd name="T23" fmla="*/ 375 h 375"/>
                    <a:gd name="T24" fmla="*/ 118 w 230"/>
                    <a:gd name="T25" fmla="*/ 375 h 375"/>
                    <a:gd name="T26" fmla="*/ 125 w 230"/>
                    <a:gd name="T27" fmla="*/ 374 h 375"/>
                    <a:gd name="T28" fmla="*/ 135 w 230"/>
                    <a:gd name="T29" fmla="*/ 374 h 375"/>
                    <a:gd name="T30" fmla="*/ 145 w 230"/>
                    <a:gd name="T31" fmla="*/ 373 h 375"/>
                    <a:gd name="T32" fmla="*/ 155 w 230"/>
                    <a:gd name="T33" fmla="*/ 371 h 375"/>
                    <a:gd name="T34" fmla="*/ 159 w 230"/>
                    <a:gd name="T35" fmla="*/ 369 h 375"/>
                    <a:gd name="T36" fmla="*/ 165 w 230"/>
                    <a:gd name="T37" fmla="*/ 357 h 375"/>
                    <a:gd name="T38" fmla="*/ 175 w 230"/>
                    <a:gd name="T39" fmla="*/ 327 h 375"/>
                    <a:gd name="T40" fmla="*/ 184 w 230"/>
                    <a:gd name="T41" fmla="*/ 290 h 375"/>
                    <a:gd name="T42" fmla="*/ 169 w 230"/>
                    <a:gd name="T43" fmla="*/ 285 h 375"/>
                    <a:gd name="T44" fmla="*/ 166 w 230"/>
                    <a:gd name="T45" fmla="*/ 255 h 375"/>
                    <a:gd name="T46" fmla="*/ 215 w 230"/>
                    <a:gd name="T47" fmla="*/ 184 h 375"/>
                    <a:gd name="T48" fmla="*/ 225 w 230"/>
                    <a:gd name="T49" fmla="*/ 178 h 375"/>
                    <a:gd name="T50" fmla="*/ 225 w 230"/>
                    <a:gd name="T51" fmla="*/ 126 h 375"/>
                    <a:gd name="T52" fmla="*/ 222 w 230"/>
                    <a:gd name="T53" fmla="*/ 123 h 375"/>
                    <a:gd name="T54" fmla="*/ 116 w 230"/>
                    <a:gd name="T55" fmla="*/ 0 h 375"/>
                    <a:gd name="T56" fmla="*/ 9 w 230"/>
                    <a:gd name="T57" fmla="*/ 123 h 375"/>
                    <a:gd name="T58" fmla="*/ 5 w 230"/>
                    <a:gd name="T59" fmla="*/ 126 h 375"/>
                    <a:gd name="T60" fmla="*/ 5 w 230"/>
                    <a:gd name="T61" fmla="*/ 178 h 375"/>
                    <a:gd name="T62" fmla="*/ 16 w 230"/>
                    <a:gd name="T63" fmla="*/ 185 h 3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0" h="375">
                      <a:moveTo>
                        <a:pt x="16" y="185"/>
                      </a:moveTo>
                      <a:cubicBezTo>
                        <a:pt x="25" y="214"/>
                        <a:pt x="42" y="238"/>
                        <a:pt x="64" y="254"/>
                      </a:cubicBezTo>
                      <a:cubicBezTo>
                        <a:pt x="60" y="285"/>
                        <a:pt x="60" y="285"/>
                        <a:pt x="60" y="285"/>
                      </a:cubicBezTo>
                      <a:cubicBezTo>
                        <a:pt x="46" y="290"/>
                        <a:pt x="46" y="290"/>
                        <a:pt x="46" y="290"/>
                      </a:cubicBezTo>
                      <a:cubicBezTo>
                        <a:pt x="47" y="299"/>
                        <a:pt x="50" y="310"/>
                        <a:pt x="54" y="321"/>
                      </a:cubicBezTo>
                      <a:cubicBezTo>
                        <a:pt x="57" y="330"/>
                        <a:pt x="61" y="339"/>
                        <a:pt x="64" y="347"/>
                      </a:cubicBezTo>
                      <a:cubicBezTo>
                        <a:pt x="68" y="355"/>
                        <a:pt x="72" y="363"/>
                        <a:pt x="74" y="366"/>
                      </a:cubicBezTo>
                      <a:cubicBezTo>
                        <a:pt x="75" y="368"/>
                        <a:pt x="76" y="369"/>
                        <a:pt x="77" y="369"/>
                      </a:cubicBezTo>
                      <a:cubicBezTo>
                        <a:pt x="79" y="370"/>
                        <a:pt x="81" y="371"/>
                        <a:pt x="84" y="372"/>
                      </a:cubicBezTo>
                      <a:cubicBezTo>
                        <a:pt x="88" y="372"/>
                        <a:pt x="91" y="373"/>
                        <a:pt x="95" y="373"/>
                      </a:cubicBezTo>
                      <a:cubicBezTo>
                        <a:pt x="98" y="374"/>
                        <a:pt x="101" y="374"/>
                        <a:pt x="105" y="374"/>
                      </a:cubicBezTo>
                      <a:cubicBezTo>
                        <a:pt x="108" y="374"/>
                        <a:pt x="112" y="374"/>
                        <a:pt x="115" y="375"/>
                      </a:cubicBezTo>
                      <a:cubicBezTo>
                        <a:pt x="116" y="375"/>
                        <a:pt x="117" y="375"/>
                        <a:pt x="118" y="375"/>
                      </a:cubicBezTo>
                      <a:cubicBezTo>
                        <a:pt x="120" y="375"/>
                        <a:pt x="122" y="375"/>
                        <a:pt x="125" y="374"/>
                      </a:cubicBezTo>
                      <a:cubicBezTo>
                        <a:pt x="128" y="374"/>
                        <a:pt x="131" y="374"/>
                        <a:pt x="135" y="374"/>
                      </a:cubicBezTo>
                      <a:cubicBezTo>
                        <a:pt x="138" y="374"/>
                        <a:pt x="142" y="373"/>
                        <a:pt x="145" y="373"/>
                      </a:cubicBezTo>
                      <a:cubicBezTo>
                        <a:pt x="149" y="372"/>
                        <a:pt x="152" y="371"/>
                        <a:pt x="155" y="371"/>
                      </a:cubicBezTo>
                      <a:cubicBezTo>
                        <a:pt x="156" y="370"/>
                        <a:pt x="158" y="370"/>
                        <a:pt x="159" y="369"/>
                      </a:cubicBezTo>
                      <a:cubicBezTo>
                        <a:pt x="160" y="368"/>
                        <a:pt x="163" y="364"/>
                        <a:pt x="165" y="357"/>
                      </a:cubicBezTo>
                      <a:cubicBezTo>
                        <a:pt x="169" y="349"/>
                        <a:pt x="172" y="338"/>
                        <a:pt x="175" y="327"/>
                      </a:cubicBezTo>
                      <a:cubicBezTo>
                        <a:pt x="179" y="314"/>
                        <a:pt x="182" y="300"/>
                        <a:pt x="184" y="290"/>
                      </a:cubicBezTo>
                      <a:cubicBezTo>
                        <a:pt x="169" y="285"/>
                        <a:pt x="169" y="285"/>
                        <a:pt x="169" y="285"/>
                      </a:cubicBezTo>
                      <a:cubicBezTo>
                        <a:pt x="166" y="255"/>
                        <a:pt x="166" y="255"/>
                        <a:pt x="166" y="255"/>
                      </a:cubicBezTo>
                      <a:cubicBezTo>
                        <a:pt x="188" y="239"/>
                        <a:pt x="206" y="214"/>
                        <a:pt x="215" y="184"/>
                      </a:cubicBezTo>
                      <a:cubicBezTo>
                        <a:pt x="219" y="183"/>
                        <a:pt x="223" y="181"/>
                        <a:pt x="225" y="178"/>
                      </a:cubicBezTo>
                      <a:cubicBezTo>
                        <a:pt x="229" y="173"/>
                        <a:pt x="230" y="133"/>
                        <a:pt x="225" y="126"/>
                      </a:cubicBezTo>
                      <a:cubicBezTo>
                        <a:pt x="225" y="124"/>
                        <a:pt x="223" y="123"/>
                        <a:pt x="222" y="123"/>
                      </a:cubicBezTo>
                      <a:cubicBezTo>
                        <a:pt x="217" y="54"/>
                        <a:pt x="171" y="0"/>
                        <a:pt x="116" y="0"/>
                      </a:cubicBezTo>
                      <a:cubicBezTo>
                        <a:pt x="60" y="0"/>
                        <a:pt x="14" y="54"/>
                        <a:pt x="9" y="123"/>
                      </a:cubicBezTo>
                      <a:cubicBezTo>
                        <a:pt x="7" y="123"/>
                        <a:pt x="6" y="124"/>
                        <a:pt x="5" y="126"/>
                      </a:cubicBezTo>
                      <a:cubicBezTo>
                        <a:pt x="0" y="133"/>
                        <a:pt x="1" y="173"/>
                        <a:pt x="5" y="178"/>
                      </a:cubicBezTo>
                      <a:cubicBezTo>
                        <a:pt x="7" y="181"/>
                        <a:pt x="12" y="183"/>
                        <a:pt x="16" y="18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6" name="Freeform 12"/>
                <p:cNvSpPr>
                  <a:spLocks noEditPoints="1"/>
                </p:cNvSpPr>
                <p:nvPr/>
              </p:nvSpPr>
              <p:spPr bwMode="auto">
                <a:xfrm>
                  <a:off x="4727575" y="2413001"/>
                  <a:ext cx="1900238" cy="796925"/>
                </a:xfrm>
                <a:custGeom>
                  <a:avLst/>
                  <a:gdLst>
                    <a:gd name="T0" fmla="*/ 333 w 505"/>
                    <a:gd name="T1" fmla="*/ 0 h 212"/>
                    <a:gd name="T2" fmla="*/ 303 w 505"/>
                    <a:gd name="T3" fmla="*/ 85 h 212"/>
                    <a:gd name="T4" fmla="*/ 283 w 505"/>
                    <a:gd name="T5" fmla="*/ 90 h 212"/>
                    <a:gd name="T6" fmla="*/ 262 w 505"/>
                    <a:gd name="T7" fmla="*/ 92 h 212"/>
                    <a:gd name="T8" fmla="*/ 270 w 505"/>
                    <a:gd name="T9" fmla="*/ 160 h 212"/>
                    <a:gd name="T10" fmla="*/ 287 w 505"/>
                    <a:gd name="T11" fmla="*/ 163 h 212"/>
                    <a:gd name="T12" fmla="*/ 300 w 505"/>
                    <a:gd name="T13" fmla="*/ 164 h 212"/>
                    <a:gd name="T14" fmla="*/ 318 w 505"/>
                    <a:gd name="T15" fmla="*/ 163 h 212"/>
                    <a:gd name="T16" fmla="*/ 331 w 505"/>
                    <a:gd name="T17" fmla="*/ 157 h 212"/>
                    <a:gd name="T18" fmla="*/ 336 w 505"/>
                    <a:gd name="T19" fmla="*/ 96 h 212"/>
                    <a:gd name="T20" fmla="*/ 328 w 505"/>
                    <a:gd name="T21" fmla="*/ 90 h 212"/>
                    <a:gd name="T22" fmla="*/ 326 w 505"/>
                    <a:gd name="T23" fmla="*/ 67 h 212"/>
                    <a:gd name="T24" fmla="*/ 333 w 505"/>
                    <a:gd name="T25" fmla="*/ 60 h 212"/>
                    <a:gd name="T26" fmla="*/ 341 w 505"/>
                    <a:gd name="T27" fmla="*/ 57 h 212"/>
                    <a:gd name="T28" fmla="*/ 346 w 505"/>
                    <a:gd name="T29" fmla="*/ 57 h 212"/>
                    <a:gd name="T30" fmla="*/ 353 w 505"/>
                    <a:gd name="T31" fmla="*/ 60 h 212"/>
                    <a:gd name="T32" fmla="*/ 361 w 505"/>
                    <a:gd name="T33" fmla="*/ 67 h 212"/>
                    <a:gd name="T34" fmla="*/ 358 w 505"/>
                    <a:gd name="T35" fmla="*/ 90 h 212"/>
                    <a:gd name="T36" fmla="*/ 351 w 505"/>
                    <a:gd name="T37" fmla="*/ 96 h 212"/>
                    <a:gd name="T38" fmla="*/ 337 w 505"/>
                    <a:gd name="T39" fmla="*/ 169 h 212"/>
                    <a:gd name="T40" fmla="*/ 324 w 505"/>
                    <a:gd name="T41" fmla="*/ 173 h 212"/>
                    <a:gd name="T42" fmla="*/ 306 w 505"/>
                    <a:gd name="T43" fmla="*/ 175 h 212"/>
                    <a:gd name="T44" fmla="*/ 300 w 505"/>
                    <a:gd name="T45" fmla="*/ 175 h 212"/>
                    <a:gd name="T46" fmla="*/ 287 w 505"/>
                    <a:gd name="T47" fmla="*/ 175 h 212"/>
                    <a:gd name="T48" fmla="*/ 269 w 505"/>
                    <a:gd name="T49" fmla="*/ 172 h 212"/>
                    <a:gd name="T50" fmla="*/ 256 w 505"/>
                    <a:gd name="T51" fmla="*/ 154 h 212"/>
                    <a:gd name="T52" fmla="*/ 233 w 505"/>
                    <a:gd name="T53" fmla="*/ 91 h 212"/>
                    <a:gd name="T54" fmla="*/ 210 w 505"/>
                    <a:gd name="T55" fmla="*/ 86 h 212"/>
                    <a:gd name="T56" fmla="*/ 182 w 505"/>
                    <a:gd name="T57" fmla="*/ 33 h 212"/>
                    <a:gd name="T58" fmla="*/ 23 w 505"/>
                    <a:gd name="T59" fmla="*/ 62 h 212"/>
                    <a:gd name="T60" fmla="*/ 253 w 505"/>
                    <a:gd name="T61" fmla="*/ 212 h 212"/>
                    <a:gd name="T62" fmla="*/ 170 w 505"/>
                    <a:gd name="T63" fmla="*/ 128 h 212"/>
                    <a:gd name="T64" fmla="*/ 154 w 505"/>
                    <a:gd name="T65" fmla="*/ 128 h 212"/>
                    <a:gd name="T66" fmla="*/ 138 w 505"/>
                    <a:gd name="T67" fmla="*/ 128 h 212"/>
                    <a:gd name="T68" fmla="*/ 134 w 505"/>
                    <a:gd name="T69" fmla="*/ 163 h 212"/>
                    <a:gd name="T70" fmla="*/ 131 w 505"/>
                    <a:gd name="T71" fmla="*/ 163 h 212"/>
                    <a:gd name="T72" fmla="*/ 128 w 505"/>
                    <a:gd name="T73" fmla="*/ 163 h 212"/>
                    <a:gd name="T74" fmla="*/ 125 w 505"/>
                    <a:gd name="T75" fmla="*/ 163 h 212"/>
                    <a:gd name="T76" fmla="*/ 122 w 505"/>
                    <a:gd name="T77" fmla="*/ 163 h 212"/>
                    <a:gd name="T78" fmla="*/ 119 w 505"/>
                    <a:gd name="T79" fmla="*/ 163 h 212"/>
                    <a:gd name="T80" fmla="*/ 111 w 505"/>
                    <a:gd name="T81" fmla="*/ 128 h 212"/>
                    <a:gd name="T82" fmla="*/ 95 w 505"/>
                    <a:gd name="T83" fmla="*/ 128 h 212"/>
                    <a:gd name="T84" fmla="*/ 84 w 505"/>
                    <a:gd name="T85" fmla="*/ 113 h 212"/>
                    <a:gd name="T86" fmla="*/ 100 w 505"/>
                    <a:gd name="T87" fmla="*/ 113 h 212"/>
                    <a:gd name="T88" fmla="*/ 116 w 505"/>
                    <a:gd name="T89" fmla="*/ 113 h 212"/>
                    <a:gd name="T90" fmla="*/ 120 w 505"/>
                    <a:gd name="T91" fmla="*/ 78 h 212"/>
                    <a:gd name="T92" fmla="*/ 123 w 505"/>
                    <a:gd name="T93" fmla="*/ 78 h 212"/>
                    <a:gd name="T94" fmla="*/ 126 w 505"/>
                    <a:gd name="T95" fmla="*/ 78 h 212"/>
                    <a:gd name="T96" fmla="*/ 129 w 505"/>
                    <a:gd name="T97" fmla="*/ 78 h 212"/>
                    <a:gd name="T98" fmla="*/ 132 w 505"/>
                    <a:gd name="T99" fmla="*/ 78 h 212"/>
                    <a:gd name="T100" fmla="*/ 135 w 505"/>
                    <a:gd name="T101" fmla="*/ 78 h 212"/>
                    <a:gd name="T102" fmla="*/ 143 w 505"/>
                    <a:gd name="T103" fmla="*/ 113 h 212"/>
                    <a:gd name="T104" fmla="*/ 159 w 505"/>
                    <a:gd name="T105" fmla="*/ 113 h 212"/>
                    <a:gd name="T106" fmla="*/ 170 w 505"/>
                    <a:gd name="T107" fmla="*/ 128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05" h="212">
                      <a:moveTo>
                        <a:pt x="483" y="62"/>
                      </a:moveTo>
                      <a:cubicBezTo>
                        <a:pt x="474" y="51"/>
                        <a:pt x="443" y="41"/>
                        <a:pt x="443" y="41"/>
                      </a:cubicBezTo>
                      <a:cubicBezTo>
                        <a:pt x="333" y="0"/>
                        <a:pt x="333" y="0"/>
                        <a:pt x="333" y="0"/>
                      </a:cubicBezTo>
                      <a:cubicBezTo>
                        <a:pt x="331" y="10"/>
                        <a:pt x="328" y="25"/>
                        <a:pt x="324" y="40"/>
                      </a:cubicBezTo>
                      <a:cubicBezTo>
                        <a:pt x="321" y="50"/>
                        <a:pt x="317" y="61"/>
                        <a:pt x="313" y="69"/>
                      </a:cubicBezTo>
                      <a:cubicBezTo>
                        <a:pt x="310" y="76"/>
                        <a:pt x="307" y="82"/>
                        <a:pt x="303" y="85"/>
                      </a:cubicBezTo>
                      <a:cubicBezTo>
                        <a:pt x="303" y="85"/>
                        <a:pt x="302" y="85"/>
                        <a:pt x="302" y="86"/>
                      </a:cubicBezTo>
                      <a:cubicBezTo>
                        <a:pt x="299" y="87"/>
                        <a:pt x="296" y="88"/>
                        <a:pt x="293" y="89"/>
                      </a:cubicBezTo>
                      <a:cubicBezTo>
                        <a:pt x="290" y="89"/>
                        <a:pt x="287" y="90"/>
                        <a:pt x="283" y="90"/>
                      </a:cubicBezTo>
                      <a:cubicBezTo>
                        <a:pt x="280" y="91"/>
                        <a:pt x="276" y="91"/>
                        <a:pt x="273" y="91"/>
                      </a:cubicBezTo>
                      <a:cubicBezTo>
                        <a:pt x="269" y="92"/>
                        <a:pt x="266" y="92"/>
                        <a:pt x="263" y="92"/>
                      </a:cubicBezTo>
                      <a:cubicBezTo>
                        <a:pt x="262" y="92"/>
                        <a:pt x="262" y="92"/>
                        <a:pt x="262" y="92"/>
                      </a:cubicBezTo>
                      <a:cubicBezTo>
                        <a:pt x="262" y="96"/>
                        <a:pt x="262" y="101"/>
                        <a:pt x="262" y="105"/>
                      </a:cubicBezTo>
                      <a:cubicBezTo>
                        <a:pt x="264" y="127"/>
                        <a:pt x="266" y="148"/>
                        <a:pt x="269" y="157"/>
                      </a:cubicBezTo>
                      <a:cubicBezTo>
                        <a:pt x="269" y="158"/>
                        <a:pt x="269" y="159"/>
                        <a:pt x="270" y="160"/>
                      </a:cubicBezTo>
                      <a:cubicBezTo>
                        <a:pt x="271" y="161"/>
                        <a:pt x="273" y="161"/>
                        <a:pt x="275" y="162"/>
                      </a:cubicBezTo>
                      <a:cubicBezTo>
                        <a:pt x="277" y="162"/>
                        <a:pt x="279" y="162"/>
                        <a:pt x="281" y="163"/>
                      </a:cubicBezTo>
                      <a:cubicBezTo>
                        <a:pt x="283" y="163"/>
                        <a:pt x="285" y="163"/>
                        <a:pt x="287" y="163"/>
                      </a:cubicBezTo>
                      <a:cubicBezTo>
                        <a:pt x="289" y="163"/>
                        <a:pt x="291" y="164"/>
                        <a:pt x="293" y="164"/>
                      </a:cubicBezTo>
                      <a:cubicBezTo>
                        <a:pt x="296" y="164"/>
                        <a:pt x="298" y="164"/>
                        <a:pt x="300" y="164"/>
                      </a:cubicBezTo>
                      <a:cubicBezTo>
                        <a:pt x="300" y="164"/>
                        <a:pt x="300" y="164"/>
                        <a:pt x="300" y="164"/>
                      </a:cubicBezTo>
                      <a:cubicBezTo>
                        <a:pt x="301" y="164"/>
                        <a:pt x="303" y="164"/>
                        <a:pt x="306" y="164"/>
                      </a:cubicBezTo>
                      <a:cubicBezTo>
                        <a:pt x="308" y="164"/>
                        <a:pt x="310" y="163"/>
                        <a:pt x="312" y="163"/>
                      </a:cubicBezTo>
                      <a:cubicBezTo>
                        <a:pt x="314" y="163"/>
                        <a:pt x="316" y="163"/>
                        <a:pt x="318" y="163"/>
                      </a:cubicBezTo>
                      <a:cubicBezTo>
                        <a:pt x="320" y="162"/>
                        <a:pt x="322" y="162"/>
                        <a:pt x="324" y="162"/>
                      </a:cubicBezTo>
                      <a:cubicBezTo>
                        <a:pt x="326" y="161"/>
                        <a:pt x="328" y="161"/>
                        <a:pt x="329" y="160"/>
                      </a:cubicBezTo>
                      <a:cubicBezTo>
                        <a:pt x="330" y="159"/>
                        <a:pt x="330" y="158"/>
                        <a:pt x="331" y="157"/>
                      </a:cubicBezTo>
                      <a:cubicBezTo>
                        <a:pt x="333" y="149"/>
                        <a:pt x="336" y="127"/>
                        <a:pt x="337" y="105"/>
                      </a:cubicBezTo>
                      <a:cubicBezTo>
                        <a:pt x="337" y="102"/>
                        <a:pt x="337" y="99"/>
                        <a:pt x="337" y="96"/>
                      </a:cubicBezTo>
                      <a:cubicBezTo>
                        <a:pt x="337" y="96"/>
                        <a:pt x="336" y="96"/>
                        <a:pt x="336" y="96"/>
                      </a:cubicBezTo>
                      <a:cubicBezTo>
                        <a:pt x="335" y="95"/>
                        <a:pt x="334" y="95"/>
                        <a:pt x="333" y="95"/>
                      </a:cubicBezTo>
                      <a:cubicBezTo>
                        <a:pt x="332" y="94"/>
                        <a:pt x="332" y="93"/>
                        <a:pt x="331" y="93"/>
                      </a:cubicBezTo>
                      <a:cubicBezTo>
                        <a:pt x="330" y="92"/>
                        <a:pt x="329" y="91"/>
                        <a:pt x="328" y="90"/>
                      </a:cubicBezTo>
                      <a:cubicBezTo>
                        <a:pt x="327" y="89"/>
                        <a:pt x="326" y="88"/>
                        <a:pt x="326" y="87"/>
                      </a:cubicBezTo>
                      <a:cubicBezTo>
                        <a:pt x="324" y="84"/>
                        <a:pt x="323" y="81"/>
                        <a:pt x="323" y="77"/>
                      </a:cubicBezTo>
                      <a:cubicBezTo>
                        <a:pt x="323" y="74"/>
                        <a:pt x="324" y="70"/>
                        <a:pt x="326" y="67"/>
                      </a:cubicBezTo>
                      <a:cubicBezTo>
                        <a:pt x="326" y="66"/>
                        <a:pt x="327" y="65"/>
                        <a:pt x="328" y="64"/>
                      </a:cubicBezTo>
                      <a:cubicBezTo>
                        <a:pt x="329" y="63"/>
                        <a:pt x="330" y="62"/>
                        <a:pt x="331" y="62"/>
                      </a:cubicBezTo>
                      <a:cubicBezTo>
                        <a:pt x="332" y="61"/>
                        <a:pt x="332" y="60"/>
                        <a:pt x="333" y="60"/>
                      </a:cubicBezTo>
                      <a:cubicBezTo>
                        <a:pt x="334" y="59"/>
                        <a:pt x="335" y="59"/>
                        <a:pt x="336" y="59"/>
                      </a:cubicBezTo>
                      <a:cubicBezTo>
                        <a:pt x="337" y="58"/>
                        <a:pt x="337" y="58"/>
                        <a:pt x="338" y="58"/>
                      </a:cubicBezTo>
                      <a:cubicBezTo>
                        <a:pt x="339" y="58"/>
                        <a:pt x="340" y="57"/>
                        <a:pt x="341" y="57"/>
                      </a:cubicBezTo>
                      <a:cubicBezTo>
                        <a:pt x="342" y="57"/>
                        <a:pt x="342" y="57"/>
                        <a:pt x="343" y="57"/>
                      </a:cubicBezTo>
                      <a:cubicBezTo>
                        <a:pt x="343" y="57"/>
                        <a:pt x="343" y="57"/>
                        <a:pt x="343" y="57"/>
                      </a:cubicBezTo>
                      <a:cubicBezTo>
                        <a:pt x="344" y="57"/>
                        <a:pt x="345" y="57"/>
                        <a:pt x="346" y="57"/>
                      </a:cubicBezTo>
                      <a:cubicBezTo>
                        <a:pt x="347" y="57"/>
                        <a:pt x="348" y="58"/>
                        <a:pt x="348" y="58"/>
                      </a:cubicBezTo>
                      <a:cubicBezTo>
                        <a:pt x="349" y="58"/>
                        <a:pt x="350" y="58"/>
                        <a:pt x="351" y="59"/>
                      </a:cubicBezTo>
                      <a:cubicBezTo>
                        <a:pt x="352" y="59"/>
                        <a:pt x="353" y="59"/>
                        <a:pt x="353" y="60"/>
                      </a:cubicBezTo>
                      <a:cubicBezTo>
                        <a:pt x="354" y="60"/>
                        <a:pt x="355" y="61"/>
                        <a:pt x="356" y="61"/>
                      </a:cubicBezTo>
                      <a:cubicBezTo>
                        <a:pt x="357" y="62"/>
                        <a:pt x="358" y="63"/>
                        <a:pt x="358" y="64"/>
                      </a:cubicBezTo>
                      <a:cubicBezTo>
                        <a:pt x="359" y="65"/>
                        <a:pt x="360" y="66"/>
                        <a:pt x="361" y="67"/>
                      </a:cubicBezTo>
                      <a:cubicBezTo>
                        <a:pt x="363" y="70"/>
                        <a:pt x="363" y="74"/>
                        <a:pt x="363" y="77"/>
                      </a:cubicBezTo>
                      <a:cubicBezTo>
                        <a:pt x="363" y="81"/>
                        <a:pt x="363" y="84"/>
                        <a:pt x="361" y="87"/>
                      </a:cubicBezTo>
                      <a:cubicBezTo>
                        <a:pt x="360" y="88"/>
                        <a:pt x="359" y="89"/>
                        <a:pt x="358" y="90"/>
                      </a:cubicBezTo>
                      <a:cubicBezTo>
                        <a:pt x="358" y="91"/>
                        <a:pt x="357" y="92"/>
                        <a:pt x="356" y="93"/>
                      </a:cubicBezTo>
                      <a:cubicBezTo>
                        <a:pt x="355" y="93"/>
                        <a:pt x="354" y="94"/>
                        <a:pt x="353" y="95"/>
                      </a:cubicBezTo>
                      <a:cubicBezTo>
                        <a:pt x="353" y="95"/>
                        <a:pt x="352" y="95"/>
                        <a:pt x="351" y="96"/>
                      </a:cubicBezTo>
                      <a:cubicBezTo>
                        <a:pt x="350" y="96"/>
                        <a:pt x="350" y="96"/>
                        <a:pt x="349" y="96"/>
                      </a:cubicBezTo>
                      <a:cubicBezTo>
                        <a:pt x="348" y="123"/>
                        <a:pt x="346" y="142"/>
                        <a:pt x="343" y="154"/>
                      </a:cubicBezTo>
                      <a:cubicBezTo>
                        <a:pt x="341" y="162"/>
                        <a:pt x="339" y="166"/>
                        <a:pt x="337" y="169"/>
                      </a:cubicBezTo>
                      <a:cubicBezTo>
                        <a:pt x="336" y="169"/>
                        <a:pt x="336" y="170"/>
                        <a:pt x="335" y="170"/>
                      </a:cubicBezTo>
                      <a:cubicBezTo>
                        <a:pt x="334" y="171"/>
                        <a:pt x="332" y="171"/>
                        <a:pt x="331" y="172"/>
                      </a:cubicBezTo>
                      <a:cubicBezTo>
                        <a:pt x="329" y="172"/>
                        <a:pt x="327" y="173"/>
                        <a:pt x="324" y="173"/>
                      </a:cubicBezTo>
                      <a:cubicBezTo>
                        <a:pt x="322" y="174"/>
                        <a:pt x="320" y="174"/>
                        <a:pt x="318" y="174"/>
                      </a:cubicBezTo>
                      <a:cubicBezTo>
                        <a:pt x="316" y="175"/>
                        <a:pt x="314" y="175"/>
                        <a:pt x="312" y="175"/>
                      </a:cubicBezTo>
                      <a:cubicBezTo>
                        <a:pt x="310" y="175"/>
                        <a:pt x="308" y="175"/>
                        <a:pt x="306" y="175"/>
                      </a:cubicBezTo>
                      <a:cubicBezTo>
                        <a:pt x="303" y="175"/>
                        <a:pt x="301" y="175"/>
                        <a:pt x="300" y="175"/>
                      </a:cubicBezTo>
                      <a:cubicBezTo>
                        <a:pt x="300" y="175"/>
                        <a:pt x="300" y="175"/>
                        <a:pt x="300" y="175"/>
                      </a:cubicBezTo>
                      <a:cubicBezTo>
                        <a:pt x="300" y="175"/>
                        <a:pt x="300" y="175"/>
                        <a:pt x="300" y="175"/>
                      </a:cubicBezTo>
                      <a:cubicBezTo>
                        <a:pt x="299" y="175"/>
                        <a:pt x="299" y="175"/>
                        <a:pt x="299" y="175"/>
                      </a:cubicBezTo>
                      <a:cubicBezTo>
                        <a:pt x="298" y="175"/>
                        <a:pt x="296" y="175"/>
                        <a:pt x="293" y="175"/>
                      </a:cubicBezTo>
                      <a:cubicBezTo>
                        <a:pt x="291" y="175"/>
                        <a:pt x="289" y="175"/>
                        <a:pt x="287" y="175"/>
                      </a:cubicBezTo>
                      <a:cubicBezTo>
                        <a:pt x="285" y="175"/>
                        <a:pt x="283" y="175"/>
                        <a:pt x="281" y="174"/>
                      </a:cubicBezTo>
                      <a:cubicBezTo>
                        <a:pt x="279" y="174"/>
                        <a:pt x="277" y="174"/>
                        <a:pt x="275" y="173"/>
                      </a:cubicBezTo>
                      <a:cubicBezTo>
                        <a:pt x="273" y="173"/>
                        <a:pt x="270" y="172"/>
                        <a:pt x="269" y="172"/>
                      </a:cubicBezTo>
                      <a:cubicBezTo>
                        <a:pt x="267" y="171"/>
                        <a:pt x="265" y="171"/>
                        <a:pt x="264" y="170"/>
                      </a:cubicBezTo>
                      <a:cubicBezTo>
                        <a:pt x="263" y="170"/>
                        <a:pt x="263" y="169"/>
                        <a:pt x="262" y="169"/>
                      </a:cubicBezTo>
                      <a:cubicBezTo>
                        <a:pt x="260" y="166"/>
                        <a:pt x="258" y="162"/>
                        <a:pt x="256" y="154"/>
                      </a:cubicBezTo>
                      <a:cubicBezTo>
                        <a:pt x="253" y="141"/>
                        <a:pt x="251" y="120"/>
                        <a:pt x="250" y="92"/>
                      </a:cubicBezTo>
                      <a:cubicBezTo>
                        <a:pt x="248" y="92"/>
                        <a:pt x="245" y="92"/>
                        <a:pt x="243" y="92"/>
                      </a:cubicBezTo>
                      <a:cubicBezTo>
                        <a:pt x="240" y="92"/>
                        <a:pt x="236" y="91"/>
                        <a:pt x="233" y="91"/>
                      </a:cubicBezTo>
                      <a:cubicBezTo>
                        <a:pt x="229" y="91"/>
                        <a:pt x="226" y="90"/>
                        <a:pt x="222" y="89"/>
                      </a:cubicBezTo>
                      <a:cubicBezTo>
                        <a:pt x="219" y="89"/>
                        <a:pt x="215" y="88"/>
                        <a:pt x="212" y="87"/>
                      </a:cubicBezTo>
                      <a:cubicBezTo>
                        <a:pt x="211" y="86"/>
                        <a:pt x="211" y="86"/>
                        <a:pt x="210" y="86"/>
                      </a:cubicBezTo>
                      <a:cubicBezTo>
                        <a:pt x="208" y="85"/>
                        <a:pt x="205" y="82"/>
                        <a:pt x="202" y="78"/>
                      </a:cubicBezTo>
                      <a:cubicBezTo>
                        <a:pt x="199" y="73"/>
                        <a:pt x="196" y="66"/>
                        <a:pt x="192" y="59"/>
                      </a:cubicBezTo>
                      <a:cubicBezTo>
                        <a:pt x="189" y="51"/>
                        <a:pt x="185" y="42"/>
                        <a:pt x="182" y="33"/>
                      </a:cubicBezTo>
                      <a:cubicBezTo>
                        <a:pt x="178" y="21"/>
                        <a:pt x="174" y="9"/>
                        <a:pt x="173" y="0"/>
                      </a:cubicBezTo>
                      <a:cubicBezTo>
                        <a:pt x="63" y="41"/>
                        <a:pt x="63" y="41"/>
                        <a:pt x="63" y="41"/>
                      </a:cubicBezTo>
                      <a:cubicBezTo>
                        <a:pt x="63" y="41"/>
                        <a:pt x="31" y="51"/>
                        <a:pt x="23" y="62"/>
                      </a:cubicBezTo>
                      <a:cubicBezTo>
                        <a:pt x="15" y="73"/>
                        <a:pt x="0" y="212"/>
                        <a:pt x="11" y="212"/>
                      </a:cubicBezTo>
                      <a:cubicBezTo>
                        <a:pt x="23" y="212"/>
                        <a:pt x="234" y="212"/>
                        <a:pt x="252" y="212"/>
                      </a:cubicBezTo>
                      <a:cubicBezTo>
                        <a:pt x="253" y="212"/>
                        <a:pt x="253" y="212"/>
                        <a:pt x="253" y="212"/>
                      </a:cubicBezTo>
                      <a:cubicBezTo>
                        <a:pt x="271" y="212"/>
                        <a:pt x="483" y="212"/>
                        <a:pt x="495" y="212"/>
                      </a:cubicBezTo>
                      <a:cubicBezTo>
                        <a:pt x="505" y="212"/>
                        <a:pt x="491" y="73"/>
                        <a:pt x="483" y="62"/>
                      </a:cubicBezTo>
                      <a:close/>
                      <a:moveTo>
                        <a:pt x="170" y="128"/>
                      </a:moveTo>
                      <a:cubicBezTo>
                        <a:pt x="165" y="128"/>
                        <a:pt x="165" y="128"/>
                        <a:pt x="165" y="128"/>
                      </a:cubicBezTo>
                      <a:cubicBezTo>
                        <a:pt x="159" y="128"/>
                        <a:pt x="159" y="128"/>
                        <a:pt x="159" y="128"/>
                      </a:cubicBezTo>
                      <a:cubicBezTo>
                        <a:pt x="154" y="128"/>
                        <a:pt x="154" y="128"/>
                        <a:pt x="154" y="128"/>
                      </a:cubicBezTo>
                      <a:cubicBezTo>
                        <a:pt x="148" y="128"/>
                        <a:pt x="148" y="128"/>
                        <a:pt x="148" y="128"/>
                      </a:cubicBezTo>
                      <a:cubicBezTo>
                        <a:pt x="143" y="128"/>
                        <a:pt x="143" y="128"/>
                        <a:pt x="143" y="128"/>
                      </a:cubicBezTo>
                      <a:cubicBezTo>
                        <a:pt x="138" y="128"/>
                        <a:pt x="138" y="128"/>
                        <a:pt x="138" y="128"/>
                      </a:cubicBezTo>
                      <a:cubicBezTo>
                        <a:pt x="135" y="128"/>
                        <a:pt x="135" y="128"/>
                        <a:pt x="135" y="128"/>
                      </a:cubicBezTo>
                      <a:cubicBezTo>
                        <a:pt x="135" y="163"/>
                        <a:pt x="135" y="163"/>
                        <a:pt x="135" y="163"/>
                      </a:cubicBezTo>
                      <a:cubicBezTo>
                        <a:pt x="134" y="163"/>
                        <a:pt x="134" y="163"/>
                        <a:pt x="134" y="163"/>
                      </a:cubicBezTo>
                      <a:cubicBezTo>
                        <a:pt x="133" y="163"/>
                        <a:pt x="133" y="163"/>
                        <a:pt x="133" y="163"/>
                      </a:cubicBezTo>
                      <a:cubicBezTo>
                        <a:pt x="132" y="163"/>
                        <a:pt x="132" y="163"/>
                        <a:pt x="132" y="163"/>
                      </a:cubicBezTo>
                      <a:cubicBezTo>
                        <a:pt x="131" y="163"/>
                        <a:pt x="131" y="163"/>
                        <a:pt x="131" y="163"/>
                      </a:cubicBezTo>
                      <a:cubicBezTo>
                        <a:pt x="130" y="163"/>
                        <a:pt x="130" y="163"/>
                        <a:pt x="130" y="163"/>
                      </a:cubicBezTo>
                      <a:cubicBezTo>
                        <a:pt x="129" y="163"/>
                        <a:pt x="129" y="163"/>
                        <a:pt x="129" y="163"/>
                      </a:cubicBezTo>
                      <a:cubicBezTo>
                        <a:pt x="128" y="163"/>
                        <a:pt x="128" y="163"/>
                        <a:pt x="128" y="163"/>
                      </a:cubicBezTo>
                      <a:cubicBezTo>
                        <a:pt x="127" y="163"/>
                        <a:pt x="127" y="163"/>
                        <a:pt x="127" y="163"/>
                      </a:cubicBezTo>
                      <a:cubicBezTo>
                        <a:pt x="126" y="163"/>
                        <a:pt x="126" y="163"/>
                        <a:pt x="126" y="163"/>
                      </a:cubicBezTo>
                      <a:cubicBezTo>
                        <a:pt x="125" y="163"/>
                        <a:pt x="125" y="163"/>
                        <a:pt x="125" y="163"/>
                      </a:cubicBezTo>
                      <a:cubicBezTo>
                        <a:pt x="124" y="163"/>
                        <a:pt x="124" y="163"/>
                        <a:pt x="124" y="163"/>
                      </a:cubicBezTo>
                      <a:cubicBezTo>
                        <a:pt x="123" y="163"/>
                        <a:pt x="123" y="163"/>
                        <a:pt x="123" y="163"/>
                      </a:cubicBezTo>
                      <a:cubicBezTo>
                        <a:pt x="122" y="163"/>
                        <a:pt x="122" y="163"/>
                        <a:pt x="122" y="163"/>
                      </a:cubicBezTo>
                      <a:cubicBezTo>
                        <a:pt x="121" y="163"/>
                        <a:pt x="121" y="163"/>
                        <a:pt x="121" y="163"/>
                      </a:cubicBezTo>
                      <a:cubicBezTo>
                        <a:pt x="120" y="163"/>
                        <a:pt x="120" y="163"/>
                        <a:pt x="120" y="163"/>
                      </a:cubicBezTo>
                      <a:cubicBezTo>
                        <a:pt x="119" y="163"/>
                        <a:pt x="119" y="163"/>
                        <a:pt x="119" y="163"/>
                      </a:cubicBezTo>
                      <a:cubicBezTo>
                        <a:pt x="119" y="128"/>
                        <a:pt x="119" y="128"/>
                        <a:pt x="119" y="128"/>
                      </a:cubicBezTo>
                      <a:cubicBezTo>
                        <a:pt x="116" y="128"/>
                        <a:pt x="116" y="128"/>
                        <a:pt x="116" y="128"/>
                      </a:cubicBezTo>
                      <a:cubicBezTo>
                        <a:pt x="111" y="128"/>
                        <a:pt x="111" y="128"/>
                        <a:pt x="111" y="128"/>
                      </a:cubicBezTo>
                      <a:cubicBezTo>
                        <a:pt x="106" y="128"/>
                        <a:pt x="106" y="128"/>
                        <a:pt x="106" y="128"/>
                      </a:cubicBezTo>
                      <a:cubicBezTo>
                        <a:pt x="100" y="128"/>
                        <a:pt x="100" y="128"/>
                        <a:pt x="100" y="128"/>
                      </a:cubicBezTo>
                      <a:cubicBezTo>
                        <a:pt x="95" y="128"/>
                        <a:pt x="95" y="128"/>
                        <a:pt x="95" y="128"/>
                      </a:cubicBezTo>
                      <a:cubicBezTo>
                        <a:pt x="90" y="128"/>
                        <a:pt x="90" y="128"/>
                        <a:pt x="90" y="128"/>
                      </a:cubicBezTo>
                      <a:cubicBezTo>
                        <a:pt x="84" y="128"/>
                        <a:pt x="84" y="128"/>
                        <a:pt x="84" y="128"/>
                      </a:cubicBezTo>
                      <a:cubicBezTo>
                        <a:pt x="84" y="113"/>
                        <a:pt x="84" y="113"/>
                        <a:pt x="84" y="113"/>
                      </a:cubicBezTo>
                      <a:cubicBezTo>
                        <a:pt x="90" y="113"/>
                        <a:pt x="90" y="113"/>
                        <a:pt x="90" y="113"/>
                      </a:cubicBezTo>
                      <a:cubicBezTo>
                        <a:pt x="95" y="113"/>
                        <a:pt x="95" y="113"/>
                        <a:pt x="95" y="113"/>
                      </a:cubicBezTo>
                      <a:cubicBezTo>
                        <a:pt x="100" y="113"/>
                        <a:pt x="100" y="113"/>
                        <a:pt x="100" y="113"/>
                      </a:cubicBezTo>
                      <a:cubicBezTo>
                        <a:pt x="106" y="113"/>
                        <a:pt x="106" y="113"/>
                        <a:pt x="106" y="113"/>
                      </a:cubicBezTo>
                      <a:cubicBezTo>
                        <a:pt x="111" y="113"/>
                        <a:pt x="111" y="113"/>
                        <a:pt x="111" y="113"/>
                      </a:cubicBezTo>
                      <a:cubicBezTo>
                        <a:pt x="116" y="113"/>
                        <a:pt x="116" y="113"/>
                        <a:pt x="116" y="113"/>
                      </a:cubicBezTo>
                      <a:cubicBezTo>
                        <a:pt x="119" y="113"/>
                        <a:pt x="119" y="113"/>
                        <a:pt x="119" y="113"/>
                      </a:cubicBezTo>
                      <a:cubicBezTo>
                        <a:pt x="119" y="78"/>
                        <a:pt x="119" y="78"/>
                        <a:pt x="119" y="78"/>
                      </a:cubicBezTo>
                      <a:cubicBezTo>
                        <a:pt x="120" y="78"/>
                        <a:pt x="120" y="78"/>
                        <a:pt x="120" y="78"/>
                      </a:cubicBezTo>
                      <a:cubicBezTo>
                        <a:pt x="121" y="78"/>
                        <a:pt x="121" y="78"/>
                        <a:pt x="121" y="78"/>
                      </a:cubicBezTo>
                      <a:cubicBezTo>
                        <a:pt x="122" y="78"/>
                        <a:pt x="122" y="78"/>
                        <a:pt x="122" y="78"/>
                      </a:cubicBezTo>
                      <a:cubicBezTo>
                        <a:pt x="123" y="78"/>
                        <a:pt x="123" y="78"/>
                        <a:pt x="123" y="78"/>
                      </a:cubicBezTo>
                      <a:cubicBezTo>
                        <a:pt x="124" y="78"/>
                        <a:pt x="124" y="78"/>
                        <a:pt x="124" y="78"/>
                      </a:cubicBezTo>
                      <a:cubicBezTo>
                        <a:pt x="125" y="78"/>
                        <a:pt x="125" y="78"/>
                        <a:pt x="125" y="78"/>
                      </a:cubicBezTo>
                      <a:cubicBezTo>
                        <a:pt x="126" y="78"/>
                        <a:pt x="126" y="78"/>
                        <a:pt x="126" y="78"/>
                      </a:cubicBezTo>
                      <a:cubicBezTo>
                        <a:pt x="127" y="78"/>
                        <a:pt x="127" y="78"/>
                        <a:pt x="127" y="78"/>
                      </a:cubicBezTo>
                      <a:cubicBezTo>
                        <a:pt x="128" y="78"/>
                        <a:pt x="128" y="78"/>
                        <a:pt x="128" y="78"/>
                      </a:cubicBezTo>
                      <a:cubicBezTo>
                        <a:pt x="129" y="78"/>
                        <a:pt x="129" y="78"/>
                        <a:pt x="129" y="78"/>
                      </a:cubicBezTo>
                      <a:cubicBezTo>
                        <a:pt x="130" y="78"/>
                        <a:pt x="130" y="78"/>
                        <a:pt x="130" y="78"/>
                      </a:cubicBezTo>
                      <a:cubicBezTo>
                        <a:pt x="131" y="78"/>
                        <a:pt x="131" y="78"/>
                        <a:pt x="131" y="78"/>
                      </a:cubicBezTo>
                      <a:cubicBezTo>
                        <a:pt x="132" y="78"/>
                        <a:pt x="132" y="78"/>
                        <a:pt x="132" y="78"/>
                      </a:cubicBezTo>
                      <a:cubicBezTo>
                        <a:pt x="133" y="78"/>
                        <a:pt x="133" y="78"/>
                        <a:pt x="133" y="78"/>
                      </a:cubicBezTo>
                      <a:cubicBezTo>
                        <a:pt x="134" y="78"/>
                        <a:pt x="134" y="78"/>
                        <a:pt x="134" y="78"/>
                      </a:cubicBezTo>
                      <a:cubicBezTo>
                        <a:pt x="135" y="78"/>
                        <a:pt x="135" y="78"/>
                        <a:pt x="135" y="78"/>
                      </a:cubicBezTo>
                      <a:cubicBezTo>
                        <a:pt x="135" y="113"/>
                        <a:pt x="135" y="113"/>
                        <a:pt x="135" y="113"/>
                      </a:cubicBezTo>
                      <a:cubicBezTo>
                        <a:pt x="138" y="113"/>
                        <a:pt x="138" y="113"/>
                        <a:pt x="138" y="113"/>
                      </a:cubicBezTo>
                      <a:cubicBezTo>
                        <a:pt x="143" y="113"/>
                        <a:pt x="143" y="113"/>
                        <a:pt x="143" y="113"/>
                      </a:cubicBezTo>
                      <a:cubicBezTo>
                        <a:pt x="148" y="113"/>
                        <a:pt x="148" y="113"/>
                        <a:pt x="148" y="113"/>
                      </a:cubicBezTo>
                      <a:cubicBezTo>
                        <a:pt x="154" y="113"/>
                        <a:pt x="154" y="113"/>
                        <a:pt x="154" y="113"/>
                      </a:cubicBezTo>
                      <a:cubicBezTo>
                        <a:pt x="159" y="113"/>
                        <a:pt x="159" y="113"/>
                        <a:pt x="159" y="113"/>
                      </a:cubicBezTo>
                      <a:cubicBezTo>
                        <a:pt x="165" y="113"/>
                        <a:pt x="165" y="113"/>
                        <a:pt x="165" y="113"/>
                      </a:cubicBezTo>
                      <a:cubicBezTo>
                        <a:pt x="170" y="113"/>
                        <a:pt x="170" y="113"/>
                        <a:pt x="170" y="113"/>
                      </a:cubicBezTo>
                      <a:lnTo>
                        <a:pt x="170" y="128"/>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grpSp>
        </p:grpSp>
        <p:grpSp>
          <p:nvGrpSpPr>
            <p:cNvPr id="7" name="组合 6"/>
            <p:cNvGrpSpPr/>
            <p:nvPr/>
          </p:nvGrpSpPr>
          <p:grpSpPr>
            <a:xfrm>
              <a:off x="9103964" y="974057"/>
              <a:ext cx="603033" cy="602430"/>
              <a:chOff x="4724400" y="4673600"/>
              <a:chExt cx="3176588" cy="3173413"/>
            </a:xfrm>
          </p:grpSpPr>
          <p:sp>
            <p:nvSpPr>
              <p:cNvPr id="21" name="Oval 22"/>
              <p:cNvSpPr>
                <a:spLocks noChangeArrowheads="1"/>
              </p:cNvSpPr>
              <p:nvPr/>
            </p:nvSpPr>
            <p:spPr bwMode="auto">
              <a:xfrm>
                <a:off x="4724400" y="4673600"/>
                <a:ext cx="3176588" cy="3173413"/>
              </a:xfrm>
              <a:prstGeom prst="ellipse">
                <a:avLst/>
              </a:prstGeom>
              <a:solidFill>
                <a:srgbClr val="23B9D6"/>
              </a:solidFill>
              <a:ln>
                <a:solidFill>
                  <a:schemeClr val="bg1"/>
                </a:solidFill>
              </a:ln>
            </p:spPr>
            <p:txBody>
              <a:bodyPr vert="horz" wrap="square" lIns="91440" tIns="45720" rIns="91440" bIns="45720" numCol="1" anchor="t" anchorCtr="0" compatLnSpc="1"/>
              <a:lstStyle/>
              <a:p>
                <a:endParaRPr lang="zh-CN" altLang="en-US">
                  <a:solidFill>
                    <a:schemeClr val="bg1"/>
                  </a:solidFill>
                </a:endParaRPr>
              </a:p>
            </p:txBody>
          </p:sp>
          <p:sp>
            <p:nvSpPr>
              <p:cNvPr id="22" name="Freeform 23"/>
              <p:cNvSpPr>
                <a:spLocks noEditPoints="1"/>
              </p:cNvSpPr>
              <p:nvPr/>
            </p:nvSpPr>
            <p:spPr bwMode="auto">
              <a:xfrm>
                <a:off x="5402263" y="5283200"/>
                <a:ext cx="1806575" cy="1957388"/>
              </a:xfrm>
              <a:custGeom>
                <a:avLst/>
                <a:gdLst>
                  <a:gd name="T0" fmla="*/ 480 w 480"/>
                  <a:gd name="T1" fmla="*/ 277 h 520"/>
                  <a:gd name="T2" fmla="*/ 429 w 480"/>
                  <a:gd name="T3" fmla="*/ 227 h 520"/>
                  <a:gd name="T4" fmla="*/ 379 w 480"/>
                  <a:gd name="T5" fmla="*/ 277 h 520"/>
                  <a:gd name="T6" fmla="*/ 416 w 480"/>
                  <a:gd name="T7" fmla="*/ 326 h 520"/>
                  <a:gd name="T8" fmla="*/ 396 w 480"/>
                  <a:gd name="T9" fmla="*/ 485 h 520"/>
                  <a:gd name="T10" fmla="*/ 320 w 480"/>
                  <a:gd name="T11" fmla="*/ 495 h 520"/>
                  <a:gd name="T12" fmla="*/ 245 w 480"/>
                  <a:gd name="T13" fmla="*/ 485 h 520"/>
                  <a:gd name="T14" fmla="*/ 224 w 480"/>
                  <a:gd name="T15" fmla="*/ 312 h 520"/>
                  <a:gd name="T16" fmla="*/ 325 w 480"/>
                  <a:gd name="T17" fmla="*/ 297 h 520"/>
                  <a:gd name="T18" fmla="*/ 391 w 480"/>
                  <a:gd name="T19" fmla="*/ 134 h 520"/>
                  <a:gd name="T20" fmla="*/ 399 w 480"/>
                  <a:gd name="T21" fmla="*/ 39 h 520"/>
                  <a:gd name="T22" fmla="*/ 271 w 480"/>
                  <a:gd name="T23" fmla="*/ 20 h 520"/>
                  <a:gd name="T24" fmla="*/ 242 w 480"/>
                  <a:gd name="T25" fmla="*/ 0 h 520"/>
                  <a:gd name="T26" fmla="*/ 209 w 480"/>
                  <a:gd name="T27" fmla="*/ 32 h 520"/>
                  <a:gd name="T28" fmla="*/ 242 w 480"/>
                  <a:gd name="T29" fmla="*/ 64 h 520"/>
                  <a:gd name="T30" fmla="*/ 272 w 480"/>
                  <a:gd name="T31" fmla="*/ 44 h 520"/>
                  <a:gd name="T32" fmla="*/ 379 w 480"/>
                  <a:gd name="T33" fmla="*/ 54 h 520"/>
                  <a:gd name="T34" fmla="*/ 357 w 480"/>
                  <a:gd name="T35" fmla="*/ 167 h 520"/>
                  <a:gd name="T36" fmla="*/ 314 w 480"/>
                  <a:gd name="T37" fmla="*/ 275 h 520"/>
                  <a:gd name="T38" fmla="*/ 211 w 480"/>
                  <a:gd name="T39" fmla="*/ 288 h 520"/>
                  <a:gd name="T40" fmla="*/ 109 w 480"/>
                  <a:gd name="T41" fmla="*/ 275 h 520"/>
                  <a:gd name="T42" fmla="*/ 56 w 480"/>
                  <a:gd name="T43" fmla="*/ 168 h 520"/>
                  <a:gd name="T44" fmla="*/ 30 w 480"/>
                  <a:gd name="T45" fmla="*/ 54 h 520"/>
                  <a:gd name="T46" fmla="*/ 132 w 480"/>
                  <a:gd name="T47" fmla="*/ 43 h 520"/>
                  <a:gd name="T48" fmla="*/ 162 w 480"/>
                  <a:gd name="T49" fmla="*/ 64 h 520"/>
                  <a:gd name="T50" fmla="*/ 195 w 480"/>
                  <a:gd name="T51" fmla="*/ 32 h 520"/>
                  <a:gd name="T52" fmla="*/ 162 w 480"/>
                  <a:gd name="T53" fmla="*/ 0 h 520"/>
                  <a:gd name="T54" fmla="*/ 133 w 480"/>
                  <a:gd name="T55" fmla="*/ 19 h 520"/>
                  <a:gd name="T56" fmla="*/ 10 w 480"/>
                  <a:gd name="T57" fmla="*/ 40 h 520"/>
                  <a:gd name="T58" fmla="*/ 13 w 480"/>
                  <a:gd name="T59" fmla="*/ 112 h 520"/>
                  <a:gd name="T60" fmla="*/ 98 w 480"/>
                  <a:gd name="T61" fmla="*/ 297 h 520"/>
                  <a:gd name="T62" fmla="*/ 199 w 480"/>
                  <a:gd name="T63" fmla="*/ 312 h 520"/>
                  <a:gd name="T64" fmla="*/ 204 w 480"/>
                  <a:gd name="T65" fmla="*/ 394 h 520"/>
                  <a:gd name="T66" fmla="*/ 233 w 480"/>
                  <a:gd name="T67" fmla="*/ 506 h 520"/>
                  <a:gd name="T68" fmla="*/ 319 w 480"/>
                  <a:gd name="T69" fmla="*/ 520 h 520"/>
                  <a:gd name="T70" fmla="*/ 322 w 480"/>
                  <a:gd name="T71" fmla="*/ 520 h 520"/>
                  <a:gd name="T72" fmla="*/ 322 w 480"/>
                  <a:gd name="T73" fmla="*/ 520 h 520"/>
                  <a:gd name="T74" fmla="*/ 408 w 480"/>
                  <a:gd name="T75" fmla="*/ 506 h 520"/>
                  <a:gd name="T76" fmla="*/ 436 w 480"/>
                  <a:gd name="T77" fmla="*/ 394 h 520"/>
                  <a:gd name="T78" fmla="*/ 441 w 480"/>
                  <a:gd name="T79" fmla="*/ 326 h 520"/>
                  <a:gd name="T80" fmla="*/ 480 w 480"/>
                  <a:gd name="T81" fmla="*/ 277 h 520"/>
                  <a:gd name="T82" fmla="*/ 242 w 480"/>
                  <a:gd name="T83" fmla="*/ 40 h 520"/>
                  <a:gd name="T84" fmla="*/ 234 w 480"/>
                  <a:gd name="T85" fmla="*/ 32 h 520"/>
                  <a:gd name="T86" fmla="*/ 242 w 480"/>
                  <a:gd name="T87" fmla="*/ 24 h 520"/>
                  <a:gd name="T88" fmla="*/ 249 w 480"/>
                  <a:gd name="T89" fmla="*/ 32 h 520"/>
                  <a:gd name="T90" fmla="*/ 242 w 480"/>
                  <a:gd name="T91" fmla="*/ 40 h 520"/>
                  <a:gd name="T92" fmla="*/ 162 w 480"/>
                  <a:gd name="T93" fmla="*/ 24 h 520"/>
                  <a:gd name="T94" fmla="*/ 170 w 480"/>
                  <a:gd name="T95" fmla="*/ 32 h 520"/>
                  <a:gd name="T96" fmla="*/ 162 w 480"/>
                  <a:gd name="T97" fmla="*/ 40 h 520"/>
                  <a:gd name="T98" fmla="*/ 154 w 480"/>
                  <a:gd name="T99" fmla="*/ 32 h 520"/>
                  <a:gd name="T100" fmla="*/ 162 w 480"/>
                  <a:gd name="T101" fmla="*/ 24 h 520"/>
                  <a:gd name="T102" fmla="*/ 429 w 480"/>
                  <a:gd name="T103" fmla="*/ 298 h 520"/>
                  <a:gd name="T104" fmla="*/ 408 w 480"/>
                  <a:gd name="T105" fmla="*/ 277 h 520"/>
                  <a:gd name="T106" fmla="*/ 429 w 480"/>
                  <a:gd name="T107" fmla="*/ 256 h 520"/>
                  <a:gd name="T108" fmla="*/ 450 w 480"/>
                  <a:gd name="T109" fmla="*/ 277 h 520"/>
                  <a:gd name="T110" fmla="*/ 429 w 480"/>
                  <a:gd name="T111" fmla="*/ 298 h 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80" h="520">
                    <a:moveTo>
                      <a:pt x="480" y="277"/>
                    </a:moveTo>
                    <a:cubicBezTo>
                      <a:pt x="480" y="249"/>
                      <a:pt x="457" y="227"/>
                      <a:pt x="429" y="227"/>
                    </a:cubicBezTo>
                    <a:cubicBezTo>
                      <a:pt x="401" y="227"/>
                      <a:pt x="379" y="249"/>
                      <a:pt x="379" y="277"/>
                    </a:cubicBezTo>
                    <a:cubicBezTo>
                      <a:pt x="379" y="300"/>
                      <a:pt x="395" y="320"/>
                      <a:pt x="416" y="326"/>
                    </a:cubicBezTo>
                    <a:cubicBezTo>
                      <a:pt x="413" y="398"/>
                      <a:pt x="405" y="473"/>
                      <a:pt x="396" y="485"/>
                    </a:cubicBezTo>
                    <a:cubicBezTo>
                      <a:pt x="381" y="492"/>
                      <a:pt x="343" y="495"/>
                      <a:pt x="320" y="495"/>
                    </a:cubicBezTo>
                    <a:cubicBezTo>
                      <a:pt x="298" y="495"/>
                      <a:pt x="259" y="492"/>
                      <a:pt x="245" y="485"/>
                    </a:cubicBezTo>
                    <a:cubicBezTo>
                      <a:pt x="235" y="472"/>
                      <a:pt x="227" y="388"/>
                      <a:pt x="224" y="312"/>
                    </a:cubicBezTo>
                    <a:cubicBezTo>
                      <a:pt x="250" y="311"/>
                      <a:pt x="301" y="308"/>
                      <a:pt x="325" y="297"/>
                    </a:cubicBezTo>
                    <a:cubicBezTo>
                      <a:pt x="355" y="281"/>
                      <a:pt x="387" y="149"/>
                      <a:pt x="391" y="134"/>
                    </a:cubicBezTo>
                    <a:cubicBezTo>
                      <a:pt x="410" y="54"/>
                      <a:pt x="402" y="44"/>
                      <a:pt x="399" y="39"/>
                    </a:cubicBezTo>
                    <a:cubicBezTo>
                      <a:pt x="386" y="22"/>
                      <a:pt x="325" y="19"/>
                      <a:pt x="271" y="20"/>
                    </a:cubicBezTo>
                    <a:cubicBezTo>
                      <a:pt x="267" y="8"/>
                      <a:pt x="255" y="0"/>
                      <a:pt x="242" y="0"/>
                    </a:cubicBezTo>
                    <a:cubicBezTo>
                      <a:pt x="224" y="0"/>
                      <a:pt x="209" y="14"/>
                      <a:pt x="209" y="32"/>
                    </a:cubicBezTo>
                    <a:cubicBezTo>
                      <a:pt x="209" y="50"/>
                      <a:pt x="224" y="64"/>
                      <a:pt x="242" y="64"/>
                    </a:cubicBezTo>
                    <a:cubicBezTo>
                      <a:pt x="255" y="64"/>
                      <a:pt x="267" y="56"/>
                      <a:pt x="272" y="44"/>
                    </a:cubicBezTo>
                    <a:cubicBezTo>
                      <a:pt x="317" y="44"/>
                      <a:pt x="368" y="47"/>
                      <a:pt x="379" y="54"/>
                    </a:cubicBezTo>
                    <a:cubicBezTo>
                      <a:pt x="380" y="65"/>
                      <a:pt x="374" y="108"/>
                      <a:pt x="357" y="167"/>
                    </a:cubicBezTo>
                    <a:cubicBezTo>
                      <a:pt x="337" y="238"/>
                      <a:pt x="320" y="271"/>
                      <a:pt x="314" y="275"/>
                    </a:cubicBezTo>
                    <a:cubicBezTo>
                      <a:pt x="293" y="285"/>
                      <a:pt x="234" y="288"/>
                      <a:pt x="211" y="288"/>
                    </a:cubicBezTo>
                    <a:cubicBezTo>
                      <a:pt x="188" y="288"/>
                      <a:pt x="130" y="285"/>
                      <a:pt x="109" y="275"/>
                    </a:cubicBezTo>
                    <a:cubicBezTo>
                      <a:pt x="102" y="271"/>
                      <a:pt x="80" y="234"/>
                      <a:pt x="56" y="168"/>
                    </a:cubicBezTo>
                    <a:cubicBezTo>
                      <a:pt x="32" y="102"/>
                      <a:pt x="26" y="61"/>
                      <a:pt x="30" y="54"/>
                    </a:cubicBezTo>
                    <a:cubicBezTo>
                      <a:pt x="38" y="42"/>
                      <a:pt x="87" y="39"/>
                      <a:pt x="132" y="43"/>
                    </a:cubicBezTo>
                    <a:cubicBezTo>
                      <a:pt x="137" y="56"/>
                      <a:pt x="148" y="64"/>
                      <a:pt x="162" y="64"/>
                    </a:cubicBezTo>
                    <a:cubicBezTo>
                      <a:pt x="180" y="64"/>
                      <a:pt x="195" y="50"/>
                      <a:pt x="195" y="32"/>
                    </a:cubicBezTo>
                    <a:cubicBezTo>
                      <a:pt x="195" y="14"/>
                      <a:pt x="180" y="0"/>
                      <a:pt x="162" y="0"/>
                    </a:cubicBezTo>
                    <a:cubicBezTo>
                      <a:pt x="149" y="0"/>
                      <a:pt x="138" y="7"/>
                      <a:pt x="133" y="19"/>
                    </a:cubicBezTo>
                    <a:cubicBezTo>
                      <a:pt x="99" y="16"/>
                      <a:pt x="28" y="13"/>
                      <a:pt x="10" y="40"/>
                    </a:cubicBezTo>
                    <a:cubicBezTo>
                      <a:pt x="4" y="47"/>
                      <a:pt x="0" y="62"/>
                      <a:pt x="13" y="112"/>
                    </a:cubicBezTo>
                    <a:cubicBezTo>
                      <a:pt x="27" y="167"/>
                      <a:pt x="70" y="282"/>
                      <a:pt x="98" y="297"/>
                    </a:cubicBezTo>
                    <a:cubicBezTo>
                      <a:pt x="122" y="309"/>
                      <a:pt x="174" y="311"/>
                      <a:pt x="199" y="312"/>
                    </a:cubicBezTo>
                    <a:cubicBezTo>
                      <a:pt x="200" y="329"/>
                      <a:pt x="202" y="361"/>
                      <a:pt x="204" y="394"/>
                    </a:cubicBezTo>
                    <a:cubicBezTo>
                      <a:pt x="212" y="488"/>
                      <a:pt x="223" y="501"/>
                      <a:pt x="233" y="506"/>
                    </a:cubicBezTo>
                    <a:cubicBezTo>
                      <a:pt x="255" y="518"/>
                      <a:pt x="305" y="519"/>
                      <a:pt x="319" y="520"/>
                    </a:cubicBezTo>
                    <a:cubicBezTo>
                      <a:pt x="322" y="520"/>
                      <a:pt x="322" y="520"/>
                      <a:pt x="322" y="520"/>
                    </a:cubicBezTo>
                    <a:cubicBezTo>
                      <a:pt x="322" y="520"/>
                      <a:pt x="322" y="520"/>
                      <a:pt x="322" y="520"/>
                    </a:cubicBezTo>
                    <a:cubicBezTo>
                      <a:pt x="335" y="519"/>
                      <a:pt x="386" y="518"/>
                      <a:pt x="408" y="506"/>
                    </a:cubicBezTo>
                    <a:cubicBezTo>
                      <a:pt x="418" y="501"/>
                      <a:pt x="428" y="488"/>
                      <a:pt x="436" y="394"/>
                    </a:cubicBezTo>
                    <a:cubicBezTo>
                      <a:pt x="438" y="369"/>
                      <a:pt x="440" y="344"/>
                      <a:pt x="441" y="326"/>
                    </a:cubicBezTo>
                    <a:cubicBezTo>
                      <a:pt x="463" y="321"/>
                      <a:pt x="480" y="301"/>
                      <a:pt x="480" y="277"/>
                    </a:cubicBezTo>
                    <a:close/>
                    <a:moveTo>
                      <a:pt x="242" y="40"/>
                    </a:moveTo>
                    <a:cubicBezTo>
                      <a:pt x="237" y="40"/>
                      <a:pt x="234" y="36"/>
                      <a:pt x="234" y="32"/>
                    </a:cubicBezTo>
                    <a:cubicBezTo>
                      <a:pt x="234" y="28"/>
                      <a:pt x="237" y="24"/>
                      <a:pt x="242" y="24"/>
                    </a:cubicBezTo>
                    <a:cubicBezTo>
                      <a:pt x="246" y="24"/>
                      <a:pt x="249" y="28"/>
                      <a:pt x="249" y="32"/>
                    </a:cubicBezTo>
                    <a:cubicBezTo>
                      <a:pt x="249" y="36"/>
                      <a:pt x="246" y="40"/>
                      <a:pt x="242" y="40"/>
                    </a:cubicBezTo>
                    <a:close/>
                    <a:moveTo>
                      <a:pt x="162" y="24"/>
                    </a:moveTo>
                    <a:cubicBezTo>
                      <a:pt x="167" y="24"/>
                      <a:pt x="170" y="28"/>
                      <a:pt x="170" y="32"/>
                    </a:cubicBezTo>
                    <a:cubicBezTo>
                      <a:pt x="170" y="36"/>
                      <a:pt x="167" y="40"/>
                      <a:pt x="162" y="40"/>
                    </a:cubicBezTo>
                    <a:cubicBezTo>
                      <a:pt x="158" y="40"/>
                      <a:pt x="154" y="36"/>
                      <a:pt x="154" y="32"/>
                    </a:cubicBezTo>
                    <a:cubicBezTo>
                      <a:pt x="154" y="28"/>
                      <a:pt x="158" y="24"/>
                      <a:pt x="162" y="24"/>
                    </a:cubicBezTo>
                    <a:close/>
                    <a:moveTo>
                      <a:pt x="429" y="298"/>
                    </a:moveTo>
                    <a:cubicBezTo>
                      <a:pt x="418" y="298"/>
                      <a:pt x="408" y="289"/>
                      <a:pt x="408" y="277"/>
                    </a:cubicBezTo>
                    <a:cubicBezTo>
                      <a:pt x="408" y="266"/>
                      <a:pt x="418" y="256"/>
                      <a:pt x="429" y="256"/>
                    </a:cubicBezTo>
                    <a:cubicBezTo>
                      <a:pt x="441" y="256"/>
                      <a:pt x="450" y="266"/>
                      <a:pt x="450" y="277"/>
                    </a:cubicBezTo>
                    <a:cubicBezTo>
                      <a:pt x="450" y="289"/>
                      <a:pt x="441" y="298"/>
                      <a:pt x="429" y="29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grpSp>
        <p:grpSp>
          <p:nvGrpSpPr>
            <p:cNvPr id="8" name="组合 7"/>
            <p:cNvGrpSpPr/>
            <p:nvPr/>
          </p:nvGrpSpPr>
          <p:grpSpPr>
            <a:xfrm>
              <a:off x="10610305" y="974057"/>
              <a:ext cx="602732" cy="603335"/>
              <a:chOff x="5795963" y="3938588"/>
              <a:chExt cx="3175000" cy="3178175"/>
            </a:xfrm>
          </p:grpSpPr>
          <p:sp>
            <p:nvSpPr>
              <p:cNvPr id="18" name="Oval 27"/>
              <p:cNvSpPr>
                <a:spLocks noChangeArrowheads="1"/>
              </p:cNvSpPr>
              <p:nvPr/>
            </p:nvSpPr>
            <p:spPr bwMode="auto">
              <a:xfrm>
                <a:off x="5795963" y="3938588"/>
                <a:ext cx="3175000" cy="3178175"/>
              </a:xfrm>
              <a:prstGeom prst="ellipse">
                <a:avLst/>
              </a:prstGeom>
              <a:solidFill>
                <a:srgbClr val="23B9D6"/>
              </a:solidFill>
              <a:ln>
                <a:solidFill>
                  <a:schemeClr val="bg1"/>
                </a:solidFill>
              </a:ln>
            </p:spPr>
            <p:txBody>
              <a:bodyPr vert="horz" wrap="square" lIns="91440" tIns="45720" rIns="91440" bIns="45720" numCol="1" anchor="t" anchorCtr="0" compatLnSpc="1"/>
              <a:lstStyle/>
              <a:p>
                <a:endParaRPr lang="zh-CN" altLang="en-US">
                  <a:solidFill>
                    <a:schemeClr val="bg1"/>
                  </a:solidFill>
                </a:endParaRPr>
              </a:p>
            </p:txBody>
          </p:sp>
          <p:sp>
            <p:nvSpPr>
              <p:cNvPr id="19" name="Freeform 28"/>
              <p:cNvSpPr/>
              <p:nvPr/>
            </p:nvSpPr>
            <p:spPr bwMode="auto">
              <a:xfrm>
                <a:off x="6438901" y="5783263"/>
                <a:ext cx="685800" cy="674688"/>
              </a:xfrm>
              <a:custGeom>
                <a:avLst/>
                <a:gdLst>
                  <a:gd name="T0" fmla="*/ 84 w 182"/>
                  <a:gd name="T1" fmla="*/ 61 h 179"/>
                  <a:gd name="T2" fmla="*/ 60 w 182"/>
                  <a:gd name="T3" fmla="*/ 88 h 179"/>
                  <a:gd name="T4" fmla="*/ 69 w 182"/>
                  <a:gd name="T5" fmla="*/ 99 h 179"/>
                  <a:gd name="T6" fmla="*/ 0 w 182"/>
                  <a:gd name="T7" fmla="*/ 176 h 179"/>
                  <a:gd name="T8" fmla="*/ 4 w 182"/>
                  <a:gd name="T9" fmla="*/ 179 h 179"/>
                  <a:gd name="T10" fmla="*/ 83 w 182"/>
                  <a:gd name="T11" fmla="*/ 113 h 179"/>
                  <a:gd name="T12" fmla="*/ 95 w 182"/>
                  <a:gd name="T13" fmla="*/ 123 h 179"/>
                  <a:gd name="T14" fmla="*/ 121 w 182"/>
                  <a:gd name="T15" fmla="*/ 99 h 179"/>
                  <a:gd name="T16" fmla="*/ 182 w 182"/>
                  <a:gd name="T17" fmla="*/ 108 h 179"/>
                  <a:gd name="T18" fmla="*/ 76 w 182"/>
                  <a:gd name="T19" fmla="*/ 0 h 179"/>
                  <a:gd name="T20" fmla="*/ 84 w 182"/>
                  <a:gd name="T21" fmla="*/ 61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2" h="179">
                    <a:moveTo>
                      <a:pt x="84" y="61"/>
                    </a:moveTo>
                    <a:cubicBezTo>
                      <a:pt x="73" y="71"/>
                      <a:pt x="60" y="85"/>
                      <a:pt x="60" y="88"/>
                    </a:cubicBezTo>
                    <a:cubicBezTo>
                      <a:pt x="60" y="89"/>
                      <a:pt x="64" y="94"/>
                      <a:pt x="69" y="99"/>
                    </a:cubicBezTo>
                    <a:cubicBezTo>
                      <a:pt x="0" y="176"/>
                      <a:pt x="0" y="176"/>
                      <a:pt x="0" y="176"/>
                    </a:cubicBezTo>
                    <a:cubicBezTo>
                      <a:pt x="4" y="179"/>
                      <a:pt x="4" y="179"/>
                      <a:pt x="4" y="179"/>
                    </a:cubicBezTo>
                    <a:cubicBezTo>
                      <a:pt x="83" y="113"/>
                      <a:pt x="83" y="113"/>
                      <a:pt x="83" y="113"/>
                    </a:cubicBezTo>
                    <a:cubicBezTo>
                      <a:pt x="88" y="118"/>
                      <a:pt x="93" y="123"/>
                      <a:pt x="95" y="123"/>
                    </a:cubicBezTo>
                    <a:cubicBezTo>
                      <a:pt x="97" y="123"/>
                      <a:pt x="111" y="109"/>
                      <a:pt x="121" y="99"/>
                    </a:cubicBezTo>
                    <a:cubicBezTo>
                      <a:pt x="150" y="112"/>
                      <a:pt x="182" y="108"/>
                      <a:pt x="182" y="108"/>
                    </a:cubicBezTo>
                    <a:cubicBezTo>
                      <a:pt x="76" y="0"/>
                      <a:pt x="76" y="0"/>
                      <a:pt x="76" y="0"/>
                    </a:cubicBezTo>
                    <a:cubicBezTo>
                      <a:pt x="76" y="0"/>
                      <a:pt x="71" y="32"/>
                      <a:pt x="84" y="6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0" name="Freeform 29"/>
              <p:cNvSpPr>
                <a:spLocks noEditPoints="1"/>
              </p:cNvSpPr>
              <p:nvPr/>
            </p:nvSpPr>
            <p:spPr bwMode="auto">
              <a:xfrm>
                <a:off x="6740526" y="4597401"/>
                <a:ext cx="1587500" cy="1573213"/>
              </a:xfrm>
              <a:custGeom>
                <a:avLst/>
                <a:gdLst>
                  <a:gd name="T0" fmla="*/ 1000 w 1000"/>
                  <a:gd name="T1" fmla="*/ 256 h 991"/>
                  <a:gd name="T2" fmla="*/ 694 w 1000"/>
                  <a:gd name="T3" fmla="*/ 55 h 991"/>
                  <a:gd name="T4" fmla="*/ 694 w 1000"/>
                  <a:gd name="T5" fmla="*/ 216 h 991"/>
                  <a:gd name="T6" fmla="*/ 533 w 1000"/>
                  <a:gd name="T7" fmla="*/ 128 h 991"/>
                  <a:gd name="T8" fmla="*/ 0 w 1000"/>
                  <a:gd name="T9" fmla="*/ 738 h 991"/>
                  <a:gd name="T10" fmla="*/ 827 w 1000"/>
                  <a:gd name="T11" fmla="*/ 427 h 991"/>
                  <a:gd name="T12" fmla="*/ 908 w 1000"/>
                  <a:gd name="T13" fmla="*/ 434 h 991"/>
                  <a:gd name="T14" fmla="*/ 865 w 1000"/>
                  <a:gd name="T15" fmla="*/ 228 h 991"/>
                  <a:gd name="T16" fmla="*/ 780 w 1000"/>
                  <a:gd name="T17" fmla="*/ 420 h 991"/>
                  <a:gd name="T18" fmla="*/ 434 w 1000"/>
                  <a:gd name="T19" fmla="*/ 766 h 991"/>
                  <a:gd name="T20" fmla="*/ 434 w 1000"/>
                  <a:gd name="T21" fmla="*/ 766 h 991"/>
                  <a:gd name="T22" fmla="*/ 417 w 1000"/>
                  <a:gd name="T23" fmla="*/ 750 h 991"/>
                  <a:gd name="T24" fmla="*/ 400 w 1000"/>
                  <a:gd name="T25" fmla="*/ 735 h 991"/>
                  <a:gd name="T26" fmla="*/ 384 w 1000"/>
                  <a:gd name="T27" fmla="*/ 719 h 991"/>
                  <a:gd name="T28" fmla="*/ 367 w 1000"/>
                  <a:gd name="T29" fmla="*/ 702 h 991"/>
                  <a:gd name="T30" fmla="*/ 351 w 1000"/>
                  <a:gd name="T31" fmla="*/ 686 h 991"/>
                  <a:gd name="T32" fmla="*/ 334 w 1000"/>
                  <a:gd name="T33" fmla="*/ 669 h 991"/>
                  <a:gd name="T34" fmla="*/ 318 w 1000"/>
                  <a:gd name="T35" fmla="*/ 652 h 991"/>
                  <a:gd name="T36" fmla="*/ 301 w 1000"/>
                  <a:gd name="T37" fmla="*/ 636 h 991"/>
                  <a:gd name="T38" fmla="*/ 287 w 1000"/>
                  <a:gd name="T39" fmla="*/ 619 h 991"/>
                  <a:gd name="T40" fmla="*/ 270 w 1000"/>
                  <a:gd name="T41" fmla="*/ 603 h 991"/>
                  <a:gd name="T42" fmla="*/ 254 w 1000"/>
                  <a:gd name="T43" fmla="*/ 586 h 991"/>
                  <a:gd name="T44" fmla="*/ 237 w 1000"/>
                  <a:gd name="T45" fmla="*/ 572 h 991"/>
                  <a:gd name="T46" fmla="*/ 227 w 1000"/>
                  <a:gd name="T47" fmla="*/ 562 h 991"/>
                  <a:gd name="T48" fmla="*/ 353 w 1000"/>
                  <a:gd name="T49" fmla="*/ 439 h 991"/>
                  <a:gd name="T50" fmla="*/ 483 w 1000"/>
                  <a:gd name="T51" fmla="*/ 529 h 991"/>
                  <a:gd name="T52" fmla="*/ 417 w 1000"/>
                  <a:gd name="T53" fmla="*/ 375 h 991"/>
                  <a:gd name="T54" fmla="*/ 540 w 1000"/>
                  <a:gd name="T55" fmla="*/ 456 h 991"/>
                  <a:gd name="T56" fmla="*/ 476 w 1000"/>
                  <a:gd name="T57" fmla="*/ 313 h 991"/>
                  <a:gd name="T58" fmla="*/ 588 w 1000"/>
                  <a:gd name="T59" fmla="*/ 382 h 991"/>
                  <a:gd name="T60" fmla="*/ 576 w 1000"/>
                  <a:gd name="T61" fmla="*/ 216 h 991"/>
                  <a:gd name="T62" fmla="*/ 592 w 1000"/>
                  <a:gd name="T63" fmla="*/ 233 h 991"/>
                  <a:gd name="T64" fmla="*/ 607 w 1000"/>
                  <a:gd name="T65" fmla="*/ 249 h 991"/>
                  <a:gd name="T66" fmla="*/ 623 w 1000"/>
                  <a:gd name="T67" fmla="*/ 266 h 991"/>
                  <a:gd name="T68" fmla="*/ 640 w 1000"/>
                  <a:gd name="T69" fmla="*/ 280 h 991"/>
                  <a:gd name="T70" fmla="*/ 656 w 1000"/>
                  <a:gd name="T71" fmla="*/ 297 h 991"/>
                  <a:gd name="T72" fmla="*/ 673 w 1000"/>
                  <a:gd name="T73" fmla="*/ 313 h 991"/>
                  <a:gd name="T74" fmla="*/ 690 w 1000"/>
                  <a:gd name="T75" fmla="*/ 330 h 991"/>
                  <a:gd name="T76" fmla="*/ 706 w 1000"/>
                  <a:gd name="T77" fmla="*/ 347 h 991"/>
                  <a:gd name="T78" fmla="*/ 723 w 1000"/>
                  <a:gd name="T79" fmla="*/ 363 h 991"/>
                  <a:gd name="T80" fmla="*/ 739 w 1000"/>
                  <a:gd name="T81" fmla="*/ 380 h 991"/>
                  <a:gd name="T82" fmla="*/ 754 w 1000"/>
                  <a:gd name="T83" fmla="*/ 396 h 991"/>
                  <a:gd name="T84" fmla="*/ 770 w 1000"/>
                  <a:gd name="T85" fmla="*/ 413 h 991"/>
                  <a:gd name="T86" fmla="*/ 780 w 1000"/>
                  <a:gd name="T87" fmla="*/ 420 h 9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000" h="991">
                    <a:moveTo>
                      <a:pt x="946" y="309"/>
                    </a:moveTo>
                    <a:lnTo>
                      <a:pt x="1000" y="256"/>
                    </a:lnTo>
                    <a:lnTo>
                      <a:pt x="749" y="0"/>
                    </a:lnTo>
                    <a:lnTo>
                      <a:pt x="694" y="55"/>
                    </a:lnTo>
                    <a:lnTo>
                      <a:pt x="775" y="136"/>
                    </a:lnTo>
                    <a:lnTo>
                      <a:pt x="694" y="216"/>
                    </a:lnTo>
                    <a:lnTo>
                      <a:pt x="571" y="90"/>
                    </a:lnTo>
                    <a:lnTo>
                      <a:pt x="533" y="128"/>
                    </a:lnTo>
                    <a:lnTo>
                      <a:pt x="576" y="171"/>
                    </a:lnTo>
                    <a:lnTo>
                      <a:pt x="0" y="738"/>
                    </a:lnTo>
                    <a:lnTo>
                      <a:pt x="254" y="991"/>
                    </a:lnTo>
                    <a:lnTo>
                      <a:pt x="827" y="427"/>
                    </a:lnTo>
                    <a:lnTo>
                      <a:pt x="870" y="470"/>
                    </a:lnTo>
                    <a:lnTo>
                      <a:pt x="908" y="434"/>
                    </a:lnTo>
                    <a:lnTo>
                      <a:pt x="784" y="309"/>
                    </a:lnTo>
                    <a:lnTo>
                      <a:pt x="865" y="228"/>
                    </a:lnTo>
                    <a:lnTo>
                      <a:pt x="946" y="309"/>
                    </a:lnTo>
                    <a:close/>
                    <a:moveTo>
                      <a:pt x="780" y="420"/>
                    </a:moveTo>
                    <a:lnTo>
                      <a:pt x="780" y="420"/>
                    </a:lnTo>
                    <a:lnTo>
                      <a:pt x="434" y="766"/>
                    </a:lnTo>
                    <a:lnTo>
                      <a:pt x="780" y="420"/>
                    </a:lnTo>
                    <a:lnTo>
                      <a:pt x="434" y="766"/>
                    </a:lnTo>
                    <a:lnTo>
                      <a:pt x="424" y="759"/>
                    </a:lnTo>
                    <a:lnTo>
                      <a:pt x="417" y="750"/>
                    </a:lnTo>
                    <a:lnTo>
                      <a:pt x="408" y="742"/>
                    </a:lnTo>
                    <a:lnTo>
                      <a:pt x="400" y="735"/>
                    </a:lnTo>
                    <a:lnTo>
                      <a:pt x="391" y="726"/>
                    </a:lnTo>
                    <a:lnTo>
                      <a:pt x="384" y="719"/>
                    </a:lnTo>
                    <a:lnTo>
                      <a:pt x="374" y="709"/>
                    </a:lnTo>
                    <a:lnTo>
                      <a:pt x="367" y="702"/>
                    </a:lnTo>
                    <a:lnTo>
                      <a:pt x="360" y="693"/>
                    </a:lnTo>
                    <a:lnTo>
                      <a:pt x="351" y="686"/>
                    </a:lnTo>
                    <a:lnTo>
                      <a:pt x="344" y="676"/>
                    </a:lnTo>
                    <a:lnTo>
                      <a:pt x="334" y="669"/>
                    </a:lnTo>
                    <a:lnTo>
                      <a:pt x="327" y="662"/>
                    </a:lnTo>
                    <a:lnTo>
                      <a:pt x="318" y="652"/>
                    </a:lnTo>
                    <a:lnTo>
                      <a:pt x="310" y="645"/>
                    </a:lnTo>
                    <a:lnTo>
                      <a:pt x="301" y="636"/>
                    </a:lnTo>
                    <a:lnTo>
                      <a:pt x="294" y="629"/>
                    </a:lnTo>
                    <a:lnTo>
                      <a:pt x="287" y="619"/>
                    </a:lnTo>
                    <a:lnTo>
                      <a:pt x="277" y="612"/>
                    </a:lnTo>
                    <a:lnTo>
                      <a:pt x="270" y="603"/>
                    </a:lnTo>
                    <a:lnTo>
                      <a:pt x="261" y="595"/>
                    </a:lnTo>
                    <a:lnTo>
                      <a:pt x="254" y="586"/>
                    </a:lnTo>
                    <a:lnTo>
                      <a:pt x="244" y="579"/>
                    </a:lnTo>
                    <a:lnTo>
                      <a:pt x="237" y="572"/>
                    </a:lnTo>
                    <a:lnTo>
                      <a:pt x="227" y="562"/>
                    </a:lnTo>
                    <a:lnTo>
                      <a:pt x="227" y="562"/>
                    </a:lnTo>
                    <a:lnTo>
                      <a:pt x="282" y="508"/>
                    </a:lnTo>
                    <a:lnTo>
                      <a:pt x="353" y="439"/>
                    </a:lnTo>
                    <a:lnTo>
                      <a:pt x="464" y="548"/>
                    </a:lnTo>
                    <a:lnTo>
                      <a:pt x="483" y="529"/>
                    </a:lnTo>
                    <a:lnTo>
                      <a:pt x="372" y="418"/>
                    </a:lnTo>
                    <a:lnTo>
                      <a:pt x="417" y="375"/>
                    </a:lnTo>
                    <a:lnTo>
                      <a:pt x="519" y="477"/>
                    </a:lnTo>
                    <a:lnTo>
                      <a:pt x="540" y="456"/>
                    </a:lnTo>
                    <a:lnTo>
                      <a:pt x="436" y="354"/>
                    </a:lnTo>
                    <a:lnTo>
                      <a:pt x="476" y="313"/>
                    </a:lnTo>
                    <a:lnTo>
                      <a:pt x="566" y="403"/>
                    </a:lnTo>
                    <a:lnTo>
                      <a:pt x="588" y="382"/>
                    </a:lnTo>
                    <a:lnTo>
                      <a:pt x="498" y="294"/>
                    </a:lnTo>
                    <a:lnTo>
                      <a:pt x="576" y="216"/>
                    </a:lnTo>
                    <a:lnTo>
                      <a:pt x="583" y="223"/>
                    </a:lnTo>
                    <a:lnTo>
                      <a:pt x="592" y="233"/>
                    </a:lnTo>
                    <a:lnTo>
                      <a:pt x="600" y="240"/>
                    </a:lnTo>
                    <a:lnTo>
                      <a:pt x="607" y="249"/>
                    </a:lnTo>
                    <a:lnTo>
                      <a:pt x="616" y="256"/>
                    </a:lnTo>
                    <a:lnTo>
                      <a:pt x="623" y="266"/>
                    </a:lnTo>
                    <a:lnTo>
                      <a:pt x="633" y="273"/>
                    </a:lnTo>
                    <a:lnTo>
                      <a:pt x="640" y="280"/>
                    </a:lnTo>
                    <a:lnTo>
                      <a:pt x="649" y="290"/>
                    </a:lnTo>
                    <a:lnTo>
                      <a:pt x="656" y="297"/>
                    </a:lnTo>
                    <a:lnTo>
                      <a:pt x="666" y="306"/>
                    </a:lnTo>
                    <a:lnTo>
                      <a:pt x="673" y="313"/>
                    </a:lnTo>
                    <a:lnTo>
                      <a:pt x="680" y="323"/>
                    </a:lnTo>
                    <a:lnTo>
                      <a:pt x="690" y="330"/>
                    </a:lnTo>
                    <a:lnTo>
                      <a:pt x="697" y="339"/>
                    </a:lnTo>
                    <a:lnTo>
                      <a:pt x="706" y="347"/>
                    </a:lnTo>
                    <a:lnTo>
                      <a:pt x="713" y="354"/>
                    </a:lnTo>
                    <a:lnTo>
                      <a:pt x="723" y="363"/>
                    </a:lnTo>
                    <a:lnTo>
                      <a:pt x="730" y="370"/>
                    </a:lnTo>
                    <a:lnTo>
                      <a:pt x="739" y="380"/>
                    </a:lnTo>
                    <a:lnTo>
                      <a:pt x="747" y="387"/>
                    </a:lnTo>
                    <a:lnTo>
                      <a:pt x="754" y="396"/>
                    </a:lnTo>
                    <a:lnTo>
                      <a:pt x="763" y="403"/>
                    </a:lnTo>
                    <a:lnTo>
                      <a:pt x="770" y="413"/>
                    </a:lnTo>
                    <a:lnTo>
                      <a:pt x="780" y="420"/>
                    </a:lnTo>
                    <a:lnTo>
                      <a:pt x="780" y="42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grpSp>
        <p:grpSp>
          <p:nvGrpSpPr>
            <p:cNvPr id="9" name="组合 8"/>
            <p:cNvGrpSpPr/>
            <p:nvPr/>
          </p:nvGrpSpPr>
          <p:grpSpPr>
            <a:xfrm>
              <a:off x="8350643" y="974057"/>
              <a:ext cx="603033" cy="602732"/>
              <a:chOff x="2185988" y="3163888"/>
              <a:chExt cx="3176587" cy="3175000"/>
            </a:xfrm>
          </p:grpSpPr>
          <p:sp>
            <p:nvSpPr>
              <p:cNvPr id="15" name="Oval 33"/>
              <p:cNvSpPr>
                <a:spLocks noChangeArrowheads="1"/>
              </p:cNvSpPr>
              <p:nvPr/>
            </p:nvSpPr>
            <p:spPr bwMode="auto">
              <a:xfrm>
                <a:off x="2185988" y="3163888"/>
                <a:ext cx="3176587" cy="3175000"/>
              </a:xfrm>
              <a:prstGeom prst="ellipse">
                <a:avLst/>
              </a:prstGeom>
              <a:solidFill>
                <a:srgbClr val="23B9D6"/>
              </a:solidFill>
              <a:ln>
                <a:solidFill>
                  <a:schemeClr val="bg1"/>
                </a:solidFill>
              </a:ln>
            </p:spPr>
            <p:txBody>
              <a:bodyPr vert="horz" wrap="square" lIns="91440" tIns="45720" rIns="91440" bIns="45720" numCol="1" anchor="t" anchorCtr="0" compatLnSpc="1"/>
              <a:lstStyle/>
              <a:p>
                <a:endParaRPr lang="zh-CN" altLang="en-US">
                  <a:solidFill>
                    <a:schemeClr val="bg1"/>
                  </a:solidFill>
                </a:endParaRPr>
              </a:p>
            </p:txBody>
          </p:sp>
          <p:sp>
            <p:nvSpPr>
              <p:cNvPr id="16" name="Freeform 34"/>
              <p:cNvSpPr/>
              <p:nvPr/>
            </p:nvSpPr>
            <p:spPr bwMode="auto">
              <a:xfrm>
                <a:off x="3379788" y="4443413"/>
                <a:ext cx="788987" cy="790575"/>
              </a:xfrm>
              <a:custGeom>
                <a:avLst/>
                <a:gdLst>
                  <a:gd name="T0" fmla="*/ 305 w 497"/>
                  <a:gd name="T1" fmla="*/ 0 h 498"/>
                  <a:gd name="T2" fmla="*/ 192 w 497"/>
                  <a:gd name="T3" fmla="*/ 0 h 498"/>
                  <a:gd name="T4" fmla="*/ 192 w 497"/>
                  <a:gd name="T5" fmla="*/ 192 h 498"/>
                  <a:gd name="T6" fmla="*/ 0 w 497"/>
                  <a:gd name="T7" fmla="*/ 192 h 498"/>
                  <a:gd name="T8" fmla="*/ 0 w 497"/>
                  <a:gd name="T9" fmla="*/ 303 h 498"/>
                  <a:gd name="T10" fmla="*/ 192 w 497"/>
                  <a:gd name="T11" fmla="*/ 303 h 498"/>
                  <a:gd name="T12" fmla="*/ 192 w 497"/>
                  <a:gd name="T13" fmla="*/ 498 h 498"/>
                  <a:gd name="T14" fmla="*/ 305 w 497"/>
                  <a:gd name="T15" fmla="*/ 498 h 498"/>
                  <a:gd name="T16" fmla="*/ 305 w 497"/>
                  <a:gd name="T17" fmla="*/ 303 h 498"/>
                  <a:gd name="T18" fmla="*/ 497 w 497"/>
                  <a:gd name="T19" fmla="*/ 303 h 498"/>
                  <a:gd name="T20" fmla="*/ 497 w 497"/>
                  <a:gd name="T21" fmla="*/ 192 h 498"/>
                  <a:gd name="T22" fmla="*/ 305 w 497"/>
                  <a:gd name="T23" fmla="*/ 192 h 498"/>
                  <a:gd name="T24" fmla="*/ 305 w 497"/>
                  <a:gd name="T25" fmla="*/ 0 h 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97" h="498">
                    <a:moveTo>
                      <a:pt x="305" y="0"/>
                    </a:moveTo>
                    <a:lnTo>
                      <a:pt x="192" y="0"/>
                    </a:lnTo>
                    <a:lnTo>
                      <a:pt x="192" y="192"/>
                    </a:lnTo>
                    <a:lnTo>
                      <a:pt x="0" y="192"/>
                    </a:lnTo>
                    <a:lnTo>
                      <a:pt x="0" y="303"/>
                    </a:lnTo>
                    <a:lnTo>
                      <a:pt x="192" y="303"/>
                    </a:lnTo>
                    <a:lnTo>
                      <a:pt x="192" y="498"/>
                    </a:lnTo>
                    <a:lnTo>
                      <a:pt x="305" y="498"/>
                    </a:lnTo>
                    <a:lnTo>
                      <a:pt x="305" y="303"/>
                    </a:lnTo>
                    <a:lnTo>
                      <a:pt x="497" y="303"/>
                    </a:lnTo>
                    <a:lnTo>
                      <a:pt x="497" y="192"/>
                    </a:lnTo>
                    <a:lnTo>
                      <a:pt x="305" y="192"/>
                    </a:lnTo>
                    <a:lnTo>
                      <a:pt x="305"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7" name="Freeform 35"/>
              <p:cNvSpPr>
                <a:spLocks noEditPoints="1"/>
              </p:cNvSpPr>
              <p:nvPr/>
            </p:nvSpPr>
            <p:spPr bwMode="auto">
              <a:xfrm>
                <a:off x="2879725" y="3878263"/>
                <a:ext cx="1790700" cy="1746250"/>
              </a:xfrm>
              <a:custGeom>
                <a:avLst/>
                <a:gdLst>
                  <a:gd name="T0" fmla="*/ 451 w 476"/>
                  <a:gd name="T1" fmla="*/ 65 h 464"/>
                  <a:gd name="T2" fmla="*/ 321 w 476"/>
                  <a:gd name="T3" fmla="*/ 65 h 464"/>
                  <a:gd name="T4" fmla="*/ 321 w 476"/>
                  <a:gd name="T5" fmla="*/ 0 h 464"/>
                  <a:gd name="T6" fmla="*/ 155 w 476"/>
                  <a:gd name="T7" fmla="*/ 0 h 464"/>
                  <a:gd name="T8" fmla="*/ 155 w 476"/>
                  <a:gd name="T9" fmla="*/ 65 h 464"/>
                  <a:gd name="T10" fmla="*/ 25 w 476"/>
                  <a:gd name="T11" fmla="*/ 65 h 464"/>
                  <a:gd name="T12" fmla="*/ 0 w 476"/>
                  <a:gd name="T13" fmla="*/ 90 h 464"/>
                  <a:gd name="T14" fmla="*/ 0 w 476"/>
                  <a:gd name="T15" fmla="*/ 420 h 464"/>
                  <a:gd name="T16" fmla="*/ 25 w 476"/>
                  <a:gd name="T17" fmla="*/ 445 h 464"/>
                  <a:gd name="T18" fmla="*/ 71 w 476"/>
                  <a:gd name="T19" fmla="*/ 445 h 464"/>
                  <a:gd name="T20" fmla="*/ 78 w 476"/>
                  <a:gd name="T21" fmla="*/ 464 h 464"/>
                  <a:gd name="T22" fmla="*/ 113 w 476"/>
                  <a:gd name="T23" fmla="*/ 464 h 464"/>
                  <a:gd name="T24" fmla="*/ 115 w 476"/>
                  <a:gd name="T25" fmla="*/ 445 h 464"/>
                  <a:gd name="T26" fmla="*/ 366 w 476"/>
                  <a:gd name="T27" fmla="*/ 445 h 464"/>
                  <a:gd name="T28" fmla="*/ 368 w 476"/>
                  <a:gd name="T29" fmla="*/ 464 h 464"/>
                  <a:gd name="T30" fmla="*/ 403 w 476"/>
                  <a:gd name="T31" fmla="*/ 464 h 464"/>
                  <a:gd name="T32" fmla="*/ 410 w 476"/>
                  <a:gd name="T33" fmla="*/ 445 h 464"/>
                  <a:gd name="T34" fmla="*/ 451 w 476"/>
                  <a:gd name="T35" fmla="*/ 445 h 464"/>
                  <a:gd name="T36" fmla="*/ 476 w 476"/>
                  <a:gd name="T37" fmla="*/ 420 h 464"/>
                  <a:gd name="T38" fmla="*/ 476 w 476"/>
                  <a:gd name="T39" fmla="*/ 90 h 464"/>
                  <a:gd name="T40" fmla="*/ 451 w 476"/>
                  <a:gd name="T41" fmla="*/ 65 h 464"/>
                  <a:gd name="T42" fmla="*/ 187 w 476"/>
                  <a:gd name="T43" fmla="*/ 28 h 464"/>
                  <a:gd name="T44" fmla="*/ 187 w 476"/>
                  <a:gd name="T45" fmla="*/ 28 h 464"/>
                  <a:gd name="T46" fmla="*/ 291 w 476"/>
                  <a:gd name="T47" fmla="*/ 28 h 464"/>
                  <a:gd name="T48" fmla="*/ 291 w 476"/>
                  <a:gd name="T49" fmla="*/ 65 h 464"/>
                  <a:gd name="T50" fmla="*/ 291 w 476"/>
                  <a:gd name="T51" fmla="*/ 65 h 464"/>
                  <a:gd name="T52" fmla="*/ 287 w 476"/>
                  <a:gd name="T53" fmla="*/ 65 h 464"/>
                  <a:gd name="T54" fmla="*/ 283 w 476"/>
                  <a:gd name="T55" fmla="*/ 65 h 464"/>
                  <a:gd name="T56" fmla="*/ 278 w 476"/>
                  <a:gd name="T57" fmla="*/ 65 h 464"/>
                  <a:gd name="T58" fmla="*/ 274 w 476"/>
                  <a:gd name="T59" fmla="*/ 65 h 464"/>
                  <a:gd name="T60" fmla="*/ 270 w 476"/>
                  <a:gd name="T61" fmla="*/ 65 h 464"/>
                  <a:gd name="T62" fmla="*/ 266 w 476"/>
                  <a:gd name="T63" fmla="*/ 65 h 464"/>
                  <a:gd name="T64" fmla="*/ 262 w 476"/>
                  <a:gd name="T65" fmla="*/ 65 h 464"/>
                  <a:gd name="T66" fmla="*/ 258 w 476"/>
                  <a:gd name="T67" fmla="*/ 65 h 464"/>
                  <a:gd name="T68" fmla="*/ 253 w 476"/>
                  <a:gd name="T69" fmla="*/ 65 h 464"/>
                  <a:gd name="T70" fmla="*/ 249 w 476"/>
                  <a:gd name="T71" fmla="*/ 65 h 464"/>
                  <a:gd name="T72" fmla="*/ 245 w 476"/>
                  <a:gd name="T73" fmla="*/ 65 h 464"/>
                  <a:gd name="T74" fmla="*/ 241 w 476"/>
                  <a:gd name="T75" fmla="*/ 65 h 464"/>
                  <a:gd name="T76" fmla="*/ 237 w 476"/>
                  <a:gd name="T77" fmla="*/ 65 h 464"/>
                  <a:gd name="T78" fmla="*/ 233 w 476"/>
                  <a:gd name="T79" fmla="*/ 65 h 464"/>
                  <a:gd name="T80" fmla="*/ 228 w 476"/>
                  <a:gd name="T81" fmla="*/ 65 h 464"/>
                  <a:gd name="T82" fmla="*/ 224 w 476"/>
                  <a:gd name="T83" fmla="*/ 65 h 464"/>
                  <a:gd name="T84" fmla="*/ 220 w 476"/>
                  <a:gd name="T85" fmla="*/ 65 h 464"/>
                  <a:gd name="T86" fmla="*/ 216 w 476"/>
                  <a:gd name="T87" fmla="*/ 65 h 464"/>
                  <a:gd name="T88" fmla="*/ 212 w 476"/>
                  <a:gd name="T89" fmla="*/ 65 h 464"/>
                  <a:gd name="T90" fmla="*/ 208 w 476"/>
                  <a:gd name="T91" fmla="*/ 65 h 464"/>
                  <a:gd name="T92" fmla="*/ 203 w 476"/>
                  <a:gd name="T93" fmla="*/ 65 h 464"/>
                  <a:gd name="T94" fmla="*/ 199 w 476"/>
                  <a:gd name="T95" fmla="*/ 65 h 464"/>
                  <a:gd name="T96" fmla="*/ 195 w 476"/>
                  <a:gd name="T97" fmla="*/ 65 h 464"/>
                  <a:gd name="T98" fmla="*/ 191 w 476"/>
                  <a:gd name="T99" fmla="*/ 65 h 464"/>
                  <a:gd name="T100" fmla="*/ 187 w 476"/>
                  <a:gd name="T101" fmla="*/ 65 h 464"/>
                  <a:gd name="T102" fmla="*/ 187 w 476"/>
                  <a:gd name="T103" fmla="*/ 28 h 464"/>
                  <a:gd name="T104" fmla="*/ 238 w 476"/>
                  <a:gd name="T105" fmla="*/ 402 h 464"/>
                  <a:gd name="T106" fmla="*/ 91 w 476"/>
                  <a:gd name="T107" fmla="*/ 255 h 464"/>
                  <a:gd name="T108" fmla="*/ 238 w 476"/>
                  <a:gd name="T109" fmla="*/ 108 h 464"/>
                  <a:gd name="T110" fmla="*/ 385 w 476"/>
                  <a:gd name="T111" fmla="*/ 255 h 464"/>
                  <a:gd name="T112" fmla="*/ 238 w 476"/>
                  <a:gd name="T113" fmla="*/ 402 h 4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76" h="464">
                    <a:moveTo>
                      <a:pt x="451" y="65"/>
                    </a:moveTo>
                    <a:cubicBezTo>
                      <a:pt x="321" y="65"/>
                      <a:pt x="321" y="65"/>
                      <a:pt x="321" y="65"/>
                    </a:cubicBezTo>
                    <a:cubicBezTo>
                      <a:pt x="321" y="0"/>
                      <a:pt x="321" y="0"/>
                      <a:pt x="321" y="0"/>
                    </a:cubicBezTo>
                    <a:cubicBezTo>
                      <a:pt x="155" y="0"/>
                      <a:pt x="155" y="0"/>
                      <a:pt x="155" y="0"/>
                    </a:cubicBezTo>
                    <a:cubicBezTo>
                      <a:pt x="155" y="65"/>
                      <a:pt x="155" y="65"/>
                      <a:pt x="155" y="65"/>
                    </a:cubicBezTo>
                    <a:cubicBezTo>
                      <a:pt x="25" y="65"/>
                      <a:pt x="25" y="65"/>
                      <a:pt x="25" y="65"/>
                    </a:cubicBezTo>
                    <a:cubicBezTo>
                      <a:pt x="11" y="65"/>
                      <a:pt x="0" y="76"/>
                      <a:pt x="0" y="90"/>
                    </a:cubicBezTo>
                    <a:cubicBezTo>
                      <a:pt x="0" y="420"/>
                      <a:pt x="0" y="420"/>
                      <a:pt x="0" y="420"/>
                    </a:cubicBezTo>
                    <a:cubicBezTo>
                      <a:pt x="0" y="434"/>
                      <a:pt x="11" y="445"/>
                      <a:pt x="25" y="445"/>
                    </a:cubicBezTo>
                    <a:cubicBezTo>
                      <a:pt x="71" y="445"/>
                      <a:pt x="71" y="445"/>
                      <a:pt x="71" y="445"/>
                    </a:cubicBezTo>
                    <a:cubicBezTo>
                      <a:pt x="78" y="464"/>
                      <a:pt x="78" y="464"/>
                      <a:pt x="78" y="464"/>
                    </a:cubicBezTo>
                    <a:cubicBezTo>
                      <a:pt x="113" y="464"/>
                      <a:pt x="113" y="464"/>
                      <a:pt x="113" y="464"/>
                    </a:cubicBezTo>
                    <a:cubicBezTo>
                      <a:pt x="115" y="445"/>
                      <a:pt x="115" y="445"/>
                      <a:pt x="115" y="445"/>
                    </a:cubicBezTo>
                    <a:cubicBezTo>
                      <a:pt x="366" y="445"/>
                      <a:pt x="366" y="445"/>
                      <a:pt x="366" y="445"/>
                    </a:cubicBezTo>
                    <a:cubicBezTo>
                      <a:pt x="368" y="464"/>
                      <a:pt x="368" y="464"/>
                      <a:pt x="368" y="464"/>
                    </a:cubicBezTo>
                    <a:cubicBezTo>
                      <a:pt x="403" y="464"/>
                      <a:pt x="403" y="464"/>
                      <a:pt x="403" y="464"/>
                    </a:cubicBezTo>
                    <a:cubicBezTo>
                      <a:pt x="410" y="445"/>
                      <a:pt x="410" y="445"/>
                      <a:pt x="410" y="445"/>
                    </a:cubicBezTo>
                    <a:cubicBezTo>
                      <a:pt x="451" y="445"/>
                      <a:pt x="451" y="445"/>
                      <a:pt x="451" y="445"/>
                    </a:cubicBezTo>
                    <a:cubicBezTo>
                      <a:pt x="465" y="445"/>
                      <a:pt x="476" y="434"/>
                      <a:pt x="476" y="420"/>
                    </a:cubicBezTo>
                    <a:cubicBezTo>
                      <a:pt x="476" y="90"/>
                      <a:pt x="476" y="90"/>
                      <a:pt x="476" y="90"/>
                    </a:cubicBezTo>
                    <a:cubicBezTo>
                      <a:pt x="476" y="76"/>
                      <a:pt x="465" y="65"/>
                      <a:pt x="451" y="65"/>
                    </a:cubicBezTo>
                    <a:close/>
                    <a:moveTo>
                      <a:pt x="187" y="28"/>
                    </a:moveTo>
                    <a:cubicBezTo>
                      <a:pt x="187" y="28"/>
                      <a:pt x="187" y="28"/>
                      <a:pt x="187" y="28"/>
                    </a:cubicBezTo>
                    <a:cubicBezTo>
                      <a:pt x="291" y="28"/>
                      <a:pt x="291" y="28"/>
                      <a:pt x="291" y="28"/>
                    </a:cubicBezTo>
                    <a:cubicBezTo>
                      <a:pt x="291" y="65"/>
                      <a:pt x="291" y="65"/>
                      <a:pt x="291" y="65"/>
                    </a:cubicBezTo>
                    <a:cubicBezTo>
                      <a:pt x="291" y="65"/>
                      <a:pt x="291" y="65"/>
                      <a:pt x="291" y="65"/>
                    </a:cubicBezTo>
                    <a:cubicBezTo>
                      <a:pt x="287" y="65"/>
                      <a:pt x="287" y="65"/>
                      <a:pt x="287" y="65"/>
                    </a:cubicBezTo>
                    <a:cubicBezTo>
                      <a:pt x="283" y="65"/>
                      <a:pt x="283" y="65"/>
                      <a:pt x="283" y="65"/>
                    </a:cubicBezTo>
                    <a:cubicBezTo>
                      <a:pt x="278" y="65"/>
                      <a:pt x="278" y="65"/>
                      <a:pt x="278" y="65"/>
                    </a:cubicBezTo>
                    <a:cubicBezTo>
                      <a:pt x="274" y="65"/>
                      <a:pt x="274" y="65"/>
                      <a:pt x="274" y="65"/>
                    </a:cubicBezTo>
                    <a:cubicBezTo>
                      <a:pt x="270" y="65"/>
                      <a:pt x="270" y="65"/>
                      <a:pt x="270" y="65"/>
                    </a:cubicBezTo>
                    <a:cubicBezTo>
                      <a:pt x="266" y="65"/>
                      <a:pt x="266" y="65"/>
                      <a:pt x="266" y="65"/>
                    </a:cubicBezTo>
                    <a:cubicBezTo>
                      <a:pt x="262" y="65"/>
                      <a:pt x="262" y="65"/>
                      <a:pt x="262" y="65"/>
                    </a:cubicBezTo>
                    <a:cubicBezTo>
                      <a:pt x="258" y="65"/>
                      <a:pt x="258" y="65"/>
                      <a:pt x="258" y="65"/>
                    </a:cubicBezTo>
                    <a:cubicBezTo>
                      <a:pt x="253" y="65"/>
                      <a:pt x="253" y="65"/>
                      <a:pt x="253" y="65"/>
                    </a:cubicBezTo>
                    <a:cubicBezTo>
                      <a:pt x="249" y="65"/>
                      <a:pt x="249" y="65"/>
                      <a:pt x="249" y="65"/>
                    </a:cubicBezTo>
                    <a:cubicBezTo>
                      <a:pt x="245" y="65"/>
                      <a:pt x="245" y="65"/>
                      <a:pt x="245" y="65"/>
                    </a:cubicBezTo>
                    <a:cubicBezTo>
                      <a:pt x="241" y="65"/>
                      <a:pt x="241" y="65"/>
                      <a:pt x="241" y="65"/>
                    </a:cubicBezTo>
                    <a:cubicBezTo>
                      <a:pt x="237" y="65"/>
                      <a:pt x="237" y="65"/>
                      <a:pt x="237" y="65"/>
                    </a:cubicBezTo>
                    <a:cubicBezTo>
                      <a:pt x="233" y="65"/>
                      <a:pt x="233" y="65"/>
                      <a:pt x="233" y="65"/>
                    </a:cubicBezTo>
                    <a:cubicBezTo>
                      <a:pt x="228" y="65"/>
                      <a:pt x="228" y="65"/>
                      <a:pt x="228" y="65"/>
                    </a:cubicBezTo>
                    <a:cubicBezTo>
                      <a:pt x="224" y="65"/>
                      <a:pt x="224" y="65"/>
                      <a:pt x="224" y="65"/>
                    </a:cubicBezTo>
                    <a:cubicBezTo>
                      <a:pt x="220" y="65"/>
                      <a:pt x="220" y="65"/>
                      <a:pt x="220" y="65"/>
                    </a:cubicBezTo>
                    <a:cubicBezTo>
                      <a:pt x="216" y="65"/>
                      <a:pt x="216" y="65"/>
                      <a:pt x="216" y="65"/>
                    </a:cubicBezTo>
                    <a:cubicBezTo>
                      <a:pt x="212" y="65"/>
                      <a:pt x="212" y="65"/>
                      <a:pt x="212" y="65"/>
                    </a:cubicBezTo>
                    <a:cubicBezTo>
                      <a:pt x="208" y="65"/>
                      <a:pt x="208" y="65"/>
                      <a:pt x="208" y="65"/>
                    </a:cubicBezTo>
                    <a:cubicBezTo>
                      <a:pt x="203" y="65"/>
                      <a:pt x="203" y="65"/>
                      <a:pt x="203" y="65"/>
                    </a:cubicBezTo>
                    <a:cubicBezTo>
                      <a:pt x="199" y="65"/>
                      <a:pt x="199" y="65"/>
                      <a:pt x="199" y="65"/>
                    </a:cubicBezTo>
                    <a:cubicBezTo>
                      <a:pt x="195" y="65"/>
                      <a:pt x="195" y="65"/>
                      <a:pt x="195" y="65"/>
                    </a:cubicBezTo>
                    <a:cubicBezTo>
                      <a:pt x="191" y="65"/>
                      <a:pt x="191" y="65"/>
                      <a:pt x="191" y="65"/>
                    </a:cubicBezTo>
                    <a:cubicBezTo>
                      <a:pt x="187" y="65"/>
                      <a:pt x="187" y="65"/>
                      <a:pt x="187" y="65"/>
                    </a:cubicBezTo>
                    <a:lnTo>
                      <a:pt x="187" y="28"/>
                    </a:lnTo>
                    <a:close/>
                    <a:moveTo>
                      <a:pt x="238" y="402"/>
                    </a:moveTo>
                    <a:cubicBezTo>
                      <a:pt x="157" y="402"/>
                      <a:pt x="91" y="336"/>
                      <a:pt x="91" y="255"/>
                    </a:cubicBezTo>
                    <a:cubicBezTo>
                      <a:pt x="91" y="174"/>
                      <a:pt x="157" y="108"/>
                      <a:pt x="238" y="108"/>
                    </a:cubicBezTo>
                    <a:cubicBezTo>
                      <a:pt x="319" y="108"/>
                      <a:pt x="385" y="174"/>
                      <a:pt x="385" y="255"/>
                    </a:cubicBezTo>
                    <a:cubicBezTo>
                      <a:pt x="385" y="336"/>
                      <a:pt x="319" y="402"/>
                      <a:pt x="238" y="40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grpSp>
        <p:grpSp>
          <p:nvGrpSpPr>
            <p:cNvPr id="10" name="组合 9"/>
            <p:cNvGrpSpPr/>
            <p:nvPr/>
          </p:nvGrpSpPr>
          <p:grpSpPr>
            <a:xfrm>
              <a:off x="9857285" y="974057"/>
              <a:ext cx="602732" cy="602129"/>
              <a:chOff x="4470400" y="4495800"/>
              <a:chExt cx="3175000" cy="3171825"/>
            </a:xfrm>
          </p:grpSpPr>
          <p:sp>
            <p:nvSpPr>
              <p:cNvPr id="11" name="Oval 39"/>
              <p:cNvSpPr>
                <a:spLocks noChangeArrowheads="1"/>
              </p:cNvSpPr>
              <p:nvPr/>
            </p:nvSpPr>
            <p:spPr bwMode="auto">
              <a:xfrm>
                <a:off x="4470400" y="4495800"/>
                <a:ext cx="3175000" cy="3171825"/>
              </a:xfrm>
              <a:prstGeom prst="ellipse">
                <a:avLst/>
              </a:prstGeom>
              <a:solidFill>
                <a:srgbClr val="23B9D6"/>
              </a:solidFill>
              <a:ln>
                <a:solidFill>
                  <a:schemeClr val="bg1"/>
                </a:solidFill>
              </a:ln>
            </p:spPr>
            <p:txBody>
              <a:bodyPr vert="horz" wrap="square" lIns="91440" tIns="45720" rIns="91440" bIns="45720" numCol="1" anchor="t" anchorCtr="0" compatLnSpc="1"/>
              <a:lstStyle/>
              <a:p>
                <a:endParaRPr lang="zh-CN" altLang="en-US">
                  <a:solidFill>
                    <a:schemeClr val="bg1"/>
                  </a:solidFill>
                </a:endParaRPr>
              </a:p>
            </p:txBody>
          </p:sp>
          <p:sp>
            <p:nvSpPr>
              <p:cNvPr id="12" name="Oval 40"/>
              <p:cNvSpPr>
                <a:spLocks noChangeArrowheads="1"/>
              </p:cNvSpPr>
              <p:nvPr/>
            </p:nvSpPr>
            <p:spPr bwMode="auto">
              <a:xfrm>
                <a:off x="5357813" y="6391275"/>
                <a:ext cx="315913" cy="315913"/>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3" name="Oval 41"/>
              <p:cNvSpPr>
                <a:spLocks noChangeArrowheads="1"/>
              </p:cNvSpPr>
              <p:nvPr/>
            </p:nvSpPr>
            <p:spPr bwMode="auto">
              <a:xfrm>
                <a:off x="6475413" y="6391275"/>
                <a:ext cx="315913" cy="315913"/>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4" name="Freeform 42"/>
              <p:cNvSpPr>
                <a:spLocks noEditPoints="1"/>
              </p:cNvSpPr>
              <p:nvPr/>
            </p:nvSpPr>
            <p:spPr bwMode="auto">
              <a:xfrm>
                <a:off x="5000625" y="5457825"/>
                <a:ext cx="2117725" cy="1092200"/>
              </a:xfrm>
              <a:custGeom>
                <a:avLst/>
                <a:gdLst>
                  <a:gd name="T0" fmla="*/ 0 w 563"/>
                  <a:gd name="T1" fmla="*/ 169 h 290"/>
                  <a:gd name="T2" fmla="*/ 85 w 563"/>
                  <a:gd name="T3" fmla="*/ 290 h 290"/>
                  <a:gd name="T4" fmla="*/ 189 w 563"/>
                  <a:gd name="T5" fmla="*/ 290 h 290"/>
                  <a:gd name="T6" fmla="*/ 434 w 563"/>
                  <a:gd name="T7" fmla="*/ 238 h 290"/>
                  <a:gd name="T8" fmla="*/ 563 w 563"/>
                  <a:gd name="T9" fmla="*/ 290 h 290"/>
                  <a:gd name="T10" fmla="*/ 153 w 563"/>
                  <a:gd name="T11" fmla="*/ 0 h 290"/>
                  <a:gd name="T12" fmla="*/ 254 w 563"/>
                  <a:gd name="T13" fmla="*/ 169 h 290"/>
                  <a:gd name="T14" fmla="*/ 228 w 563"/>
                  <a:gd name="T15" fmla="*/ 169 h 290"/>
                  <a:gd name="T16" fmla="*/ 201 w 563"/>
                  <a:gd name="T17" fmla="*/ 169 h 290"/>
                  <a:gd name="T18" fmla="*/ 175 w 563"/>
                  <a:gd name="T19" fmla="*/ 169 h 290"/>
                  <a:gd name="T20" fmla="*/ 149 w 563"/>
                  <a:gd name="T21" fmla="*/ 169 h 290"/>
                  <a:gd name="T22" fmla="*/ 122 w 563"/>
                  <a:gd name="T23" fmla="*/ 169 h 290"/>
                  <a:gd name="T24" fmla="*/ 96 w 563"/>
                  <a:gd name="T25" fmla="*/ 169 h 290"/>
                  <a:gd name="T26" fmla="*/ 69 w 563"/>
                  <a:gd name="T27" fmla="*/ 169 h 290"/>
                  <a:gd name="T28" fmla="*/ 50 w 563"/>
                  <a:gd name="T29" fmla="*/ 169 h 290"/>
                  <a:gd name="T30" fmla="*/ 43 w 563"/>
                  <a:gd name="T31" fmla="*/ 169 h 290"/>
                  <a:gd name="T32" fmla="*/ 16 w 563"/>
                  <a:gd name="T33" fmla="*/ 169 h 290"/>
                  <a:gd name="T34" fmla="*/ 43 w 563"/>
                  <a:gd name="T35" fmla="*/ 139 h 290"/>
                  <a:gd name="T36" fmla="*/ 69 w 563"/>
                  <a:gd name="T37" fmla="*/ 109 h 290"/>
                  <a:gd name="T38" fmla="*/ 96 w 563"/>
                  <a:gd name="T39" fmla="*/ 80 h 290"/>
                  <a:gd name="T40" fmla="*/ 122 w 563"/>
                  <a:gd name="T41" fmla="*/ 50 h 290"/>
                  <a:gd name="T42" fmla="*/ 149 w 563"/>
                  <a:gd name="T43" fmla="*/ 20 h 290"/>
                  <a:gd name="T44" fmla="*/ 162 w 563"/>
                  <a:gd name="T45" fmla="*/ 11 h 290"/>
                  <a:gd name="T46" fmla="*/ 188 w 563"/>
                  <a:gd name="T47" fmla="*/ 11 h 290"/>
                  <a:gd name="T48" fmla="*/ 215 w 563"/>
                  <a:gd name="T49" fmla="*/ 11 h 290"/>
                  <a:gd name="T50" fmla="*/ 241 w 563"/>
                  <a:gd name="T51" fmla="*/ 11 h 290"/>
                  <a:gd name="T52" fmla="*/ 268 w 563"/>
                  <a:gd name="T53" fmla="*/ 11 h 290"/>
                  <a:gd name="T54" fmla="*/ 512 w 563"/>
                  <a:gd name="T55" fmla="*/ 104 h 290"/>
                  <a:gd name="T56" fmla="*/ 461 w 563"/>
                  <a:gd name="T57" fmla="*/ 155 h 290"/>
                  <a:gd name="T58" fmla="*/ 434 w 563"/>
                  <a:gd name="T59" fmla="*/ 104 h 290"/>
                  <a:gd name="T60" fmla="*/ 382 w 563"/>
                  <a:gd name="T61" fmla="*/ 77 h 290"/>
                  <a:gd name="T62" fmla="*/ 434 w 563"/>
                  <a:gd name="T63" fmla="*/ 25 h 290"/>
                  <a:gd name="T64" fmla="*/ 461 w 563"/>
                  <a:gd name="T65" fmla="*/ 77 h 290"/>
                  <a:gd name="T66" fmla="*/ 512 w 563"/>
                  <a:gd name="T67" fmla="*/ 104 h 2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63" h="290">
                    <a:moveTo>
                      <a:pt x="153" y="0"/>
                    </a:moveTo>
                    <a:cubicBezTo>
                      <a:pt x="0" y="169"/>
                      <a:pt x="0" y="169"/>
                      <a:pt x="0" y="169"/>
                    </a:cubicBezTo>
                    <a:cubicBezTo>
                      <a:pt x="0" y="290"/>
                      <a:pt x="0" y="290"/>
                      <a:pt x="0" y="290"/>
                    </a:cubicBezTo>
                    <a:cubicBezTo>
                      <a:pt x="85" y="290"/>
                      <a:pt x="85" y="290"/>
                      <a:pt x="85" y="290"/>
                    </a:cubicBezTo>
                    <a:cubicBezTo>
                      <a:pt x="86" y="261"/>
                      <a:pt x="109" y="238"/>
                      <a:pt x="137" y="238"/>
                    </a:cubicBezTo>
                    <a:cubicBezTo>
                      <a:pt x="166" y="238"/>
                      <a:pt x="189" y="261"/>
                      <a:pt x="189" y="290"/>
                    </a:cubicBezTo>
                    <a:cubicBezTo>
                      <a:pt x="382" y="290"/>
                      <a:pt x="382" y="290"/>
                      <a:pt x="382" y="290"/>
                    </a:cubicBezTo>
                    <a:cubicBezTo>
                      <a:pt x="383" y="261"/>
                      <a:pt x="406" y="238"/>
                      <a:pt x="434" y="238"/>
                    </a:cubicBezTo>
                    <a:cubicBezTo>
                      <a:pt x="463" y="238"/>
                      <a:pt x="486" y="261"/>
                      <a:pt x="487" y="290"/>
                    </a:cubicBezTo>
                    <a:cubicBezTo>
                      <a:pt x="563" y="290"/>
                      <a:pt x="563" y="290"/>
                      <a:pt x="563" y="290"/>
                    </a:cubicBezTo>
                    <a:cubicBezTo>
                      <a:pt x="563" y="0"/>
                      <a:pt x="563" y="0"/>
                      <a:pt x="563" y="0"/>
                    </a:cubicBezTo>
                    <a:lnTo>
                      <a:pt x="153" y="0"/>
                    </a:lnTo>
                    <a:close/>
                    <a:moveTo>
                      <a:pt x="268" y="169"/>
                    </a:moveTo>
                    <a:cubicBezTo>
                      <a:pt x="254" y="169"/>
                      <a:pt x="254" y="169"/>
                      <a:pt x="254" y="169"/>
                    </a:cubicBezTo>
                    <a:cubicBezTo>
                      <a:pt x="241" y="169"/>
                      <a:pt x="241" y="169"/>
                      <a:pt x="241" y="169"/>
                    </a:cubicBezTo>
                    <a:cubicBezTo>
                      <a:pt x="228" y="169"/>
                      <a:pt x="228" y="169"/>
                      <a:pt x="228" y="169"/>
                    </a:cubicBezTo>
                    <a:cubicBezTo>
                      <a:pt x="215" y="169"/>
                      <a:pt x="215" y="169"/>
                      <a:pt x="215" y="169"/>
                    </a:cubicBezTo>
                    <a:cubicBezTo>
                      <a:pt x="201" y="169"/>
                      <a:pt x="201" y="169"/>
                      <a:pt x="201" y="169"/>
                    </a:cubicBezTo>
                    <a:cubicBezTo>
                      <a:pt x="188" y="169"/>
                      <a:pt x="188" y="169"/>
                      <a:pt x="188" y="169"/>
                    </a:cubicBezTo>
                    <a:cubicBezTo>
                      <a:pt x="175" y="169"/>
                      <a:pt x="175" y="169"/>
                      <a:pt x="175" y="169"/>
                    </a:cubicBezTo>
                    <a:cubicBezTo>
                      <a:pt x="162" y="169"/>
                      <a:pt x="162" y="169"/>
                      <a:pt x="162" y="169"/>
                    </a:cubicBezTo>
                    <a:cubicBezTo>
                      <a:pt x="149" y="169"/>
                      <a:pt x="149" y="169"/>
                      <a:pt x="149" y="169"/>
                    </a:cubicBezTo>
                    <a:cubicBezTo>
                      <a:pt x="135" y="169"/>
                      <a:pt x="135" y="169"/>
                      <a:pt x="135" y="169"/>
                    </a:cubicBezTo>
                    <a:cubicBezTo>
                      <a:pt x="122" y="169"/>
                      <a:pt x="122" y="169"/>
                      <a:pt x="122" y="169"/>
                    </a:cubicBezTo>
                    <a:cubicBezTo>
                      <a:pt x="109" y="169"/>
                      <a:pt x="109" y="169"/>
                      <a:pt x="109" y="169"/>
                    </a:cubicBezTo>
                    <a:cubicBezTo>
                      <a:pt x="96" y="169"/>
                      <a:pt x="96" y="169"/>
                      <a:pt x="96" y="169"/>
                    </a:cubicBezTo>
                    <a:cubicBezTo>
                      <a:pt x="82" y="169"/>
                      <a:pt x="82" y="169"/>
                      <a:pt x="82" y="169"/>
                    </a:cubicBezTo>
                    <a:cubicBezTo>
                      <a:pt x="69" y="169"/>
                      <a:pt x="69" y="169"/>
                      <a:pt x="69" y="169"/>
                    </a:cubicBezTo>
                    <a:cubicBezTo>
                      <a:pt x="56" y="169"/>
                      <a:pt x="56" y="169"/>
                      <a:pt x="56" y="169"/>
                    </a:cubicBezTo>
                    <a:cubicBezTo>
                      <a:pt x="50" y="169"/>
                      <a:pt x="50" y="169"/>
                      <a:pt x="50" y="169"/>
                    </a:cubicBezTo>
                    <a:cubicBezTo>
                      <a:pt x="50" y="169"/>
                      <a:pt x="50" y="169"/>
                      <a:pt x="50" y="169"/>
                    </a:cubicBezTo>
                    <a:cubicBezTo>
                      <a:pt x="43" y="169"/>
                      <a:pt x="43" y="169"/>
                      <a:pt x="43" y="169"/>
                    </a:cubicBezTo>
                    <a:cubicBezTo>
                      <a:pt x="29" y="169"/>
                      <a:pt x="29" y="169"/>
                      <a:pt x="29" y="169"/>
                    </a:cubicBezTo>
                    <a:cubicBezTo>
                      <a:pt x="16" y="169"/>
                      <a:pt x="16" y="169"/>
                      <a:pt x="16" y="169"/>
                    </a:cubicBezTo>
                    <a:cubicBezTo>
                      <a:pt x="29" y="154"/>
                      <a:pt x="29" y="154"/>
                      <a:pt x="29" y="154"/>
                    </a:cubicBezTo>
                    <a:cubicBezTo>
                      <a:pt x="43" y="139"/>
                      <a:pt x="43" y="139"/>
                      <a:pt x="43" y="139"/>
                    </a:cubicBezTo>
                    <a:cubicBezTo>
                      <a:pt x="56" y="124"/>
                      <a:pt x="56" y="124"/>
                      <a:pt x="56" y="124"/>
                    </a:cubicBezTo>
                    <a:cubicBezTo>
                      <a:pt x="69" y="109"/>
                      <a:pt x="69" y="109"/>
                      <a:pt x="69" y="109"/>
                    </a:cubicBezTo>
                    <a:cubicBezTo>
                      <a:pt x="82" y="95"/>
                      <a:pt x="82" y="95"/>
                      <a:pt x="82" y="95"/>
                    </a:cubicBezTo>
                    <a:cubicBezTo>
                      <a:pt x="96" y="80"/>
                      <a:pt x="96" y="80"/>
                      <a:pt x="96" y="80"/>
                    </a:cubicBezTo>
                    <a:cubicBezTo>
                      <a:pt x="109" y="65"/>
                      <a:pt x="109" y="65"/>
                      <a:pt x="109" y="65"/>
                    </a:cubicBezTo>
                    <a:cubicBezTo>
                      <a:pt x="122" y="50"/>
                      <a:pt x="122" y="50"/>
                      <a:pt x="122" y="50"/>
                    </a:cubicBezTo>
                    <a:cubicBezTo>
                      <a:pt x="135" y="35"/>
                      <a:pt x="135" y="35"/>
                      <a:pt x="135" y="35"/>
                    </a:cubicBezTo>
                    <a:cubicBezTo>
                      <a:pt x="149" y="20"/>
                      <a:pt x="149" y="20"/>
                      <a:pt x="149" y="20"/>
                    </a:cubicBezTo>
                    <a:cubicBezTo>
                      <a:pt x="156" y="11"/>
                      <a:pt x="156" y="11"/>
                      <a:pt x="156" y="11"/>
                    </a:cubicBezTo>
                    <a:cubicBezTo>
                      <a:pt x="162" y="11"/>
                      <a:pt x="162" y="11"/>
                      <a:pt x="162" y="11"/>
                    </a:cubicBezTo>
                    <a:cubicBezTo>
                      <a:pt x="175" y="11"/>
                      <a:pt x="175" y="11"/>
                      <a:pt x="175" y="11"/>
                    </a:cubicBezTo>
                    <a:cubicBezTo>
                      <a:pt x="188" y="11"/>
                      <a:pt x="188" y="11"/>
                      <a:pt x="188" y="11"/>
                    </a:cubicBezTo>
                    <a:cubicBezTo>
                      <a:pt x="201" y="11"/>
                      <a:pt x="201" y="11"/>
                      <a:pt x="201" y="11"/>
                    </a:cubicBezTo>
                    <a:cubicBezTo>
                      <a:pt x="215" y="11"/>
                      <a:pt x="215" y="11"/>
                      <a:pt x="215" y="11"/>
                    </a:cubicBezTo>
                    <a:cubicBezTo>
                      <a:pt x="228" y="11"/>
                      <a:pt x="228" y="11"/>
                      <a:pt x="228" y="11"/>
                    </a:cubicBezTo>
                    <a:cubicBezTo>
                      <a:pt x="241" y="11"/>
                      <a:pt x="241" y="11"/>
                      <a:pt x="241" y="11"/>
                    </a:cubicBezTo>
                    <a:cubicBezTo>
                      <a:pt x="254" y="11"/>
                      <a:pt x="254" y="11"/>
                      <a:pt x="254" y="11"/>
                    </a:cubicBezTo>
                    <a:cubicBezTo>
                      <a:pt x="268" y="11"/>
                      <a:pt x="268" y="11"/>
                      <a:pt x="268" y="11"/>
                    </a:cubicBezTo>
                    <a:lnTo>
                      <a:pt x="268" y="169"/>
                    </a:lnTo>
                    <a:close/>
                    <a:moveTo>
                      <a:pt x="512" y="104"/>
                    </a:moveTo>
                    <a:cubicBezTo>
                      <a:pt x="461" y="104"/>
                      <a:pt x="461" y="104"/>
                      <a:pt x="461" y="104"/>
                    </a:cubicBezTo>
                    <a:cubicBezTo>
                      <a:pt x="461" y="155"/>
                      <a:pt x="461" y="155"/>
                      <a:pt x="461" y="155"/>
                    </a:cubicBezTo>
                    <a:cubicBezTo>
                      <a:pt x="434" y="155"/>
                      <a:pt x="434" y="155"/>
                      <a:pt x="434" y="155"/>
                    </a:cubicBezTo>
                    <a:cubicBezTo>
                      <a:pt x="434" y="104"/>
                      <a:pt x="434" y="104"/>
                      <a:pt x="434" y="104"/>
                    </a:cubicBezTo>
                    <a:cubicBezTo>
                      <a:pt x="382" y="104"/>
                      <a:pt x="382" y="104"/>
                      <a:pt x="382" y="104"/>
                    </a:cubicBezTo>
                    <a:cubicBezTo>
                      <a:pt x="382" y="77"/>
                      <a:pt x="382" y="77"/>
                      <a:pt x="382" y="77"/>
                    </a:cubicBezTo>
                    <a:cubicBezTo>
                      <a:pt x="434" y="77"/>
                      <a:pt x="434" y="77"/>
                      <a:pt x="434" y="77"/>
                    </a:cubicBezTo>
                    <a:cubicBezTo>
                      <a:pt x="434" y="25"/>
                      <a:pt x="434" y="25"/>
                      <a:pt x="434" y="25"/>
                    </a:cubicBezTo>
                    <a:cubicBezTo>
                      <a:pt x="461" y="25"/>
                      <a:pt x="461" y="25"/>
                      <a:pt x="461" y="25"/>
                    </a:cubicBezTo>
                    <a:cubicBezTo>
                      <a:pt x="461" y="77"/>
                      <a:pt x="461" y="77"/>
                      <a:pt x="461" y="77"/>
                    </a:cubicBezTo>
                    <a:cubicBezTo>
                      <a:pt x="512" y="77"/>
                      <a:pt x="512" y="77"/>
                      <a:pt x="512" y="77"/>
                    </a:cubicBezTo>
                    <a:lnTo>
                      <a:pt x="512" y="10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grpSp>
      </p:gr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1000"/>
                                        <p:tgtEl>
                                          <p:spTgt spid="3"/>
                                        </p:tgtEl>
                                      </p:cBhvr>
                                    </p:animEffect>
                                  </p:childTnLst>
                                </p:cTn>
                              </p:par>
                            </p:childTnLst>
                          </p:cTn>
                        </p:par>
                        <p:par>
                          <p:cTn id="8" fill="hold">
                            <p:stCondLst>
                              <p:cond delay="1000"/>
                            </p:stCondLst>
                            <p:childTnLst>
                              <p:par>
                                <p:cTn id="9" presetID="42"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1000"/>
                                        <p:tgtEl>
                                          <p:spTgt spid="2"/>
                                        </p:tgtEl>
                                      </p:cBhvr>
                                    </p:animEffect>
                                    <p:anim calcmode="lin" valueType="num">
                                      <p:cBhvr>
                                        <p:cTn id="12" dur="1000" fill="hold"/>
                                        <p:tgtEl>
                                          <p:spTgt spid="2"/>
                                        </p:tgtEl>
                                        <p:attrNameLst>
                                          <p:attrName>ppt_x</p:attrName>
                                        </p:attrNameLst>
                                      </p:cBhvr>
                                      <p:tavLst>
                                        <p:tav tm="0">
                                          <p:val>
                                            <p:strVal val="#ppt_x"/>
                                          </p:val>
                                        </p:tav>
                                        <p:tav tm="100000">
                                          <p:val>
                                            <p:strVal val="#ppt_x"/>
                                          </p:val>
                                        </p:tav>
                                      </p:tavLst>
                                    </p:anim>
                                    <p:anim calcmode="lin" valueType="num">
                                      <p:cBhvr>
                                        <p:cTn id="13" dur="1000" fill="hold"/>
                                        <p:tgtEl>
                                          <p:spTgt spid="2"/>
                                        </p:tgtEl>
                                        <p:attrNameLst>
                                          <p:attrName>ppt_y</p:attrName>
                                        </p:attrNameLst>
                                      </p:cBhvr>
                                      <p:tavLst>
                                        <p:tav tm="0">
                                          <p:val>
                                            <p:strVal val="#ppt_y+.1"/>
                                          </p:val>
                                        </p:tav>
                                        <p:tav tm="100000">
                                          <p:val>
                                            <p:strVal val="#ppt_y"/>
                                          </p:val>
                                        </p:tav>
                                      </p:tavLst>
                                    </p:anim>
                                  </p:childTnLst>
                                </p:cTn>
                              </p:par>
                            </p:childTnLst>
                          </p:cTn>
                        </p:par>
                        <p:par>
                          <p:cTn id="14" fill="hold">
                            <p:stCondLst>
                              <p:cond delay="2000"/>
                            </p:stCondLst>
                            <p:childTnLst>
                              <p:par>
                                <p:cTn id="15" presetID="22" presetClass="entr" presetSubtype="8"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left)">
                                      <p:cBhvr>
                                        <p:cTn id="17" dur="500"/>
                                        <p:tgtEl>
                                          <p:spTgt spid="4"/>
                                        </p:tgtEl>
                                      </p:cBhvr>
                                    </p:animEffect>
                                  </p:childTnLst>
                                </p:cTn>
                              </p:par>
                            </p:childTnLst>
                          </p:cTn>
                        </p:par>
                        <p:par>
                          <p:cTn id="18" fill="hold">
                            <p:stCondLst>
                              <p:cond delay="2500"/>
                            </p:stCondLst>
                            <p:childTnLst>
                              <p:par>
                                <p:cTn id="19" presetID="22" presetClass="entr" presetSubtype="4" fill="hold"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wipe(down)">
                                      <p:cBhvr>
                                        <p:cTn id="2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custDataLst>
              <p:tags r:id="rId1"/>
            </p:custDataLst>
          </p:nvPr>
        </p:nvSpPr>
        <p:spPr/>
        <p:txBody>
          <a:bodyPr/>
          <a:p>
            <a:r>
              <a:rPr lang="zh-CN" altLang="zh-CN"/>
              <a:t>空白演示</a:t>
            </a:r>
            <a:endParaRPr lang="zh-CN" altLang="zh-CN"/>
          </a:p>
        </p:txBody>
      </p:sp>
      <p:sp>
        <p:nvSpPr>
          <p:cNvPr id="3" name="副标题 2"/>
          <p:cNvSpPr>
            <a:spLocks noGrp="1"/>
          </p:cNvSpPr>
          <p:nvPr>
            <p:ph type="subTitle" idx="1"/>
            <p:custDataLst>
              <p:tags r:id="rId2"/>
            </p:custDataLst>
          </p:nvPr>
        </p:nvSpPr>
        <p:spPr/>
        <p:txBody>
          <a:bodyPr/>
          <a:p>
            <a:r>
              <a:rPr lang="zh-CN" altLang="en-US"/>
              <a:t>单击输入您的封面副标题</a:t>
            </a:r>
            <a:endParaRPr lang="zh-CN" altLang="en-US"/>
          </a:p>
        </p:txBody>
      </p:sp>
      <p:grpSp>
        <p:nvGrpSpPr>
          <p:cNvPr id="5123" name="组合 22"/>
          <p:cNvGrpSpPr/>
          <p:nvPr/>
        </p:nvGrpSpPr>
        <p:grpSpPr>
          <a:xfrm>
            <a:off x="3639503" y="244158"/>
            <a:ext cx="5332412" cy="415925"/>
            <a:chOff x="3935105" y="565891"/>
            <a:chExt cx="5332562" cy="416748"/>
          </a:xfrm>
        </p:grpSpPr>
        <p:sp>
          <p:nvSpPr>
            <p:cNvPr id="11" name="矩形 10"/>
            <p:cNvSpPr/>
            <p:nvPr/>
          </p:nvSpPr>
          <p:spPr>
            <a:xfrm>
              <a:off x="6665682" y="565891"/>
              <a:ext cx="2455931" cy="4167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sp>
          <p:nvSpPr>
            <p:cNvPr id="5125" name="文本框 15"/>
            <p:cNvSpPr txBox="1"/>
            <p:nvPr/>
          </p:nvSpPr>
          <p:spPr>
            <a:xfrm>
              <a:off x="4391682" y="574799"/>
              <a:ext cx="2274634" cy="399569"/>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eaLnBrk="1" hangingPunct="1">
                <a:lnSpc>
                  <a:spcPct val="100000"/>
                </a:lnSpc>
                <a:spcBef>
                  <a:spcPct val="0"/>
                </a:spcBef>
                <a:buFontTx/>
                <a:buNone/>
              </a:pPr>
              <a:r>
                <a:rPr lang="zh-CN" altLang="en-US" sz="2000" b="1" dirty="0">
                  <a:solidFill>
                    <a:srgbClr val="FFFFFF"/>
                  </a:solidFill>
                  <a:latin typeface="微软雅黑" panose="020B0503020204020204" charset="-122"/>
                  <a:ea typeface="微软雅黑" panose="020B0503020204020204" charset="-122"/>
                  <a:hlinkClick r:id="rId3" action="ppaction://hlinkfile"/>
                </a:rPr>
                <a:t>知识绿洲</a:t>
              </a:r>
              <a:endParaRPr lang="zh-CN" altLang="en-US" sz="2000" b="1" dirty="0">
                <a:solidFill>
                  <a:srgbClr val="FFFFFF"/>
                </a:solidFill>
                <a:latin typeface="微软雅黑" panose="020B0503020204020204" charset="-122"/>
                <a:ea typeface="微软雅黑" panose="020B0503020204020204" charset="-122"/>
              </a:endParaRPr>
            </a:p>
          </p:txBody>
        </p:sp>
        <p:sp>
          <p:nvSpPr>
            <p:cNvPr id="17" name="矩形 16"/>
            <p:cNvSpPr/>
            <p:nvPr/>
          </p:nvSpPr>
          <p:spPr>
            <a:xfrm>
              <a:off x="3935105" y="574799"/>
              <a:ext cx="2730577" cy="400842"/>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sp>
          <p:nvSpPr>
            <p:cNvPr id="5127" name="文本框 17"/>
            <p:cNvSpPr txBox="1"/>
            <p:nvPr/>
          </p:nvSpPr>
          <p:spPr>
            <a:xfrm>
              <a:off x="6773701" y="583415"/>
              <a:ext cx="2493966" cy="369029"/>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eaLnBrk="1" hangingPunct="1">
                <a:lnSpc>
                  <a:spcPct val="100000"/>
                </a:lnSpc>
                <a:spcBef>
                  <a:spcPct val="0"/>
                </a:spcBef>
                <a:buFontTx/>
                <a:buNone/>
              </a:pPr>
              <a:r>
                <a:rPr lang="zh-CN" altLang="en-US" sz="1800" dirty="0">
                  <a:solidFill>
                    <a:srgbClr val="000000"/>
                  </a:solidFill>
                  <a:latin typeface="微软雅黑" panose="020B0503020204020204" charset="-122"/>
                  <a:ea typeface="微软雅黑" panose="020B0503020204020204" charset="-122"/>
                </a:rPr>
                <a:t>更多素材，搜索一下</a:t>
              </a:r>
              <a:endParaRPr lang="zh-CN" altLang="en-US" sz="1800" dirty="0">
                <a:solidFill>
                  <a:srgbClr val="000000"/>
                </a:solidFill>
                <a:latin typeface="微软雅黑" panose="020B0503020204020204" charset="-122"/>
                <a:ea typeface="微软雅黑" panose="020B0503020204020204" charset="-122"/>
              </a:endParaRPr>
            </a:p>
          </p:txBody>
        </p:sp>
        <p:grpSp>
          <p:nvGrpSpPr>
            <p:cNvPr id="5128" name="组合 21"/>
            <p:cNvGrpSpPr/>
            <p:nvPr/>
          </p:nvGrpSpPr>
          <p:grpSpPr>
            <a:xfrm>
              <a:off x="3942306" y="599625"/>
              <a:ext cx="346734" cy="346734"/>
              <a:chOff x="1733266" y="444035"/>
              <a:chExt cx="346734" cy="346734"/>
            </a:xfrm>
          </p:grpSpPr>
          <p:sp>
            <p:nvSpPr>
              <p:cNvPr id="6" name="圆角矩形 5"/>
              <p:cNvSpPr/>
              <p:nvPr/>
            </p:nvSpPr>
            <p:spPr>
              <a:xfrm>
                <a:off x="1734002" y="443704"/>
                <a:ext cx="346085" cy="346760"/>
              </a:xfrm>
              <a:prstGeom prst="roundRect">
                <a:avLst/>
              </a:prstGeom>
              <a:solidFill>
                <a:srgbClr val="1DC4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grpSp>
            <p:nvGrpSpPr>
              <p:cNvPr id="5130" name="组合 20"/>
              <p:cNvGrpSpPr/>
              <p:nvPr/>
            </p:nvGrpSpPr>
            <p:grpSpPr>
              <a:xfrm>
                <a:off x="1797236" y="520504"/>
                <a:ext cx="214783" cy="225083"/>
                <a:chOff x="2183642" y="842911"/>
                <a:chExt cx="327126" cy="342813"/>
              </a:xfrm>
            </p:grpSpPr>
            <p:sp>
              <p:nvSpPr>
                <p:cNvPr id="8" name="椭圆 7"/>
                <p:cNvSpPr/>
                <p:nvPr/>
              </p:nvSpPr>
              <p:spPr>
                <a:xfrm>
                  <a:off x="2184050" y="842227"/>
                  <a:ext cx="232120" cy="232573"/>
                </a:xfrm>
                <a:prstGeom prst="ellipse">
                  <a:avLst/>
                </a:prstGeom>
                <a:no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cxnSp>
              <p:nvCxnSpPr>
                <p:cNvPr id="10" name="直接连接符 9"/>
                <p:cNvCxnSpPr/>
                <p:nvPr/>
              </p:nvCxnSpPr>
              <p:spPr>
                <a:xfrm>
                  <a:off x="2360559" y="1036038"/>
                  <a:ext cx="149911" cy="150203"/>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grpSp>
        </p:grpSp>
      </p:grpSp>
      <p:pic>
        <p:nvPicPr>
          <p:cNvPr id="7" name="图片 6" descr="未标题-1"/>
          <p:cNvPicPr>
            <a:picLocks noChangeAspect="1"/>
          </p:cNvPicPr>
          <p:nvPr/>
        </p:nvPicPr>
        <p:blipFill>
          <a:blip r:embed="rId4"/>
          <a:stretch>
            <a:fillRect/>
          </a:stretch>
        </p:blipFill>
        <p:spPr>
          <a:xfrm>
            <a:off x="0" y="0"/>
            <a:ext cx="12588875" cy="6993890"/>
          </a:xfrm>
          <a:prstGeom prst="rect">
            <a:avLst/>
          </a:prstGeom>
        </p:spPr>
      </p:pic>
      <p:pic>
        <p:nvPicPr>
          <p:cNvPr id="4" name="图片 3" descr="未标题-3"/>
          <p:cNvPicPr>
            <a:picLocks noChangeAspect="1"/>
          </p:cNvPicPr>
          <p:nvPr/>
        </p:nvPicPr>
        <p:blipFill>
          <a:blip r:embed="rId5"/>
          <a:stretch>
            <a:fillRect/>
          </a:stretch>
        </p:blipFill>
        <p:spPr>
          <a:xfrm>
            <a:off x="3175" y="0"/>
            <a:ext cx="12381230" cy="6965315"/>
          </a:xfrm>
          <a:prstGeom prst="rect">
            <a:avLst/>
          </a:prstGeom>
        </p:spPr>
      </p:pic>
    </p:spTree>
    <p:custDataLst>
      <p:tags r:id="rId6"/>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0" name="组合 149"/>
          <p:cNvGrpSpPr/>
          <p:nvPr/>
        </p:nvGrpSpPr>
        <p:grpSpPr>
          <a:xfrm>
            <a:off x="568443" y="319365"/>
            <a:ext cx="3809921" cy="420564"/>
            <a:chOff x="568442" y="319364"/>
            <a:chExt cx="3809924" cy="420565"/>
          </a:xfrm>
        </p:grpSpPr>
        <p:sp>
          <p:nvSpPr>
            <p:cNvPr id="151" name="文本框 23"/>
            <p:cNvSpPr txBox="1"/>
            <p:nvPr/>
          </p:nvSpPr>
          <p:spPr>
            <a:xfrm>
              <a:off x="665958" y="319364"/>
              <a:ext cx="1909498" cy="420565"/>
            </a:xfrm>
            <a:prstGeom prst="rect">
              <a:avLst/>
            </a:prstGeom>
            <a:noFill/>
          </p:spPr>
          <p:txBody>
            <a:bodyPr wrap="none" rtlCol="0">
              <a:spAutoFit/>
            </a:bodyPr>
            <a:lstStyle/>
            <a:p>
              <a:r>
                <a:rPr lang="zh-CN" altLang="en-US" sz="2135" dirty="0">
                  <a:solidFill>
                    <a:schemeClr val="bg1"/>
                  </a:solidFill>
                  <a:latin typeface="+mj-ea"/>
                  <a:ea typeface="+mj-ea"/>
                </a:rPr>
                <a:t>标题文字内容 </a:t>
              </a:r>
              <a:endParaRPr lang="zh-CN" altLang="en-US" sz="2135" dirty="0">
                <a:solidFill>
                  <a:schemeClr val="bg1"/>
                </a:solidFill>
                <a:latin typeface="+mj-ea"/>
                <a:ea typeface="+mj-ea"/>
              </a:endParaRPr>
            </a:p>
          </p:txBody>
        </p:sp>
        <p:sp>
          <p:nvSpPr>
            <p:cNvPr id="152" name="等腰三角形 151"/>
            <p:cNvSpPr/>
            <p:nvPr/>
          </p:nvSpPr>
          <p:spPr>
            <a:xfrm rot="16200000" flipH="1" flipV="1">
              <a:off x="492508" y="454911"/>
              <a:ext cx="304323" cy="152455"/>
            </a:xfrm>
            <a:prstGeom prst="triangle">
              <a:avLst/>
            </a:prstGeom>
            <a:solidFill>
              <a:schemeClr val="tx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mj-ea"/>
                <a:ea typeface="+mj-ea"/>
              </a:endParaRPr>
            </a:p>
          </p:txBody>
        </p:sp>
        <p:sp>
          <p:nvSpPr>
            <p:cNvPr id="153" name="文本框 23"/>
            <p:cNvSpPr txBox="1"/>
            <p:nvPr/>
          </p:nvSpPr>
          <p:spPr>
            <a:xfrm>
              <a:off x="2306003" y="429775"/>
              <a:ext cx="2072363" cy="297455"/>
            </a:xfrm>
            <a:prstGeom prst="rect">
              <a:avLst/>
            </a:prstGeom>
            <a:noFill/>
          </p:spPr>
          <p:txBody>
            <a:bodyPr wrap="none" rtlCol="0">
              <a:spAutoFit/>
            </a:bodyPr>
            <a:lstStyle/>
            <a:p>
              <a:r>
                <a:rPr lang="en-US" altLang="zh-CN" sz="1335" dirty="0">
                  <a:solidFill>
                    <a:schemeClr val="bg1"/>
                  </a:solidFill>
                  <a:latin typeface="+mj-ea"/>
                  <a:ea typeface="+mj-ea"/>
                </a:rPr>
                <a:t>  Click here to add Title</a:t>
              </a:r>
              <a:endParaRPr lang="zh-CN" altLang="en-US" sz="1335" dirty="0">
                <a:solidFill>
                  <a:schemeClr val="bg1"/>
                </a:solidFill>
                <a:latin typeface="+mj-ea"/>
                <a:ea typeface="+mj-ea"/>
              </a:endParaRPr>
            </a:p>
          </p:txBody>
        </p:sp>
      </p:grpSp>
      <p:grpSp>
        <p:nvGrpSpPr>
          <p:cNvPr id="4" name="组合 3"/>
          <p:cNvGrpSpPr/>
          <p:nvPr/>
        </p:nvGrpSpPr>
        <p:grpSpPr>
          <a:xfrm>
            <a:off x="836547" y="2553454"/>
            <a:ext cx="2364291" cy="2816772"/>
            <a:chOff x="640110" y="1915090"/>
            <a:chExt cx="1773218" cy="2112579"/>
          </a:xfrm>
        </p:grpSpPr>
        <p:sp>
          <p:nvSpPr>
            <p:cNvPr id="46" name="矩形 45"/>
            <p:cNvSpPr/>
            <p:nvPr/>
          </p:nvSpPr>
          <p:spPr>
            <a:xfrm>
              <a:off x="640110" y="1915090"/>
              <a:ext cx="1773218" cy="343110"/>
            </a:xfrm>
            <a:prstGeom prst="rect">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2400">
                <a:solidFill>
                  <a:schemeClr val="tx1"/>
                </a:solidFill>
              </a:endParaRPr>
            </a:p>
          </p:txBody>
        </p:sp>
        <p:sp>
          <p:nvSpPr>
            <p:cNvPr id="47" name="矩形 46"/>
            <p:cNvSpPr/>
            <p:nvPr/>
          </p:nvSpPr>
          <p:spPr>
            <a:xfrm>
              <a:off x="640110" y="2258200"/>
              <a:ext cx="1773218" cy="1769469"/>
            </a:xfrm>
            <a:prstGeom prst="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48" name="文本框 29"/>
            <p:cNvSpPr txBox="1"/>
            <p:nvPr/>
          </p:nvSpPr>
          <p:spPr>
            <a:xfrm>
              <a:off x="930644" y="1922171"/>
              <a:ext cx="1342656" cy="315423"/>
            </a:xfrm>
            <a:prstGeom prst="rect">
              <a:avLst/>
            </a:prstGeom>
            <a:noFill/>
          </p:spPr>
          <p:txBody>
            <a:bodyPr wrap="square" rtlCol="0">
              <a:spAutoFit/>
            </a:bodyPr>
            <a:lstStyle/>
            <a:p>
              <a:pPr algn="ctr"/>
              <a:r>
                <a:rPr lang="zh-CN" altLang="en-US" sz="2135" dirty="0">
                  <a:solidFill>
                    <a:schemeClr val="bg1"/>
                  </a:solidFill>
                  <a:latin typeface="微软雅黑" panose="020B0503020204020204" charset="-122"/>
                  <a:ea typeface="微软雅黑" panose="020B0503020204020204" charset="-122"/>
                </a:rPr>
                <a:t>标题文字</a:t>
              </a:r>
              <a:endParaRPr lang="zh-CN" altLang="en-US" sz="2135" dirty="0">
                <a:solidFill>
                  <a:schemeClr val="bg1"/>
                </a:solidFill>
                <a:latin typeface="微软雅黑" panose="020B0503020204020204" charset="-122"/>
                <a:ea typeface="微软雅黑" panose="020B0503020204020204" charset="-122"/>
              </a:endParaRPr>
            </a:p>
          </p:txBody>
        </p:sp>
        <p:sp>
          <p:nvSpPr>
            <p:cNvPr id="52" name="文本框 33"/>
            <p:cNvSpPr txBox="1"/>
            <p:nvPr/>
          </p:nvSpPr>
          <p:spPr>
            <a:xfrm>
              <a:off x="905244" y="2557147"/>
              <a:ext cx="1342656" cy="1177245"/>
            </a:xfrm>
            <a:prstGeom prst="rect">
              <a:avLst/>
            </a:prstGeom>
            <a:noFill/>
          </p:spPr>
          <p:txBody>
            <a:bodyPr wrap="square" rtlCol="0">
              <a:spAutoFit/>
            </a:bodyPr>
            <a:lstStyle/>
            <a:p>
              <a:r>
                <a:rPr lang="zh-CN" altLang="en-US" sz="1600" dirty="0">
                  <a:solidFill>
                    <a:schemeClr val="accent5"/>
                  </a:solidFill>
                  <a:latin typeface="+mj-ea"/>
                </a:rPr>
                <a:t>单击此处添加文本单击此处添加</a:t>
              </a:r>
              <a:endParaRPr lang="en-US" altLang="zh-CN" sz="1600" dirty="0">
                <a:solidFill>
                  <a:schemeClr val="accent5"/>
                </a:solidFill>
                <a:latin typeface="+mj-ea"/>
              </a:endParaRPr>
            </a:p>
            <a:p>
              <a:r>
                <a:rPr lang="zh-CN" altLang="en-US" sz="1600" dirty="0">
                  <a:solidFill>
                    <a:schemeClr val="accent5"/>
                  </a:solidFill>
                  <a:latin typeface="+mj-ea"/>
                </a:rPr>
                <a:t>单击此处添加文本单击此处添加</a:t>
              </a:r>
              <a:endParaRPr lang="en-US" altLang="zh-CN" sz="1600" dirty="0">
                <a:solidFill>
                  <a:schemeClr val="accent5"/>
                </a:solidFill>
                <a:latin typeface="+mj-ea"/>
              </a:endParaRPr>
            </a:p>
            <a:p>
              <a:r>
                <a:rPr lang="zh-CN" altLang="en-US" sz="1600" dirty="0">
                  <a:solidFill>
                    <a:schemeClr val="accent5"/>
                  </a:solidFill>
                  <a:latin typeface="+mj-ea"/>
                </a:rPr>
                <a:t>单击此处添加文本单击此处添加</a:t>
              </a:r>
              <a:endParaRPr lang="en-US" altLang="zh-CN" sz="1600" dirty="0">
                <a:solidFill>
                  <a:schemeClr val="accent5"/>
                </a:solidFill>
                <a:latin typeface="+mj-ea"/>
              </a:endParaRPr>
            </a:p>
          </p:txBody>
        </p:sp>
      </p:grpSp>
      <p:grpSp>
        <p:nvGrpSpPr>
          <p:cNvPr id="58" name="组合 57"/>
          <p:cNvGrpSpPr/>
          <p:nvPr/>
        </p:nvGrpSpPr>
        <p:grpSpPr>
          <a:xfrm>
            <a:off x="3536852" y="2553454"/>
            <a:ext cx="2364291" cy="2816772"/>
            <a:chOff x="640110" y="1915090"/>
            <a:chExt cx="1773218" cy="2112579"/>
          </a:xfrm>
        </p:grpSpPr>
        <p:sp>
          <p:nvSpPr>
            <p:cNvPr id="59" name="矩形 58"/>
            <p:cNvSpPr/>
            <p:nvPr/>
          </p:nvSpPr>
          <p:spPr>
            <a:xfrm>
              <a:off x="640110" y="1915090"/>
              <a:ext cx="1773218" cy="343110"/>
            </a:xfrm>
            <a:prstGeom prst="rect">
              <a:avLst/>
            </a:prstGeom>
            <a:solidFill>
              <a:schemeClr val="bg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2400">
                <a:solidFill>
                  <a:schemeClr val="tx1"/>
                </a:solidFill>
              </a:endParaRPr>
            </a:p>
          </p:txBody>
        </p:sp>
        <p:sp>
          <p:nvSpPr>
            <p:cNvPr id="60" name="矩形 59"/>
            <p:cNvSpPr/>
            <p:nvPr/>
          </p:nvSpPr>
          <p:spPr>
            <a:xfrm>
              <a:off x="640110" y="2258200"/>
              <a:ext cx="1773218" cy="1769469"/>
            </a:xfrm>
            <a:prstGeom prst="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61" name="文本框 29"/>
            <p:cNvSpPr txBox="1"/>
            <p:nvPr/>
          </p:nvSpPr>
          <p:spPr>
            <a:xfrm>
              <a:off x="930644" y="1922171"/>
              <a:ext cx="1342656" cy="315423"/>
            </a:xfrm>
            <a:prstGeom prst="rect">
              <a:avLst/>
            </a:prstGeom>
            <a:noFill/>
          </p:spPr>
          <p:txBody>
            <a:bodyPr wrap="square" rtlCol="0">
              <a:spAutoFit/>
            </a:bodyPr>
            <a:lstStyle/>
            <a:p>
              <a:pPr algn="ctr"/>
              <a:r>
                <a:rPr lang="zh-CN" altLang="en-US" sz="2135" dirty="0">
                  <a:solidFill>
                    <a:schemeClr val="bg1"/>
                  </a:solidFill>
                  <a:latin typeface="微软雅黑" panose="020B0503020204020204" charset="-122"/>
                  <a:ea typeface="微软雅黑" panose="020B0503020204020204" charset="-122"/>
                </a:rPr>
                <a:t>标题文字</a:t>
              </a:r>
              <a:endParaRPr lang="zh-CN" altLang="en-US" sz="2135" dirty="0">
                <a:solidFill>
                  <a:schemeClr val="bg1"/>
                </a:solidFill>
                <a:latin typeface="微软雅黑" panose="020B0503020204020204" charset="-122"/>
                <a:ea typeface="微软雅黑" panose="020B0503020204020204" charset="-122"/>
              </a:endParaRPr>
            </a:p>
          </p:txBody>
        </p:sp>
        <p:sp>
          <p:nvSpPr>
            <p:cNvPr id="62" name="文本框 33"/>
            <p:cNvSpPr txBox="1"/>
            <p:nvPr/>
          </p:nvSpPr>
          <p:spPr>
            <a:xfrm>
              <a:off x="905244" y="2557147"/>
              <a:ext cx="1342656" cy="1177245"/>
            </a:xfrm>
            <a:prstGeom prst="rect">
              <a:avLst/>
            </a:prstGeom>
            <a:noFill/>
          </p:spPr>
          <p:txBody>
            <a:bodyPr wrap="square" rtlCol="0">
              <a:spAutoFit/>
            </a:bodyPr>
            <a:lstStyle/>
            <a:p>
              <a:r>
                <a:rPr lang="zh-CN" altLang="en-US" sz="1600" dirty="0">
                  <a:solidFill>
                    <a:schemeClr val="accent5"/>
                  </a:solidFill>
                  <a:latin typeface="+mj-ea"/>
                </a:rPr>
                <a:t>单击此处添加文本单击此处添加</a:t>
              </a:r>
              <a:endParaRPr lang="en-US" altLang="zh-CN" sz="1600" dirty="0">
                <a:solidFill>
                  <a:schemeClr val="accent5"/>
                </a:solidFill>
                <a:latin typeface="+mj-ea"/>
              </a:endParaRPr>
            </a:p>
            <a:p>
              <a:r>
                <a:rPr lang="zh-CN" altLang="en-US" sz="1600" dirty="0">
                  <a:solidFill>
                    <a:schemeClr val="accent5"/>
                  </a:solidFill>
                  <a:latin typeface="+mj-ea"/>
                </a:rPr>
                <a:t>单击此处添加文本单击此处添加</a:t>
              </a:r>
              <a:endParaRPr lang="en-US" altLang="zh-CN" sz="1600" dirty="0">
                <a:solidFill>
                  <a:schemeClr val="accent5"/>
                </a:solidFill>
                <a:latin typeface="+mj-ea"/>
              </a:endParaRPr>
            </a:p>
            <a:p>
              <a:r>
                <a:rPr lang="zh-CN" altLang="en-US" sz="1600" dirty="0">
                  <a:solidFill>
                    <a:schemeClr val="accent5"/>
                  </a:solidFill>
                  <a:latin typeface="+mj-ea"/>
                </a:rPr>
                <a:t>单击此处添加文本单击此处添加</a:t>
              </a:r>
              <a:endParaRPr lang="en-US" altLang="zh-CN" sz="1600" dirty="0">
                <a:solidFill>
                  <a:schemeClr val="accent5"/>
                </a:solidFill>
                <a:latin typeface="+mj-ea"/>
              </a:endParaRPr>
            </a:p>
          </p:txBody>
        </p:sp>
      </p:grpSp>
      <p:grpSp>
        <p:nvGrpSpPr>
          <p:cNvPr id="63" name="组合 62"/>
          <p:cNvGrpSpPr/>
          <p:nvPr/>
        </p:nvGrpSpPr>
        <p:grpSpPr>
          <a:xfrm>
            <a:off x="6237157" y="2553454"/>
            <a:ext cx="2364291" cy="2816772"/>
            <a:chOff x="640110" y="1915090"/>
            <a:chExt cx="1773218" cy="2112579"/>
          </a:xfrm>
        </p:grpSpPr>
        <p:sp>
          <p:nvSpPr>
            <p:cNvPr id="64" name="矩形 63"/>
            <p:cNvSpPr/>
            <p:nvPr/>
          </p:nvSpPr>
          <p:spPr>
            <a:xfrm>
              <a:off x="640110" y="1915090"/>
              <a:ext cx="1773218" cy="343110"/>
            </a:xfrm>
            <a:prstGeom prst="rect">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2400">
                <a:solidFill>
                  <a:schemeClr val="tx1"/>
                </a:solidFill>
              </a:endParaRPr>
            </a:p>
          </p:txBody>
        </p:sp>
        <p:sp>
          <p:nvSpPr>
            <p:cNvPr id="65" name="矩形 64"/>
            <p:cNvSpPr/>
            <p:nvPr/>
          </p:nvSpPr>
          <p:spPr>
            <a:xfrm>
              <a:off x="640110" y="2258200"/>
              <a:ext cx="1773218" cy="1769469"/>
            </a:xfrm>
            <a:prstGeom prst="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66" name="文本框 29"/>
            <p:cNvSpPr txBox="1"/>
            <p:nvPr/>
          </p:nvSpPr>
          <p:spPr>
            <a:xfrm>
              <a:off x="930644" y="1922171"/>
              <a:ext cx="1342656" cy="315423"/>
            </a:xfrm>
            <a:prstGeom prst="rect">
              <a:avLst/>
            </a:prstGeom>
            <a:noFill/>
          </p:spPr>
          <p:txBody>
            <a:bodyPr wrap="square" rtlCol="0">
              <a:spAutoFit/>
            </a:bodyPr>
            <a:lstStyle/>
            <a:p>
              <a:pPr algn="ctr"/>
              <a:r>
                <a:rPr lang="zh-CN" altLang="en-US" sz="2135" dirty="0">
                  <a:solidFill>
                    <a:schemeClr val="bg1"/>
                  </a:solidFill>
                  <a:latin typeface="微软雅黑" panose="020B0503020204020204" charset="-122"/>
                  <a:ea typeface="微软雅黑" panose="020B0503020204020204" charset="-122"/>
                </a:rPr>
                <a:t>标题文字</a:t>
              </a:r>
              <a:endParaRPr lang="zh-CN" altLang="en-US" sz="2135" dirty="0">
                <a:solidFill>
                  <a:schemeClr val="bg1"/>
                </a:solidFill>
                <a:latin typeface="微软雅黑" panose="020B0503020204020204" charset="-122"/>
                <a:ea typeface="微软雅黑" panose="020B0503020204020204" charset="-122"/>
              </a:endParaRPr>
            </a:p>
          </p:txBody>
        </p:sp>
        <p:sp>
          <p:nvSpPr>
            <p:cNvPr id="67" name="文本框 33"/>
            <p:cNvSpPr txBox="1"/>
            <p:nvPr/>
          </p:nvSpPr>
          <p:spPr>
            <a:xfrm>
              <a:off x="905244" y="2557147"/>
              <a:ext cx="1342656" cy="1177245"/>
            </a:xfrm>
            <a:prstGeom prst="rect">
              <a:avLst/>
            </a:prstGeom>
            <a:noFill/>
          </p:spPr>
          <p:txBody>
            <a:bodyPr wrap="square" rtlCol="0">
              <a:spAutoFit/>
            </a:bodyPr>
            <a:lstStyle/>
            <a:p>
              <a:r>
                <a:rPr lang="zh-CN" altLang="en-US" sz="1600" dirty="0">
                  <a:solidFill>
                    <a:schemeClr val="accent5"/>
                  </a:solidFill>
                  <a:latin typeface="+mj-ea"/>
                </a:rPr>
                <a:t>单击此处添加文本单击此处添加</a:t>
              </a:r>
              <a:endParaRPr lang="en-US" altLang="zh-CN" sz="1600" dirty="0">
                <a:solidFill>
                  <a:schemeClr val="accent5"/>
                </a:solidFill>
                <a:latin typeface="+mj-ea"/>
              </a:endParaRPr>
            </a:p>
            <a:p>
              <a:r>
                <a:rPr lang="zh-CN" altLang="en-US" sz="1600" dirty="0">
                  <a:solidFill>
                    <a:schemeClr val="accent5"/>
                  </a:solidFill>
                  <a:latin typeface="+mj-ea"/>
                </a:rPr>
                <a:t>单击此处添加文本单击此处添加</a:t>
              </a:r>
              <a:endParaRPr lang="en-US" altLang="zh-CN" sz="1600" dirty="0">
                <a:solidFill>
                  <a:schemeClr val="accent5"/>
                </a:solidFill>
                <a:latin typeface="+mj-ea"/>
              </a:endParaRPr>
            </a:p>
            <a:p>
              <a:r>
                <a:rPr lang="zh-CN" altLang="en-US" sz="1600" dirty="0">
                  <a:solidFill>
                    <a:schemeClr val="accent5"/>
                  </a:solidFill>
                  <a:latin typeface="+mj-ea"/>
                </a:rPr>
                <a:t>单击此处添加文本单击此处添加</a:t>
              </a:r>
              <a:endParaRPr lang="en-US" altLang="zh-CN" sz="1600" dirty="0">
                <a:solidFill>
                  <a:schemeClr val="accent5"/>
                </a:solidFill>
                <a:latin typeface="+mj-ea"/>
              </a:endParaRPr>
            </a:p>
          </p:txBody>
        </p:sp>
      </p:grpSp>
      <p:grpSp>
        <p:nvGrpSpPr>
          <p:cNvPr id="68" name="组合 67"/>
          <p:cNvGrpSpPr/>
          <p:nvPr/>
        </p:nvGrpSpPr>
        <p:grpSpPr>
          <a:xfrm>
            <a:off x="8937461" y="2553454"/>
            <a:ext cx="2364291" cy="2816772"/>
            <a:chOff x="640110" y="1915090"/>
            <a:chExt cx="1773218" cy="2112579"/>
          </a:xfrm>
        </p:grpSpPr>
        <p:sp>
          <p:nvSpPr>
            <p:cNvPr id="69" name="矩形 68"/>
            <p:cNvSpPr/>
            <p:nvPr/>
          </p:nvSpPr>
          <p:spPr>
            <a:xfrm>
              <a:off x="640110" y="1915090"/>
              <a:ext cx="1773218" cy="343110"/>
            </a:xfrm>
            <a:prstGeom prst="rect">
              <a:avLst/>
            </a:prstGeom>
            <a:solidFill>
              <a:schemeClr val="bg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2400">
                <a:solidFill>
                  <a:schemeClr val="tx1"/>
                </a:solidFill>
              </a:endParaRPr>
            </a:p>
          </p:txBody>
        </p:sp>
        <p:sp>
          <p:nvSpPr>
            <p:cNvPr id="70" name="矩形 69"/>
            <p:cNvSpPr/>
            <p:nvPr/>
          </p:nvSpPr>
          <p:spPr>
            <a:xfrm>
              <a:off x="640110" y="2258200"/>
              <a:ext cx="1773218" cy="1769469"/>
            </a:xfrm>
            <a:prstGeom prst="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71" name="文本框 29"/>
            <p:cNvSpPr txBox="1"/>
            <p:nvPr/>
          </p:nvSpPr>
          <p:spPr>
            <a:xfrm>
              <a:off x="930644" y="1922171"/>
              <a:ext cx="1342656" cy="315423"/>
            </a:xfrm>
            <a:prstGeom prst="rect">
              <a:avLst/>
            </a:prstGeom>
            <a:noFill/>
          </p:spPr>
          <p:txBody>
            <a:bodyPr wrap="square" rtlCol="0">
              <a:spAutoFit/>
            </a:bodyPr>
            <a:lstStyle/>
            <a:p>
              <a:pPr algn="ctr"/>
              <a:r>
                <a:rPr lang="zh-CN" altLang="en-US" sz="2135" dirty="0">
                  <a:solidFill>
                    <a:schemeClr val="bg1"/>
                  </a:solidFill>
                  <a:latin typeface="微软雅黑" panose="020B0503020204020204" charset="-122"/>
                  <a:ea typeface="微软雅黑" panose="020B0503020204020204" charset="-122"/>
                </a:rPr>
                <a:t>标题文字</a:t>
              </a:r>
              <a:endParaRPr lang="zh-CN" altLang="en-US" sz="2135" dirty="0">
                <a:solidFill>
                  <a:schemeClr val="bg1"/>
                </a:solidFill>
                <a:latin typeface="微软雅黑" panose="020B0503020204020204" charset="-122"/>
                <a:ea typeface="微软雅黑" panose="020B0503020204020204" charset="-122"/>
              </a:endParaRPr>
            </a:p>
          </p:txBody>
        </p:sp>
        <p:sp>
          <p:nvSpPr>
            <p:cNvPr id="72" name="文本框 33"/>
            <p:cNvSpPr txBox="1"/>
            <p:nvPr/>
          </p:nvSpPr>
          <p:spPr>
            <a:xfrm>
              <a:off x="905244" y="2557147"/>
              <a:ext cx="1342656" cy="1177245"/>
            </a:xfrm>
            <a:prstGeom prst="rect">
              <a:avLst/>
            </a:prstGeom>
            <a:noFill/>
          </p:spPr>
          <p:txBody>
            <a:bodyPr wrap="square" rtlCol="0">
              <a:spAutoFit/>
            </a:bodyPr>
            <a:lstStyle/>
            <a:p>
              <a:r>
                <a:rPr lang="zh-CN" altLang="en-US" sz="1600" dirty="0">
                  <a:solidFill>
                    <a:schemeClr val="accent5"/>
                  </a:solidFill>
                  <a:latin typeface="+mj-ea"/>
                </a:rPr>
                <a:t>单击此处添加文本单击此处添加</a:t>
              </a:r>
              <a:endParaRPr lang="en-US" altLang="zh-CN" sz="1600" dirty="0">
                <a:solidFill>
                  <a:schemeClr val="accent5"/>
                </a:solidFill>
                <a:latin typeface="+mj-ea"/>
              </a:endParaRPr>
            </a:p>
            <a:p>
              <a:r>
                <a:rPr lang="zh-CN" altLang="en-US" sz="1600" dirty="0">
                  <a:solidFill>
                    <a:schemeClr val="accent5"/>
                  </a:solidFill>
                  <a:latin typeface="+mj-ea"/>
                </a:rPr>
                <a:t>单击此处添加文本单击此处添加</a:t>
              </a:r>
              <a:endParaRPr lang="en-US" altLang="zh-CN" sz="1600" dirty="0">
                <a:solidFill>
                  <a:schemeClr val="accent5"/>
                </a:solidFill>
                <a:latin typeface="+mj-ea"/>
              </a:endParaRPr>
            </a:p>
            <a:p>
              <a:r>
                <a:rPr lang="zh-CN" altLang="en-US" sz="1600" dirty="0">
                  <a:solidFill>
                    <a:schemeClr val="accent5"/>
                  </a:solidFill>
                  <a:latin typeface="+mj-ea"/>
                </a:rPr>
                <a:t>单击此处添加文本单击此处添加</a:t>
              </a:r>
              <a:endParaRPr lang="en-US" altLang="zh-CN" sz="1600" dirty="0">
                <a:solidFill>
                  <a:schemeClr val="accent5"/>
                </a:solidFill>
                <a:latin typeface="+mj-ea"/>
              </a:endParaRPr>
            </a:p>
          </p:txBody>
        </p:sp>
      </p:gr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50"/>
                                        </p:tgtEl>
                                        <p:attrNameLst>
                                          <p:attrName>style.visibility</p:attrName>
                                        </p:attrNameLst>
                                      </p:cBhvr>
                                      <p:to>
                                        <p:strVal val="visible"/>
                                      </p:to>
                                    </p:set>
                                    <p:anim calcmode="lin" valueType="num">
                                      <p:cBhvr additive="base">
                                        <p:cTn id="7" dur="500" fill="hold"/>
                                        <p:tgtEl>
                                          <p:spTgt spid="150"/>
                                        </p:tgtEl>
                                        <p:attrNameLst>
                                          <p:attrName>ppt_x</p:attrName>
                                        </p:attrNameLst>
                                      </p:cBhvr>
                                      <p:tavLst>
                                        <p:tav tm="0">
                                          <p:val>
                                            <p:strVal val="0-#ppt_w/2"/>
                                          </p:val>
                                        </p:tav>
                                        <p:tav tm="100000">
                                          <p:val>
                                            <p:strVal val="#ppt_x"/>
                                          </p:val>
                                        </p:tav>
                                      </p:tavLst>
                                    </p:anim>
                                    <p:anim calcmode="lin" valueType="num">
                                      <p:cBhvr additive="base">
                                        <p:cTn id="8" dur="500" fill="hold"/>
                                        <p:tgtEl>
                                          <p:spTgt spid="15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ppt_x"/>
                                          </p:val>
                                        </p:tav>
                                        <p:tav tm="100000">
                                          <p:val>
                                            <p:strVal val="#ppt_x"/>
                                          </p:val>
                                        </p:tav>
                                      </p:tavLst>
                                    </p:anim>
                                    <p:anim calcmode="lin" valueType="num">
                                      <p:cBhvr additive="base">
                                        <p:cTn id="13" dur="500" fill="hold"/>
                                        <p:tgtEl>
                                          <p:spTgt spid="4"/>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58"/>
                                        </p:tgtEl>
                                        <p:attrNameLst>
                                          <p:attrName>style.visibility</p:attrName>
                                        </p:attrNameLst>
                                      </p:cBhvr>
                                      <p:to>
                                        <p:strVal val="visible"/>
                                      </p:to>
                                    </p:set>
                                    <p:anim calcmode="lin" valueType="num">
                                      <p:cBhvr additive="base">
                                        <p:cTn id="17" dur="500" fill="hold"/>
                                        <p:tgtEl>
                                          <p:spTgt spid="58"/>
                                        </p:tgtEl>
                                        <p:attrNameLst>
                                          <p:attrName>ppt_x</p:attrName>
                                        </p:attrNameLst>
                                      </p:cBhvr>
                                      <p:tavLst>
                                        <p:tav tm="0">
                                          <p:val>
                                            <p:strVal val="#ppt_x"/>
                                          </p:val>
                                        </p:tav>
                                        <p:tav tm="100000">
                                          <p:val>
                                            <p:strVal val="#ppt_x"/>
                                          </p:val>
                                        </p:tav>
                                      </p:tavLst>
                                    </p:anim>
                                    <p:anim calcmode="lin" valueType="num">
                                      <p:cBhvr additive="base">
                                        <p:cTn id="18" dur="500" fill="hold"/>
                                        <p:tgtEl>
                                          <p:spTgt spid="58"/>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nodeType="afterEffect">
                                  <p:stCondLst>
                                    <p:cond delay="0"/>
                                  </p:stCondLst>
                                  <p:childTnLst>
                                    <p:set>
                                      <p:cBhvr>
                                        <p:cTn id="21" dur="1" fill="hold">
                                          <p:stCondLst>
                                            <p:cond delay="0"/>
                                          </p:stCondLst>
                                        </p:cTn>
                                        <p:tgtEl>
                                          <p:spTgt spid="63"/>
                                        </p:tgtEl>
                                        <p:attrNameLst>
                                          <p:attrName>style.visibility</p:attrName>
                                        </p:attrNameLst>
                                      </p:cBhvr>
                                      <p:to>
                                        <p:strVal val="visible"/>
                                      </p:to>
                                    </p:set>
                                    <p:anim calcmode="lin" valueType="num">
                                      <p:cBhvr additive="base">
                                        <p:cTn id="22" dur="500" fill="hold"/>
                                        <p:tgtEl>
                                          <p:spTgt spid="63"/>
                                        </p:tgtEl>
                                        <p:attrNameLst>
                                          <p:attrName>ppt_x</p:attrName>
                                        </p:attrNameLst>
                                      </p:cBhvr>
                                      <p:tavLst>
                                        <p:tav tm="0">
                                          <p:val>
                                            <p:strVal val="#ppt_x"/>
                                          </p:val>
                                        </p:tav>
                                        <p:tav tm="100000">
                                          <p:val>
                                            <p:strVal val="#ppt_x"/>
                                          </p:val>
                                        </p:tav>
                                      </p:tavLst>
                                    </p:anim>
                                    <p:anim calcmode="lin" valueType="num">
                                      <p:cBhvr additive="base">
                                        <p:cTn id="23" dur="500" fill="hold"/>
                                        <p:tgtEl>
                                          <p:spTgt spid="63"/>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nodeType="afterEffect">
                                  <p:stCondLst>
                                    <p:cond delay="0"/>
                                  </p:stCondLst>
                                  <p:childTnLst>
                                    <p:set>
                                      <p:cBhvr>
                                        <p:cTn id="26" dur="1" fill="hold">
                                          <p:stCondLst>
                                            <p:cond delay="0"/>
                                          </p:stCondLst>
                                        </p:cTn>
                                        <p:tgtEl>
                                          <p:spTgt spid="68"/>
                                        </p:tgtEl>
                                        <p:attrNameLst>
                                          <p:attrName>style.visibility</p:attrName>
                                        </p:attrNameLst>
                                      </p:cBhvr>
                                      <p:to>
                                        <p:strVal val="visible"/>
                                      </p:to>
                                    </p:set>
                                    <p:anim calcmode="lin" valueType="num">
                                      <p:cBhvr additive="base">
                                        <p:cTn id="27" dur="500" fill="hold"/>
                                        <p:tgtEl>
                                          <p:spTgt spid="68"/>
                                        </p:tgtEl>
                                        <p:attrNameLst>
                                          <p:attrName>ppt_x</p:attrName>
                                        </p:attrNameLst>
                                      </p:cBhvr>
                                      <p:tavLst>
                                        <p:tav tm="0">
                                          <p:val>
                                            <p:strVal val="#ppt_x"/>
                                          </p:val>
                                        </p:tav>
                                        <p:tav tm="100000">
                                          <p:val>
                                            <p:strVal val="#ppt_x"/>
                                          </p:val>
                                        </p:tav>
                                      </p:tavLst>
                                    </p:anim>
                                    <p:anim calcmode="lin" valueType="num">
                                      <p:cBhvr additive="base">
                                        <p:cTn id="28" dur="500" fill="hold"/>
                                        <p:tgtEl>
                                          <p:spTgt spid="6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0" name="组合 149"/>
          <p:cNvGrpSpPr/>
          <p:nvPr/>
        </p:nvGrpSpPr>
        <p:grpSpPr>
          <a:xfrm>
            <a:off x="568443" y="319365"/>
            <a:ext cx="3809921" cy="420564"/>
            <a:chOff x="568442" y="319364"/>
            <a:chExt cx="3809924" cy="420565"/>
          </a:xfrm>
        </p:grpSpPr>
        <p:sp>
          <p:nvSpPr>
            <p:cNvPr id="151" name="文本框 23"/>
            <p:cNvSpPr txBox="1"/>
            <p:nvPr/>
          </p:nvSpPr>
          <p:spPr>
            <a:xfrm>
              <a:off x="665958" y="319364"/>
              <a:ext cx="1909498" cy="420565"/>
            </a:xfrm>
            <a:prstGeom prst="rect">
              <a:avLst/>
            </a:prstGeom>
            <a:noFill/>
          </p:spPr>
          <p:txBody>
            <a:bodyPr wrap="none" rtlCol="0">
              <a:spAutoFit/>
            </a:bodyPr>
            <a:lstStyle/>
            <a:p>
              <a:r>
                <a:rPr lang="zh-CN" altLang="en-US" sz="2135" dirty="0">
                  <a:solidFill>
                    <a:schemeClr val="bg1"/>
                  </a:solidFill>
                  <a:latin typeface="+mj-ea"/>
                  <a:ea typeface="+mj-ea"/>
                </a:rPr>
                <a:t>标题文字内容 </a:t>
              </a:r>
              <a:endParaRPr lang="zh-CN" altLang="en-US" sz="2135" dirty="0">
                <a:solidFill>
                  <a:schemeClr val="bg1"/>
                </a:solidFill>
                <a:latin typeface="+mj-ea"/>
                <a:ea typeface="+mj-ea"/>
              </a:endParaRPr>
            </a:p>
          </p:txBody>
        </p:sp>
        <p:sp>
          <p:nvSpPr>
            <p:cNvPr id="152" name="等腰三角形 151"/>
            <p:cNvSpPr/>
            <p:nvPr/>
          </p:nvSpPr>
          <p:spPr>
            <a:xfrm rot="16200000" flipH="1" flipV="1">
              <a:off x="492508" y="454911"/>
              <a:ext cx="304323" cy="152455"/>
            </a:xfrm>
            <a:prstGeom prst="triangle">
              <a:avLst/>
            </a:prstGeom>
            <a:solidFill>
              <a:schemeClr val="tx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mj-ea"/>
                <a:ea typeface="+mj-ea"/>
              </a:endParaRPr>
            </a:p>
          </p:txBody>
        </p:sp>
        <p:sp>
          <p:nvSpPr>
            <p:cNvPr id="153" name="文本框 23"/>
            <p:cNvSpPr txBox="1"/>
            <p:nvPr/>
          </p:nvSpPr>
          <p:spPr>
            <a:xfrm>
              <a:off x="2306003" y="429775"/>
              <a:ext cx="2072363" cy="297455"/>
            </a:xfrm>
            <a:prstGeom prst="rect">
              <a:avLst/>
            </a:prstGeom>
            <a:noFill/>
          </p:spPr>
          <p:txBody>
            <a:bodyPr wrap="none" rtlCol="0">
              <a:spAutoFit/>
            </a:bodyPr>
            <a:lstStyle/>
            <a:p>
              <a:r>
                <a:rPr lang="en-US" altLang="zh-CN" sz="1335" dirty="0">
                  <a:solidFill>
                    <a:schemeClr val="bg1"/>
                  </a:solidFill>
                  <a:latin typeface="+mj-ea"/>
                  <a:ea typeface="+mj-ea"/>
                </a:rPr>
                <a:t>  Click here to add Title</a:t>
              </a:r>
              <a:endParaRPr lang="zh-CN" altLang="en-US" sz="1335" dirty="0">
                <a:solidFill>
                  <a:schemeClr val="bg1"/>
                </a:solidFill>
                <a:latin typeface="+mj-ea"/>
                <a:ea typeface="+mj-ea"/>
              </a:endParaRPr>
            </a:p>
          </p:txBody>
        </p:sp>
      </p:grpSp>
      <p:sp>
        <p:nvSpPr>
          <p:cNvPr id="97" name="任意多边形 96"/>
          <p:cNvSpPr/>
          <p:nvPr/>
        </p:nvSpPr>
        <p:spPr>
          <a:xfrm>
            <a:off x="3487170" y="2333564"/>
            <a:ext cx="5177711" cy="2789873"/>
          </a:xfrm>
          <a:custGeom>
            <a:avLst/>
            <a:gdLst>
              <a:gd name="connsiteX0" fmla="*/ 200025 w 6072187"/>
              <a:gd name="connsiteY0" fmla="*/ 700088 h 3271838"/>
              <a:gd name="connsiteX1" fmla="*/ 3000375 w 6072187"/>
              <a:gd name="connsiteY1" fmla="*/ 2286000 h 3271838"/>
              <a:gd name="connsiteX2" fmla="*/ 4914900 w 6072187"/>
              <a:gd name="connsiteY2" fmla="*/ 0 h 3271838"/>
              <a:gd name="connsiteX3" fmla="*/ 6072187 w 6072187"/>
              <a:gd name="connsiteY3" fmla="*/ 3171825 h 3271838"/>
              <a:gd name="connsiteX4" fmla="*/ 3000375 w 6072187"/>
              <a:gd name="connsiteY4" fmla="*/ 2343150 h 3271838"/>
              <a:gd name="connsiteX5" fmla="*/ 0 w 6072187"/>
              <a:gd name="connsiteY5" fmla="*/ 3271838 h 3271838"/>
              <a:gd name="connsiteX6" fmla="*/ 200025 w 6072187"/>
              <a:gd name="connsiteY6" fmla="*/ 700088 h 3271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72187" h="3271838">
                <a:moveTo>
                  <a:pt x="200025" y="700088"/>
                </a:moveTo>
                <a:lnTo>
                  <a:pt x="3000375" y="2286000"/>
                </a:lnTo>
                <a:lnTo>
                  <a:pt x="4914900" y="0"/>
                </a:lnTo>
                <a:lnTo>
                  <a:pt x="6072187" y="3171825"/>
                </a:lnTo>
                <a:lnTo>
                  <a:pt x="3000375" y="2343150"/>
                </a:lnTo>
                <a:lnTo>
                  <a:pt x="0" y="3271838"/>
                </a:lnTo>
                <a:lnTo>
                  <a:pt x="200025" y="700088"/>
                </a:lnTo>
                <a:close/>
              </a:path>
            </a:pathLst>
          </a:custGeom>
          <a:noFill/>
          <a:ln w="19050">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35"/>
          </a:p>
        </p:txBody>
      </p:sp>
      <p:sp>
        <p:nvSpPr>
          <p:cNvPr id="100" name="椭圆 99"/>
          <p:cNvSpPr/>
          <p:nvPr/>
        </p:nvSpPr>
        <p:spPr>
          <a:xfrm>
            <a:off x="4946404" y="3235095"/>
            <a:ext cx="2119816" cy="2119816"/>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104" name="文本框 15"/>
          <p:cNvSpPr txBox="1">
            <a:spLocks noChangeArrowheads="1"/>
          </p:cNvSpPr>
          <p:nvPr/>
        </p:nvSpPr>
        <p:spPr bwMode="auto">
          <a:xfrm>
            <a:off x="5213953" y="4046251"/>
            <a:ext cx="1550424" cy="502766"/>
          </a:xfrm>
          <a:prstGeom prst="rect">
            <a:avLst/>
          </a:prstGeom>
          <a:noFill/>
          <a:ln w="9525">
            <a:noFill/>
            <a:miter lim="800000"/>
          </a:ln>
        </p:spPr>
        <p:txBody>
          <a:bodyPr wrap="none">
            <a:spAutoFit/>
          </a:bodyPr>
          <a:lstStyle/>
          <a:p>
            <a:r>
              <a:rPr lang="zh-CN" altLang="en-US" sz="2665" dirty="0">
                <a:solidFill>
                  <a:schemeClr val="bg2"/>
                </a:solidFill>
                <a:latin typeface="微软雅黑" panose="020B0503020204020204" charset="-122"/>
                <a:ea typeface="微软雅黑" panose="020B0503020204020204" charset="-122"/>
              </a:rPr>
              <a:t>标题文字</a:t>
            </a:r>
            <a:endParaRPr lang="zh-CN" altLang="en-US" sz="2665" dirty="0">
              <a:solidFill>
                <a:schemeClr val="bg2"/>
              </a:solidFill>
              <a:latin typeface="微软雅黑" panose="020B0503020204020204" charset="-122"/>
              <a:ea typeface="微软雅黑" panose="020B0503020204020204" charset="-122"/>
            </a:endParaRPr>
          </a:p>
        </p:txBody>
      </p:sp>
      <p:sp>
        <p:nvSpPr>
          <p:cNvPr id="107" name="椭圆 106"/>
          <p:cNvSpPr/>
          <p:nvPr/>
        </p:nvSpPr>
        <p:spPr>
          <a:xfrm>
            <a:off x="6764355" y="1742019"/>
            <a:ext cx="1644685" cy="1644684"/>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109" name="文本框 16"/>
          <p:cNvSpPr txBox="1">
            <a:spLocks noChangeArrowheads="1"/>
          </p:cNvSpPr>
          <p:nvPr/>
        </p:nvSpPr>
        <p:spPr bwMode="auto">
          <a:xfrm>
            <a:off x="6978379" y="2362369"/>
            <a:ext cx="1210588" cy="400110"/>
          </a:xfrm>
          <a:prstGeom prst="rect">
            <a:avLst/>
          </a:prstGeom>
          <a:noFill/>
          <a:ln w="9525">
            <a:noFill/>
            <a:miter lim="800000"/>
          </a:ln>
        </p:spPr>
        <p:txBody>
          <a:bodyPr wrap="none">
            <a:spAutoFit/>
          </a:bodyPr>
          <a:lstStyle/>
          <a:p>
            <a:r>
              <a:rPr lang="zh-CN" altLang="en-US" sz="2000" dirty="0">
                <a:solidFill>
                  <a:schemeClr val="tx2"/>
                </a:solidFill>
                <a:latin typeface="微软雅黑" panose="020B0503020204020204" charset="-122"/>
                <a:ea typeface="微软雅黑" panose="020B0503020204020204" charset="-122"/>
              </a:rPr>
              <a:t>标题文字</a:t>
            </a:r>
            <a:endParaRPr lang="zh-CN" altLang="en-US" sz="2000" dirty="0">
              <a:solidFill>
                <a:schemeClr val="tx2"/>
              </a:solidFill>
              <a:latin typeface="微软雅黑" panose="020B0503020204020204" charset="-122"/>
              <a:ea typeface="微软雅黑" panose="020B0503020204020204" charset="-122"/>
            </a:endParaRPr>
          </a:p>
        </p:txBody>
      </p:sp>
      <p:sp>
        <p:nvSpPr>
          <p:cNvPr id="112" name="椭圆 111"/>
          <p:cNvSpPr/>
          <p:nvPr/>
        </p:nvSpPr>
        <p:spPr>
          <a:xfrm>
            <a:off x="2929465" y="2112919"/>
            <a:ext cx="1353651" cy="1353651"/>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130" name="椭圆 129"/>
          <p:cNvSpPr/>
          <p:nvPr/>
        </p:nvSpPr>
        <p:spPr>
          <a:xfrm>
            <a:off x="2811697" y="4295004"/>
            <a:ext cx="1471419" cy="1471417"/>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133" name="椭圆 132"/>
          <p:cNvSpPr/>
          <p:nvPr/>
        </p:nvSpPr>
        <p:spPr>
          <a:xfrm>
            <a:off x="7728154" y="4175882"/>
            <a:ext cx="1610844" cy="1610844"/>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134" name="文本框 19"/>
          <p:cNvSpPr txBox="1">
            <a:spLocks noChangeArrowheads="1"/>
          </p:cNvSpPr>
          <p:nvPr/>
        </p:nvSpPr>
        <p:spPr bwMode="auto">
          <a:xfrm>
            <a:off x="7900775" y="4769881"/>
            <a:ext cx="1210588" cy="400110"/>
          </a:xfrm>
          <a:prstGeom prst="rect">
            <a:avLst/>
          </a:prstGeom>
          <a:noFill/>
          <a:ln w="9525">
            <a:noFill/>
            <a:miter lim="800000"/>
          </a:ln>
        </p:spPr>
        <p:txBody>
          <a:bodyPr wrap="none">
            <a:spAutoFit/>
          </a:bodyPr>
          <a:lstStyle/>
          <a:p>
            <a:r>
              <a:rPr lang="zh-CN" altLang="en-US" sz="2000" dirty="0">
                <a:solidFill>
                  <a:schemeClr val="bg2"/>
                </a:solidFill>
                <a:latin typeface="微软雅黑" panose="020B0503020204020204" charset="-122"/>
                <a:ea typeface="微软雅黑" panose="020B0503020204020204" charset="-122"/>
              </a:rPr>
              <a:t>标题文字</a:t>
            </a:r>
            <a:endParaRPr lang="zh-CN" altLang="en-US" sz="2000" dirty="0">
              <a:solidFill>
                <a:schemeClr val="bg2"/>
              </a:solidFill>
              <a:latin typeface="微软雅黑" panose="020B0503020204020204" charset="-122"/>
              <a:ea typeface="微软雅黑" panose="020B0503020204020204" charset="-122"/>
            </a:endParaRPr>
          </a:p>
        </p:txBody>
      </p:sp>
      <p:sp>
        <p:nvSpPr>
          <p:cNvPr id="135" name="椭圆 134"/>
          <p:cNvSpPr/>
          <p:nvPr/>
        </p:nvSpPr>
        <p:spPr>
          <a:xfrm>
            <a:off x="6880770" y="5407704"/>
            <a:ext cx="506265" cy="506265"/>
          </a:xfrm>
          <a:prstGeom prst="ellipse">
            <a:avLst/>
          </a:prstGeom>
          <a:solidFill>
            <a:schemeClr val="bg2"/>
          </a:soli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136" name="椭圆 135"/>
          <p:cNvSpPr/>
          <p:nvPr/>
        </p:nvSpPr>
        <p:spPr>
          <a:xfrm>
            <a:off x="1799167" y="3734593"/>
            <a:ext cx="675472" cy="675471"/>
          </a:xfrm>
          <a:prstGeom prst="ellipse">
            <a:avLst/>
          </a:prstGeom>
          <a:solidFill>
            <a:schemeClr val="tx2"/>
          </a:soli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137" name="椭圆 136"/>
          <p:cNvSpPr/>
          <p:nvPr/>
        </p:nvSpPr>
        <p:spPr>
          <a:xfrm>
            <a:off x="8946439" y="2297015"/>
            <a:ext cx="675472" cy="674117"/>
          </a:xfrm>
          <a:prstGeom prst="ellipse">
            <a:avLst/>
          </a:prstGeom>
          <a:solidFill>
            <a:schemeClr val="bg2"/>
          </a:soli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138" name="椭圆 137"/>
          <p:cNvSpPr/>
          <p:nvPr/>
        </p:nvSpPr>
        <p:spPr>
          <a:xfrm>
            <a:off x="9777580" y="4477745"/>
            <a:ext cx="448059" cy="448059"/>
          </a:xfrm>
          <a:prstGeom prst="ellipse">
            <a:avLst/>
          </a:prstGeom>
          <a:solidFill>
            <a:schemeClr val="tx2"/>
          </a:soli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139" name="椭圆 138"/>
          <p:cNvSpPr/>
          <p:nvPr/>
        </p:nvSpPr>
        <p:spPr>
          <a:xfrm>
            <a:off x="5085830" y="1928823"/>
            <a:ext cx="621325" cy="621325"/>
          </a:xfrm>
          <a:prstGeom prst="ellipse">
            <a:avLst/>
          </a:prstGeom>
          <a:solidFill>
            <a:schemeClr val="tx2"/>
          </a:soli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140" name="文本框 19"/>
          <p:cNvSpPr txBox="1">
            <a:spLocks noChangeArrowheads="1"/>
          </p:cNvSpPr>
          <p:nvPr/>
        </p:nvSpPr>
        <p:spPr bwMode="auto">
          <a:xfrm>
            <a:off x="2972874" y="2595973"/>
            <a:ext cx="1210588" cy="400110"/>
          </a:xfrm>
          <a:prstGeom prst="rect">
            <a:avLst/>
          </a:prstGeom>
          <a:noFill/>
          <a:ln w="9525">
            <a:noFill/>
            <a:miter lim="800000"/>
          </a:ln>
        </p:spPr>
        <p:txBody>
          <a:bodyPr wrap="none">
            <a:spAutoFit/>
          </a:bodyPr>
          <a:lstStyle/>
          <a:p>
            <a:r>
              <a:rPr lang="zh-CN" altLang="en-US" sz="2000" dirty="0">
                <a:solidFill>
                  <a:schemeClr val="bg2"/>
                </a:solidFill>
                <a:latin typeface="微软雅黑" panose="020B0503020204020204" charset="-122"/>
                <a:ea typeface="微软雅黑" panose="020B0503020204020204" charset="-122"/>
              </a:rPr>
              <a:t>标题文字</a:t>
            </a:r>
            <a:endParaRPr lang="zh-CN" altLang="en-US" sz="2000" dirty="0">
              <a:solidFill>
                <a:schemeClr val="bg2"/>
              </a:solidFill>
              <a:latin typeface="微软雅黑" panose="020B0503020204020204" charset="-122"/>
              <a:ea typeface="微软雅黑" panose="020B0503020204020204" charset="-122"/>
            </a:endParaRPr>
          </a:p>
        </p:txBody>
      </p:sp>
      <p:sp>
        <p:nvSpPr>
          <p:cNvPr id="141" name="文本框 16"/>
          <p:cNvSpPr txBox="1">
            <a:spLocks noChangeArrowheads="1"/>
          </p:cNvSpPr>
          <p:nvPr/>
        </p:nvSpPr>
        <p:spPr bwMode="auto">
          <a:xfrm>
            <a:off x="2911335" y="4782751"/>
            <a:ext cx="1210588" cy="400110"/>
          </a:xfrm>
          <a:prstGeom prst="rect">
            <a:avLst/>
          </a:prstGeom>
          <a:noFill/>
          <a:ln w="9525">
            <a:noFill/>
            <a:miter lim="800000"/>
          </a:ln>
        </p:spPr>
        <p:txBody>
          <a:bodyPr wrap="none">
            <a:spAutoFit/>
          </a:bodyPr>
          <a:lstStyle/>
          <a:p>
            <a:r>
              <a:rPr lang="zh-CN" altLang="en-US" sz="2000" dirty="0">
                <a:solidFill>
                  <a:schemeClr val="tx2"/>
                </a:solidFill>
                <a:latin typeface="微软雅黑" panose="020B0503020204020204" charset="-122"/>
                <a:ea typeface="微软雅黑" panose="020B0503020204020204" charset="-122"/>
              </a:rPr>
              <a:t>标题文字</a:t>
            </a:r>
            <a:endParaRPr lang="zh-CN" altLang="en-US" sz="2000" dirty="0">
              <a:solidFill>
                <a:schemeClr val="tx2"/>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50"/>
                                        </p:tgtEl>
                                        <p:attrNameLst>
                                          <p:attrName>style.visibility</p:attrName>
                                        </p:attrNameLst>
                                      </p:cBhvr>
                                      <p:to>
                                        <p:strVal val="visible"/>
                                      </p:to>
                                    </p:set>
                                    <p:anim calcmode="lin" valueType="num">
                                      <p:cBhvr additive="base">
                                        <p:cTn id="7" dur="500" fill="hold"/>
                                        <p:tgtEl>
                                          <p:spTgt spid="150"/>
                                        </p:tgtEl>
                                        <p:attrNameLst>
                                          <p:attrName>ppt_x</p:attrName>
                                        </p:attrNameLst>
                                      </p:cBhvr>
                                      <p:tavLst>
                                        <p:tav tm="0">
                                          <p:val>
                                            <p:strVal val="0-#ppt_w/2"/>
                                          </p:val>
                                        </p:tav>
                                        <p:tav tm="100000">
                                          <p:val>
                                            <p:strVal val="#ppt_x"/>
                                          </p:val>
                                        </p:tav>
                                      </p:tavLst>
                                    </p:anim>
                                    <p:anim calcmode="lin" valueType="num">
                                      <p:cBhvr additive="base">
                                        <p:cTn id="8" dur="500" fill="hold"/>
                                        <p:tgtEl>
                                          <p:spTgt spid="15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grpId="0" nodeType="clickEffect">
                                  <p:stCondLst>
                                    <p:cond delay="0"/>
                                  </p:stCondLst>
                                  <p:childTnLst>
                                    <p:set>
                                      <p:cBhvr>
                                        <p:cTn id="12" dur="1" fill="hold">
                                          <p:stCondLst>
                                            <p:cond delay="0"/>
                                          </p:stCondLst>
                                        </p:cTn>
                                        <p:tgtEl>
                                          <p:spTgt spid="97"/>
                                        </p:tgtEl>
                                        <p:attrNameLst>
                                          <p:attrName>style.visibility</p:attrName>
                                        </p:attrNameLst>
                                      </p:cBhvr>
                                      <p:to>
                                        <p:strVal val="visible"/>
                                      </p:to>
                                    </p:set>
                                    <p:anim calcmode="lin" valueType="num">
                                      <p:cBhvr>
                                        <p:cTn id="13" dur="500" fill="hold"/>
                                        <p:tgtEl>
                                          <p:spTgt spid="97"/>
                                        </p:tgtEl>
                                        <p:attrNameLst>
                                          <p:attrName>ppt_w</p:attrName>
                                        </p:attrNameLst>
                                      </p:cBhvr>
                                      <p:tavLst>
                                        <p:tav tm="0">
                                          <p:val>
                                            <p:fltVal val="0"/>
                                          </p:val>
                                        </p:tav>
                                        <p:tav tm="100000">
                                          <p:val>
                                            <p:strVal val="#ppt_w"/>
                                          </p:val>
                                        </p:tav>
                                      </p:tavLst>
                                    </p:anim>
                                    <p:anim calcmode="lin" valueType="num">
                                      <p:cBhvr>
                                        <p:cTn id="14" dur="500" fill="hold"/>
                                        <p:tgtEl>
                                          <p:spTgt spid="97"/>
                                        </p:tgtEl>
                                        <p:attrNameLst>
                                          <p:attrName>ppt_h</p:attrName>
                                        </p:attrNameLst>
                                      </p:cBhvr>
                                      <p:tavLst>
                                        <p:tav tm="0">
                                          <p:val>
                                            <p:fltVal val="0"/>
                                          </p:val>
                                        </p:tav>
                                        <p:tav tm="100000">
                                          <p:val>
                                            <p:strVal val="#ppt_h"/>
                                          </p:val>
                                        </p:tav>
                                      </p:tavLst>
                                    </p:anim>
                                    <p:animEffect transition="in" filter="fade">
                                      <p:cBhvr>
                                        <p:cTn id="15" dur="500"/>
                                        <p:tgtEl>
                                          <p:spTgt spid="97"/>
                                        </p:tgtEl>
                                      </p:cBhvr>
                                    </p:animEffect>
                                  </p:childTnLst>
                                </p:cTn>
                              </p:par>
                              <p:par>
                                <p:cTn id="16" presetID="53" presetClass="entr" presetSubtype="16" fill="hold" grpId="0" nodeType="withEffect">
                                  <p:stCondLst>
                                    <p:cond delay="0"/>
                                  </p:stCondLst>
                                  <p:childTnLst>
                                    <p:set>
                                      <p:cBhvr>
                                        <p:cTn id="17" dur="1" fill="hold">
                                          <p:stCondLst>
                                            <p:cond delay="0"/>
                                          </p:stCondLst>
                                        </p:cTn>
                                        <p:tgtEl>
                                          <p:spTgt spid="100"/>
                                        </p:tgtEl>
                                        <p:attrNameLst>
                                          <p:attrName>style.visibility</p:attrName>
                                        </p:attrNameLst>
                                      </p:cBhvr>
                                      <p:to>
                                        <p:strVal val="visible"/>
                                      </p:to>
                                    </p:set>
                                    <p:anim calcmode="lin" valueType="num">
                                      <p:cBhvr>
                                        <p:cTn id="18" dur="500" fill="hold"/>
                                        <p:tgtEl>
                                          <p:spTgt spid="100"/>
                                        </p:tgtEl>
                                        <p:attrNameLst>
                                          <p:attrName>ppt_w</p:attrName>
                                        </p:attrNameLst>
                                      </p:cBhvr>
                                      <p:tavLst>
                                        <p:tav tm="0">
                                          <p:val>
                                            <p:fltVal val="0"/>
                                          </p:val>
                                        </p:tav>
                                        <p:tav tm="100000">
                                          <p:val>
                                            <p:strVal val="#ppt_w"/>
                                          </p:val>
                                        </p:tav>
                                      </p:tavLst>
                                    </p:anim>
                                    <p:anim calcmode="lin" valueType="num">
                                      <p:cBhvr>
                                        <p:cTn id="19" dur="500" fill="hold"/>
                                        <p:tgtEl>
                                          <p:spTgt spid="100"/>
                                        </p:tgtEl>
                                        <p:attrNameLst>
                                          <p:attrName>ppt_h</p:attrName>
                                        </p:attrNameLst>
                                      </p:cBhvr>
                                      <p:tavLst>
                                        <p:tav tm="0">
                                          <p:val>
                                            <p:fltVal val="0"/>
                                          </p:val>
                                        </p:tav>
                                        <p:tav tm="100000">
                                          <p:val>
                                            <p:strVal val="#ppt_h"/>
                                          </p:val>
                                        </p:tav>
                                      </p:tavLst>
                                    </p:anim>
                                    <p:animEffect transition="in" filter="fade">
                                      <p:cBhvr>
                                        <p:cTn id="20" dur="500"/>
                                        <p:tgtEl>
                                          <p:spTgt spid="100"/>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104"/>
                                        </p:tgtEl>
                                        <p:attrNameLst>
                                          <p:attrName>style.visibility</p:attrName>
                                        </p:attrNameLst>
                                      </p:cBhvr>
                                      <p:to>
                                        <p:strVal val="visible"/>
                                      </p:to>
                                    </p:set>
                                    <p:anim calcmode="lin" valueType="num">
                                      <p:cBhvr>
                                        <p:cTn id="23" dur="500" fill="hold"/>
                                        <p:tgtEl>
                                          <p:spTgt spid="104"/>
                                        </p:tgtEl>
                                        <p:attrNameLst>
                                          <p:attrName>ppt_w</p:attrName>
                                        </p:attrNameLst>
                                      </p:cBhvr>
                                      <p:tavLst>
                                        <p:tav tm="0">
                                          <p:val>
                                            <p:fltVal val="0"/>
                                          </p:val>
                                        </p:tav>
                                        <p:tav tm="100000">
                                          <p:val>
                                            <p:strVal val="#ppt_w"/>
                                          </p:val>
                                        </p:tav>
                                      </p:tavLst>
                                    </p:anim>
                                    <p:anim calcmode="lin" valueType="num">
                                      <p:cBhvr>
                                        <p:cTn id="24" dur="500" fill="hold"/>
                                        <p:tgtEl>
                                          <p:spTgt spid="104"/>
                                        </p:tgtEl>
                                        <p:attrNameLst>
                                          <p:attrName>ppt_h</p:attrName>
                                        </p:attrNameLst>
                                      </p:cBhvr>
                                      <p:tavLst>
                                        <p:tav tm="0">
                                          <p:val>
                                            <p:fltVal val="0"/>
                                          </p:val>
                                        </p:tav>
                                        <p:tav tm="100000">
                                          <p:val>
                                            <p:strVal val="#ppt_h"/>
                                          </p:val>
                                        </p:tav>
                                      </p:tavLst>
                                    </p:anim>
                                    <p:animEffect transition="in" filter="fade">
                                      <p:cBhvr>
                                        <p:cTn id="25" dur="500"/>
                                        <p:tgtEl>
                                          <p:spTgt spid="104"/>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107"/>
                                        </p:tgtEl>
                                        <p:attrNameLst>
                                          <p:attrName>style.visibility</p:attrName>
                                        </p:attrNameLst>
                                      </p:cBhvr>
                                      <p:to>
                                        <p:strVal val="visible"/>
                                      </p:to>
                                    </p:set>
                                    <p:anim calcmode="lin" valueType="num">
                                      <p:cBhvr>
                                        <p:cTn id="28" dur="500" fill="hold"/>
                                        <p:tgtEl>
                                          <p:spTgt spid="107"/>
                                        </p:tgtEl>
                                        <p:attrNameLst>
                                          <p:attrName>ppt_w</p:attrName>
                                        </p:attrNameLst>
                                      </p:cBhvr>
                                      <p:tavLst>
                                        <p:tav tm="0">
                                          <p:val>
                                            <p:fltVal val="0"/>
                                          </p:val>
                                        </p:tav>
                                        <p:tav tm="100000">
                                          <p:val>
                                            <p:strVal val="#ppt_w"/>
                                          </p:val>
                                        </p:tav>
                                      </p:tavLst>
                                    </p:anim>
                                    <p:anim calcmode="lin" valueType="num">
                                      <p:cBhvr>
                                        <p:cTn id="29" dur="500" fill="hold"/>
                                        <p:tgtEl>
                                          <p:spTgt spid="107"/>
                                        </p:tgtEl>
                                        <p:attrNameLst>
                                          <p:attrName>ppt_h</p:attrName>
                                        </p:attrNameLst>
                                      </p:cBhvr>
                                      <p:tavLst>
                                        <p:tav tm="0">
                                          <p:val>
                                            <p:fltVal val="0"/>
                                          </p:val>
                                        </p:tav>
                                        <p:tav tm="100000">
                                          <p:val>
                                            <p:strVal val="#ppt_h"/>
                                          </p:val>
                                        </p:tav>
                                      </p:tavLst>
                                    </p:anim>
                                    <p:animEffect transition="in" filter="fade">
                                      <p:cBhvr>
                                        <p:cTn id="30" dur="500"/>
                                        <p:tgtEl>
                                          <p:spTgt spid="107"/>
                                        </p:tgtEl>
                                      </p:cBhvr>
                                    </p:animEffect>
                                  </p:childTnLst>
                                </p:cTn>
                              </p:par>
                              <p:par>
                                <p:cTn id="31" presetID="53" presetClass="entr" presetSubtype="16" fill="hold" grpId="0" nodeType="withEffect">
                                  <p:stCondLst>
                                    <p:cond delay="0"/>
                                  </p:stCondLst>
                                  <p:childTnLst>
                                    <p:set>
                                      <p:cBhvr>
                                        <p:cTn id="32" dur="1" fill="hold">
                                          <p:stCondLst>
                                            <p:cond delay="0"/>
                                          </p:stCondLst>
                                        </p:cTn>
                                        <p:tgtEl>
                                          <p:spTgt spid="109"/>
                                        </p:tgtEl>
                                        <p:attrNameLst>
                                          <p:attrName>style.visibility</p:attrName>
                                        </p:attrNameLst>
                                      </p:cBhvr>
                                      <p:to>
                                        <p:strVal val="visible"/>
                                      </p:to>
                                    </p:set>
                                    <p:anim calcmode="lin" valueType="num">
                                      <p:cBhvr>
                                        <p:cTn id="33" dur="500" fill="hold"/>
                                        <p:tgtEl>
                                          <p:spTgt spid="109"/>
                                        </p:tgtEl>
                                        <p:attrNameLst>
                                          <p:attrName>ppt_w</p:attrName>
                                        </p:attrNameLst>
                                      </p:cBhvr>
                                      <p:tavLst>
                                        <p:tav tm="0">
                                          <p:val>
                                            <p:fltVal val="0"/>
                                          </p:val>
                                        </p:tav>
                                        <p:tav tm="100000">
                                          <p:val>
                                            <p:strVal val="#ppt_w"/>
                                          </p:val>
                                        </p:tav>
                                      </p:tavLst>
                                    </p:anim>
                                    <p:anim calcmode="lin" valueType="num">
                                      <p:cBhvr>
                                        <p:cTn id="34" dur="500" fill="hold"/>
                                        <p:tgtEl>
                                          <p:spTgt spid="109"/>
                                        </p:tgtEl>
                                        <p:attrNameLst>
                                          <p:attrName>ppt_h</p:attrName>
                                        </p:attrNameLst>
                                      </p:cBhvr>
                                      <p:tavLst>
                                        <p:tav tm="0">
                                          <p:val>
                                            <p:fltVal val="0"/>
                                          </p:val>
                                        </p:tav>
                                        <p:tav tm="100000">
                                          <p:val>
                                            <p:strVal val="#ppt_h"/>
                                          </p:val>
                                        </p:tav>
                                      </p:tavLst>
                                    </p:anim>
                                    <p:animEffect transition="in" filter="fade">
                                      <p:cBhvr>
                                        <p:cTn id="35" dur="500"/>
                                        <p:tgtEl>
                                          <p:spTgt spid="109"/>
                                        </p:tgtEl>
                                      </p:cBhvr>
                                    </p:animEffect>
                                  </p:childTnLst>
                                </p:cTn>
                              </p:par>
                              <p:par>
                                <p:cTn id="36" presetID="53" presetClass="entr" presetSubtype="16" fill="hold" grpId="0" nodeType="withEffect">
                                  <p:stCondLst>
                                    <p:cond delay="0"/>
                                  </p:stCondLst>
                                  <p:childTnLst>
                                    <p:set>
                                      <p:cBhvr>
                                        <p:cTn id="37" dur="1" fill="hold">
                                          <p:stCondLst>
                                            <p:cond delay="0"/>
                                          </p:stCondLst>
                                        </p:cTn>
                                        <p:tgtEl>
                                          <p:spTgt spid="112"/>
                                        </p:tgtEl>
                                        <p:attrNameLst>
                                          <p:attrName>style.visibility</p:attrName>
                                        </p:attrNameLst>
                                      </p:cBhvr>
                                      <p:to>
                                        <p:strVal val="visible"/>
                                      </p:to>
                                    </p:set>
                                    <p:anim calcmode="lin" valueType="num">
                                      <p:cBhvr>
                                        <p:cTn id="38" dur="500" fill="hold"/>
                                        <p:tgtEl>
                                          <p:spTgt spid="112"/>
                                        </p:tgtEl>
                                        <p:attrNameLst>
                                          <p:attrName>ppt_w</p:attrName>
                                        </p:attrNameLst>
                                      </p:cBhvr>
                                      <p:tavLst>
                                        <p:tav tm="0">
                                          <p:val>
                                            <p:fltVal val="0"/>
                                          </p:val>
                                        </p:tav>
                                        <p:tav tm="100000">
                                          <p:val>
                                            <p:strVal val="#ppt_w"/>
                                          </p:val>
                                        </p:tav>
                                      </p:tavLst>
                                    </p:anim>
                                    <p:anim calcmode="lin" valueType="num">
                                      <p:cBhvr>
                                        <p:cTn id="39" dur="500" fill="hold"/>
                                        <p:tgtEl>
                                          <p:spTgt spid="112"/>
                                        </p:tgtEl>
                                        <p:attrNameLst>
                                          <p:attrName>ppt_h</p:attrName>
                                        </p:attrNameLst>
                                      </p:cBhvr>
                                      <p:tavLst>
                                        <p:tav tm="0">
                                          <p:val>
                                            <p:fltVal val="0"/>
                                          </p:val>
                                        </p:tav>
                                        <p:tav tm="100000">
                                          <p:val>
                                            <p:strVal val="#ppt_h"/>
                                          </p:val>
                                        </p:tav>
                                      </p:tavLst>
                                    </p:anim>
                                    <p:animEffect transition="in" filter="fade">
                                      <p:cBhvr>
                                        <p:cTn id="40" dur="500"/>
                                        <p:tgtEl>
                                          <p:spTgt spid="112"/>
                                        </p:tgtEl>
                                      </p:cBhvr>
                                    </p:animEffect>
                                  </p:childTnLst>
                                </p:cTn>
                              </p:par>
                              <p:par>
                                <p:cTn id="41" presetID="53" presetClass="entr" presetSubtype="16" fill="hold" grpId="0" nodeType="withEffect">
                                  <p:stCondLst>
                                    <p:cond delay="0"/>
                                  </p:stCondLst>
                                  <p:childTnLst>
                                    <p:set>
                                      <p:cBhvr>
                                        <p:cTn id="42" dur="1" fill="hold">
                                          <p:stCondLst>
                                            <p:cond delay="0"/>
                                          </p:stCondLst>
                                        </p:cTn>
                                        <p:tgtEl>
                                          <p:spTgt spid="130"/>
                                        </p:tgtEl>
                                        <p:attrNameLst>
                                          <p:attrName>style.visibility</p:attrName>
                                        </p:attrNameLst>
                                      </p:cBhvr>
                                      <p:to>
                                        <p:strVal val="visible"/>
                                      </p:to>
                                    </p:set>
                                    <p:anim calcmode="lin" valueType="num">
                                      <p:cBhvr>
                                        <p:cTn id="43" dur="500" fill="hold"/>
                                        <p:tgtEl>
                                          <p:spTgt spid="130"/>
                                        </p:tgtEl>
                                        <p:attrNameLst>
                                          <p:attrName>ppt_w</p:attrName>
                                        </p:attrNameLst>
                                      </p:cBhvr>
                                      <p:tavLst>
                                        <p:tav tm="0">
                                          <p:val>
                                            <p:fltVal val="0"/>
                                          </p:val>
                                        </p:tav>
                                        <p:tav tm="100000">
                                          <p:val>
                                            <p:strVal val="#ppt_w"/>
                                          </p:val>
                                        </p:tav>
                                      </p:tavLst>
                                    </p:anim>
                                    <p:anim calcmode="lin" valueType="num">
                                      <p:cBhvr>
                                        <p:cTn id="44" dur="500" fill="hold"/>
                                        <p:tgtEl>
                                          <p:spTgt spid="130"/>
                                        </p:tgtEl>
                                        <p:attrNameLst>
                                          <p:attrName>ppt_h</p:attrName>
                                        </p:attrNameLst>
                                      </p:cBhvr>
                                      <p:tavLst>
                                        <p:tav tm="0">
                                          <p:val>
                                            <p:fltVal val="0"/>
                                          </p:val>
                                        </p:tav>
                                        <p:tav tm="100000">
                                          <p:val>
                                            <p:strVal val="#ppt_h"/>
                                          </p:val>
                                        </p:tav>
                                      </p:tavLst>
                                    </p:anim>
                                    <p:animEffect transition="in" filter="fade">
                                      <p:cBhvr>
                                        <p:cTn id="45" dur="500"/>
                                        <p:tgtEl>
                                          <p:spTgt spid="130"/>
                                        </p:tgtEl>
                                      </p:cBhvr>
                                    </p:animEffect>
                                  </p:childTnLst>
                                </p:cTn>
                              </p:par>
                              <p:par>
                                <p:cTn id="46" presetID="53" presetClass="entr" presetSubtype="16" fill="hold" grpId="0" nodeType="withEffect">
                                  <p:stCondLst>
                                    <p:cond delay="0"/>
                                  </p:stCondLst>
                                  <p:childTnLst>
                                    <p:set>
                                      <p:cBhvr>
                                        <p:cTn id="47" dur="1" fill="hold">
                                          <p:stCondLst>
                                            <p:cond delay="0"/>
                                          </p:stCondLst>
                                        </p:cTn>
                                        <p:tgtEl>
                                          <p:spTgt spid="133"/>
                                        </p:tgtEl>
                                        <p:attrNameLst>
                                          <p:attrName>style.visibility</p:attrName>
                                        </p:attrNameLst>
                                      </p:cBhvr>
                                      <p:to>
                                        <p:strVal val="visible"/>
                                      </p:to>
                                    </p:set>
                                    <p:anim calcmode="lin" valueType="num">
                                      <p:cBhvr>
                                        <p:cTn id="48" dur="500" fill="hold"/>
                                        <p:tgtEl>
                                          <p:spTgt spid="133"/>
                                        </p:tgtEl>
                                        <p:attrNameLst>
                                          <p:attrName>ppt_w</p:attrName>
                                        </p:attrNameLst>
                                      </p:cBhvr>
                                      <p:tavLst>
                                        <p:tav tm="0">
                                          <p:val>
                                            <p:fltVal val="0"/>
                                          </p:val>
                                        </p:tav>
                                        <p:tav tm="100000">
                                          <p:val>
                                            <p:strVal val="#ppt_w"/>
                                          </p:val>
                                        </p:tav>
                                      </p:tavLst>
                                    </p:anim>
                                    <p:anim calcmode="lin" valueType="num">
                                      <p:cBhvr>
                                        <p:cTn id="49" dur="500" fill="hold"/>
                                        <p:tgtEl>
                                          <p:spTgt spid="133"/>
                                        </p:tgtEl>
                                        <p:attrNameLst>
                                          <p:attrName>ppt_h</p:attrName>
                                        </p:attrNameLst>
                                      </p:cBhvr>
                                      <p:tavLst>
                                        <p:tav tm="0">
                                          <p:val>
                                            <p:fltVal val="0"/>
                                          </p:val>
                                        </p:tav>
                                        <p:tav tm="100000">
                                          <p:val>
                                            <p:strVal val="#ppt_h"/>
                                          </p:val>
                                        </p:tav>
                                      </p:tavLst>
                                    </p:anim>
                                    <p:animEffect transition="in" filter="fade">
                                      <p:cBhvr>
                                        <p:cTn id="50" dur="500"/>
                                        <p:tgtEl>
                                          <p:spTgt spid="133"/>
                                        </p:tgtEl>
                                      </p:cBhvr>
                                    </p:animEffect>
                                  </p:childTnLst>
                                </p:cTn>
                              </p:par>
                              <p:par>
                                <p:cTn id="51" presetID="53" presetClass="entr" presetSubtype="16" fill="hold" grpId="0" nodeType="withEffect">
                                  <p:stCondLst>
                                    <p:cond delay="0"/>
                                  </p:stCondLst>
                                  <p:childTnLst>
                                    <p:set>
                                      <p:cBhvr>
                                        <p:cTn id="52" dur="1" fill="hold">
                                          <p:stCondLst>
                                            <p:cond delay="0"/>
                                          </p:stCondLst>
                                        </p:cTn>
                                        <p:tgtEl>
                                          <p:spTgt spid="134"/>
                                        </p:tgtEl>
                                        <p:attrNameLst>
                                          <p:attrName>style.visibility</p:attrName>
                                        </p:attrNameLst>
                                      </p:cBhvr>
                                      <p:to>
                                        <p:strVal val="visible"/>
                                      </p:to>
                                    </p:set>
                                    <p:anim calcmode="lin" valueType="num">
                                      <p:cBhvr>
                                        <p:cTn id="53" dur="500" fill="hold"/>
                                        <p:tgtEl>
                                          <p:spTgt spid="134"/>
                                        </p:tgtEl>
                                        <p:attrNameLst>
                                          <p:attrName>ppt_w</p:attrName>
                                        </p:attrNameLst>
                                      </p:cBhvr>
                                      <p:tavLst>
                                        <p:tav tm="0">
                                          <p:val>
                                            <p:fltVal val="0"/>
                                          </p:val>
                                        </p:tav>
                                        <p:tav tm="100000">
                                          <p:val>
                                            <p:strVal val="#ppt_w"/>
                                          </p:val>
                                        </p:tav>
                                      </p:tavLst>
                                    </p:anim>
                                    <p:anim calcmode="lin" valueType="num">
                                      <p:cBhvr>
                                        <p:cTn id="54" dur="500" fill="hold"/>
                                        <p:tgtEl>
                                          <p:spTgt spid="134"/>
                                        </p:tgtEl>
                                        <p:attrNameLst>
                                          <p:attrName>ppt_h</p:attrName>
                                        </p:attrNameLst>
                                      </p:cBhvr>
                                      <p:tavLst>
                                        <p:tav tm="0">
                                          <p:val>
                                            <p:fltVal val="0"/>
                                          </p:val>
                                        </p:tav>
                                        <p:tav tm="100000">
                                          <p:val>
                                            <p:strVal val="#ppt_h"/>
                                          </p:val>
                                        </p:tav>
                                      </p:tavLst>
                                    </p:anim>
                                    <p:animEffect transition="in" filter="fade">
                                      <p:cBhvr>
                                        <p:cTn id="55" dur="500"/>
                                        <p:tgtEl>
                                          <p:spTgt spid="134"/>
                                        </p:tgtEl>
                                      </p:cBhvr>
                                    </p:animEffect>
                                  </p:childTnLst>
                                </p:cTn>
                              </p:par>
                              <p:par>
                                <p:cTn id="56" presetID="53" presetClass="entr" presetSubtype="16" fill="hold" grpId="0" nodeType="withEffect">
                                  <p:stCondLst>
                                    <p:cond delay="0"/>
                                  </p:stCondLst>
                                  <p:childTnLst>
                                    <p:set>
                                      <p:cBhvr>
                                        <p:cTn id="57" dur="1" fill="hold">
                                          <p:stCondLst>
                                            <p:cond delay="0"/>
                                          </p:stCondLst>
                                        </p:cTn>
                                        <p:tgtEl>
                                          <p:spTgt spid="135"/>
                                        </p:tgtEl>
                                        <p:attrNameLst>
                                          <p:attrName>style.visibility</p:attrName>
                                        </p:attrNameLst>
                                      </p:cBhvr>
                                      <p:to>
                                        <p:strVal val="visible"/>
                                      </p:to>
                                    </p:set>
                                    <p:anim calcmode="lin" valueType="num">
                                      <p:cBhvr>
                                        <p:cTn id="58" dur="500" fill="hold"/>
                                        <p:tgtEl>
                                          <p:spTgt spid="135"/>
                                        </p:tgtEl>
                                        <p:attrNameLst>
                                          <p:attrName>ppt_w</p:attrName>
                                        </p:attrNameLst>
                                      </p:cBhvr>
                                      <p:tavLst>
                                        <p:tav tm="0">
                                          <p:val>
                                            <p:fltVal val="0"/>
                                          </p:val>
                                        </p:tav>
                                        <p:tav tm="100000">
                                          <p:val>
                                            <p:strVal val="#ppt_w"/>
                                          </p:val>
                                        </p:tav>
                                      </p:tavLst>
                                    </p:anim>
                                    <p:anim calcmode="lin" valueType="num">
                                      <p:cBhvr>
                                        <p:cTn id="59" dur="500" fill="hold"/>
                                        <p:tgtEl>
                                          <p:spTgt spid="135"/>
                                        </p:tgtEl>
                                        <p:attrNameLst>
                                          <p:attrName>ppt_h</p:attrName>
                                        </p:attrNameLst>
                                      </p:cBhvr>
                                      <p:tavLst>
                                        <p:tav tm="0">
                                          <p:val>
                                            <p:fltVal val="0"/>
                                          </p:val>
                                        </p:tav>
                                        <p:tav tm="100000">
                                          <p:val>
                                            <p:strVal val="#ppt_h"/>
                                          </p:val>
                                        </p:tav>
                                      </p:tavLst>
                                    </p:anim>
                                    <p:animEffect transition="in" filter="fade">
                                      <p:cBhvr>
                                        <p:cTn id="60" dur="500"/>
                                        <p:tgtEl>
                                          <p:spTgt spid="135"/>
                                        </p:tgtEl>
                                      </p:cBhvr>
                                    </p:animEffect>
                                  </p:childTnLst>
                                </p:cTn>
                              </p:par>
                              <p:par>
                                <p:cTn id="61" presetID="53" presetClass="entr" presetSubtype="16" fill="hold" grpId="0" nodeType="withEffect">
                                  <p:stCondLst>
                                    <p:cond delay="0"/>
                                  </p:stCondLst>
                                  <p:childTnLst>
                                    <p:set>
                                      <p:cBhvr>
                                        <p:cTn id="62" dur="1" fill="hold">
                                          <p:stCondLst>
                                            <p:cond delay="0"/>
                                          </p:stCondLst>
                                        </p:cTn>
                                        <p:tgtEl>
                                          <p:spTgt spid="136"/>
                                        </p:tgtEl>
                                        <p:attrNameLst>
                                          <p:attrName>style.visibility</p:attrName>
                                        </p:attrNameLst>
                                      </p:cBhvr>
                                      <p:to>
                                        <p:strVal val="visible"/>
                                      </p:to>
                                    </p:set>
                                    <p:anim calcmode="lin" valueType="num">
                                      <p:cBhvr>
                                        <p:cTn id="63" dur="500" fill="hold"/>
                                        <p:tgtEl>
                                          <p:spTgt spid="136"/>
                                        </p:tgtEl>
                                        <p:attrNameLst>
                                          <p:attrName>ppt_w</p:attrName>
                                        </p:attrNameLst>
                                      </p:cBhvr>
                                      <p:tavLst>
                                        <p:tav tm="0">
                                          <p:val>
                                            <p:fltVal val="0"/>
                                          </p:val>
                                        </p:tav>
                                        <p:tav tm="100000">
                                          <p:val>
                                            <p:strVal val="#ppt_w"/>
                                          </p:val>
                                        </p:tav>
                                      </p:tavLst>
                                    </p:anim>
                                    <p:anim calcmode="lin" valueType="num">
                                      <p:cBhvr>
                                        <p:cTn id="64" dur="500" fill="hold"/>
                                        <p:tgtEl>
                                          <p:spTgt spid="136"/>
                                        </p:tgtEl>
                                        <p:attrNameLst>
                                          <p:attrName>ppt_h</p:attrName>
                                        </p:attrNameLst>
                                      </p:cBhvr>
                                      <p:tavLst>
                                        <p:tav tm="0">
                                          <p:val>
                                            <p:fltVal val="0"/>
                                          </p:val>
                                        </p:tav>
                                        <p:tav tm="100000">
                                          <p:val>
                                            <p:strVal val="#ppt_h"/>
                                          </p:val>
                                        </p:tav>
                                      </p:tavLst>
                                    </p:anim>
                                    <p:animEffect transition="in" filter="fade">
                                      <p:cBhvr>
                                        <p:cTn id="65" dur="500"/>
                                        <p:tgtEl>
                                          <p:spTgt spid="136"/>
                                        </p:tgtEl>
                                      </p:cBhvr>
                                    </p:animEffect>
                                  </p:childTnLst>
                                </p:cTn>
                              </p:par>
                              <p:par>
                                <p:cTn id="66" presetID="53" presetClass="entr" presetSubtype="16" fill="hold" grpId="0" nodeType="withEffect">
                                  <p:stCondLst>
                                    <p:cond delay="0"/>
                                  </p:stCondLst>
                                  <p:childTnLst>
                                    <p:set>
                                      <p:cBhvr>
                                        <p:cTn id="67" dur="1" fill="hold">
                                          <p:stCondLst>
                                            <p:cond delay="0"/>
                                          </p:stCondLst>
                                        </p:cTn>
                                        <p:tgtEl>
                                          <p:spTgt spid="137"/>
                                        </p:tgtEl>
                                        <p:attrNameLst>
                                          <p:attrName>style.visibility</p:attrName>
                                        </p:attrNameLst>
                                      </p:cBhvr>
                                      <p:to>
                                        <p:strVal val="visible"/>
                                      </p:to>
                                    </p:set>
                                    <p:anim calcmode="lin" valueType="num">
                                      <p:cBhvr>
                                        <p:cTn id="68" dur="500" fill="hold"/>
                                        <p:tgtEl>
                                          <p:spTgt spid="137"/>
                                        </p:tgtEl>
                                        <p:attrNameLst>
                                          <p:attrName>ppt_w</p:attrName>
                                        </p:attrNameLst>
                                      </p:cBhvr>
                                      <p:tavLst>
                                        <p:tav tm="0">
                                          <p:val>
                                            <p:fltVal val="0"/>
                                          </p:val>
                                        </p:tav>
                                        <p:tav tm="100000">
                                          <p:val>
                                            <p:strVal val="#ppt_w"/>
                                          </p:val>
                                        </p:tav>
                                      </p:tavLst>
                                    </p:anim>
                                    <p:anim calcmode="lin" valueType="num">
                                      <p:cBhvr>
                                        <p:cTn id="69" dur="500" fill="hold"/>
                                        <p:tgtEl>
                                          <p:spTgt spid="137"/>
                                        </p:tgtEl>
                                        <p:attrNameLst>
                                          <p:attrName>ppt_h</p:attrName>
                                        </p:attrNameLst>
                                      </p:cBhvr>
                                      <p:tavLst>
                                        <p:tav tm="0">
                                          <p:val>
                                            <p:fltVal val="0"/>
                                          </p:val>
                                        </p:tav>
                                        <p:tav tm="100000">
                                          <p:val>
                                            <p:strVal val="#ppt_h"/>
                                          </p:val>
                                        </p:tav>
                                      </p:tavLst>
                                    </p:anim>
                                    <p:animEffect transition="in" filter="fade">
                                      <p:cBhvr>
                                        <p:cTn id="70" dur="500"/>
                                        <p:tgtEl>
                                          <p:spTgt spid="137"/>
                                        </p:tgtEl>
                                      </p:cBhvr>
                                    </p:animEffect>
                                  </p:childTnLst>
                                </p:cTn>
                              </p:par>
                              <p:par>
                                <p:cTn id="71" presetID="53" presetClass="entr" presetSubtype="16" fill="hold" grpId="0" nodeType="withEffect">
                                  <p:stCondLst>
                                    <p:cond delay="0"/>
                                  </p:stCondLst>
                                  <p:childTnLst>
                                    <p:set>
                                      <p:cBhvr>
                                        <p:cTn id="72" dur="1" fill="hold">
                                          <p:stCondLst>
                                            <p:cond delay="0"/>
                                          </p:stCondLst>
                                        </p:cTn>
                                        <p:tgtEl>
                                          <p:spTgt spid="138"/>
                                        </p:tgtEl>
                                        <p:attrNameLst>
                                          <p:attrName>style.visibility</p:attrName>
                                        </p:attrNameLst>
                                      </p:cBhvr>
                                      <p:to>
                                        <p:strVal val="visible"/>
                                      </p:to>
                                    </p:set>
                                    <p:anim calcmode="lin" valueType="num">
                                      <p:cBhvr>
                                        <p:cTn id="73" dur="500" fill="hold"/>
                                        <p:tgtEl>
                                          <p:spTgt spid="138"/>
                                        </p:tgtEl>
                                        <p:attrNameLst>
                                          <p:attrName>ppt_w</p:attrName>
                                        </p:attrNameLst>
                                      </p:cBhvr>
                                      <p:tavLst>
                                        <p:tav tm="0">
                                          <p:val>
                                            <p:fltVal val="0"/>
                                          </p:val>
                                        </p:tav>
                                        <p:tav tm="100000">
                                          <p:val>
                                            <p:strVal val="#ppt_w"/>
                                          </p:val>
                                        </p:tav>
                                      </p:tavLst>
                                    </p:anim>
                                    <p:anim calcmode="lin" valueType="num">
                                      <p:cBhvr>
                                        <p:cTn id="74" dur="500" fill="hold"/>
                                        <p:tgtEl>
                                          <p:spTgt spid="138"/>
                                        </p:tgtEl>
                                        <p:attrNameLst>
                                          <p:attrName>ppt_h</p:attrName>
                                        </p:attrNameLst>
                                      </p:cBhvr>
                                      <p:tavLst>
                                        <p:tav tm="0">
                                          <p:val>
                                            <p:fltVal val="0"/>
                                          </p:val>
                                        </p:tav>
                                        <p:tav tm="100000">
                                          <p:val>
                                            <p:strVal val="#ppt_h"/>
                                          </p:val>
                                        </p:tav>
                                      </p:tavLst>
                                    </p:anim>
                                    <p:animEffect transition="in" filter="fade">
                                      <p:cBhvr>
                                        <p:cTn id="75" dur="500"/>
                                        <p:tgtEl>
                                          <p:spTgt spid="138"/>
                                        </p:tgtEl>
                                      </p:cBhvr>
                                    </p:animEffect>
                                  </p:childTnLst>
                                </p:cTn>
                              </p:par>
                              <p:par>
                                <p:cTn id="76" presetID="53" presetClass="entr" presetSubtype="16" fill="hold" grpId="0" nodeType="withEffect">
                                  <p:stCondLst>
                                    <p:cond delay="0"/>
                                  </p:stCondLst>
                                  <p:childTnLst>
                                    <p:set>
                                      <p:cBhvr>
                                        <p:cTn id="77" dur="1" fill="hold">
                                          <p:stCondLst>
                                            <p:cond delay="0"/>
                                          </p:stCondLst>
                                        </p:cTn>
                                        <p:tgtEl>
                                          <p:spTgt spid="139"/>
                                        </p:tgtEl>
                                        <p:attrNameLst>
                                          <p:attrName>style.visibility</p:attrName>
                                        </p:attrNameLst>
                                      </p:cBhvr>
                                      <p:to>
                                        <p:strVal val="visible"/>
                                      </p:to>
                                    </p:set>
                                    <p:anim calcmode="lin" valueType="num">
                                      <p:cBhvr>
                                        <p:cTn id="78" dur="500" fill="hold"/>
                                        <p:tgtEl>
                                          <p:spTgt spid="139"/>
                                        </p:tgtEl>
                                        <p:attrNameLst>
                                          <p:attrName>ppt_w</p:attrName>
                                        </p:attrNameLst>
                                      </p:cBhvr>
                                      <p:tavLst>
                                        <p:tav tm="0">
                                          <p:val>
                                            <p:fltVal val="0"/>
                                          </p:val>
                                        </p:tav>
                                        <p:tav tm="100000">
                                          <p:val>
                                            <p:strVal val="#ppt_w"/>
                                          </p:val>
                                        </p:tav>
                                      </p:tavLst>
                                    </p:anim>
                                    <p:anim calcmode="lin" valueType="num">
                                      <p:cBhvr>
                                        <p:cTn id="79" dur="500" fill="hold"/>
                                        <p:tgtEl>
                                          <p:spTgt spid="139"/>
                                        </p:tgtEl>
                                        <p:attrNameLst>
                                          <p:attrName>ppt_h</p:attrName>
                                        </p:attrNameLst>
                                      </p:cBhvr>
                                      <p:tavLst>
                                        <p:tav tm="0">
                                          <p:val>
                                            <p:fltVal val="0"/>
                                          </p:val>
                                        </p:tav>
                                        <p:tav tm="100000">
                                          <p:val>
                                            <p:strVal val="#ppt_h"/>
                                          </p:val>
                                        </p:tav>
                                      </p:tavLst>
                                    </p:anim>
                                    <p:animEffect transition="in" filter="fade">
                                      <p:cBhvr>
                                        <p:cTn id="80" dur="500"/>
                                        <p:tgtEl>
                                          <p:spTgt spid="139"/>
                                        </p:tgtEl>
                                      </p:cBhvr>
                                    </p:animEffect>
                                  </p:childTnLst>
                                </p:cTn>
                              </p:par>
                              <p:par>
                                <p:cTn id="81" presetID="53" presetClass="entr" presetSubtype="16" fill="hold" grpId="0" nodeType="withEffect">
                                  <p:stCondLst>
                                    <p:cond delay="0"/>
                                  </p:stCondLst>
                                  <p:childTnLst>
                                    <p:set>
                                      <p:cBhvr>
                                        <p:cTn id="82" dur="1" fill="hold">
                                          <p:stCondLst>
                                            <p:cond delay="0"/>
                                          </p:stCondLst>
                                        </p:cTn>
                                        <p:tgtEl>
                                          <p:spTgt spid="140"/>
                                        </p:tgtEl>
                                        <p:attrNameLst>
                                          <p:attrName>style.visibility</p:attrName>
                                        </p:attrNameLst>
                                      </p:cBhvr>
                                      <p:to>
                                        <p:strVal val="visible"/>
                                      </p:to>
                                    </p:set>
                                    <p:anim calcmode="lin" valueType="num">
                                      <p:cBhvr>
                                        <p:cTn id="83" dur="500" fill="hold"/>
                                        <p:tgtEl>
                                          <p:spTgt spid="140"/>
                                        </p:tgtEl>
                                        <p:attrNameLst>
                                          <p:attrName>ppt_w</p:attrName>
                                        </p:attrNameLst>
                                      </p:cBhvr>
                                      <p:tavLst>
                                        <p:tav tm="0">
                                          <p:val>
                                            <p:fltVal val="0"/>
                                          </p:val>
                                        </p:tav>
                                        <p:tav tm="100000">
                                          <p:val>
                                            <p:strVal val="#ppt_w"/>
                                          </p:val>
                                        </p:tav>
                                      </p:tavLst>
                                    </p:anim>
                                    <p:anim calcmode="lin" valueType="num">
                                      <p:cBhvr>
                                        <p:cTn id="84" dur="500" fill="hold"/>
                                        <p:tgtEl>
                                          <p:spTgt spid="140"/>
                                        </p:tgtEl>
                                        <p:attrNameLst>
                                          <p:attrName>ppt_h</p:attrName>
                                        </p:attrNameLst>
                                      </p:cBhvr>
                                      <p:tavLst>
                                        <p:tav tm="0">
                                          <p:val>
                                            <p:fltVal val="0"/>
                                          </p:val>
                                        </p:tav>
                                        <p:tav tm="100000">
                                          <p:val>
                                            <p:strVal val="#ppt_h"/>
                                          </p:val>
                                        </p:tav>
                                      </p:tavLst>
                                    </p:anim>
                                    <p:animEffect transition="in" filter="fade">
                                      <p:cBhvr>
                                        <p:cTn id="85" dur="500"/>
                                        <p:tgtEl>
                                          <p:spTgt spid="140"/>
                                        </p:tgtEl>
                                      </p:cBhvr>
                                    </p:animEffect>
                                  </p:childTnLst>
                                </p:cTn>
                              </p:par>
                              <p:par>
                                <p:cTn id="86" presetID="53" presetClass="entr" presetSubtype="16" fill="hold" grpId="0" nodeType="withEffect">
                                  <p:stCondLst>
                                    <p:cond delay="0"/>
                                  </p:stCondLst>
                                  <p:childTnLst>
                                    <p:set>
                                      <p:cBhvr>
                                        <p:cTn id="87" dur="1" fill="hold">
                                          <p:stCondLst>
                                            <p:cond delay="0"/>
                                          </p:stCondLst>
                                        </p:cTn>
                                        <p:tgtEl>
                                          <p:spTgt spid="141"/>
                                        </p:tgtEl>
                                        <p:attrNameLst>
                                          <p:attrName>style.visibility</p:attrName>
                                        </p:attrNameLst>
                                      </p:cBhvr>
                                      <p:to>
                                        <p:strVal val="visible"/>
                                      </p:to>
                                    </p:set>
                                    <p:anim calcmode="lin" valueType="num">
                                      <p:cBhvr>
                                        <p:cTn id="88" dur="500" fill="hold"/>
                                        <p:tgtEl>
                                          <p:spTgt spid="141"/>
                                        </p:tgtEl>
                                        <p:attrNameLst>
                                          <p:attrName>ppt_w</p:attrName>
                                        </p:attrNameLst>
                                      </p:cBhvr>
                                      <p:tavLst>
                                        <p:tav tm="0">
                                          <p:val>
                                            <p:fltVal val="0"/>
                                          </p:val>
                                        </p:tav>
                                        <p:tav tm="100000">
                                          <p:val>
                                            <p:strVal val="#ppt_w"/>
                                          </p:val>
                                        </p:tav>
                                      </p:tavLst>
                                    </p:anim>
                                    <p:anim calcmode="lin" valueType="num">
                                      <p:cBhvr>
                                        <p:cTn id="89" dur="500" fill="hold"/>
                                        <p:tgtEl>
                                          <p:spTgt spid="141"/>
                                        </p:tgtEl>
                                        <p:attrNameLst>
                                          <p:attrName>ppt_h</p:attrName>
                                        </p:attrNameLst>
                                      </p:cBhvr>
                                      <p:tavLst>
                                        <p:tav tm="0">
                                          <p:val>
                                            <p:fltVal val="0"/>
                                          </p:val>
                                        </p:tav>
                                        <p:tav tm="100000">
                                          <p:val>
                                            <p:strVal val="#ppt_h"/>
                                          </p:val>
                                        </p:tav>
                                      </p:tavLst>
                                    </p:anim>
                                    <p:animEffect transition="in" filter="fade">
                                      <p:cBhvr>
                                        <p:cTn id="90" dur="500"/>
                                        <p:tgtEl>
                                          <p:spTgt spid="1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 grpId="0" animBg="1"/>
      <p:bldP spid="100" grpId="0" animBg="1"/>
      <p:bldP spid="104" grpId="0"/>
      <p:bldP spid="107" grpId="0" animBg="1"/>
      <p:bldP spid="109" grpId="0"/>
      <p:bldP spid="112" grpId="0" animBg="1"/>
      <p:bldP spid="130" grpId="0" animBg="1"/>
      <p:bldP spid="133" grpId="0" animBg="1"/>
      <p:bldP spid="134" grpId="0"/>
      <p:bldP spid="135" grpId="0" animBg="1"/>
      <p:bldP spid="136" grpId="0" animBg="1"/>
      <p:bldP spid="137" grpId="0" animBg="1"/>
      <p:bldP spid="138" grpId="0" animBg="1"/>
      <p:bldP spid="139" grpId="0" animBg="1"/>
      <p:bldP spid="140" grpId="0"/>
      <p:bldP spid="14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0" name="组合 149"/>
          <p:cNvGrpSpPr/>
          <p:nvPr/>
        </p:nvGrpSpPr>
        <p:grpSpPr>
          <a:xfrm>
            <a:off x="568443" y="319365"/>
            <a:ext cx="3809921" cy="420564"/>
            <a:chOff x="568442" y="319364"/>
            <a:chExt cx="3809924" cy="420565"/>
          </a:xfrm>
        </p:grpSpPr>
        <p:sp>
          <p:nvSpPr>
            <p:cNvPr id="151" name="文本框 23"/>
            <p:cNvSpPr txBox="1"/>
            <p:nvPr/>
          </p:nvSpPr>
          <p:spPr>
            <a:xfrm>
              <a:off x="665958" y="319364"/>
              <a:ext cx="1909498" cy="420565"/>
            </a:xfrm>
            <a:prstGeom prst="rect">
              <a:avLst/>
            </a:prstGeom>
            <a:noFill/>
          </p:spPr>
          <p:txBody>
            <a:bodyPr wrap="none" rtlCol="0">
              <a:spAutoFit/>
            </a:bodyPr>
            <a:lstStyle/>
            <a:p>
              <a:r>
                <a:rPr lang="zh-CN" altLang="en-US" sz="2135" dirty="0">
                  <a:solidFill>
                    <a:schemeClr val="bg1"/>
                  </a:solidFill>
                  <a:latin typeface="微软雅黑" panose="020B0503020204020204" charset="-122"/>
                </a:rPr>
                <a:t>标题文字内容 </a:t>
              </a:r>
              <a:endParaRPr lang="zh-CN" altLang="en-US" sz="2135" dirty="0">
                <a:solidFill>
                  <a:schemeClr val="bg1"/>
                </a:solidFill>
                <a:latin typeface="微软雅黑" panose="020B0503020204020204" charset="-122"/>
              </a:endParaRPr>
            </a:p>
          </p:txBody>
        </p:sp>
        <p:sp>
          <p:nvSpPr>
            <p:cNvPr id="152" name="等腰三角形 151"/>
            <p:cNvSpPr/>
            <p:nvPr/>
          </p:nvSpPr>
          <p:spPr>
            <a:xfrm rot="16200000" flipH="1" flipV="1">
              <a:off x="492508" y="454911"/>
              <a:ext cx="304323" cy="152455"/>
            </a:xfrm>
            <a:prstGeom prst="triangle">
              <a:avLst/>
            </a:prstGeom>
            <a:solidFill>
              <a:schemeClr val="tx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微软雅黑" panose="020B0503020204020204" charset="-122"/>
              </a:endParaRPr>
            </a:p>
          </p:txBody>
        </p:sp>
        <p:sp>
          <p:nvSpPr>
            <p:cNvPr id="153" name="文本框 23"/>
            <p:cNvSpPr txBox="1"/>
            <p:nvPr/>
          </p:nvSpPr>
          <p:spPr>
            <a:xfrm>
              <a:off x="2306003" y="429775"/>
              <a:ext cx="2072363" cy="297455"/>
            </a:xfrm>
            <a:prstGeom prst="rect">
              <a:avLst/>
            </a:prstGeom>
            <a:noFill/>
          </p:spPr>
          <p:txBody>
            <a:bodyPr wrap="none" rtlCol="0">
              <a:spAutoFit/>
            </a:bodyPr>
            <a:lstStyle/>
            <a:p>
              <a:r>
                <a:rPr lang="en-US" altLang="zh-CN" sz="1335" dirty="0">
                  <a:solidFill>
                    <a:schemeClr val="bg1"/>
                  </a:solidFill>
                  <a:latin typeface="微软雅黑" panose="020B0503020204020204" charset="-122"/>
                </a:rPr>
                <a:t>  Click here to add Title</a:t>
              </a:r>
              <a:endParaRPr lang="zh-CN" altLang="en-US" sz="1335" dirty="0">
                <a:solidFill>
                  <a:schemeClr val="bg1"/>
                </a:solidFill>
                <a:latin typeface="微软雅黑" panose="020B0503020204020204" charset="-122"/>
              </a:endParaRPr>
            </a:p>
          </p:txBody>
        </p:sp>
      </p:grpSp>
      <p:cxnSp>
        <p:nvCxnSpPr>
          <p:cNvPr id="38" name="直接连接符 37"/>
          <p:cNvCxnSpPr/>
          <p:nvPr/>
        </p:nvCxnSpPr>
        <p:spPr>
          <a:xfrm>
            <a:off x="648519" y="4383705"/>
            <a:ext cx="10736827" cy="0"/>
          </a:xfrm>
          <a:prstGeom prst="line">
            <a:avLst/>
          </a:prstGeom>
          <a:ln w="12700">
            <a:solidFill>
              <a:schemeClr val="bg1"/>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39" name="组合 38"/>
          <p:cNvGrpSpPr/>
          <p:nvPr/>
        </p:nvGrpSpPr>
        <p:grpSpPr>
          <a:xfrm>
            <a:off x="830989" y="4782760"/>
            <a:ext cx="10454955" cy="928588"/>
            <a:chOff x="689917" y="3167971"/>
            <a:chExt cx="7841216" cy="696441"/>
          </a:xfrm>
        </p:grpSpPr>
        <p:sp>
          <p:nvSpPr>
            <p:cNvPr id="40" name="文本框 7"/>
            <p:cNvSpPr txBox="1"/>
            <p:nvPr/>
          </p:nvSpPr>
          <p:spPr>
            <a:xfrm>
              <a:off x="689917" y="3167971"/>
              <a:ext cx="1945974" cy="696441"/>
            </a:xfrm>
            <a:prstGeom prst="rect">
              <a:avLst/>
            </a:prstGeom>
            <a:noFill/>
          </p:spPr>
          <p:txBody>
            <a:bodyPr wrap="square" lIns="91440" tIns="45720" rIns="91440" bIns="45720" rtlCol="0">
              <a:spAutoFit/>
            </a:bodyPr>
            <a:lstStyle/>
            <a:p>
              <a:pPr algn="ctr">
                <a:spcBef>
                  <a:spcPts val="600"/>
                </a:spcBef>
              </a:pPr>
              <a:r>
                <a:rPr lang="zh-CN" altLang="en-US" sz="2000" dirty="0">
                  <a:solidFill>
                    <a:schemeClr val="bg1"/>
                  </a:solidFill>
                  <a:latin typeface="微软雅黑" panose="020B0503020204020204" charset="-122"/>
                </a:rPr>
                <a:t>添加标题</a:t>
              </a:r>
              <a:endParaRPr lang="en-US" altLang="zh-CN" sz="2000" dirty="0">
                <a:solidFill>
                  <a:schemeClr val="bg1"/>
                </a:solidFill>
                <a:latin typeface="微软雅黑" panose="020B0503020204020204" charset="-122"/>
              </a:endParaRPr>
            </a:p>
            <a:p>
              <a:pPr algn="ctr">
                <a:spcBef>
                  <a:spcPts val="600"/>
                </a:spcBef>
              </a:pPr>
              <a:r>
                <a:rPr lang="zh-CN" altLang="en-US" sz="1465" dirty="0">
                  <a:solidFill>
                    <a:schemeClr val="bg1"/>
                  </a:solidFill>
                  <a:latin typeface="微软雅黑" panose="020B0503020204020204" charset="-122"/>
                </a:rPr>
                <a:t>在此处添加文字在此处添加文字，在此处添加文字。</a:t>
              </a:r>
              <a:endParaRPr lang="en-US" altLang="zh-CN" sz="1465" dirty="0">
                <a:solidFill>
                  <a:schemeClr val="bg1"/>
                </a:solidFill>
                <a:latin typeface="微软雅黑" panose="020B0503020204020204" charset="-122"/>
              </a:endParaRPr>
            </a:p>
          </p:txBody>
        </p:sp>
        <p:sp>
          <p:nvSpPr>
            <p:cNvPr id="41" name="文本框 8"/>
            <p:cNvSpPr txBox="1"/>
            <p:nvPr/>
          </p:nvSpPr>
          <p:spPr>
            <a:xfrm>
              <a:off x="2654998" y="3167971"/>
              <a:ext cx="1945974" cy="696441"/>
            </a:xfrm>
            <a:prstGeom prst="rect">
              <a:avLst/>
            </a:prstGeom>
            <a:noFill/>
          </p:spPr>
          <p:txBody>
            <a:bodyPr wrap="square" lIns="91440" tIns="45720" rIns="91440" bIns="45720" rtlCol="0">
              <a:spAutoFit/>
            </a:bodyPr>
            <a:lstStyle/>
            <a:p>
              <a:pPr algn="ctr">
                <a:spcBef>
                  <a:spcPts val="600"/>
                </a:spcBef>
              </a:pPr>
              <a:r>
                <a:rPr lang="zh-CN" altLang="en-US" sz="2000" dirty="0">
                  <a:solidFill>
                    <a:schemeClr val="bg1"/>
                  </a:solidFill>
                  <a:latin typeface="微软雅黑" panose="020B0503020204020204" charset="-122"/>
                </a:rPr>
                <a:t>添加标题</a:t>
              </a:r>
              <a:endParaRPr lang="en-US" altLang="zh-CN" sz="2000" dirty="0">
                <a:solidFill>
                  <a:schemeClr val="bg1"/>
                </a:solidFill>
                <a:latin typeface="微软雅黑" panose="020B0503020204020204" charset="-122"/>
              </a:endParaRPr>
            </a:p>
            <a:p>
              <a:pPr algn="ctr">
                <a:spcBef>
                  <a:spcPts val="600"/>
                </a:spcBef>
              </a:pPr>
              <a:r>
                <a:rPr lang="zh-CN" altLang="en-US" sz="1465" dirty="0">
                  <a:solidFill>
                    <a:schemeClr val="bg1"/>
                  </a:solidFill>
                  <a:latin typeface="微软雅黑" panose="020B0503020204020204" charset="-122"/>
                </a:rPr>
                <a:t>在此处添加文字在此处添加文字，在此处添加文字。</a:t>
              </a:r>
              <a:endParaRPr lang="en-US" altLang="zh-CN" sz="1465" dirty="0">
                <a:solidFill>
                  <a:schemeClr val="bg1"/>
                </a:solidFill>
                <a:latin typeface="微软雅黑" panose="020B0503020204020204" charset="-122"/>
              </a:endParaRPr>
            </a:p>
          </p:txBody>
        </p:sp>
        <p:sp>
          <p:nvSpPr>
            <p:cNvPr id="42" name="文本框 9"/>
            <p:cNvSpPr txBox="1"/>
            <p:nvPr/>
          </p:nvSpPr>
          <p:spPr>
            <a:xfrm>
              <a:off x="4620079" y="3167971"/>
              <a:ext cx="1945974" cy="696441"/>
            </a:xfrm>
            <a:prstGeom prst="rect">
              <a:avLst/>
            </a:prstGeom>
            <a:noFill/>
          </p:spPr>
          <p:txBody>
            <a:bodyPr wrap="square" lIns="91440" tIns="45720" rIns="91440" bIns="45720" rtlCol="0">
              <a:spAutoFit/>
            </a:bodyPr>
            <a:lstStyle/>
            <a:p>
              <a:pPr algn="ctr">
                <a:spcBef>
                  <a:spcPts val="600"/>
                </a:spcBef>
              </a:pPr>
              <a:r>
                <a:rPr lang="zh-CN" altLang="en-US" sz="2000" dirty="0">
                  <a:solidFill>
                    <a:schemeClr val="bg1"/>
                  </a:solidFill>
                  <a:latin typeface="微软雅黑" panose="020B0503020204020204" charset="-122"/>
                </a:rPr>
                <a:t>添加标题</a:t>
              </a:r>
              <a:endParaRPr lang="en-US" altLang="zh-CN" sz="2000" dirty="0">
                <a:solidFill>
                  <a:schemeClr val="bg1"/>
                </a:solidFill>
                <a:latin typeface="微软雅黑" panose="020B0503020204020204" charset="-122"/>
              </a:endParaRPr>
            </a:p>
            <a:p>
              <a:pPr algn="ctr">
                <a:spcBef>
                  <a:spcPts val="600"/>
                </a:spcBef>
              </a:pPr>
              <a:r>
                <a:rPr lang="zh-CN" altLang="en-US" sz="1465" dirty="0">
                  <a:solidFill>
                    <a:schemeClr val="bg1"/>
                  </a:solidFill>
                  <a:latin typeface="微软雅黑" panose="020B0503020204020204" charset="-122"/>
                </a:rPr>
                <a:t>在此处添加文字在此处添加文字，在此处添加文字。</a:t>
              </a:r>
              <a:endParaRPr lang="en-US" altLang="zh-CN" sz="1465" dirty="0">
                <a:solidFill>
                  <a:schemeClr val="bg1"/>
                </a:solidFill>
                <a:latin typeface="微软雅黑" panose="020B0503020204020204" charset="-122"/>
              </a:endParaRPr>
            </a:p>
          </p:txBody>
        </p:sp>
        <p:sp>
          <p:nvSpPr>
            <p:cNvPr id="43" name="文本框 10"/>
            <p:cNvSpPr txBox="1"/>
            <p:nvPr/>
          </p:nvSpPr>
          <p:spPr>
            <a:xfrm>
              <a:off x="6585159" y="3167971"/>
              <a:ext cx="1945974" cy="696441"/>
            </a:xfrm>
            <a:prstGeom prst="rect">
              <a:avLst/>
            </a:prstGeom>
            <a:noFill/>
          </p:spPr>
          <p:txBody>
            <a:bodyPr wrap="square" lIns="91440" tIns="45720" rIns="91440" bIns="45720" rtlCol="0">
              <a:spAutoFit/>
            </a:bodyPr>
            <a:lstStyle/>
            <a:p>
              <a:pPr algn="ctr">
                <a:spcBef>
                  <a:spcPts val="600"/>
                </a:spcBef>
              </a:pPr>
              <a:r>
                <a:rPr lang="zh-CN" altLang="en-US" sz="2000" dirty="0">
                  <a:solidFill>
                    <a:schemeClr val="bg1"/>
                  </a:solidFill>
                  <a:latin typeface="微软雅黑" panose="020B0503020204020204" charset="-122"/>
                </a:rPr>
                <a:t>添加标题</a:t>
              </a:r>
              <a:endParaRPr lang="en-US" altLang="zh-CN" sz="2000" dirty="0">
                <a:solidFill>
                  <a:schemeClr val="bg1"/>
                </a:solidFill>
                <a:latin typeface="微软雅黑" panose="020B0503020204020204" charset="-122"/>
              </a:endParaRPr>
            </a:p>
            <a:p>
              <a:pPr algn="ctr">
                <a:spcBef>
                  <a:spcPts val="600"/>
                </a:spcBef>
              </a:pPr>
              <a:r>
                <a:rPr lang="zh-CN" altLang="en-US" sz="1465" dirty="0">
                  <a:solidFill>
                    <a:schemeClr val="bg1"/>
                  </a:solidFill>
                  <a:latin typeface="微软雅黑" panose="020B0503020204020204" charset="-122"/>
                </a:rPr>
                <a:t>在此处添加文字在此处添加文字，在此处添加文字。</a:t>
              </a:r>
              <a:endParaRPr lang="en-US" altLang="zh-CN" sz="1465" dirty="0">
                <a:solidFill>
                  <a:schemeClr val="bg1"/>
                </a:solidFill>
                <a:latin typeface="微软雅黑" panose="020B0503020204020204" charset="-122"/>
              </a:endParaRPr>
            </a:p>
          </p:txBody>
        </p:sp>
      </p:grpSp>
      <p:grpSp>
        <p:nvGrpSpPr>
          <p:cNvPr id="44" name="Group 22"/>
          <p:cNvGrpSpPr/>
          <p:nvPr/>
        </p:nvGrpSpPr>
        <p:grpSpPr>
          <a:xfrm>
            <a:off x="1936746" y="4155939"/>
            <a:ext cx="379399" cy="380167"/>
            <a:chOff x="2495600" y="3102417"/>
            <a:chExt cx="646764" cy="648072"/>
          </a:xfrm>
        </p:grpSpPr>
        <p:grpSp>
          <p:nvGrpSpPr>
            <p:cNvPr id="45" name="组合 79"/>
            <p:cNvGrpSpPr/>
            <p:nvPr/>
          </p:nvGrpSpPr>
          <p:grpSpPr bwMode="auto">
            <a:xfrm>
              <a:off x="2495600" y="3102417"/>
              <a:ext cx="646764" cy="648072"/>
              <a:chOff x="6379729" y="2488774"/>
              <a:chExt cx="2513016" cy="2513016"/>
            </a:xfrm>
          </p:grpSpPr>
          <p:sp>
            <p:nvSpPr>
              <p:cNvPr id="47"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2400" kern="0">
                  <a:solidFill>
                    <a:srgbClr val="FFFFFF"/>
                  </a:solidFill>
                  <a:ea typeface="宋体" panose="02010600030101010101" pitchFamily="2" charset="-122"/>
                </a:endParaRPr>
              </a:p>
            </p:txBody>
          </p:sp>
          <p:sp>
            <p:nvSpPr>
              <p:cNvPr id="48" name="任意多边形 83"/>
              <p:cNvSpPr/>
              <p:nvPr/>
            </p:nvSpPr>
            <p:spPr>
              <a:xfrm rot="16377237">
                <a:off x="6397834" y="2506880"/>
                <a:ext cx="2476803" cy="2476801"/>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2400" kern="0">
                  <a:solidFill>
                    <a:srgbClr val="FFFFFF"/>
                  </a:solidFill>
                </a:endParaRPr>
              </a:p>
            </p:txBody>
          </p:sp>
        </p:grpSp>
        <p:sp>
          <p:nvSpPr>
            <p:cNvPr id="46" name="椭圆 80"/>
            <p:cNvSpPr/>
            <p:nvPr/>
          </p:nvSpPr>
          <p:spPr bwMode="auto">
            <a:xfrm>
              <a:off x="2631544" y="3238636"/>
              <a:ext cx="374874" cy="375634"/>
            </a:xfrm>
            <a:prstGeom prst="ellipse">
              <a:avLst/>
            </a:prstGeom>
            <a:solidFill>
              <a:schemeClr val="bg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2400" kern="0">
                <a:solidFill>
                  <a:srgbClr val="FFFFFF"/>
                </a:solidFill>
              </a:endParaRPr>
            </a:p>
          </p:txBody>
        </p:sp>
      </p:grpSp>
      <p:grpSp>
        <p:nvGrpSpPr>
          <p:cNvPr id="49" name="组合 48"/>
          <p:cNvGrpSpPr/>
          <p:nvPr/>
        </p:nvGrpSpPr>
        <p:grpSpPr>
          <a:xfrm>
            <a:off x="1220237" y="1705309"/>
            <a:ext cx="1897416" cy="2363937"/>
            <a:chOff x="587259" y="980731"/>
            <a:chExt cx="1560385" cy="1944040"/>
          </a:xfrm>
        </p:grpSpPr>
        <p:grpSp>
          <p:nvGrpSpPr>
            <p:cNvPr id="50" name="组合 49"/>
            <p:cNvGrpSpPr/>
            <p:nvPr/>
          </p:nvGrpSpPr>
          <p:grpSpPr>
            <a:xfrm>
              <a:off x="587259" y="980731"/>
              <a:ext cx="1544387" cy="1944040"/>
              <a:chOff x="2806339" y="956606"/>
              <a:chExt cx="1215256" cy="1529737"/>
            </a:xfrm>
          </p:grpSpPr>
          <p:sp>
            <p:nvSpPr>
              <p:cNvPr id="53" name="椭圆​​ 2"/>
              <p:cNvSpPr>
                <a:spLocks noChangeArrowheads="1"/>
              </p:cNvSpPr>
              <p:nvPr/>
            </p:nvSpPr>
            <p:spPr bwMode="auto">
              <a:xfrm>
                <a:off x="2806339" y="956606"/>
                <a:ext cx="1215256" cy="1529737"/>
              </a:xfrm>
              <a:custGeom>
                <a:avLst/>
                <a:gdLst>
                  <a:gd name="T0" fmla="*/ 0 w 1944132"/>
                  <a:gd name="T1" fmla="*/ 0 h 2448272"/>
                  <a:gd name="T2" fmla="*/ 1944132 w 1944132"/>
                  <a:gd name="T3" fmla="*/ 2448272 h 2448272"/>
                </a:gdLst>
                <a:ahLst/>
                <a:cxnLst/>
                <a:rect l="T0" t="T1" r="T2" b="T3"/>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sym typeface="Arial" panose="020B0604020202020204" pitchFamily="34" charset="0"/>
                </a:endParaRPr>
              </a:p>
            </p:txBody>
          </p:sp>
          <p:sp>
            <p:nvSpPr>
              <p:cNvPr id="54" name="椭圆​​ 2"/>
              <p:cNvSpPr>
                <a:spLocks noChangeArrowheads="1"/>
              </p:cNvSpPr>
              <p:nvPr/>
            </p:nvSpPr>
            <p:spPr bwMode="auto">
              <a:xfrm>
                <a:off x="2898682" y="1072844"/>
                <a:ext cx="1030571" cy="1297260"/>
              </a:xfrm>
              <a:custGeom>
                <a:avLst/>
                <a:gdLst>
                  <a:gd name="T0" fmla="*/ 0 w 1944132"/>
                  <a:gd name="T1" fmla="*/ 0 h 2448272"/>
                  <a:gd name="T2" fmla="*/ 1944132 w 1944132"/>
                  <a:gd name="T3" fmla="*/ 2448272 h 2448272"/>
                </a:gdLst>
                <a:ahLst/>
                <a:cxnLst/>
                <a:rect l="T0" t="T1" r="T2" b="T3"/>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solidFill>
                <a:schemeClr val="bg2"/>
              </a:solidFill>
              <a:ln w="25400" cap="flat" cmpd="sng" algn="ctr">
                <a:noFill/>
                <a:prstDash val="solid"/>
              </a:ln>
              <a:effectLst>
                <a:innerShdw blurRad="63500" dist="25400" dir="18660000">
                  <a:prstClr val="black">
                    <a:alpha val="35000"/>
                  </a:prstClr>
                </a:innerShdw>
              </a:effectLst>
            </p:spPr>
            <p:txBody>
              <a:bodyPr anchor="ctr"/>
              <a:lstStyle/>
              <a:p>
                <a:pPr algn="ctr" fontAlgn="base">
                  <a:spcBef>
                    <a:spcPct val="0"/>
                  </a:spcBef>
                  <a:spcAft>
                    <a:spcPct val="0"/>
                  </a:spcAft>
                </a:pPr>
                <a:endParaRPr lang="zh-CN" altLang="en-US" sz="2400" kern="0">
                  <a:solidFill>
                    <a:srgbClr val="FFFFFF"/>
                  </a:solidFill>
                  <a:ea typeface="宋体" panose="02010600030101010101" pitchFamily="2" charset="-122"/>
                  <a:sym typeface="Arial" panose="020B0604020202020204" pitchFamily="34" charset="0"/>
                </a:endParaRPr>
              </a:p>
            </p:txBody>
          </p:sp>
        </p:grpSp>
        <p:sp>
          <p:nvSpPr>
            <p:cNvPr id="51" name="TextBox 34"/>
            <p:cNvSpPr txBox="1"/>
            <p:nvPr/>
          </p:nvSpPr>
          <p:spPr>
            <a:xfrm>
              <a:off x="938481" y="1802709"/>
              <a:ext cx="1063999" cy="329040"/>
            </a:xfrm>
            <a:prstGeom prst="rect">
              <a:avLst/>
            </a:prstGeom>
            <a:noFill/>
          </p:spPr>
          <p:txBody>
            <a:bodyPr wrap="square" lIns="91440" tIns="45720" rIns="91440" bIns="45720" rtlCol="0">
              <a:spAutoFit/>
            </a:bodyPr>
            <a:lstStyle/>
            <a:p>
              <a:r>
                <a:rPr lang="zh-CN" altLang="en-US" sz="2000" dirty="0">
                  <a:solidFill>
                    <a:prstClr val="white"/>
                  </a:solidFill>
                </a:rPr>
                <a:t>标题文字</a:t>
              </a:r>
              <a:endParaRPr lang="en-US" altLang="zh-CN" sz="2000" dirty="0">
                <a:solidFill>
                  <a:prstClr val="white"/>
                </a:solidFill>
              </a:endParaRPr>
            </a:p>
          </p:txBody>
        </p:sp>
        <p:sp>
          <p:nvSpPr>
            <p:cNvPr id="52" name="TextBox 34"/>
            <p:cNvSpPr txBox="1"/>
            <p:nvPr/>
          </p:nvSpPr>
          <p:spPr>
            <a:xfrm>
              <a:off x="1083645" y="1388452"/>
              <a:ext cx="1063999" cy="582147"/>
            </a:xfrm>
            <a:prstGeom prst="rect">
              <a:avLst/>
            </a:prstGeom>
            <a:noFill/>
          </p:spPr>
          <p:txBody>
            <a:bodyPr wrap="square" lIns="91440" tIns="45720" rIns="91440" bIns="45720" rtlCol="0">
              <a:spAutoFit/>
            </a:bodyPr>
            <a:lstStyle/>
            <a:p>
              <a:r>
                <a:rPr lang="en-US" altLang="zh-CN" sz="4000" dirty="0">
                  <a:solidFill>
                    <a:prstClr val="white"/>
                  </a:solidFill>
                  <a:latin typeface="微软雅黑" panose="020B0503020204020204" charset="-122"/>
                </a:rPr>
                <a:t>01</a:t>
              </a:r>
              <a:endParaRPr lang="en-US" altLang="zh-CN" sz="4000" dirty="0">
                <a:solidFill>
                  <a:prstClr val="white"/>
                </a:solidFill>
                <a:latin typeface="微软雅黑" panose="020B0503020204020204" charset="-122"/>
              </a:endParaRPr>
            </a:p>
          </p:txBody>
        </p:sp>
      </p:grpSp>
      <p:grpSp>
        <p:nvGrpSpPr>
          <p:cNvPr id="55" name="Group 22"/>
          <p:cNvGrpSpPr/>
          <p:nvPr/>
        </p:nvGrpSpPr>
        <p:grpSpPr>
          <a:xfrm>
            <a:off x="4556854" y="4166099"/>
            <a:ext cx="379399" cy="380167"/>
            <a:chOff x="2495600" y="3102417"/>
            <a:chExt cx="646764" cy="648072"/>
          </a:xfrm>
        </p:grpSpPr>
        <p:grpSp>
          <p:nvGrpSpPr>
            <p:cNvPr id="56" name="组合 79"/>
            <p:cNvGrpSpPr/>
            <p:nvPr/>
          </p:nvGrpSpPr>
          <p:grpSpPr bwMode="auto">
            <a:xfrm>
              <a:off x="2495600" y="3102417"/>
              <a:ext cx="646764" cy="648072"/>
              <a:chOff x="6379729" y="2488774"/>
              <a:chExt cx="2513016" cy="2513016"/>
            </a:xfrm>
          </p:grpSpPr>
          <p:sp>
            <p:nvSpPr>
              <p:cNvPr id="58"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2400" kern="0">
                  <a:solidFill>
                    <a:srgbClr val="FFFFFF"/>
                  </a:solidFill>
                  <a:ea typeface="宋体" panose="02010600030101010101" pitchFamily="2" charset="-122"/>
                </a:endParaRPr>
              </a:p>
            </p:txBody>
          </p:sp>
          <p:sp>
            <p:nvSpPr>
              <p:cNvPr id="59" name="任意多边形 83"/>
              <p:cNvSpPr/>
              <p:nvPr/>
            </p:nvSpPr>
            <p:spPr>
              <a:xfrm rot="16377237">
                <a:off x="6397834" y="2506880"/>
                <a:ext cx="2476803" cy="2476801"/>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2400" kern="0">
                  <a:solidFill>
                    <a:srgbClr val="FFFFFF"/>
                  </a:solidFill>
                </a:endParaRPr>
              </a:p>
            </p:txBody>
          </p:sp>
        </p:grpSp>
        <p:sp>
          <p:nvSpPr>
            <p:cNvPr id="57" name="椭圆 80"/>
            <p:cNvSpPr/>
            <p:nvPr/>
          </p:nvSpPr>
          <p:spPr bwMode="auto">
            <a:xfrm>
              <a:off x="2631544" y="3238636"/>
              <a:ext cx="374874" cy="375634"/>
            </a:xfrm>
            <a:prstGeom prst="ellipse">
              <a:avLst/>
            </a:prstGeom>
            <a:solidFill>
              <a:schemeClr val="tx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2400" kern="0">
                <a:solidFill>
                  <a:srgbClr val="FFFFFF"/>
                </a:solidFill>
              </a:endParaRPr>
            </a:p>
          </p:txBody>
        </p:sp>
      </p:grpSp>
      <p:grpSp>
        <p:nvGrpSpPr>
          <p:cNvPr id="60" name="组合 59"/>
          <p:cNvGrpSpPr/>
          <p:nvPr/>
        </p:nvGrpSpPr>
        <p:grpSpPr>
          <a:xfrm>
            <a:off x="3840345" y="1715469"/>
            <a:ext cx="1897416" cy="2363937"/>
            <a:chOff x="587259" y="980731"/>
            <a:chExt cx="1560385" cy="1944040"/>
          </a:xfrm>
        </p:grpSpPr>
        <p:grpSp>
          <p:nvGrpSpPr>
            <p:cNvPr id="61" name="组合 60"/>
            <p:cNvGrpSpPr/>
            <p:nvPr/>
          </p:nvGrpSpPr>
          <p:grpSpPr>
            <a:xfrm>
              <a:off x="587259" y="980731"/>
              <a:ext cx="1544387" cy="1944040"/>
              <a:chOff x="2806339" y="956606"/>
              <a:chExt cx="1215256" cy="1529737"/>
            </a:xfrm>
          </p:grpSpPr>
          <p:sp>
            <p:nvSpPr>
              <p:cNvPr id="64" name="椭圆​​ 2"/>
              <p:cNvSpPr>
                <a:spLocks noChangeArrowheads="1"/>
              </p:cNvSpPr>
              <p:nvPr/>
            </p:nvSpPr>
            <p:spPr bwMode="auto">
              <a:xfrm>
                <a:off x="2806339" y="956606"/>
                <a:ext cx="1215256" cy="1529737"/>
              </a:xfrm>
              <a:custGeom>
                <a:avLst/>
                <a:gdLst>
                  <a:gd name="T0" fmla="*/ 0 w 1944132"/>
                  <a:gd name="T1" fmla="*/ 0 h 2448272"/>
                  <a:gd name="T2" fmla="*/ 1944132 w 1944132"/>
                  <a:gd name="T3" fmla="*/ 2448272 h 2448272"/>
                </a:gdLst>
                <a:ahLst/>
                <a:cxnLst/>
                <a:rect l="T0" t="T1" r="T2" b="T3"/>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sym typeface="Arial" panose="020B0604020202020204" pitchFamily="34" charset="0"/>
                </a:endParaRPr>
              </a:p>
            </p:txBody>
          </p:sp>
          <p:sp>
            <p:nvSpPr>
              <p:cNvPr id="65" name="椭圆​​ 2"/>
              <p:cNvSpPr>
                <a:spLocks noChangeArrowheads="1"/>
              </p:cNvSpPr>
              <p:nvPr/>
            </p:nvSpPr>
            <p:spPr bwMode="auto">
              <a:xfrm>
                <a:off x="2898682" y="1072844"/>
                <a:ext cx="1030571" cy="1297260"/>
              </a:xfrm>
              <a:custGeom>
                <a:avLst/>
                <a:gdLst>
                  <a:gd name="T0" fmla="*/ 0 w 1944132"/>
                  <a:gd name="T1" fmla="*/ 0 h 2448272"/>
                  <a:gd name="T2" fmla="*/ 1944132 w 1944132"/>
                  <a:gd name="T3" fmla="*/ 2448272 h 2448272"/>
                </a:gdLst>
                <a:ahLst/>
                <a:cxnLst/>
                <a:rect l="T0" t="T1" r="T2" b="T3"/>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solidFill>
                <a:schemeClr val="tx2"/>
              </a:solidFill>
              <a:ln w="25400" cap="flat" cmpd="sng" algn="ctr">
                <a:noFill/>
                <a:prstDash val="solid"/>
              </a:ln>
              <a:effectLst>
                <a:innerShdw blurRad="63500" dist="25400" dir="18660000">
                  <a:prstClr val="black">
                    <a:alpha val="35000"/>
                  </a:prstClr>
                </a:innerShdw>
              </a:effectLst>
            </p:spPr>
            <p:txBody>
              <a:bodyPr anchor="ctr"/>
              <a:lstStyle/>
              <a:p>
                <a:pPr algn="ctr" fontAlgn="base">
                  <a:spcBef>
                    <a:spcPct val="0"/>
                  </a:spcBef>
                  <a:spcAft>
                    <a:spcPct val="0"/>
                  </a:spcAft>
                </a:pPr>
                <a:endParaRPr lang="zh-CN" altLang="en-US" sz="2400" kern="0">
                  <a:solidFill>
                    <a:srgbClr val="FFFFFF"/>
                  </a:solidFill>
                  <a:ea typeface="宋体" panose="02010600030101010101" pitchFamily="2" charset="-122"/>
                  <a:sym typeface="Arial" panose="020B0604020202020204" pitchFamily="34" charset="0"/>
                </a:endParaRPr>
              </a:p>
            </p:txBody>
          </p:sp>
        </p:grpSp>
        <p:sp>
          <p:nvSpPr>
            <p:cNvPr id="62" name="TextBox 34"/>
            <p:cNvSpPr txBox="1"/>
            <p:nvPr/>
          </p:nvSpPr>
          <p:spPr>
            <a:xfrm>
              <a:off x="938481" y="1802709"/>
              <a:ext cx="1063999" cy="329040"/>
            </a:xfrm>
            <a:prstGeom prst="rect">
              <a:avLst/>
            </a:prstGeom>
            <a:noFill/>
          </p:spPr>
          <p:txBody>
            <a:bodyPr wrap="square" lIns="91440" tIns="45720" rIns="91440" bIns="45720" rtlCol="0">
              <a:spAutoFit/>
            </a:bodyPr>
            <a:lstStyle/>
            <a:p>
              <a:r>
                <a:rPr lang="zh-CN" altLang="en-US" sz="2000" dirty="0">
                  <a:solidFill>
                    <a:prstClr val="white"/>
                  </a:solidFill>
                </a:rPr>
                <a:t>标题文字</a:t>
              </a:r>
              <a:endParaRPr lang="en-US" altLang="zh-CN" sz="2000" dirty="0">
                <a:solidFill>
                  <a:prstClr val="white"/>
                </a:solidFill>
              </a:endParaRPr>
            </a:p>
          </p:txBody>
        </p:sp>
        <p:sp>
          <p:nvSpPr>
            <p:cNvPr id="63" name="TextBox 34"/>
            <p:cNvSpPr txBox="1"/>
            <p:nvPr/>
          </p:nvSpPr>
          <p:spPr>
            <a:xfrm>
              <a:off x="1083645" y="1388452"/>
              <a:ext cx="1063999" cy="582147"/>
            </a:xfrm>
            <a:prstGeom prst="rect">
              <a:avLst/>
            </a:prstGeom>
            <a:noFill/>
          </p:spPr>
          <p:txBody>
            <a:bodyPr wrap="square" lIns="91440" tIns="45720" rIns="91440" bIns="45720" rtlCol="0">
              <a:spAutoFit/>
            </a:bodyPr>
            <a:lstStyle/>
            <a:p>
              <a:r>
                <a:rPr lang="en-US" altLang="zh-CN" sz="4000" dirty="0">
                  <a:solidFill>
                    <a:prstClr val="white"/>
                  </a:solidFill>
                  <a:latin typeface="微软雅黑" panose="020B0503020204020204" charset="-122"/>
                </a:rPr>
                <a:t>02</a:t>
              </a:r>
              <a:endParaRPr lang="en-US" altLang="zh-CN" sz="4000" dirty="0">
                <a:solidFill>
                  <a:prstClr val="white"/>
                </a:solidFill>
                <a:latin typeface="微软雅黑" panose="020B0503020204020204" charset="-122"/>
              </a:endParaRPr>
            </a:p>
          </p:txBody>
        </p:sp>
      </p:grpSp>
      <p:grpSp>
        <p:nvGrpSpPr>
          <p:cNvPr id="66" name="Group 22"/>
          <p:cNvGrpSpPr/>
          <p:nvPr/>
        </p:nvGrpSpPr>
        <p:grpSpPr>
          <a:xfrm>
            <a:off x="7239094" y="4166099"/>
            <a:ext cx="379399" cy="380167"/>
            <a:chOff x="2495600" y="3102417"/>
            <a:chExt cx="646764" cy="648072"/>
          </a:xfrm>
        </p:grpSpPr>
        <p:grpSp>
          <p:nvGrpSpPr>
            <p:cNvPr id="67" name="组合 79"/>
            <p:cNvGrpSpPr/>
            <p:nvPr/>
          </p:nvGrpSpPr>
          <p:grpSpPr bwMode="auto">
            <a:xfrm>
              <a:off x="2495600" y="3102417"/>
              <a:ext cx="646764" cy="648072"/>
              <a:chOff x="6379729" y="2488774"/>
              <a:chExt cx="2513016" cy="2513016"/>
            </a:xfrm>
          </p:grpSpPr>
          <p:sp>
            <p:nvSpPr>
              <p:cNvPr id="69"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2400" kern="0">
                  <a:solidFill>
                    <a:srgbClr val="FFFFFF"/>
                  </a:solidFill>
                  <a:ea typeface="宋体" panose="02010600030101010101" pitchFamily="2" charset="-122"/>
                </a:endParaRPr>
              </a:p>
            </p:txBody>
          </p:sp>
          <p:sp>
            <p:nvSpPr>
              <p:cNvPr id="72" name="任意多边形 83"/>
              <p:cNvSpPr/>
              <p:nvPr/>
            </p:nvSpPr>
            <p:spPr>
              <a:xfrm rot="16377237">
                <a:off x="6397834" y="2506880"/>
                <a:ext cx="2476803" cy="2476801"/>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2400" kern="0">
                  <a:solidFill>
                    <a:srgbClr val="FFFFFF"/>
                  </a:solidFill>
                </a:endParaRPr>
              </a:p>
            </p:txBody>
          </p:sp>
        </p:grpSp>
        <p:sp>
          <p:nvSpPr>
            <p:cNvPr id="68" name="椭圆 80"/>
            <p:cNvSpPr/>
            <p:nvPr/>
          </p:nvSpPr>
          <p:spPr bwMode="auto">
            <a:xfrm>
              <a:off x="2631544" y="3238636"/>
              <a:ext cx="374874" cy="375634"/>
            </a:xfrm>
            <a:prstGeom prst="ellipse">
              <a:avLst/>
            </a:prstGeom>
            <a:solidFill>
              <a:schemeClr val="bg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2400" kern="0">
                <a:solidFill>
                  <a:srgbClr val="FFFFFF"/>
                </a:solidFill>
              </a:endParaRPr>
            </a:p>
          </p:txBody>
        </p:sp>
      </p:grpSp>
      <p:grpSp>
        <p:nvGrpSpPr>
          <p:cNvPr id="75" name="组合 74"/>
          <p:cNvGrpSpPr/>
          <p:nvPr/>
        </p:nvGrpSpPr>
        <p:grpSpPr>
          <a:xfrm>
            <a:off x="6522585" y="1715469"/>
            <a:ext cx="1897416" cy="2363937"/>
            <a:chOff x="587259" y="980731"/>
            <a:chExt cx="1560385" cy="1944040"/>
          </a:xfrm>
        </p:grpSpPr>
        <p:grpSp>
          <p:nvGrpSpPr>
            <p:cNvPr id="76" name="组合 75"/>
            <p:cNvGrpSpPr/>
            <p:nvPr/>
          </p:nvGrpSpPr>
          <p:grpSpPr>
            <a:xfrm>
              <a:off x="587259" y="980731"/>
              <a:ext cx="1544387" cy="1944040"/>
              <a:chOff x="2806339" y="956606"/>
              <a:chExt cx="1215256" cy="1529737"/>
            </a:xfrm>
          </p:grpSpPr>
          <p:sp>
            <p:nvSpPr>
              <p:cNvPr id="81" name="椭圆​​ 2"/>
              <p:cNvSpPr>
                <a:spLocks noChangeArrowheads="1"/>
              </p:cNvSpPr>
              <p:nvPr/>
            </p:nvSpPr>
            <p:spPr bwMode="auto">
              <a:xfrm>
                <a:off x="2806339" y="956606"/>
                <a:ext cx="1215256" cy="1529737"/>
              </a:xfrm>
              <a:custGeom>
                <a:avLst/>
                <a:gdLst>
                  <a:gd name="T0" fmla="*/ 0 w 1944132"/>
                  <a:gd name="T1" fmla="*/ 0 h 2448272"/>
                  <a:gd name="T2" fmla="*/ 1944132 w 1944132"/>
                  <a:gd name="T3" fmla="*/ 2448272 h 2448272"/>
                </a:gdLst>
                <a:ahLst/>
                <a:cxnLst/>
                <a:rect l="T0" t="T1" r="T2" b="T3"/>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sym typeface="Arial" panose="020B0604020202020204" pitchFamily="34" charset="0"/>
                </a:endParaRPr>
              </a:p>
            </p:txBody>
          </p:sp>
          <p:sp>
            <p:nvSpPr>
              <p:cNvPr id="82" name="椭圆​​ 2"/>
              <p:cNvSpPr>
                <a:spLocks noChangeArrowheads="1"/>
              </p:cNvSpPr>
              <p:nvPr/>
            </p:nvSpPr>
            <p:spPr bwMode="auto">
              <a:xfrm>
                <a:off x="2898682" y="1072844"/>
                <a:ext cx="1030571" cy="1297260"/>
              </a:xfrm>
              <a:custGeom>
                <a:avLst/>
                <a:gdLst>
                  <a:gd name="T0" fmla="*/ 0 w 1944132"/>
                  <a:gd name="T1" fmla="*/ 0 h 2448272"/>
                  <a:gd name="T2" fmla="*/ 1944132 w 1944132"/>
                  <a:gd name="T3" fmla="*/ 2448272 h 2448272"/>
                </a:gdLst>
                <a:ahLst/>
                <a:cxnLst/>
                <a:rect l="T0" t="T1" r="T2" b="T3"/>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solidFill>
                <a:schemeClr val="bg2"/>
              </a:solidFill>
              <a:ln w="25400" cap="flat" cmpd="sng" algn="ctr">
                <a:noFill/>
                <a:prstDash val="solid"/>
              </a:ln>
              <a:effectLst>
                <a:innerShdw blurRad="63500" dist="25400" dir="18660000">
                  <a:prstClr val="black">
                    <a:alpha val="35000"/>
                  </a:prstClr>
                </a:innerShdw>
              </a:effectLst>
            </p:spPr>
            <p:txBody>
              <a:bodyPr anchor="ctr"/>
              <a:lstStyle/>
              <a:p>
                <a:pPr algn="ctr" fontAlgn="base">
                  <a:spcBef>
                    <a:spcPct val="0"/>
                  </a:spcBef>
                  <a:spcAft>
                    <a:spcPct val="0"/>
                  </a:spcAft>
                </a:pPr>
                <a:endParaRPr lang="zh-CN" altLang="en-US" sz="2400" kern="0">
                  <a:solidFill>
                    <a:srgbClr val="FFFFFF"/>
                  </a:solidFill>
                  <a:ea typeface="宋体" panose="02010600030101010101" pitchFamily="2" charset="-122"/>
                  <a:sym typeface="Arial" panose="020B0604020202020204" pitchFamily="34" charset="0"/>
                </a:endParaRPr>
              </a:p>
            </p:txBody>
          </p:sp>
        </p:grpSp>
        <p:sp>
          <p:nvSpPr>
            <p:cNvPr id="77" name="TextBox 34"/>
            <p:cNvSpPr txBox="1"/>
            <p:nvPr/>
          </p:nvSpPr>
          <p:spPr>
            <a:xfrm>
              <a:off x="938481" y="1802709"/>
              <a:ext cx="1063999" cy="329040"/>
            </a:xfrm>
            <a:prstGeom prst="rect">
              <a:avLst/>
            </a:prstGeom>
            <a:noFill/>
          </p:spPr>
          <p:txBody>
            <a:bodyPr wrap="square" lIns="91440" tIns="45720" rIns="91440" bIns="45720" rtlCol="0">
              <a:spAutoFit/>
            </a:bodyPr>
            <a:lstStyle/>
            <a:p>
              <a:r>
                <a:rPr lang="zh-CN" altLang="en-US" sz="2000" dirty="0">
                  <a:solidFill>
                    <a:prstClr val="white"/>
                  </a:solidFill>
                </a:rPr>
                <a:t>标题文字</a:t>
              </a:r>
              <a:endParaRPr lang="en-US" altLang="zh-CN" sz="2000" dirty="0">
                <a:solidFill>
                  <a:prstClr val="white"/>
                </a:solidFill>
              </a:endParaRPr>
            </a:p>
          </p:txBody>
        </p:sp>
        <p:sp>
          <p:nvSpPr>
            <p:cNvPr id="80" name="TextBox 34"/>
            <p:cNvSpPr txBox="1"/>
            <p:nvPr/>
          </p:nvSpPr>
          <p:spPr>
            <a:xfrm>
              <a:off x="1083645" y="1388452"/>
              <a:ext cx="1063999" cy="582147"/>
            </a:xfrm>
            <a:prstGeom prst="rect">
              <a:avLst/>
            </a:prstGeom>
            <a:noFill/>
          </p:spPr>
          <p:txBody>
            <a:bodyPr wrap="square" lIns="91440" tIns="45720" rIns="91440" bIns="45720" rtlCol="0">
              <a:spAutoFit/>
            </a:bodyPr>
            <a:lstStyle/>
            <a:p>
              <a:r>
                <a:rPr lang="en-US" altLang="zh-CN" sz="4000" dirty="0">
                  <a:solidFill>
                    <a:prstClr val="white"/>
                  </a:solidFill>
                  <a:latin typeface="微软雅黑" panose="020B0503020204020204" charset="-122"/>
                </a:rPr>
                <a:t>03</a:t>
              </a:r>
              <a:endParaRPr lang="en-US" altLang="zh-CN" sz="4000" dirty="0">
                <a:solidFill>
                  <a:prstClr val="white"/>
                </a:solidFill>
                <a:latin typeface="微软雅黑" panose="020B0503020204020204" charset="-122"/>
              </a:endParaRPr>
            </a:p>
          </p:txBody>
        </p:sp>
      </p:grpSp>
      <p:grpSp>
        <p:nvGrpSpPr>
          <p:cNvPr id="83" name="Group 22"/>
          <p:cNvGrpSpPr/>
          <p:nvPr/>
        </p:nvGrpSpPr>
        <p:grpSpPr>
          <a:xfrm>
            <a:off x="9756429" y="4166099"/>
            <a:ext cx="379399" cy="380167"/>
            <a:chOff x="2495600" y="3102417"/>
            <a:chExt cx="646764" cy="648072"/>
          </a:xfrm>
        </p:grpSpPr>
        <p:grpSp>
          <p:nvGrpSpPr>
            <p:cNvPr id="86" name="组合 79"/>
            <p:cNvGrpSpPr/>
            <p:nvPr/>
          </p:nvGrpSpPr>
          <p:grpSpPr bwMode="auto">
            <a:xfrm>
              <a:off x="2495600" y="3102417"/>
              <a:ext cx="646764" cy="648072"/>
              <a:chOff x="6379729" y="2488774"/>
              <a:chExt cx="2513016" cy="2513016"/>
            </a:xfrm>
          </p:grpSpPr>
          <p:sp>
            <p:nvSpPr>
              <p:cNvPr id="88"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2400" kern="0">
                  <a:solidFill>
                    <a:srgbClr val="FFFFFF"/>
                  </a:solidFill>
                  <a:ea typeface="宋体" panose="02010600030101010101" pitchFamily="2" charset="-122"/>
                </a:endParaRPr>
              </a:p>
            </p:txBody>
          </p:sp>
          <p:sp>
            <p:nvSpPr>
              <p:cNvPr id="89" name="任意多边形 83"/>
              <p:cNvSpPr/>
              <p:nvPr/>
            </p:nvSpPr>
            <p:spPr>
              <a:xfrm rot="16377237">
                <a:off x="6397834" y="2506880"/>
                <a:ext cx="2476803" cy="2476801"/>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2400" kern="0">
                  <a:solidFill>
                    <a:srgbClr val="FFFFFF"/>
                  </a:solidFill>
                </a:endParaRPr>
              </a:p>
            </p:txBody>
          </p:sp>
        </p:grpSp>
        <p:sp>
          <p:nvSpPr>
            <p:cNvPr id="87" name="椭圆 80"/>
            <p:cNvSpPr/>
            <p:nvPr/>
          </p:nvSpPr>
          <p:spPr bwMode="auto">
            <a:xfrm>
              <a:off x="2631544" y="3238636"/>
              <a:ext cx="374874" cy="375634"/>
            </a:xfrm>
            <a:prstGeom prst="ellipse">
              <a:avLst/>
            </a:prstGeom>
            <a:solidFill>
              <a:schemeClr val="tx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2400" kern="0">
                <a:solidFill>
                  <a:srgbClr val="FFFFFF"/>
                </a:solidFill>
              </a:endParaRPr>
            </a:p>
          </p:txBody>
        </p:sp>
      </p:grpSp>
      <p:grpSp>
        <p:nvGrpSpPr>
          <p:cNvPr id="97" name="组合 96"/>
          <p:cNvGrpSpPr/>
          <p:nvPr/>
        </p:nvGrpSpPr>
        <p:grpSpPr>
          <a:xfrm>
            <a:off x="9039920" y="1715469"/>
            <a:ext cx="1897416" cy="2363937"/>
            <a:chOff x="587259" y="980731"/>
            <a:chExt cx="1560385" cy="1944040"/>
          </a:xfrm>
        </p:grpSpPr>
        <p:grpSp>
          <p:nvGrpSpPr>
            <p:cNvPr id="98" name="组合 97"/>
            <p:cNvGrpSpPr/>
            <p:nvPr/>
          </p:nvGrpSpPr>
          <p:grpSpPr>
            <a:xfrm>
              <a:off x="587259" y="980731"/>
              <a:ext cx="1544387" cy="1944040"/>
              <a:chOff x="2806339" y="956606"/>
              <a:chExt cx="1215256" cy="1529737"/>
            </a:xfrm>
          </p:grpSpPr>
          <p:sp>
            <p:nvSpPr>
              <p:cNvPr id="102" name="椭圆​​ 2"/>
              <p:cNvSpPr>
                <a:spLocks noChangeArrowheads="1"/>
              </p:cNvSpPr>
              <p:nvPr/>
            </p:nvSpPr>
            <p:spPr bwMode="auto">
              <a:xfrm>
                <a:off x="2806339" y="956606"/>
                <a:ext cx="1215256" cy="1529737"/>
              </a:xfrm>
              <a:custGeom>
                <a:avLst/>
                <a:gdLst>
                  <a:gd name="T0" fmla="*/ 0 w 1944132"/>
                  <a:gd name="T1" fmla="*/ 0 h 2448272"/>
                  <a:gd name="T2" fmla="*/ 1944132 w 1944132"/>
                  <a:gd name="T3" fmla="*/ 2448272 h 2448272"/>
                </a:gdLst>
                <a:ahLst/>
                <a:cxnLst/>
                <a:rect l="T0" t="T1" r="T2" b="T3"/>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sym typeface="Arial" panose="020B0604020202020204" pitchFamily="34" charset="0"/>
                </a:endParaRPr>
              </a:p>
            </p:txBody>
          </p:sp>
          <p:sp>
            <p:nvSpPr>
              <p:cNvPr id="117" name="椭圆​​ 2"/>
              <p:cNvSpPr>
                <a:spLocks noChangeArrowheads="1"/>
              </p:cNvSpPr>
              <p:nvPr/>
            </p:nvSpPr>
            <p:spPr bwMode="auto">
              <a:xfrm>
                <a:off x="2898682" y="1072844"/>
                <a:ext cx="1030571" cy="1297260"/>
              </a:xfrm>
              <a:custGeom>
                <a:avLst/>
                <a:gdLst>
                  <a:gd name="T0" fmla="*/ 0 w 1944132"/>
                  <a:gd name="T1" fmla="*/ 0 h 2448272"/>
                  <a:gd name="T2" fmla="*/ 1944132 w 1944132"/>
                  <a:gd name="T3" fmla="*/ 2448272 h 2448272"/>
                </a:gdLst>
                <a:ahLst/>
                <a:cxnLst/>
                <a:rect l="T0" t="T1" r="T2" b="T3"/>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solidFill>
                <a:schemeClr val="tx2"/>
              </a:solidFill>
              <a:ln w="25400" cap="flat" cmpd="sng" algn="ctr">
                <a:noFill/>
                <a:prstDash val="solid"/>
              </a:ln>
              <a:effectLst>
                <a:innerShdw blurRad="63500" dist="25400" dir="18660000">
                  <a:prstClr val="black">
                    <a:alpha val="35000"/>
                  </a:prstClr>
                </a:innerShdw>
              </a:effectLst>
            </p:spPr>
            <p:txBody>
              <a:bodyPr anchor="ctr"/>
              <a:lstStyle/>
              <a:p>
                <a:pPr algn="ctr" fontAlgn="base">
                  <a:spcBef>
                    <a:spcPct val="0"/>
                  </a:spcBef>
                  <a:spcAft>
                    <a:spcPct val="0"/>
                  </a:spcAft>
                </a:pPr>
                <a:endParaRPr lang="zh-CN" altLang="en-US" sz="2400" kern="0">
                  <a:solidFill>
                    <a:srgbClr val="FFFFFF"/>
                  </a:solidFill>
                  <a:ea typeface="宋体" panose="02010600030101010101" pitchFamily="2" charset="-122"/>
                  <a:sym typeface="Arial" panose="020B0604020202020204" pitchFamily="34" charset="0"/>
                </a:endParaRPr>
              </a:p>
            </p:txBody>
          </p:sp>
        </p:grpSp>
        <p:sp>
          <p:nvSpPr>
            <p:cNvPr id="99" name="TextBox 34"/>
            <p:cNvSpPr txBox="1"/>
            <p:nvPr/>
          </p:nvSpPr>
          <p:spPr>
            <a:xfrm>
              <a:off x="938481" y="1802709"/>
              <a:ext cx="1063999" cy="329040"/>
            </a:xfrm>
            <a:prstGeom prst="rect">
              <a:avLst/>
            </a:prstGeom>
            <a:noFill/>
          </p:spPr>
          <p:txBody>
            <a:bodyPr wrap="square" lIns="91440" tIns="45720" rIns="91440" bIns="45720" rtlCol="0">
              <a:spAutoFit/>
            </a:bodyPr>
            <a:lstStyle/>
            <a:p>
              <a:r>
                <a:rPr lang="zh-CN" altLang="en-US" sz="2000" dirty="0">
                  <a:solidFill>
                    <a:prstClr val="white"/>
                  </a:solidFill>
                </a:rPr>
                <a:t>标题文字</a:t>
              </a:r>
              <a:endParaRPr lang="en-US" altLang="zh-CN" sz="2000" dirty="0">
                <a:solidFill>
                  <a:prstClr val="white"/>
                </a:solidFill>
              </a:endParaRPr>
            </a:p>
          </p:txBody>
        </p:sp>
        <p:sp>
          <p:nvSpPr>
            <p:cNvPr id="100" name="TextBox 34"/>
            <p:cNvSpPr txBox="1"/>
            <p:nvPr/>
          </p:nvSpPr>
          <p:spPr>
            <a:xfrm>
              <a:off x="1083645" y="1388452"/>
              <a:ext cx="1063999" cy="582147"/>
            </a:xfrm>
            <a:prstGeom prst="rect">
              <a:avLst/>
            </a:prstGeom>
            <a:noFill/>
          </p:spPr>
          <p:txBody>
            <a:bodyPr wrap="square" lIns="91440" tIns="45720" rIns="91440" bIns="45720" rtlCol="0">
              <a:spAutoFit/>
            </a:bodyPr>
            <a:lstStyle/>
            <a:p>
              <a:r>
                <a:rPr lang="en-US" altLang="zh-CN" sz="4000" dirty="0">
                  <a:solidFill>
                    <a:prstClr val="white"/>
                  </a:solidFill>
                  <a:latin typeface="微软雅黑" panose="020B0503020204020204" charset="-122"/>
                </a:rPr>
                <a:t>04</a:t>
              </a:r>
              <a:endParaRPr lang="en-US" altLang="zh-CN" sz="4000" dirty="0">
                <a:solidFill>
                  <a:prstClr val="white"/>
                </a:solidFill>
                <a:latin typeface="微软雅黑" panose="020B0503020204020204" charset="-122"/>
              </a:endParaRPr>
            </a:p>
          </p:txBody>
        </p:sp>
      </p:gr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50"/>
                                        </p:tgtEl>
                                        <p:attrNameLst>
                                          <p:attrName>style.visibility</p:attrName>
                                        </p:attrNameLst>
                                      </p:cBhvr>
                                      <p:to>
                                        <p:strVal val="visible"/>
                                      </p:to>
                                    </p:set>
                                    <p:anim calcmode="lin" valueType="num">
                                      <p:cBhvr additive="base">
                                        <p:cTn id="7" dur="500" fill="hold"/>
                                        <p:tgtEl>
                                          <p:spTgt spid="150"/>
                                        </p:tgtEl>
                                        <p:attrNameLst>
                                          <p:attrName>ppt_x</p:attrName>
                                        </p:attrNameLst>
                                      </p:cBhvr>
                                      <p:tavLst>
                                        <p:tav tm="0">
                                          <p:val>
                                            <p:strVal val="0-#ppt_w/2"/>
                                          </p:val>
                                        </p:tav>
                                        <p:tav tm="100000">
                                          <p:val>
                                            <p:strVal val="#ppt_x"/>
                                          </p:val>
                                        </p:tav>
                                      </p:tavLst>
                                    </p:anim>
                                    <p:anim calcmode="lin" valueType="num">
                                      <p:cBhvr additive="base">
                                        <p:cTn id="8" dur="500" fill="hold"/>
                                        <p:tgtEl>
                                          <p:spTgt spid="15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nodeType="clickEffect">
                                  <p:stCondLst>
                                    <p:cond delay="0"/>
                                  </p:stCondLst>
                                  <p:childTnLst>
                                    <p:set>
                                      <p:cBhvr>
                                        <p:cTn id="12" dur="1" fill="hold">
                                          <p:stCondLst>
                                            <p:cond delay="0"/>
                                          </p:stCondLst>
                                        </p:cTn>
                                        <p:tgtEl>
                                          <p:spTgt spid="38"/>
                                        </p:tgtEl>
                                        <p:attrNameLst>
                                          <p:attrName>style.visibility</p:attrName>
                                        </p:attrNameLst>
                                      </p:cBhvr>
                                      <p:to>
                                        <p:strVal val="visible"/>
                                      </p:to>
                                    </p:set>
                                    <p:animEffect transition="in" filter="wipe(left)">
                                      <p:cBhvr>
                                        <p:cTn id="13" dur="500"/>
                                        <p:tgtEl>
                                          <p:spTgt spid="38"/>
                                        </p:tgtEl>
                                      </p:cBhvr>
                                    </p:animEffect>
                                  </p:childTnLst>
                                </p:cTn>
                              </p:par>
                            </p:childTnLst>
                          </p:cTn>
                        </p:par>
                      </p:childTnLst>
                    </p:cTn>
                  </p:par>
                  <p:par>
                    <p:cTn id="14" fill="hold">
                      <p:stCondLst>
                        <p:cond delay="indefinite"/>
                      </p:stCondLst>
                      <p:childTnLst>
                        <p:par>
                          <p:cTn id="15" fill="hold">
                            <p:stCondLst>
                              <p:cond delay="0"/>
                            </p:stCondLst>
                            <p:childTnLst>
                              <p:par>
                                <p:cTn id="16" presetID="47" presetClass="entr" presetSubtype="0" fill="hold" nodeType="clickEffect">
                                  <p:stCondLst>
                                    <p:cond delay="0"/>
                                  </p:stCondLst>
                                  <p:childTnLst>
                                    <p:set>
                                      <p:cBhvr>
                                        <p:cTn id="17" dur="1" fill="hold">
                                          <p:stCondLst>
                                            <p:cond delay="0"/>
                                          </p:stCondLst>
                                        </p:cTn>
                                        <p:tgtEl>
                                          <p:spTgt spid="39"/>
                                        </p:tgtEl>
                                        <p:attrNameLst>
                                          <p:attrName>style.visibility</p:attrName>
                                        </p:attrNameLst>
                                      </p:cBhvr>
                                      <p:to>
                                        <p:strVal val="visible"/>
                                      </p:to>
                                    </p:set>
                                    <p:animEffect transition="in" filter="fade">
                                      <p:cBhvr>
                                        <p:cTn id="18" dur="500"/>
                                        <p:tgtEl>
                                          <p:spTgt spid="39"/>
                                        </p:tgtEl>
                                      </p:cBhvr>
                                    </p:animEffect>
                                    <p:anim calcmode="lin" valueType="num">
                                      <p:cBhvr>
                                        <p:cTn id="19" dur="500" fill="hold"/>
                                        <p:tgtEl>
                                          <p:spTgt spid="39"/>
                                        </p:tgtEl>
                                        <p:attrNameLst>
                                          <p:attrName>ppt_x</p:attrName>
                                        </p:attrNameLst>
                                      </p:cBhvr>
                                      <p:tavLst>
                                        <p:tav tm="0">
                                          <p:val>
                                            <p:strVal val="#ppt_x"/>
                                          </p:val>
                                        </p:tav>
                                        <p:tav tm="100000">
                                          <p:val>
                                            <p:strVal val="#ppt_x"/>
                                          </p:val>
                                        </p:tav>
                                      </p:tavLst>
                                    </p:anim>
                                    <p:anim calcmode="lin" valueType="num">
                                      <p:cBhvr>
                                        <p:cTn id="20" dur="500" fill="hold"/>
                                        <p:tgtEl>
                                          <p:spTgt spid="39"/>
                                        </p:tgtEl>
                                        <p:attrNameLst>
                                          <p:attrName>ppt_y</p:attrName>
                                        </p:attrNameLst>
                                      </p:cBhvr>
                                      <p:tavLst>
                                        <p:tav tm="0">
                                          <p:val>
                                            <p:strVal val="#ppt_y-.1"/>
                                          </p:val>
                                        </p:tav>
                                        <p:tav tm="100000">
                                          <p:val>
                                            <p:strVal val="#ppt_y"/>
                                          </p:val>
                                        </p:tav>
                                      </p:tavLst>
                                    </p:anim>
                                  </p:childTnLst>
                                </p:cTn>
                              </p:par>
                            </p:childTnLst>
                          </p:cTn>
                        </p:par>
                        <p:par>
                          <p:cTn id="21" fill="hold">
                            <p:stCondLst>
                              <p:cond delay="500"/>
                            </p:stCondLst>
                            <p:childTnLst>
                              <p:par>
                                <p:cTn id="22" presetID="10" presetClass="entr" presetSubtype="0" fill="hold" nodeType="afterEffect">
                                  <p:stCondLst>
                                    <p:cond delay="0"/>
                                  </p:stCondLst>
                                  <p:childTnLst>
                                    <p:set>
                                      <p:cBhvr>
                                        <p:cTn id="23" dur="1" fill="hold">
                                          <p:stCondLst>
                                            <p:cond delay="0"/>
                                          </p:stCondLst>
                                        </p:cTn>
                                        <p:tgtEl>
                                          <p:spTgt spid="44"/>
                                        </p:tgtEl>
                                        <p:attrNameLst>
                                          <p:attrName>style.visibility</p:attrName>
                                        </p:attrNameLst>
                                      </p:cBhvr>
                                      <p:to>
                                        <p:strVal val="visible"/>
                                      </p:to>
                                    </p:set>
                                    <p:animEffect transition="in" filter="fade">
                                      <p:cBhvr>
                                        <p:cTn id="24" dur="500"/>
                                        <p:tgtEl>
                                          <p:spTgt spid="44"/>
                                        </p:tgtEl>
                                      </p:cBhvr>
                                    </p:animEffect>
                                  </p:childTnLst>
                                </p:cTn>
                              </p:par>
                            </p:childTnLst>
                          </p:cTn>
                        </p:par>
                      </p:childTnLst>
                    </p:cTn>
                  </p:par>
                  <p:par>
                    <p:cTn id="25" fill="hold">
                      <p:stCondLst>
                        <p:cond delay="indefinite"/>
                      </p:stCondLst>
                      <p:childTnLst>
                        <p:par>
                          <p:cTn id="26" fill="hold">
                            <p:stCondLst>
                              <p:cond delay="0"/>
                            </p:stCondLst>
                            <p:childTnLst>
                              <p:par>
                                <p:cTn id="27" presetID="47" presetClass="entr" presetSubtype="0" fill="hold" nodeType="clickEffect">
                                  <p:stCondLst>
                                    <p:cond delay="0"/>
                                  </p:stCondLst>
                                  <p:childTnLst>
                                    <p:set>
                                      <p:cBhvr>
                                        <p:cTn id="28" dur="1" fill="hold">
                                          <p:stCondLst>
                                            <p:cond delay="0"/>
                                          </p:stCondLst>
                                        </p:cTn>
                                        <p:tgtEl>
                                          <p:spTgt spid="49"/>
                                        </p:tgtEl>
                                        <p:attrNameLst>
                                          <p:attrName>style.visibility</p:attrName>
                                        </p:attrNameLst>
                                      </p:cBhvr>
                                      <p:to>
                                        <p:strVal val="visible"/>
                                      </p:to>
                                    </p:set>
                                    <p:animEffect transition="in" filter="fade">
                                      <p:cBhvr>
                                        <p:cTn id="29" dur="500"/>
                                        <p:tgtEl>
                                          <p:spTgt spid="49"/>
                                        </p:tgtEl>
                                      </p:cBhvr>
                                    </p:animEffect>
                                    <p:anim calcmode="lin" valueType="num">
                                      <p:cBhvr>
                                        <p:cTn id="30" dur="500" fill="hold"/>
                                        <p:tgtEl>
                                          <p:spTgt spid="49"/>
                                        </p:tgtEl>
                                        <p:attrNameLst>
                                          <p:attrName>ppt_x</p:attrName>
                                        </p:attrNameLst>
                                      </p:cBhvr>
                                      <p:tavLst>
                                        <p:tav tm="0">
                                          <p:val>
                                            <p:strVal val="#ppt_x"/>
                                          </p:val>
                                        </p:tav>
                                        <p:tav tm="100000">
                                          <p:val>
                                            <p:strVal val="#ppt_x"/>
                                          </p:val>
                                        </p:tav>
                                      </p:tavLst>
                                    </p:anim>
                                    <p:anim calcmode="lin" valueType="num">
                                      <p:cBhvr>
                                        <p:cTn id="31" dur="500" fill="hold"/>
                                        <p:tgtEl>
                                          <p:spTgt spid="49"/>
                                        </p:tgtEl>
                                        <p:attrNameLst>
                                          <p:attrName>ppt_y</p:attrName>
                                        </p:attrNameLst>
                                      </p:cBhvr>
                                      <p:tavLst>
                                        <p:tav tm="0">
                                          <p:val>
                                            <p:strVal val="#ppt_y-.1"/>
                                          </p:val>
                                        </p:tav>
                                        <p:tav tm="100000">
                                          <p:val>
                                            <p:strVal val="#ppt_y"/>
                                          </p:val>
                                        </p:tav>
                                      </p:tavLst>
                                    </p:anim>
                                  </p:childTnLst>
                                </p:cTn>
                              </p:par>
                            </p:childTnLst>
                          </p:cTn>
                        </p:par>
                        <p:par>
                          <p:cTn id="32" fill="hold">
                            <p:stCondLst>
                              <p:cond delay="500"/>
                            </p:stCondLst>
                            <p:childTnLst>
                              <p:par>
                                <p:cTn id="33" presetID="10" presetClass="entr" presetSubtype="0" fill="hold" nodeType="afterEffect">
                                  <p:stCondLst>
                                    <p:cond delay="0"/>
                                  </p:stCondLst>
                                  <p:childTnLst>
                                    <p:set>
                                      <p:cBhvr>
                                        <p:cTn id="34" dur="1" fill="hold">
                                          <p:stCondLst>
                                            <p:cond delay="0"/>
                                          </p:stCondLst>
                                        </p:cTn>
                                        <p:tgtEl>
                                          <p:spTgt spid="55"/>
                                        </p:tgtEl>
                                        <p:attrNameLst>
                                          <p:attrName>style.visibility</p:attrName>
                                        </p:attrNameLst>
                                      </p:cBhvr>
                                      <p:to>
                                        <p:strVal val="visible"/>
                                      </p:to>
                                    </p:set>
                                    <p:animEffect transition="in" filter="fade">
                                      <p:cBhvr>
                                        <p:cTn id="35" dur="500"/>
                                        <p:tgtEl>
                                          <p:spTgt spid="55"/>
                                        </p:tgtEl>
                                      </p:cBhvr>
                                    </p:animEffect>
                                  </p:childTnLst>
                                </p:cTn>
                              </p:par>
                            </p:childTnLst>
                          </p:cTn>
                        </p:par>
                      </p:childTnLst>
                    </p:cTn>
                  </p:par>
                  <p:par>
                    <p:cTn id="36" fill="hold">
                      <p:stCondLst>
                        <p:cond delay="indefinite"/>
                      </p:stCondLst>
                      <p:childTnLst>
                        <p:par>
                          <p:cTn id="37" fill="hold">
                            <p:stCondLst>
                              <p:cond delay="0"/>
                            </p:stCondLst>
                            <p:childTnLst>
                              <p:par>
                                <p:cTn id="38" presetID="47" presetClass="entr" presetSubtype="0" fill="hold" nodeType="clickEffect">
                                  <p:stCondLst>
                                    <p:cond delay="0"/>
                                  </p:stCondLst>
                                  <p:childTnLst>
                                    <p:set>
                                      <p:cBhvr>
                                        <p:cTn id="39" dur="1" fill="hold">
                                          <p:stCondLst>
                                            <p:cond delay="0"/>
                                          </p:stCondLst>
                                        </p:cTn>
                                        <p:tgtEl>
                                          <p:spTgt spid="60"/>
                                        </p:tgtEl>
                                        <p:attrNameLst>
                                          <p:attrName>style.visibility</p:attrName>
                                        </p:attrNameLst>
                                      </p:cBhvr>
                                      <p:to>
                                        <p:strVal val="visible"/>
                                      </p:to>
                                    </p:set>
                                    <p:animEffect transition="in" filter="fade">
                                      <p:cBhvr>
                                        <p:cTn id="40" dur="500"/>
                                        <p:tgtEl>
                                          <p:spTgt spid="60"/>
                                        </p:tgtEl>
                                      </p:cBhvr>
                                    </p:animEffect>
                                    <p:anim calcmode="lin" valueType="num">
                                      <p:cBhvr>
                                        <p:cTn id="41" dur="500" fill="hold"/>
                                        <p:tgtEl>
                                          <p:spTgt spid="60"/>
                                        </p:tgtEl>
                                        <p:attrNameLst>
                                          <p:attrName>ppt_x</p:attrName>
                                        </p:attrNameLst>
                                      </p:cBhvr>
                                      <p:tavLst>
                                        <p:tav tm="0">
                                          <p:val>
                                            <p:strVal val="#ppt_x"/>
                                          </p:val>
                                        </p:tav>
                                        <p:tav tm="100000">
                                          <p:val>
                                            <p:strVal val="#ppt_x"/>
                                          </p:val>
                                        </p:tav>
                                      </p:tavLst>
                                    </p:anim>
                                    <p:anim calcmode="lin" valueType="num">
                                      <p:cBhvr>
                                        <p:cTn id="42" dur="500" fill="hold"/>
                                        <p:tgtEl>
                                          <p:spTgt spid="60"/>
                                        </p:tgtEl>
                                        <p:attrNameLst>
                                          <p:attrName>ppt_y</p:attrName>
                                        </p:attrNameLst>
                                      </p:cBhvr>
                                      <p:tavLst>
                                        <p:tav tm="0">
                                          <p:val>
                                            <p:strVal val="#ppt_y-.1"/>
                                          </p:val>
                                        </p:tav>
                                        <p:tav tm="100000">
                                          <p:val>
                                            <p:strVal val="#ppt_y"/>
                                          </p:val>
                                        </p:tav>
                                      </p:tavLst>
                                    </p:anim>
                                  </p:childTnLst>
                                </p:cTn>
                              </p:par>
                            </p:childTnLst>
                          </p:cTn>
                        </p:par>
                        <p:par>
                          <p:cTn id="43" fill="hold">
                            <p:stCondLst>
                              <p:cond delay="500"/>
                            </p:stCondLst>
                            <p:childTnLst>
                              <p:par>
                                <p:cTn id="44" presetID="10" presetClass="entr" presetSubtype="0" fill="hold" nodeType="afterEffect">
                                  <p:stCondLst>
                                    <p:cond delay="0"/>
                                  </p:stCondLst>
                                  <p:childTnLst>
                                    <p:set>
                                      <p:cBhvr>
                                        <p:cTn id="45" dur="1" fill="hold">
                                          <p:stCondLst>
                                            <p:cond delay="0"/>
                                          </p:stCondLst>
                                        </p:cTn>
                                        <p:tgtEl>
                                          <p:spTgt spid="66"/>
                                        </p:tgtEl>
                                        <p:attrNameLst>
                                          <p:attrName>style.visibility</p:attrName>
                                        </p:attrNameLst>
                                      </p:cBhvr>
                                      <p:to>
                                        <p:strVal val="visible"/>
                                      </p:to>
                                    </p:set>
                                    <p:animEffect transition="in" filter="fade">
                                      <p:cBhvr>
                                        <p:cTn id="46" dur="500"/>
                                        <p:tgtEl>
                                          <p:spTgt spid="66"/>
                                        </p:tgtEl>
                                      </p:cBhvr>
                                    </p:animEffect>
                                  </p:childTnLst>
                                </p:cTn>
                              </p:par>
                            </p:childTnLst>
                          </p:cTn>
                        </p:par>
                      </p:childTnLst>
                    </p:cTn>
                  </p:par>
                  <p:par>
                    <p:cTn id="47" fill="hold">
                      <p:stCondLst>
                        <p:cond delay="indefinite"/>
                      </p:stCondLst>
                      <p:childTnLst>
                        <p:par>
                          <p:cTn id="48" fill="hold">
                            <p:stCondLst>
                              <p:cond delay="0"/>
                            </p:stCondLst>
                            <p:childTnLst>
                              <p:par>
                                <p:cTn id="49" presetID="47" presetClass="entr" presetSubtype="0" fill="hold" nodeType="clickEffect">
                                  <p:stCondLst>
                                    <p:cond delay="0"/>
                                  </p:stCondLst>
                                  <p:childTnLst>
                                    <p:set>
                                      <p:cBhvr>
                                        <p:cTn id="50" dur="1" fill="hold">
                                          <p:stCondLst>
                                            <p:cond delay="0"/>
                                          </p:stCondLst>
                                        </p:cTn>
                                        <p:tgtEl>
                                          <p:spTgt spid="75"/>
                                        </p:tgtEl>
                                        <p:attrNameLst>
                                          <p:attrName>style.visibility</p:attrName>
                                        </p:attrNameLst>
                                      </p:cBhvr>
                                      <p:to>
                                        <p:strVal val="visible"/>
                                      </p:to>
                                    </p:set>
                                    <p:animEffect transition="in" filter="fade">
                                      <p:cBhvr>
                                        <p:cTn id="51" dur="500"/>
                                        <p:tgtEl>
                                          <p:spTgt spid="75"/>
                                        </p:tgtEl>
                                      </p:cBhvr>
                                    </p:animEffect>
                                    <p:anim calcmode="lin" valueType="num">
                                      <p:cBhvr>
                                        <p:cTn id="52" dur="500" fill="hold"/>
                                        <p:tgtEl>
                                          <p:spTgt spid="75"/>
                                        </p:tgtEl>
                                        <p:attrNameLst>
                                          <p:attrName>ppt_x</p:attrName>
                                        </p:attrNameLst>
                                      </p:cBhvr>
                                      <p:tavLst>
                                        <p:tav tm="0">
                                          <p:val>
                                            <p:strVal val="#ppt_x"/>
                                          </p:val>
                                        </p:tav>
                                        <p:tav tm="100000">
                                          <p:val>
                                            <p:strVal val="#ppt_x"/>
                                          </p:val>
                                        </p:tav>
                                      </p:tavLst>
                                    </p:anim>
                                    <p:anim calcmode="lin" valueType="num">
                                      <p:cBhvr>
                                        <p:cTn id="53" dur="500" fill="hold"/>
                                        <p:tgtEl>
                                          <p:spTgt spid="75"/>
                                        </p:tgtEl>
                                        <p:attrNameLst>
                                          <p:attrName>ppt_y</p:attrName>
                                        </p:attrNameLst>
                                      </p:cBhvr>
                                      <p:tavLst>
                                        <p:tav tm="0">
                                          <p:val>
                                            <p:strVal val="#ppt_y-.1"/>
                                          </p:val>
                                        </p:tav>
                                        <p:tav tm="100000">
                                          <p:val>
                                            <p:strVal val="#ppt_y"/>
                                          </p:val>
                                        </p:tav>
                                      </p:tavLst>
                                    </p:anim>
                                  </p:childTnLst>
                                </p:cTn>
                              </p:par>
                            </p:childTnLst>
                          </p:cTn>
                        </p:par>
                        <p:par>
                          <p:cTn id="54" fill="hold">
                            <p:stCondLst>
                              <p:cond delay="500"/>
                            </p:stCondLst>
                            <p:childTnLst>
                              <p:par>
                                <p:cTn id="55" presetID="10" presetClass="entr" presetSubtype="0" fill="hold" nodeType="afterEffect">
                                  <p:stCondLst>
                                    <p:cond delay="0"/>
                                  </p:stCondLst>
                                  <p:childTnLst>
                                    <p:set>
                                      <p:cBhvr>
                                        <p:cTn id="56" dur="1" fill="hold">
                                          <p:stCondLst>
                                            <p:cond delay="0"/>
                                          </p:stCondLst>
                                        </p:cTn>
                                        <p:tgtEl>
                                          <p:spTgt spid="83"/>
                                        </p:tgtEl>
                                        <p:attrNameLst>
                                          <p:attrName>style.visibility</p:attrName>
                                        </p:attrNameLst>
                                      </p:cBhvr>
                                      <p:to>
                                        <p:strVal val="visible"/>
                                      </p:to>
                                    </p:set>
                                    <p:animEffect transition="in" filter="fade">
                                      <p:cBhvr>
                                        <p:cTn id="57" dur="500"/>
                                        <p:tgtEl>
                                          <p:spTgt spid="83"/>
                                        </p:tgtEl>
                                      </p:cBhvr>
                                    </p:animEffect>
                                  </p:childTnLst>
                                </p:cTn>
                              </p:par>
                            </p:childTnLst>
                          </p:cTn>
                        </p:par>
                      </p:childTnLst>
                    </p:cTn>
                  </p:par>
                  <p:par>
                    <p:cTn id="58" fill="hold">
                      <p:stCondLst>
                        <p:cond delay="indefinite"/>
                      </p:stCondLst>
                      <p:childTnLst>
                        <p:par>
                          <p:cTn id="59" fill="hold">
                            <p:stCondLst>
                              <p:cond delay="0"/>
                            </p:stCondLst>
                            <p:childTnLst>
                              <p:par>
                                <p:cTn id="60" presetID="47" presetClass="entr" presetSubtype="0" fill="hold" nodeType="clickEffect">
                                  <p:stCondLst>
                                    <p:cond delay="0"/>
                                  </p:stCondLst>
                                  <p:childTnLst>
                                    <p:set>
                                      <p:cBhvr>
                                        <p:cTn id="61" dur="1" fill="hold">
                                          <p:stCondLst>
                                            <p:cond delay="0"/>
                                          </p:stCondLst>
                                        </p:cTn>
                                        <p:tgtEl>
                                          <p:spTgt spid="97"/>
                                        </p:tgtEl>
                                        <p:attrNameLst>
                                          <p:attrName>style.visibility</p:attrName>
                                        </p:attrNameLst>
                                      </p:cBhvr>
                                      <p:to>
                                        <p:strVal val="visible"/>
                                      </p:to>
                                    </p:set>
                                    <p:animEffect transition="in" filter="fade">
                                      <p:cBhvr>
                                        <p:cTn id="62" dur="500"/>
                                        <p:tgtEl>
                                          <p:spTgt spid="97"/>
                                        </p:tgtEl>
                                      </p:cBhvr>
                                    </p:animEffect>
                                    <p:anim calcmode="lin" valueType="num">
                                      <p:cBhvr>
                                        <p:cTn id="63" dur="500" fill="hold"/>
                                        <p:tgtEl>
                                          <p:spTgt spid="97"/>
                                        </p:tgtEl>
                                        <p:attrNameLst>
                                          <p:attrName>ppt_x</p:attrName>
                                        </p:attrNameLst>
                                      </p:cBhvr>
                                      <p:tavLst>
                                        <p:tav tm="0">
                                          <p:val>
                                            <p:strVal val="#ppt_x"/>
                                          </p:val>
                                        </p:tav>
                                        <p:tav tm="100000">
                                          <p:val>
                                            <p:strVal val="#ppt_x"/>
                                          </p:val>
                                        </p:tav>
                                      </p:tavLst>
                                    </p:anim>
                                    <p:anim calcmode="lin" valueType="num">
                                      <p:cBhvr>
                                        <p:cTn id="64" dur="500" fill="hold"/>
                                        <p:tgtEl>
                                          <p:spTgt spid="9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0" name="组合 149"/>
          <p:cNvGrpSpPr/>
          <p:nvPr/>
        </p:nvGrpSpPr>
        <p:grpSpPr>
          <a:xfrm>
            <a:off x="568443" y="319365"/>
            <a:ext cx="3809921" cy="420564"/>
            <a:chOff x="568442" y="319364"/>
            <a:chExt cx="3809924" cy="420565"/>
          </a:xfrm>
        </p:grpSpPr>
        <p:sp>
          <p:nvSpPr>
            <p:cNvPr id="151" name="文本框 23"/>
            <p:cNvSpPr txBox="1"/>
            <p:nvPr/>
          </p:nvSpPr>
          <p:spPr>
            <a:xfrm>
              <a:off x="665958" y="319364"/>
              <a:ext cx="1909498" cy="420565"/>
            </a:xfrm>
            <a:prstGeom prst="rect">
              <a:avLst/>
            </a:prstGeom>
            <a:noFill/>
          </p:spPr>
          <p:txBody>
            <a:bodyPr wrap="none" rtlCol="0">
              <a:spAutoFit/>
            </a:bodyPr>
            <a:lstStyle/>
            <a:p>
              <a:r>
                <a:rPr lang="zh-CN" altLang="en-US" sz="2135" dirty="0">
                  <a:solidFill>
                    <a:schemeClr val="bg1"/>
                  </a:solidFill>
                  <a:latin typeface="+mj-ea"/>
                  <a:ea typeface="+mj-ea"/>
                </a:rPr>
                <a:t>标题文字内容 </a:t>
              </a:r>
              <a:endParaRPr lang="zh-CN" altLang="en-US" sz="2135" dirty="0">
                <a:solidFill>
                  <a:schemeClr val="bg1"/>
                </a:solidFill>
                <a:latin typeface="+mj-ea"/>
                <a:ea typeface="+mj-ea"/>
              </a:endParaRPr>
            </a:p>
          </p:txBody>
        </p:sp>
        <p:sp>
          <p:nvSpPr>
            <p:cNvPr id="152" name="等腰三角形 151"/>
            <p:cNvSpPr/>
            <p:nvPr/>
          </p:nvSpPr>
          <p:spPr>
            <a:xfrm rot="16200000" flipH="1" flipV="1">
              <a:off x="492508" y="454911"/>
              <a:ext cx="304323" cy="152455"/>
            </a:xfrm>
            <a:prstGeom prst="triangle">
              <a:avLst/>
            </a:prstGeom>
            <a:solidFill>
              <a:schemeClr val="tx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mj-ea"/>
                <a:ea typeface="+mj-ea"/>
              </a:endParaRPr>
            </a:p>
          </p:txBody>
        </p:sp>
        <p:sp>
          <p:nvSpPr>
            <p:cNvPr id="153" name="文本框 23"/>
            <p:cNvSpPr txBox="1"/>
            <p:nvPr/>
          </p:nvSpPr>
          <p:spPr>
            <a:xfrm>
              <a:off x="2306003" y="429775"/>
              <a:ext cx="2072363" cy="297455"/>
            </a:xfrm>
            <a:prstGeom prst="rect">
              <a:avLst/>
            </a:prstGeom>
            <a:noFill/>
          </p:spPr>
          <p:txBody>
            <a:bodyPr wrap="none" rtlCol="0">
              <a:spAutoFit/>
            </a:bodyPr>
            <a:lstStyle/>
            <a:p>
              <a:r>
                <a:rPr lang="en-US" altLang="zh-CN" sz="1335" dirty="0">
                  <a:solidFill>
                    <a:schemeClr val="bg1"/>
                  </a:solidFill>
                  <a:latin typeface="+mj-ea"/>
                  <a:ea typeface="+mj-ea"/>
                </a:rPr>
                <a:t>  Click here to add Title</a:t>
              </a:r>
              <a:endParaRPr lang="zh-CN" altLang="en-US" sz="1335" dirty="0">
                <a:solidFill>
                  <a:schemeClr val="bg1"/>
                </a:solidFill>
                <a:latin typeface="+mj-ea"/>
                <a:ea typeface="+mj-ea"/>
              </a:endParaRPr>
            </a:p>
          </p:txBody>
        </p:sp>
      </p:grpSp>
      <p:sp>
        <p:nvSpPr>
          <p:cNvPr id="54" name="Oval 22"/>
          <p:cNvSpPr>
            <a:spLocks noChangeArrowheads="1"/>
          </p:cNvSpPr>
          <p:nvPr/>
        </p:nvSpPr>
        <p:spPr bwMode="auto">
          <a:xfrm>
            <a:off x="4762397" y="1616423"/>
            <a:ext cx="1366603" cy="1365723"/>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2"/>
                </a:solidFill>
                <a:latin typeface="+mj-ea"/>
                <a:ea typeface="+mj-ea"/>
              </a:rPr>
              <a:t>标题文字</a:t>
            </a:r>
            <a:endParaRPr lang="zh-CN" altLang="en-US" sz="2400" b="1" dirty="0">
              <a:solidFill>
                <a:schemeClr val="tx2"/>
              </a:solidFill>
              <a:latin typeface="+mj-ea"/>
              <a:ea typeface="+mj-ea"/>
            </a:endParaRPr>
          </a:p>
        </p:txBody>
      </p:sp>
      <p:sp>
        <p:nvSpPr>
          <p:cNvPr id="56" name="Line 23"/>
          <p:cNvSpPr>
            <a:spLocks noChangeShapeType="1"/>
          </p:cNvSpPr>
          <p:nvPr/>
        </p:nvSpPr>
        <p:spPr bwMode="auto">
          <a:xfrm flipH="1">
            <a:off x="1445016" y="2301012"/>
            <a:ext cx="3317381" cy="0"/>
          </a:xfrm>
          <a:prstGeom prst="line">
            <a:avLst/>
          </a:prstGeom>
          <a:noFill/>
          <a:ln w="5" cap="flat">
            <a:solidFill>
              <a:schemeClr val="bg1"/>
            </a:solidFill>
            <a:prstDash val="dash"/>
            <a:miter lim="800000"/>
            <a:headEnd type="none" w="med" len="med"/>
            <a:tailEnd type="arrow" w="med" len="med"/>
          </a:ln>
          <a:extLst>
            <a:ext uri="{909E8E84-426E-40DD-AFC4-6F175D3DCCD1}">
              <a14:hiddenFill xmlns:a14="http://schemas.microsoft.com/office/drawing/2010/main">
                <a:noFill/>
              </a14:hiddenFill>
            </a:ext>
          </a:extLst>
        </p:spPr>
        <p:txBody>
          <a:bodyPr vert="horz" wrap="square" lIns="100657" tIns="50328" rIns="100657" bIns="50328" numCol="1" anchor="t" anchorCtr="0" compatLnSpc="1"/>
          <a:lstStyle/>
          <a:p>
            <a:endParaRPr lang="zh-CN" altLang="en-US" sz="2400"/>
          </a:p>
        </p:txBody>
      </p:sp>
      <p:sp>
        <p:nvSpPr>
          <p:cNvPr id="60" name="Freeform 27"/>
          <p:cNvSpPr/>
          <p:nvPr/>
        </p:nvSpPr>
        <p:spPr bwMode="auto">
          <a:xfrm>
            <a:off x="3874451" y="2408197"/>
            <a:ext cx="1827917" cy="1552428"/>
          </a:xfrm>
          <a:custGeom>
            <a:avLst/>
            <a:gdLst>
              <a:gd name="T0" fmla="*/ 172 w 223"/>
              <a:gd name="T1" fmla="*/ 172 h 190"/>
              <a:gd name="T2" fmla="*/ 50 w 223"/>
              <a:gd name="T3" fmla="*/ 122 h 190"/>
              <a:gd name="T4" fmla="*/ 0 w 223"/>
              <a:gd name="T5" fmla="*/ 0 h 190"/>
              <a:gd name="T6" fmla="*/ 22 w 223"/>
              <a:gd name="T7" fmla="*/ 0 h 190"/>
              <a:gd name="T8" fmla="*/ 66 w 223"/>
              <a:gd name="T9" fmla="*/ 106 h 190"/>
              <a:gd name="T10" fmla="*/ 172 w 223"/>
              <a:gd name="T11" fmla="*/ 150 h 190"/>
              <a:gd name="T12" fmla="*/ 172 w 223"/>
              <a:gd name="T13" fmla="*/ 132 h 190"/>
              <a:gd name="T14" fmla="*/ 223 w 223"/>
              <a:gd name="T15" fmla="*/ 163 h 190"/>
              <a:gd name="T16" fmla="*/ 172 w 223"/>
              <a:gd name="T17" fmla="*/ 190 h 190"/>
              <a:gd name="T18" fmla="*/ 172 w 223"/>
              <a:gd name="T19" fmla="*/ 172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3" h="190">
                <a:moveTo>
                  <a:pt x="172" y="172"/>
                </a:moveTo>
                <a:cubicBezTo>
                  <a:pt x="124" y="172"/>
                  <a:pt x="81" y="153"/>
                  <a:pt x="50" y="122"/>
                </a:cubicBezTo>
                <a:cubicBezTo>
                  <a:pt x="19" y="91"/>
                  <a:pt x="0" y="48"/>
                  <a:pt x="0" y="0"/>
                </a:cubicBezTo>
                <a:cubicBezTo>
                  <a:pt x="22" y="0"/>
                  <a:pt x="22" y="0"/>
                  <a:pt x="22" y="0"/>
                </a:cubicBezTo>
                <a:cubicBezTo>
                  <a:pt x="22" y="41"/>
                  <a:pt x="39" y="79"/>
                  <a:pt x="66" y="106"/>
                </a:cubicBezTo>
                <a:cubicBezTo>
                  <a:pt x="93" y="133"/>
                  <a:pt x="131" y="150"/>
                  <a:pt x="172" y="150"/>
                </a:cubicBezTo>
                <a:cubicBezTo>
                  <a:pt x="172" y="132"/>
                  <a:pt x="172" y="132"/>
                  <a:pt x="172" y="132"/>
                </a:cubicBezTo>
                <a:cubicBezTo>
                  <a:pt x="223" y="163"/>
                  <a:pt x="223" y="163"/>
                  <a:pt x="223" y="163"/>
                </a:cubicBezTo>
                <a:cubicBezTo>
                  <a:pt x="172" y="190"/>
                  <a:pt x="172" y="190"/>
                  <a:pt x="172" y="190"/>
                </a:cubicBezTo>
                <a:lnTo>
                  <a:pt x="172" y="172"/>
                </a:lnTo>
                <a:close/>
              </a:path>
            </a:pathLst>
          </a:custGeom>
          <a:solidFill>
            <a:schemeClr val="tx2"/>
          </a:soli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61" name="Freeform 28"/>
          <p:cNvSpPr/>
          <p:nvPr/>
        </p:nvSpPr>
        <p:spPr bwMode="auto">
          <a:xfrm>
            <a:off x="2948353" y="2408196"/>
            <a:ext cx="2754016" cy="2475587"/>
          </a:xfrm>
          <a:custGeom>
            <a:avLst/>
            <a:gdLst>
              <a:gd name="T0" fmla="*/ 285 w 336"/>
              <a:gd name="T1" fmla="*/ 285 h 303"/>
              <a:gd name="T2" fmla="*/ 84 w 336"/>
              <a:gd name="T3" fmla="*/ 202 h 303"/>
              <a:gd name="T4" fmla="*/ 0 w 336"/>
              <a:gd name="T5" fmla="*/ 0 h 303"/>
              <a:gd name="T6" fmla="*/ 23 w 336"/>
              <a:gd name="T7" fmla="*/ 0 h 303"/>
              <a:gd name="T8" fmla="*/ 100 w 336"/>
              <a:gd name="T9" fmla="*/ 186 h 303"/>
              <a:gd name="T10" fmla="*/ 285 w 336"/>
              <a:gd name="T11" fmla="*/ 262 h 303"/>
              <a:gd name="T12" fmla="*/ 285 w 336"/>
              <a:gd name="T13" fmla="*/ 245 h 303"/>
              <a:gd name="T14" fmla="*/ 336 w 336"/>
              <a:gd name="T15" fmla="*/ 275 h 303"/>
              <a:gd name="T16" fmla="*/ 285 w 336"/>
              <a:gd name="T17" fmla="*/ 303 h 303"/>
              <a:gd name="T18" fmla="*/ 285 w 336"/>
              <a:gd name="T19" fmla="*/ 285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6" h="303">
                <a:moveTo>
                  <a:pt x="285" y="285"/>
                </a:moveTo>
                <a:cubicBezTo>
                  <a:pt x="206" y="285"/>
                  <a:pt x="135" y="253"/>
                  <a:pt x="84" y="202"/>
                </a:cubicBezTo>
                <a:cubicBezTo>
                  <a:pt x="32" y="150"/>
                  <a:pt x="0" y="79"/>
                  <a:pt x="0" y="0"/>
                </a:cubicBezTo>
                <a:cubicBezTo>
                  <a:pt x="23" y="0"/>
                  <a:pt x="23" y="0"/>
                  <a:pt x="23" y="0"/>
                </a:cubicBezTo>
                <a:cubicBezTo>
                  <a:pt x="23" y="72"/>
                  <a:pt x="52" y="138"/>
                  <a:pt x="100" y="186"/>
                </a:cubicBezTo>
                <a:cubicBezTo>
                  <a:pt x="147" y="233"/>
                  <a:pt x="213" y="262"/>
                  <a:pt x="285" y="262"/>
                </a:cubicBezTo>
                <a:cubicBezTo>
                  <a:pt x="285" y="245"/>
                  <a:pt x="285" y="245"/>
                  <a:pt x="285" y="245"/>
                </a:cubicBezTo>
                <a:cubicBezTo>
                  <a:pt x="336" y="275"/>
                  <a:pt x="336" y="275"/>
                  <a:pt x="336" y="275"/>
                </a:cubicBezTo>
                <a:cubicBezTo>
                  <a:pt x="285" y="303"/>
                  <a:pt x="285" y="303"/>
                  <a:pt x="285" y="303"/>
                </a:cubicBezTo>
                <a:lnTo>
                  <a:pt x="285" y="285"/>
                </a:lnTo>
                <a:close/>
              </a:path>
            </a:pathLst>
          </a:custGeom>
          <a:solidFill>
            <a:schemeClr val="bg2"/>
          </a:soli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62" name="Freeform 29"/>
          <p:cNvSpPr/>
          <p:nvPr/>
        </p:nvSpPr>
        <p:spPr bwMode="auto">
          <a:xfrm>
            <a:off x="2050005" y="2408197"/>
            <a:ext cx="3652367" cy="3374543"/>
          </a:xfrm>
          <a:custGeom>
            <a:avLst/>
            <a:gdLst>
              <a:gd name="T0" fmla="*/ 395 w 446"/>
              <a:gd name="T1" fmla="*/ 395 h 413"/>
              <a:gd name="T2" fmla="*/ 116 w 446"/>
              <a:gd name="T3" fmla="*/ 279 h 413"/>
              <a:gd name="T4" fmla="*/ 0 w 446"/>
              <a:gd name="T5" fmla="*/ 0 h 413"/>
              <a:gd name="T6" fmla="*/ 23 w 446"/>
              <a:gd name="T7" fmla="*/ 0 h 413"/>
              <a:gd name="T8" fmla="*/ 132 w 446"/>
              <a:gd name="T9" fmla="*/ 263 h 413"/>
              <a:gd name="T10" fmla="*/ 395 w 446"/>
              <a:gd name="T11" fmla="*/ 373 h 413"/>
              <a:gd name="T12" fmla="*/ 395 w 446"/>
              <a:gd name="T13" fmla="*/ 355 h 413"/>
              <a:gd name="T14" fmla="*/ 446 w 446"/>
              <a:gd name="T15" fmla="*/ 385 h 413"/>
              <a:gd name="T16" fmla="*/ 395 w 446"/>
              <a:gd name="T17" fmla="*/ 413 h 413"/>
              <a:gd name="T18" fmla="*/ 395 w 446"/>
              <a:gd name="T19" fmla="*/ 395 h 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6" h="413">
                <a:moveTo>
                  <a:pt x="395" y="395"/>
                </a:moveTo>
                <a:cubicBezTo>
                  <a:pt x="286" y="395"/>
                  <a:pt x="187" y="351"/>
                  <a:pt x="116" y="279"/>
                </a:cubicBezTo>
                <a:cubicBezTo>
                  <a:pt x="44" y="208"/>
                  <a:pt x="0" y="109"/>
                  <a:pt x="0" y="0"/>
                </a:cubicBezTo>
                <a:cubicBezTo>
                  <a:pt x="23" y="0"/>
                  <a:pt x="23" y="0"/>
                  <a:pt x="23" y="0"/>
                </a:cubicBezTo>
                <a:cubicBezTo>
                  <a:pt x="23" y="103"/>
                  <a:pt x="64" y="196"/>
                  <a:pt x="132" y="263"/>
                </a:cubicBezTo>
                <a:cubicBezTo>
                  <a:pt x="199" y="331"/>
                  <a:pt x="292" y="372"/>
                  <a:pt x="395" y="373"/>
                </a:cubicBezTo>
                <a:cubicBezTo>
                  <a:pt x="395" y="355"/>
                  <a:pt x="395" y="355"/>
                  <a:pt x="395" y="355"/>
                </a:cubicBezTo>
                <a:cubicBezTo>
                  <a:pt x="446" y="385"/>
                  <a:pt x="446" y="385"/>
                  <a:pt x="446" y="385"/>
                </a:cubicBezTo>
                <a:cubicBezTo>
                  <a:pt x="395" y="413"/>
                  <a:pt x="395" y="413"/>
                  <a:pt x="395" y="413"/>
                </a:cubicBezTo>
                <a:lnTo>
                  <a:pt x="395" y="395"/>
                </a:lnTo>
                <a:close/>
              </a:path>
            </a:pathLst>
          </a:custGeom>
          <a:solidFill>
            <a:schemeClr val="tx2"/>
          </a:soli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3" name="矩形 2"/>
          <p:cNvSpPr/>
          <p:nvPr/>
        </p:nvSpPr>
        <p:spPr>
          <a:xfrm>
            <a:off x="5856223" y="3526754"/>
            <a:ext cx="6096000" cy="502573"/>
          </a:xfrm>
          <a:prstGeom prst="rect">
            <a:avLst/>
          </a:prstGeom>
        </p:spPr>
        <p:txBody>
          <a:bodyPr>
            <a:spAutoFit/>
          </a:bodyPr>
          <a:lstStyle/>
          <a:p>
            <a:r>
              <a:rPr lang="zh-CN" altLang="en-US" sz="1335" dirty="0">
                <a:solidFill>
                  <a:schemeClr val="bg1"/>
                </a:solidFill>
                <a:latin typeface="+mj-ea"/>
              </a:rPr>
              <a:t>单击此处添加文本单击此处添加单击此处添加文本单击此处添加</a:t>
            </a:r>
            <a:endParaRPr lang="en-US" altLang="zh-CN" sz="1335" dirty="0">
              <a:solidFill>
                <a:schemeClr val="bg1"/>
              </a:solidFill>
              <a:latin typeface="+mj-ea"/>
            </a:endParaRPr>
          </a:p>
          <a:p>
            <a:r>
              <a:rPr lang="zh-CN" altLang="en-US" sz="1335" dirty="0">
                <a:solidFill>
                  <a:schemeClr val="bg1"/>
                </a:solidFill>
                <a:latin typeface="+mj-ea"/>
              </a:rPr>
              <a:t>单击此处添加文本单击此处添加单击此处添加文本单击此处添加</a:t>
            </a:r>
            <a:endParaRPr lang="en-US" altLang="zh-CN" sz="1335" dirty="0">
              <a:solidFill>
                <a:schemeClr val="bg1"/>
              </a:solidFill>
              <a:latin typeface="+mj-ea"/>
            </a:endParaRPr>
          </a:p>
        </p:txBody>
      </p:sp>
      <p:sp>
        <p:nvSpPr>
          <p:cNvPr id="73" name="矩形 72"/>
          <p:cNvSpPr/>
          <p:nvPr/>
        </p:nvSpPr>
        <p:spPr>
          <a:xfrm>
            <a:off x="5913932" y="4350303"/>
            <a:ext cx="6096000" cy="502573"/>
          </a:xfrm>
          <a:prstGeom prst="rect">
            <a:avLst/>
          </a:prstGeom>
        </p:spPr>
        <p:txBody>
          <a:bodyPr>
            <a:spAutoFit/>
          </a:bodyPr>
          <a:lstStyle/>
          <a:p>
            <a:r>
              <a:rPr lang="zh-CN" altLang="en-US" sz="1335" dirty="0">
                <a:solidFill>
                  <a:schemeClr val="bg1"/>
                </a:solidFill>
                <a:latin typeface="+mj-ea"/>
              </a:rPr>
              <a:t>单击此处添加文本单击此处添加单击此处添加文本单击此处添加</a:t>
            </a:r>
            <a:endParaRPr lang="en-US" altLang="zh-CN" sz="1335" dirty="0">
              <a:solidFill>
                <a:schemeClr val="bg1"/>
              </a:solidFill>
              <a:latin typeface="+mj-ea"/>
            </a:endParaRPr>
          </a:p>
          <a:p>
            <a:r>
              <a:rPr lang="zh-CN" altLang="en-US" sz="1335" dirty="0">
                <a:solidFill>
                  <a:schemeClr val="bg1"/>
                </a:solidFill>
                <a:latin typeface="+mj-ea"/>
              </a:rPr>
              <a:t>单击此处添加文本单击此处添加单击此处添加文本单击此处添加</a:t>
            </a:r>
            <a:endParaRPr lang="en-US" altLang="zh-CN" sz="1335" dirty="0">
              <a:solidFill>
                <a:schemeClr val="bg1"/>
              </a:solidFill>
              <a:latin typeface="+mj-ea"/>
            </a:endParaRPr>
          </a:p>
        </p:txBody>
      </p:sp>
      <p:sp>
        <p:nvSpPr>
          <p:cNvPr id="74" name="矩形 73"/>
          <p:cNvSpPr/>
          <p:nvPr/>
        </p:nvSpPr>
        <p:spPr>
          <a:xfrm>
            <a:off x="5913932" y="5292584"/>
            <a:ext cx="6096000" cy="502573"/>
          </a:xfrm>
          <a:prstGeom prst="rect">
            <a:avLst/>
          </a:prstGeom>
        </p:spPr>
        <p:txBody>
          <a:bodyPr>
            <a:spAutoFit/>
          </a:bodyPr>
          <a:lstStyle/>
          <a:p>
            <a:r>
              <a:rPr lang="zh-CN" altLang="en-US" sz="1335" dirty="0">
                <a:solidFill>
                  <a:schemeClr val="bg1"/>
                </a:solidFill>
                <a:latin typeface="+mj-ea"/>
              </a:rPr>
              <a:t>单击此处添加文本单击此处添加单击此处添加文本单击此处添加</a:t>
            </a:r>
            <a:endParaRPr lang="en-US" altLang="zh-CN" sz="1335" dirty="0">
              <a:solidFill>
                <a:schemeClr val="bg1"/>
              </a:solidFill>
              <a:latin typeface="+mj-ea"/>
            </a:endParaRPr>
          </a:p>
          <a:p>
            <a:r>
              <a:rPr lang="zh-CN" altLang="en-US" sz="1335" dirty="0">
                <a:solidFill>
                  <a:schemeClr val="bg1"/>
                </a:solidFill>
                <a:latin typeface="+mj-ea"/>
              </a:rPr>
              <a:t>单击此处添加文本单击此处添加单击此处添加文本单击此处添加</a:t>
            </a:r>
            <a:endParaRPr lang="en-US" altLang="zh-CN" sz="1335" dirty="0">
              <a:solidFill>
                <a:schemeClr val="bg1"/>
              </a:solidFill>
              <a:latin typeface="+mj-ea"/>
            </a:endParaRPr>
          </a:p>
        </p:txBody>
      </p:sp>
      <p:sp>
        <p:nvSpPr>
          <p:cNvPr id="57" name="Freeform 24"/>
          <p:cNvSpPr>
            <a:spLocks noEditPoints="1"/>
          </p:cNvSpPr>
          <p:nvPr/>
        </p:nvSpPr>
        <p:spPr bwMode="auto">
          <a:xfrm>
            <a:off x="3759991" y="2114309"/>
            <a:ext cx="385008" cy="383785"/>
          </a:xfrm>
          <a:custGeom>
            <a:avLst/>
            <a:gdLst>
              <a:gd name="T0" fmla="*/ 23 w 47"/>
              <a:gd name="T1" fmla="*/ 0 h 47"/>
              <a:gd name="T2" fmla="*/ 47 w 47"/>
              <a:gd name="T3" fmla="*/ 24 h 47"/>
              <a:gd name="T4" fmla="*/ 23 w 47"/>
              <a:gd name="T5" fmla="*/ 47 h 47"/>
              <a:gd name="T6" fmla="*/ 0 w 47"/>
              <a:gd name="T7" fmla="*/ 24 h 47"/>
              <a:gd name="T8" fmla="*/ 23 w 47"/>
              <a:gd name="T9" fmla="*/ 0 h 47"/>
              <a:gd name="T10" fmla="*/ 23 w 47"/>
              <a:gd name="T11" fmla="*/ 15 h 47"/>
              <a:gd name="T12" fmla="*/ 15 w 47"/>
              <a:gd name="T13" fmla="*/ 24 h 47"/>
              <a:gd name="T14" fmla="*/ 23 w 47"/>
              <a:gd name="T15" fmla="*/ 32 h 47"/>
              <a:gd name="T16" fmla="*/ 32 w 47"/>
              <a:gd name="T17" fmla="*/ 24 h 47"/>
              <a:gd name="T18" fmla="*/ 23 w 47"/>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7">
                <a:moveTo>
                  <a:pt x="23" y="0"/>
                </a:moveTo>
                <a:cubicBezTo>
                  <a:pt x="36" y="0"/>
                  <a:pt x="47" y="11"/>
                  <a:pt x="47" y="24"/>
                </a:cubicBezTo>
                <a:cubicBezTo>
                  <a:pt x="47" y="37"/>
                  <a:pt x="36" y="47"/>
                  <a:pt x="23" y="47"/>
                </a:cubicBezTo>
                <a:cubicBezTo>
                  <a:pt x="10" y="47"/>
                  <a:pt x="0" y="37"/>
                  <a:pt x="0" y="24"/>
                </a:cubicBezTo>
                <a:cubicBezTo>
                  <a:pt x="0" y="11"/>
                  <a:pt x="10" y="0"/>
                  <a:pt x="23" y="0"/>
                </a:cubicBezTo>
                <a:close/>
                <a:moveTo>
                  <a:pt x="23" y="15"/>
                </a:moveTo>
                <a:cubicBezTo>
                  <a:pt x="19" y="15"/>
                  <a:pt x="15" y="19"/>
                  <a:pt x="15" y="24"/>
                </a:cubicBezTo>
                <a:cubicBezTo>
                  <a:pt x="15" y="28"/>
                  <a:pt x="19" y="32"/>
                  <a:pt x="23" y="32"/>
                </a:cubicBezTo>
                <a:cubicBezTo>
                  <a:pt x="28" y="32"/>
                  <a:pt x="32" y="28"/>
                  <a:pt x="32" y="24"/>
                </a:cubicBezTo>
                <a:cubicBezTo>
                  <a:pt x="32" y="19"/>
                  <a:pt x="28" y="15"/>
                  <a:pt x="23" y="15"/>
                </a:cubicBezTo>
                <a:close/>
              </a:path>
            </a:pathLst>
          </a:custGeom>
          <a:solidFill>
            <a:schemeClr val="tx2"/>
          </a:soli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58" name="Freeform 25"/>
          <p:cNvSpPr>
            <a:spLocks noEditPoints="1"/>
          </p:cNvSpPr>
          <p:nvPr/>
        </p:nvSpPr>
        <p:spPr bwMode="auto">
          <a:xfrm>
            <a:off x="2858173" y="2114309"/>
            <a:ext cx="388476" cy="383785"/>
          </a:xfrm>
          <a:custGeom>
            <a:avLst/>
            <a:gdLst>
              <a:gd name="T0" fmla="*/ 24 w 47"/>
              <a:gd name="T1" fmla="*/ 0 h 47"/>
              <a:gd name="T2" fmla="*/ 47 w 47"/>
              <a:gd name="T3" fmla="*/ 24 h 47"/>
              <a:gd name="T4" fmla="*/ 24 w 47"/>
              <a:gd name="T5" fmla="*/ 47 h 47"/>
              <a:gd name="T6" fmla="*/ 0 w 47"/>
              <a:gd name="T7" fmla="*/ 24 h 47"/>
              <a:gd name="T8" fmla="*/ 24 w 47"/>
              <a:gd name="T9" fmla="*/ 0 h 47"/>
              <a:gd name="T10" fmla="*/ 24 w 47"/>
              <a:gd name="T11" fmla="*/ 15 h 47"/>
              <a:gd name="T12" fmla="*/ 15 w 47"/>
              <a:gd name="T13" fmla="*/ 24 h 47"/>
              <a:gd name="T14" fmla="*/ 24 w 47"/>
              <a:gd name="T15" fmla="*/ 32 h 47"/>
              <a:gd name="T16" fmla="*/ 32 w 47"/>
              <a:gd name="T17" fmla="*/ 24 h 47"/>
              <a:gd name="T18" fmla="*/ 24 w 47"/>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7">
                <a:moveTo>
                  <a:pt x="24" y="0"/>
                </a:moveTo>
                <a:cubicBezTo>
                  <a:pt x="37" y="0"/>
                  <a:pt x="47" y="11"/>
                  <a:pt x="47" y="24"/>
                </a:cubicBezTo>
                <a:cubicBezTo>
                  <a:pt x="47" y="37"/>
                  <a:pt x="37" y="47"/>
                  <a:pt x="24" y="47"/>
                </a:cubicBezTo>
                <a:cubicBezTo>
                  <a:pt x="11" y="47"/>
                  <a:pt x="0" y="37"/>
                  <a:pt x="0" y="24"/>
                </a:cubicBezTo>
                <a:cubicBezTo>
                  <a:pt x="0" y="11"/>
                  <a:pt x="11" y="0"/>
                  <a:pt x="24" y="0"/>
                </a:cubicBezTo>
                <a:close/>
                <a:moveTo>
                  <a:pt x="24" y="15"/>
                </a:moveTo>
                <a:cubicBezTo>
                  <a:pt x="19" y="15"/>
                  <a:pt x="15" y="19"/>
                  <a:pt x="15" y="24"/>
                </a:cubicBezTo>
                <a:cubicBezTo>
                  <a:pt x="15" y="28"/>
                  <a:pt x="19" y="32"/>
                  <a:pt x="24" y="32"/>
                </a:cubicBezTo>
                <a:cubicBezTo>
                  <a:pt x="28" y="32"/>
                  <a:pt x="32" y="28"/>
                  <a:pt x="32" y="24"/>
                </a:cubicBezTo>
                <a:cubicBezTo>
                  <a:pt x="32" y="19"/>
                  <a:pt x="28" y="15"/>
                  <a:pt x="24" y="15"/>
                </a:cubicBezTo>
                <a:close/>
              </a:path>
            </a:pathLst>
          </a:custGeom>
          <a:solidFill>
            <a:schemeClr val="bg2"/>
          </a:soli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59" name="Freeform 26"/>
          <p:cNvSpPr>
            <a:spLocks noEditPoints="1"/>
          </p:cNvSpPr>
          <p:nvPr/>
        </p:nvSpPr>
        <p:spPr bwMode="auto">
          <a:xfrm>
            <a:off x="1959821" y="2114309"/>
            <a:ext cx="391944" cy="383785"/>
          </a:xfrm>
          <a:custGeom>
            <a:avLst/>
            <a:gdLst>
              <a:gd name="T0" fmla="*/ 24 w 48"/>
              <a:gd name="T1" fmla="*/ 0 h 47"/>
              <a:gd name="T2" fmla="*/ 48 w 48"/>
              <a:gd name="T3" fmla="*/ 24 h 47"/>
              <a:gd name="T4" fmla="*/ 24 w 48"/>
              <a:gd name="T5" fmla="*/ 47 h 47"/>
              <a:gd name="T6" fmla="*/ 0 w 48"/>
              <a:gd name="T7" fmla="*/ 24 h 47"/>
              <a:gd name="T8" fmla="*/ 24 w 48"/>
              <a:gd name="T9" fmla="*/ 0 h 47"/>
              <a:gd name="T10" fmla="*/ 24 w 48"/>
              <a:gd name="T11" fmla="*/ 15 h 47"/>
              <a:gd name="T12" fmla="*/ 15 w 48"/>
              <a:gd name="T13" fmla="*/ 24 h 47"/>
              <a:gd name="T14" fmla="*/ 24 w 48"/>
              <a:gd name="T15" fmla="*/ 32 h 47"/>
              <a:gd name="T16" fmla="*/ 32 w 48"/>
              <a:gd name="T17" fmla="*/ 24 h 47"/>
              <a:gd name="T18" fmla="*/ 24 w 48"/>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47">
                <a:moveTo>
                  <a:pt x="24" y="0"/>
                </a:moveTo>
                <a:cubicBezTo>
                  <a:pt x="37" y="0"/>
                  <a:pt x="48" y="11"/>
                  <a:pt x="48" y="24"/>
                </a:cubicBezTo>
                <a:cubicBezTo>
                  <a:pt x="48" y="37"/>
                  <a:pt x="37" y="47"/>
                  <a:pt x="24" y="47"/>
                </a:cubicBezTo>
                <a:cubicBezTo>
                  <a:pt x="11" y="47"/>
                  <a:pt x="0" y="37"/>
                  <a:pt x="0" y="24"/>
                </a:cubicBezTo>
                <a:cubicBezTo>
                  <a:pt x="0" y="11"/>
                  <a:pt x="11" y="0"/>
                  <a:pt x="24" y="0"/>
                </a:cubicBezTo>
                <a:close/>
                <a:moveTo>
                  <a:pt x="24" y="15"/>
                </a:moveTo>
                <a:cubicBezTo>
                  <a:pt x="19" y="15"/>
                  <a:pt x="15" y="19"/>
                  <a:pt x="15" y="24"/>
                </a:cubicBezTo>
                <a:cubicBezTo>
                  <a:pt x="15" y="28"/>
                  <a:pt x="19" y="32"/>
                  <a:pt x="24" y="32"/>
                </a:cubicBezTo>
                <a:cubicBezTo>
                  <a:pt x="29" y="32"/>
                  <a:pt x="32" y="28"/>
                  <a:pt x="32" y="24"/>
                </a:cubicBezTo>
                <a:cubicBezTo>
                  <a:pt x="32" y="19"/>
                  <a:pt x="29" y="15"/>
                  <a:pt x="24" y="15"/>
                </a:cubicBezTo>
                <a:close/>
              </a:path>
            </a:pathLst>
          </a:custGeom>
          <a:solidFill>
            <a:schemeClr val="tx2"/>
          </a:soli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50"/>
                                        </p:tgtEl>
                                        <p:attrNameLst>
                                          <p:attrName>style.visibility</p:attrName>
                                        </p:attrNameLst>
                                      </p:cBhvr>
                                      <p:to>
                                        <p:strVal val="visible"/>
                                      </p:to>
                                    </p:set>
                                    <p:anim calcmode="lin" valueType="num">
                                      <p:cBhvr additive="base">
                                        <p:cTn id="7" dur="500" fill="hold"/>
                                        <p:tgtEl>
                                          <p:spTgt spid="150"/>
                                        </p:tgtEl>
                                        <p:attrNameLst>
                                          <p:attrName>ppt_x</p:attrName>
                                        </p:attrNameLst>
                                      </p:cBhvr>
                                      <p:tavLst>
                                        <p:tav tm="0">
                                          <p:val>
                                            <p:strVal val="0-#ppt_w/2"/>
                                          </p:val>
                                        </p:tav>
                                        <p:tav tm="100000">
                                          <p:val>
                                            <p:strVal val="#ppt_x"/>
                                          </p:val>
                                        </p:tav>
                                      </p:tavLst>
                                    </p:anim>
                                    <p:anim calcmode="lin" valueType="num">
                                      <p:cBhvr additive="base">
                                        <p:cTn id="8" dur="500" fill="hold"/>
                                        <p:tgtEl>
                                          <p:spTgt spid="15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grpId="0" nodeType="clickEffect">
                                  <p:stCondLst>
                                    <p:cond delay="0"/>
                                  </p:stCondLst>
                                  <p:childTnLst>
                                    <p:set>
                                      <p:cBhvr>
                                        <p:cTn id="12" dur="1" fill="hold">
                                          <p:stCondLst>
                                            <p:cond delay="0"/>
                                          </p:stCondLst>
                                        </p:cTn>
                                        <p:tgtEl>
                                          <p:spTgt spid="54"/>
                                        </p:tgtEl>
                                        <p:attrNameLst>
                                          <p:attrName>style.visibility</p:attrName>
                                        </p:attrNameLst>
                                      </p:cBhvr>
                                      <p:to>
                                        <p:strVal val="visible"/>
                                      </p:to>
                                    </p:set>
                                    <p:anim calcmode="lin" valueType="num">
                                      <p:cBhvr>
                                        <p:cTn id="13" dur="500" fill="hold"/>
                                        <p:tgtEl>
                                          <p:spTgt spid="54"/>
                                        </p:tgtEl>
                                        <p:attrNameLst>
                                          <p:attrName>ppt_w</p:attrName>
                                        </p:attrNameLst>
                                      </p:cBhvr>
                                      <p:tavLst>
                                        <p:tav tm="0">
                                          <p:val>
                                            <p:fltVal val="0"/>
                                          </p:val>
                                        </p:tav>
                                        <p:tav tm="100000">
                                          <p:val>
                                            <p:strVal val="#ppt_w"/>
                                          </p:val>
                                        </p:tav>
                                      </p:tavLst>
                                    </p:anim>
                                    <p:anim calcmode="lin" valueType="num">
                                      <p:cBhvr>
                                        <p:cTn id="14" dur="500" fill="hold"/>
                                        <p:tgtEl>
                                          <p:spTgt spid="54"/>
                                        </p:tgtEl>
                                        <p:attrNameLst>
                                          <p:attrName>ppt_h</p:attrName>
                                        </p:attrNameLst>
                                      </p:cBhvr>
                                      <p:tavLst>
                                        <p:tav tm="0">
                                          <p:val>
                                            <p:fltVal val="0"/>
                                          </p:val>
                                        </p:tav>
                                        <p:tav tm="100000">
                                          <p:val>
                                            <p:strVal val="#ppt_h"/>
                                          </p:val>
                                        </p:tav>
                                      </p:tavLst>
                                    </p:anim>
                                    <p:animEffect transition="in" filter="fade">
                                      <p:cBhvr>
                                        <p:cTn id="15" dur="500"/>
                                        <p:tgtEl>
                                          <p:spTgt spid="54"/>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2" fill="hold" grpId="0" nodeType="clickEffect">
                                  <p:stCondLst>
                                    <p:cond delay="0"/>
                                  </p:stCondLst>
                                  <p:childTnLst>
                                    <p:set>
                                      <p:cBhvr>
                                        <p:cTn id="19" dur="1" fill="hold">
                                          <p:stCondLst>
                                            <p:cond delay="0"/>
                                          </p:stCondLst>
                                        </p:cTn>
                                        <p:tgtEl>
                                          <p:spTgt spid="56"/>
                                        </p:tgtEl>
                                        <p:attrNameLst>
                                          <p:attrName>style.visibility</p:attrName>
                                        </p:attrNameLst>
                                      </p:cBhvr>
                                      <p:to>
                                        <p:strVal val="visible"/>
                                      </p:to>
                                    </p:set>
                                    <p:animEffect transition="in" filter="wipe(right)">
                                      <p:cBhvr>
                                        <p:cTn id="20" dur="500"/>
                                        <p:tgtEl>
                                          <p:spTgt spid="56"/>
                                        </p:tgtEl>
                                      </p:cBhvr>
                                    </p:animEffect>
                                  </p:childTnLst>
                                </p:cTn>
                              </p:par>
                            </p:childTnLst>
                          </p:cTn>
                        </p:par>
                      </p:childTnLst>
                    </p:cTn>
                  </p:par>
                  <p:par>
                    <p:cTn id="21" fill="hold">
                      <p:stCondLst>
                        <p:cond delay="indefinite"/>
                      </p:stCondLst>
                      <p:childTnLst>
                        <p:par>
                          <p:cTn id="22" fill="hold">
                            <p:stCondLst>
                              <p:cond delay="0"/>
                            </p:stCondLst>
                            <p:childTnLst>
                              <p:par>
                                <p:cTn id="23" presetID="53" presetClass="entr" presetSubtype="16" fill="hold" grpId="0" nodeType="clickEffect">
                                  <p:stCondLst>
                                    <p:cond delay="0"/>
                                  </p:stCondLst>
                                  <p:childTnLst>
                                    <p:set>
                                      <p:cBhvr>
                                        <p:cTn id="24" dur="1" fill="hold">
                                          <p:stCondLst>
                                            <p:cond delay="0"/>
                                          </p:stCondLst>
                                        </p:cTn>
                                        <p:tgtEl>
                                          <p:spTgt spid="57"/>
                                        </p:tgtEl>
                                        <p:attrNameLst>
                                          <p:attrName>style.visibility</p:attrName>
                                        </p:attrNameLst>
                                      </p:cBhvr>
                                      <p:to>
                                        <p:strVal val="visible"/>
                                      </p:to>
                                    </p:set>
                                    <p:anim calcmode="lin" valueType="num">
                                      <p:cBhvr>
                                        <p:cTn id="25" dur="500" fill="hold"/>
                                        <p:tgtEl>
                                          <p:spTgt spid="57"/>
                                        </p:tgtEl>
                                        <p:attrNameLst>
                                          <p:attrName>ppt_w</p:attrName>
                                        </p:attrNameLst>
                                      </p:cBhvr>
                                      <p:tavLst>
                                        <p:tav tm="0">
                                          <p:val>
                                            <p:fltVal val="0"/>
                                          </p:val>
                                        </p:tav>
                                        <p:tav tm="100000">
                                          <p:val>
                                            <p:strVal val="#ppt_w"/>
                                          </p:val>
                                        </p:tav>
                                      </p:tavLst>
                                    </p:anim>
                                    <p:anim calcmode="lin" valueType="num">
                                      <p:cBhvr>
                                        <p:cTn id="26" dur="500" fill="hold"/>
                                        <p:tgtEl>
                                          <p:spTgt spid="57"/>
                                        </p:tgtEl>
                                        <p:attrNameLst>
                                          <p:attrName>ppt_h</p:attrName>
                                        </p:attrNameLst>
                                      </p:cBhvr>
                                      <p:tavLst>
                                        <p:tav tm="0">
                                          <p:val>
                                            <p:fltVal val="0"/>
                                          </p:val>
                                        </p:tav>
                                        <p:tav tm="100000">
                                          <p:val>
                                            <p:strVal val="#ppt_h"/>
                                          </p:val>
                                        </p:tav>
                                      </p:tavLst>
                                    </p:anim>
                                    <p:animEffect transition="in" filter="fade">
                                      <p:cBhvr>
                                        <p:cTn id="27" dur="500"/>
                                        <p:tgtEl>
                                          <p:spTgt spid="57"/>
                                        </p:tgtEl>
                                      </p:cBhvr>
                                    </p:animEffect>
                                  </p:childTnLst>
                                </p:cTn>
                              </p:par>
                              <p:par>
                                <p:cTn id="28" presetID="53" presetClass="entr" presetSubtype="16" fill="hold" grpId="0" nodeType="withEffect">
                                  <p:stCondLst>
                                    <p:cond delay="0"/>
                                  </p:stCondLst>
                                  <p:childTnLst>
                                    <p:set>
                                      <p:cBhvr>
                                        <p:cTn id="29" dur="1" fill="hold">
                                          <p:stCondLst>
                                            <p:cond delay="0"/>
                                          </p:stCondLst>
                                        </p:cTn>
                                        <p:tgtEl>
                                          <p:spTgt spid="58"/>
                                        </p:tgtEl>
                                        <p:attrNameLst>
                                          <p:attrName>style.visibility</p:attrName>
                                        </p:attrNameLst>
                                      </p:cBhvr>
                                      <p:to>
                                        <p:strVal val="visible"/>
                                      </p:to>
                                    </p:set>
                                    <p:anim calcmode="lin" valueType="num">
                                      <p:cBhvr>
                                        <p:cTn id="30" dur="500" fill="hold"/>
                                        <p:tgtEl>
                                          <p:spTgt spid="58"/>
                                        </p:tgtEl>
                                        <p:attrNameLst>
                                          <p:attrName>ppt_w</p:attrName>
                                        </p:attrNameLst>
                                      </p:cBhvr>
                                      <p:tavLst>
                                        <p:tav tm="0">
                                          <p:val>
                                            <p:fltVal val="0"/>
                                          </p:val>
                                        </p:tav>
                                        <p:tav tm="100000">
                                          <p:val>
                                            <p:strVal val="#ppt_w"/>
                                          </p:val>
                                        </p:tav>
                                      </p:tavLst>
                                    </p:anim>
                                    <p:anim calcmode="lin" valueType="num">
                                      <p:cBhvr>
                                        <p:cTn id="31" dur="500" fill="hold"/>
                                        <p:tgtEl>
                                          <p:spTgt spid="58"/>
                                        </p:tgtEl>
                                        <p:attrNameLst>
                                          <p:attrName>ppt_h</p:attrName>
                                        </p:attrNameLst>
                                      </p:cBhvr>
                                      <p:tavLst>
                                        <p:tav tm="0">
                                          <p:val>
                                            <p:fltVal val="0"/>
                                          </p:val>
                                        </p:tav>
                                        <p:tav tm="100000">
                                          <p:val>
                                            <p:strVal val="#ppt_h"/>
                                          </p:val>
                                        </p:tav>
                                      </p:tavLst>
                                    </p:anim>
                                    <p:animEffect transition="in" filter="fade">
                                      <p:cBhvr>
                                        <p:cTn id="32" dur="500"/>
                                        <p:tgtEl>
                                          <p:spTgt spid="58"/>
                                        </p:tgtEl>
                                      </p:cBhvr>
                                    </p:animEffect>
                                  </p:childTnLst>
                                </p:cTn>
                              </p:par>
                              <p:par>
                                <p:cTn id="33" presetID="53" presetClass="entr" presetSubtype="16" fill="hold" grpId="0" nodeType="withEffect">
                                  <p:stCondLst>
                                    <p:cond delay="0"/>
                                  </p:stCondLst>
                                  <p:childTnLst>
                                    <p:set>
                                      <p:cBhvr>
                                        <p:cTn id="34" dur="1" fill="hold">
                                          <p:stCondLst>
                                            <p:cond delay="0"/>
                                          </p:stCondLst>
                                        </p:cTn>
                                        <p:tgtEl>
                                          <p:spTgt spid="59"/>
                                        </p:tgtEl>
                                        <p:attrNameLst>
                                          <p:attrName>style.visibility</p:attrName>
                                        </p:attrNameLst>
                                      </p:cBhvr>
                                      <p:to>
                                        <p:strVal val="visible"/>
                                      </p:to>
                                    </p:set>
                                    <p:anim calcmode="lin" valueType="num">
                                      <p:cBhvr>
                                        <p:cTn id="35" dur="500" fill="hold"/>
                                        <p:tgtEl>
                                          <p:spTgt spid="59"/>
                                        </p:tgtEl>
                                        <p:attrNameLst>
                                          <p:attrName>ppt_w</p:attrName>
                                        </p:attrNameLst>
                                      </p:cBhvr>
                                      <p:tavLst>
                                        <p:tav tm="0">
                                          <p:val>
                                            <p:fltVal val="0"/>
                                          </p:val>
                                        </p:tav>
                                        <p:tav tm="100000">
                                          <p:val>
                                            <p:strVal val="#ppt_w"/>
                                          </p:val>
                                        </p:tav>
                                      </p:tavLst>
                                    </p:anim>
                                    <p:anim calcmode="lin" valueType="num">
                                      <p:cBhvr>
                                        <p:cTn id="36" dur="500" fill="hold"/>
                                        <p:tgtEl>
                                          <p:spTgt spid="59"/>
                                        </p:tgtEl>
                                        <p:attrNameLst>
                                          <p:attrName>ppt_h</p:attrName>
                                        </p:attrNameLst>
                                      </p:cBhvr>
                                      <p:tavLst>
                                        <p:tav tm="0">
                                          <p:val>
                                            <p:fltVal val="0"/>
                                          </p:val>
                                        </p:tav>
                                        <p:tav tm="100000">
                                          <p:val>
                                            <p:strVal val="#ppt_h"/>
                                          </p:val>
                                        </p:tav>
                                      </p:tavLst>
                                    </p:anim>
                                    <p:animEffect transition="in" filter="fade">
                                      <p:cBhvr>
                                        <p:cTn id="37" dur="500"/>
                                        <p:tgtEl>
                                          <p:spTgt spid="59"/>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1" fill="hold" grpId="0" nodeType="clickEffect">
                                  <p:stCondLst>
                                    <p:cond delay="0"/>
                                  </p:stCondLst>
                                  <p:childTnLst>
                                    <p:set>
                                      <p:cBhvr>
                                        <p:cTn id="41" dur="1" fill="hold">
                                          <p:stCondLst>
                                            <p:cond delay="0"/>
                                          </p:stCondLst>
                                        </p:cTn>
                                        <p:tgtEl>
                                          <p:spTgt spid="60"/>
                                        </p:tgtEl>
                                        <p:attrNameLst>
                                          <p:attrName>style.visibility</p:attrName>
                                        </p:attrNameLst>
                                      </p:cBhvr>
                                      <p:to>
                                        <p:strVal val="visible"/>
                                      </p:to>
                                    </p:set>
                                    <p:animEffect transition="in" filter="wipe(up)">
                                      <p:cBhvr>
                                        <p:cTn id="42" dur="500"/>
                                        <p:tgtEl>
                                          <p:spTgt spid="60"/>
                                        </p:tgtEl>
                                      </p:cBhvr>
                                    </p:animEffect>
                                  </p:childTnLst>
                                </p:cTn>
                              </p:par>
                              <p:par>
                                <p:cTn id="43" presetID="22" presetClass="entr" presetSubtype="1" fill="hold" grpId="0" nodeType="withEffect">
                                  <p:stCondLst>
                                    <p:cond delay="0"/>
                                  </p:stCondLst>
                                  <p:childTnLst>
                                    <p:set>
                                      <p:cBhvr>
                                        <p:cTn id="44" dur="1" fill="hold">
                                          <p:stCondLst>
                                            <p:cond delay="0"/>
                                          </p:stCondLst>
                                        </p:cTn>
                                        <p:tgtEl>
                                          <p:spTgt spid="61"/>
                                        </p:tgtEl>
                                        <p:attrNameLst>
                                          <p:attrName>style.visibility</p:attrName>
                                        </p:attrNameLst>
                                      </p:cBhvr>
                                      <p:to>
                                        <p:strVal val="visible"/>
                                      </p:to>
                                    </p:set>
                                    <p:animEffect transition="in" filter="wipe(up)">
                                      <p:cBhvr>
                                        <p:cTn id="45" dur="500"/>
                                        <p:tgtEl>
                                          <p:spTgt spid="61"/>
                                        </p:tgtEl>
                                      </p:cBhvr>
                                    </p:animEffect>
                                  </p:childTnLst>
                                </p:cTn>
                              </p:par>
                              <p:par>
                                <p:cTn id="46" presetID="22" presetClass="entr" presetSubtype="1" fill="hold" grpId="0" nodeType="withEffect">
                                  <p:stCondLst>
                                    <p:cond delay="0"/>
                                  </p:stCondLst>
                                  <p:childTnLst>
                                    <p:set>
                                      <p:cBhvr>
                                        <p:cTn id="47" dur="1" fill="hold">
                                          <p:stCondLst>
                                            <p:cond delay="0"/>
                                          </p:stCondLst>
                                        </p:cTn>
                                        <p:tgtEl>
                                          <p:spTgt spid="62"/>
                                        </p:tgtEl>
                                        <p:attrNameLst>
                                          <p:attrName>style.visibility</p:attrName>
                                        </p:attrNameLst>
                                      </p:cBhvr>
                                      <p:to>
                                        <p:strVal val="visible"/>
                                      </p:to>
                                    </p:set>
                                    <p:animEffect transition="in" filter="wipe(up)">
                                      <p:cBhvr>
                                        <p:cTn id="48" dur="500"/>
                                        <p:tgtEl>
                                          <p:spTgt spid="62"/>
                                        </p:tgtEl>
                                      </p:cBhvr>
                                    </p:animEffect>
                                  </p:childTnLst>
                                </p:cTn>
                              </p:par>
                            </p:childTnLst>
                          </p:cTn>
                        </p:par>
                      </p:childTnLst>
                    </p:cTn>
                  </p:par>
                  <p:par>
                    <p:cTn id="49" fill="hold">
                      <p:stCondLst>
                        <p:cond delay="indefinite"/>
                      </p:stCondLst>
                      <p:childTnLst>
                        <p:par>
                          <p:cTn id="50" fill="hold">
                            <p:stCondLst>
                              <p:cond delay="0"/>
                            </p:stCondLst>
                            <p:childTnLst>
                              <p:par>
                                <p:cTn id="51" presetID="2" presetClass="entr" presetSubtype="2" fill="hold" grpId="0" nodeType="clickEffect">
                                  <p:stCondLst>
                                    <p:cond delay="0"/>
                                  </p:stCondLst>
                                  <p:childTnLst>
                                    <p:set>
                                      <p:cBhvr>
                                        <p:cTn id="52" dur="1" fill="hold">
                                          <p:stCondLst>
                                            <p:cond delay="0"/>
                                          </p:stCondLst>
                                        </p:cTn>
                                        <p:tgtEl>
                                          <p:spTgt spid="3"/>
                                        </p:tgtEl>
                                        <p:attrNameLst>
                                          <p:attrName>style.visibility</p:attrName>
                                        </p:attrNameLst>
                                      </p:cBhvr>
                                      <p:to>
                                        <p:strVal val="visible"/>
                                      </p:to>
                                    </p:set>
                                    <p:anim calcmode="lin" valueType="num">
                                      <p:cBhvr additive="base">
                                        <p:cTn id="53" dur="500" fill="hold"/>
                                        <p:tgtEl>
                                          <p:spTgt spid="3"/>
                                        </p:tgtEl>
                                        <p:attrNameLst>
                                          <p:attrName>ppt_x</p:attrName>
                                        </p:attrNameLst>
                                      </p:cBhvr>
                                      <p:tavLst>
                                        <p:tav tm="0">
                                          <p:val>
                                            <p:strVal val="1+#ppt_w/2"/>
                                          </p:val>
                                        </p:tav>
                                        <p:tav tm="100000">
                                          <p:val>
                                            <p:strVal val="#ppt_x"/>
                                          </p:val>
                                        </p:tav>
                                      </p:tavLst>
                                    </p:anim>
                                    <p:anim calcmode="lin" valueType="num">
                                      <p:cBhvr additive="base">
                                        <p:cTn id="54" dur="500" fill="hold"/>
                                        <p:tgtEl>
                                          <p:spTgt spid="3"/>
                                        </p:tgtEl>
                                        <p:attrNameLst>
                                          <p:attrName>ppt_y</p:attrName>
                                        </p:attrNameLst>
                                      </p:cBhvr>
                                      <p:tavLst>
                                        <p:tav tm="0">
                                          <p:val>
                                            <p:strVal val="#ppt_y"/>
                                          </p:val>
                                        </p:tav>
                                        <p:tav tm="100000">
                                          <p:val>
                                            <p:strVal val="#ppt_y"/>
                                          </p:val>
                                        </p:tav>
                                      </p:tavLst>
                                    </p:anim>
                                  </p:childTnLst>
                                </p:cTn>
                              </p:par>
                              <p:par>
                                <p:cTn id="55" presetID="2" presetClass="entr" presetSubtype="2" fill="hold" grpId="0" nodeType="withEffect">
                                  <p:stCondLst>
                                    <p:cond delay="0"/>
                                  </p:stCondLst>
                                  <p:childTnLst>
                                    <p:set>
                                      <p:cBhvr>
                                        <p:cTn id="56" dur="1" fill="hold">
                                          <p:stCondLst>
                                            <p:cond delay="0"/>
                                          </p:stCondLst>
                                        </p:cTn>
                                        <p:tgtEl>
                                          <p:spTgt spid="73"/>
                                        </p:tgtEl>
                                        <p:attrNameLst>
                                          <p:attrName>style.visibility</p:attrName>
                                        </p:attrNameLst>
                                      </p:cBhvr>
                                      <p:to>
                                        <p:strVal val="visible"/>
                                      </p:to>
                                    </p:set>
                                    <p:anim calcmode="lin" valueType="num">
                                      <p:cBhvr additive="base">
                                        <p:cTn id="57" dur="500" fill="hold"/>
                                        <p:tgtEl>
                                          <p:spTgt spid="73"/>
                                        </p:tgtEl>
                                        <p:attrNameLst>
                                          <p:attrName>ppt_x</p:attrName>
                                        </p:attrNameLst>
                                      </p:cBhvr>
                                      <p:tavLst>
                                        <p:tav tm="0">
                                          <p:val>
                                            <p:strVal val="1+#ppt_w/2"/>
                                          </p:val>
                                        </p:tav>
                                        <p:tav tm="100000">
                                          <p:val>
                                            <p:strVal val="#ppt_x"/>
                                          </p:val>
                                        </p:tav>
                                      </p:tavLst>
                                    </p:anim>
                                    <p:anim calcmode="lin" valueType="num">
                                      <p:cBhvr additive="base">
                                        <p:cTn id="58" dur="500" fill="hold"/>
                                        <p:tgtEl>
                                          <p:spTgt spid="73"/>
                                        </p:tgtEl>
                                        <p:attrNameLst>
                                          <p:attrName>ppt_y</p:attrName>
                                        </p:attrNameLst>
                                      </p:cBhvr>
                                      <p:tavLst>
                                        <p:tav tm="0">
                                          <p:val>
                                            <p:strVal val="#ppt_y"/>
                                          </p:val>
                                        </p:tav>
                                        <p:tav tm="100000">
                                          <p:val>
                                            <p:strVal val="#ppt_y"/>
                                          </p:val>
                                        </p:tav>
                                      </p:tavLst>
                                    </p:anim>
                                  </p:childTnLst>
                                </p:cTn>
                              </p:par>
                              <p:par>
                                <p:cTn id="59" presetID="2" presetClass="entr" presetSubtype="2" fill="hold" grpId="0" nodeType="withEffect">
                                  <p:stCondLst>
                                    <p:cond delay="0"/>
                                  </p:stCondLst>
                                  <p:childTnLst>
                                    <p:set>
                                      <p:cBhvr>
                                        <p:cTn id="60" dur="1" fill="hold">
                                          <p:stCondLst>
                                            <p:cond delay="0"/>
                                          </p:stCondLst>
                                        </p:cTn>
                                        <p:tgtEl>
                                          <p:spTgt spid="74"/>
                                        </p:tgtEl>
                                        <p:attrNameLst>
                                          <p:attrName>style.visibility</p:attrName>
                                        </p:attrNameLst>
                                      </p:cBhvr>
                                      <p:to>
                                        <p:strVal val="visible"/>
                                      </p:to>
                                    </p:set>
                                    <p:anim calcmode="lin" valueType="num">
                                      <p:cBhvr additive="base">
                                        <p:cTn id="61" dur="500" fill="hold"/>
                                        <p:tgtEl>
                                          <p:spTgt spid="74"/>
                                        </p:tgtEl>
                                        <p:attrNameLst>
                                          <p:attrName>ppt_x</p:attrName>
                                        </p:attrNameLst>
                                      </p:cBhvr>
                                      <p:tavLst>
                                        <p:tav tm="0">
                                          <p:val>
                                            <p:strVal val="1+#ppt_w/2"/>
                                          </p:val>
                                        </p:tav>
                                        <p:tav tm="100000">
                                          <p:val>
                                            <p:strVal val="#ppt_x"/>
                                          </p:val>
                                        </p:tav>
                                      </p:tavLst>
                                    </p:anim>
                                    <p:anim calcmode="lin" valueType="num">
                                      <p:cBhvr additive="base">
                                        <p:cTn id="62" dur="500" fill="hold"/>
                                        <p:tgtEl>
                                          <p:spTgt spid="7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animBg="1"/>
      <p:bldP spid="56" grpId="0" animBg="1"/>
      <p:bldP spid="60" grpId="0" animBg="1"/>
      <p:bldP spid="61" grpId="0" animBg="1"/>
      <p:bldP spid="62" grpId="0" animBg="1"/>
      <p:bldP spid="3" grpId="0"/>
      <p:bldP spid="73" grpId="0"/>
      <p:bldP spid="74" grpId="0"/>
      <p:bldP spid="57" grpId="0" animBg="1"/>
      <p:bldP spid="58" grpId="0" animBg="1"/>
      <p:bldP spid="59"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2"/>
          <p:cNvSpPr/>
          <p:nvPr/>
        </p:nvSpPr>
        <p:spPr>
          <a:xfrm>
            <a:off x="0" y="2372884"/>
            <a:ext cx="12192000" cy="2784309"/>
          </a:xfrm>
          <a:custGeom>
            <a:avLst/>
            <a:gdLst/>
            <a:ahLst/>
            <a:cxnLst/>
            <a:rect l="l" t="t" r="r" b="b"/>
            <a:pathLst>
              <a:path w="9144000" h="2088232">
                <a:moveTo>
                  <a:pt x="0" y="0"/>
                </a:moveTo>
                <a:lnTo>
                  <a:pt x="3816349" y="0"/>
                </a:lnTo>
                <a:lnTo>
                  <a:pt x="3815397" y="194197"/>
                </a:lnTo>
                <a:cubicBezTo>
                  <a:pt x="3815639" y="203899"/>
                  <a:pt x="3815881" y="213599"/>
                  <a:pt x="3816123" y="223301"/>
                </a:cubicBezTo>
                <a:cubicBezTo>
                  <a:pt x="3815485" y="285565"/>
                  <a:pt x="3825627" y="323840"/>
                  <a:pt x="3858310" y="352306"/>
                </a:cubicBezTo>
                <a:cubicBezTo>
                  <a:pt x="3881863" y="374186"/>
                  <a:pt x="3885380" y="375377"/>
                  <a:pt x="3918032" y="397060"/>
                </a:cubicBezTo>
                <a:cubicBezTo>
                  <a:pt x="4077997" y="488212"/>
                  <a:pt x="4205762" y="552810"/>
                  <a:pt x="4362649" y="637807"/>
                </a:cubicBezTo>
                <a:cubicBezTo>
                  <a:pt x="4506032" y="713448"/>
                  <a:pt x="4580496" y="685782"/>
                  <a:pt x="4677699" y="644009"/>
                </a:cubicBezTo>
                <a:cubicBezTo>
                  <a:pt x="4888543" y="533160"/>
                  <a:pt x="5015771" y="470067"/>
                  <a:pt x="5093398" y="425358"/>
                </a:cubicBezTo>
                <a:cubicBezTo>
                  <a:pt x="5189998" y="369721"/>
                  <a:pt x="5153077" y="389285"/>
                  <a:pt x="5151235" y="389737"/>
                </a:cubicBezTo>
                <a:cubicBezTo>
                  <a:pt x="5229523" y="352156"/>
                  <a:pt x="5228181" y="330135"/>
                  <a:pt x="5233105" y="228248"/>
                </a:cubicBezTo>
                <a:cubicBezTo>
                  <a:pt x="5233287" y="209652"/>
                  <a:pt x="5231995" y="192531"/>
                  <a:pt x="5232177" y="173935"/>
                </a:cubicBezTo>
                <a:cubicBezTo>
                  <a:pt x="5232188" y="153706"/>
                  <a:pt x="5232933" y="81947"/>
                  <a:pt x="5233810" y="0"/>
                </a:cubicBezTo>
                <a:lnTo>
                  <a:pt x="9144000" y="0"/>
                </a:lnTo>
                <a:lnTo>
                  <a:pt x="9144000" y="2088232"/>
                </a:lnTo>
                <a:lnTo>
                  <a:pt x="0" y="2088232"/>
                </a:lnTo>
                <a:close/>
              </a:path>
            </a:pathLst>
          </a:custGeom>
          <a:gradFill flip="none" rotWithShape="1">
            <a:gsLst>
              <a:gs pos="50000">
                <a:schemeClr val="accent1"/>
              </a:gs>
              <a:gs pos="100000">
                <a:schemeClr val="accent1">
                  <a:lumMod val="75000"/>
                </a:schemeClr>
              </a:gs>
              <a:gs pos="0">
                <a:schemeClr val="accent1">
                  <a:lumMod val="60000"/>
                  <a:lumOff val="40000"/>
                </a:schemeClr>
              </a:gs>
            </a:gsLst>
            <a:lin ang="18900000" scaled="0"/>
            <a:tileRect/>
          </a:gradFill>
          <a:ln w="15875">
            <a:gradFill>
              <a:gsLst>
                <a:gs pos="50000">
                  <a:schemeClr val="accent1">
                    <a:lumMod val="60000"/>
                    <a:lumOff val="40000"/>
                  </a:schemeClr>
                </a:gs>
                <a:gs pos="100000">
                  <a:schemeClr val="accent1">
                    <a:lumMod val="75000"/>
                  </a:schemeClr>
                </a:gs>
                <a:gs pos="0">
                  <a:schemeClr val="accent1">
                    <a:lumMod val="60000"/>
                    <a:lumOff val="40000"/>
                  </a:schemeClr>
                </a:gs>
              </a:gsLst>
              <a:lin ang="81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665">
              <a:solidFill>
                <a:prstClr val="white"/>
              </a:solidFill>
              <a:latin typeface="Impact" panose="020B0806030902050204" pitchFamily="34" charset="0"/>
            </a:endParaRPr>
          </a:p>
        </p:txBody>
      </p:sp>
      <p:sp>
        <p:nvSpPr>
          <p:cNvPr id="8" name="矩形 10"/>
          <p:cNvSpPr>
            <a:spLocks noChangeAspect="1"/>
          </p:cNvSpPr>
          <p:nvPr/>
        </p:nvSpPr>
        <p:spPr>
          <a:xfrm>
            <a:off x="5207067" y="1316854"/>
            <a:ext cx="1676267" cy="1827457"/>
          </a:xfrm>
          <a:custGeom>
            <a:avLst/>
            <a:gdLst>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299728 w 1305333"/>
              <a:gd name="connsiteY4" fmla="*/ 452301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1" fmla="*/ 653528 w 1305333"/>
              <a:gd name="connsiteY0-2" fmla="*/ 0 h 1424419"/>
              <a:gd name="connsiteX1-3" fmla="*/ 757287 w 1305333"/>
              <a:gd name="connsiteY1-4" fmla="*/ 32444 h 1424419"/>
              <a:gd name="connsiteX2-5" fmla="*/ 1206876 w 1305333"/>
              <a:gd name="connsiteY2-6" fmla="*/ 284945 h 1424419"/>
              <a:gd name="connsiteX3-7" fmla="*/ 1233464 w 1305333"/>
              <a:gd name="connsiteY3-8" fmla="*/ 306775 h 1424419"/>
              <a:gd name="connsiteX4-9" fmla="*/ 1301712 w 1305333"/>
              <a:gd name="connsiteY4-10" fmla="*/ 442384 h 1424419"/>
              <a:gd name="connsiteX5-11" fmla="*/ 1303099 w 1305333"/>
              <a:gd name="connsiteY5-12" fmla="*/ 495558 h 1424419"/>
              <a:gd name="connsiteX6-13" fmla="*/ 1303099 w 1305333"/>
              <a:gd name="connsiteY6-14" fmla="*/ 952393 h 1424419"/>
              <a:gd name="connsiteX7-15" fmla="*/ 1299356 w 1305333"/>
              <a:gd name="connsiteY7-16" fmla="*/ 974248 h 1424419"/>
              <a:gd name="connsiteX8-17" fmla="*/ 1193590 w 1305333"/>
              <a:gd name="connsiteY8-18" fmla="*/ 1159518 h 1424419"/>
              <a:gd name="connsiteX9-19" fmla="*/ 1188747 w 1305333"/>
              <a:gd name="connsiteY9-20" fmla="*/ 1163476 h 1424419"/>
              <a:gd name="connsiteX10-21" fmla="*/ 792288 w 1305333"/>
              <a:gd name="connsiteY10-22" fmla="*/ 1385653 h 1424419"/>
              <a:gd name="connsiteX11-23" fmla="*/ 522686 w 1305333"/>
              <a:gd name="connsiteY11-24" fmla="*/ 1384922 h 1424419"/>
              <a:gd name="connsiteX12-25" fmla="*/ 80344 w 1305333"/>
              <a:gd name="connsiteY12-26" fmla="*/ 1139323 h 1424419"/>
              <a:gd name="connsiteX13-27" fmla="*/ 68397 w 1305333"/>
              <a:gd name="connsiteY13-28" fmla="*/ 1130059 h 1424419"/>
              <a:gd name="connsiteX14-29" fmla="*/ 667 w 1305333"/>
              <a:gd name="connsiteY14-30" fmla="*/ 999105 h 1424419"/>
              <a:gd name="connsiteX15-31" fmla="*/ 0 w 1305333"/>
              <a:gd name="connsiteY15-32" fmla="*/ 972364 h 1424419"/>
              <a:gd name="connsiteX16-33" fmla="*/ 2496 w 1305333"/>
              <a:gd name="connsiteY16-34" fmla="*/ 463106 h 1424419"/>
              <a:gd name="connsiteX17-35" fmla="*/ 2458 w 1305333"/>
              <a:gd name="connsiteY17-36" fmla="*/ 429563 h 1424419"/>
              <a:gd name="connsiteX18-37" fmla="*/ 75248 w 1305333"/>
              <a:gd name="connsiteY18-38" fmla="*/ 303202 h 1424419"/>
              <a:gd name="connsiteX19-39" fmla="*/ 103465 w 1305333"/>
              <a:gd name="connsiteY19-40" fmla="*/ 288252 h 1424419"/>
              <a:gd name="connsiteX20-41" fmla="*/ 541533 w 1305333"/>
              <a:gd name="connsiteY20-42" fmla="*/ 38110 h 1424419"/>
              <a:gd name="connsiteX21-43" fmla="*/ 653528 w 1305333"/>
              <a:gd name="connsiteY21-44" fmla="*/ 0 h 1424419"/>
              <a:gd name="connsiteX0-45" fmla="*/ 653528 w 1305333"/>
              <a:gd name="connsiteY0-46" fmla="*/ 0 h 1424419"/>
              <a:gd name="connsiteX1-47" fmla="*/ 757287 w 1305333"/>
              <a:gd name="connsiteY1-48" fmla="*/ 32444 h 1424419"/>
              <a:gd name="connsiteX2-49" fmla="*/ 1206876 w 1305333"/>
              <a:gd name="connsiteY2-50" fmla="*/ 284945 h 1424419"/>
              <a:gd name="connsiteX3-51" fmla="*/ 1233464 w 1305333"/>
              <a:gd name="connsiteY3-52" fmla="*/ 306775 h 1424419"/>
              <a:gd name="connsiteX4-53" fmla="*/ 1301712 w 1305333"/>
              <a:gd name="connsiteY4-54" fmla="*/ 442384 h 1424419"/>
              <a:gd name="connsiteX5-55" fmla="*/ 1303099 w 1305333"/>
              <a:gd name="connsiteY5-56" fmla="*/ 495558 h 1424419"/>
              <a:gd name="connsiteX6-57" fmla="*/ 1303099 w 1305333"/>
              <a:gd name="connsiteY6-58" fmla="*/ 952393 h 1424419"/>
              <a:gd name="connsiteX7-59" fmla="*/ 1299356 w 1305333"/>
              <a:gd name="connsiteY7-60" fmla="*/ 974248 h 1424419"/>
              <a:gd name="connsiteX8-61" fmla="*/ 1193590 w 1305333"/>
              <a:gd name="connsiteY8-62" fmla="*/ 1159518 h 1424419"/>
              <a:gd name="connsiteX9-63" fmla="*/ 1188747 w 1305333"/>
              <a:gd name="connsiteY9-64" fmla="*/ 1163476 h 1424419"/>
              <a:gd name="connsiteX10-65" fmla="*/ 792288 w 1305333"/>
              <a:gd name="connsiteY10-66" fmla="*/ 1385653 h 1424419"/>
              <a:gd name="connsiteX11-67" fmla="*/ 522686 w 1305333"/>
              <a:gd name="connsiteY11-68" fmla="*/ 1384922 h 1424419"/>
              <a:gd name="connsiteX12-69" fmla="*/ 80344 w 1305333"/>
              <a:gd name="connsiteY12-70" fmla="*/ 1139323 h 1424419"/>
              <a:gd name="connsiteX13-71" fmla="*/ 68397 w 1305333"/>
              <a:gd name="connsiteY13-72" fmla="*/ 1130059 h 1424419"/>
              <a:gd name="connsiteX14-73" fmla="*/ 667 w 1305333"/>
              <a:gd name="connsiteY14-74" fmla="*/ 999105 h 1424419"/>
              <a:gd name="connsiteX15-75" fmla="*/ 0 w 1305333"/>
              <a:gd name="connsiteY15-76" fmla="*/ 972364 h 1424419"/>
              <a:gd name="connsiteX16-77" fmla="*/ 2496 w 1305333"/>
              <a:gd name="connsiteY16-78" fmla="*/ 463106 h 1424419"/>
              <a:gd name="connsiteX17-79" fmla="*/ 2458 w 1305333"/>
              <a:gd name="connsiteY17-80" fmla="*/ 429563 h 1424419"/>
              <a:gd name="connsiteX18-81" fmla="*/ 75248 w 1305333"/>
              <a:gd name="connsiteY18-82" fmla="*/ 303202 h 1424419"/>
              <a:gd name="connsiteX19-83" fmla="*/ 103465 w 1305333"/>
              <a:gd name="connsiteY19-84" fmla="*/ 288252 h 1424419"/>
              <a:gd name="connsiteX20-85" fmla="*/ 541533 w 1305333"/>
              <a:gd name="connsiteY20-86" fmla="*/ 38110 h 1424419"/>
              <a:gd name="connsiteX21-87" fmla="*/ 653528 w 1305333"/>
              <a:gd name="connsiteY21-88" fmla="*/ 0 h 1424419"/>
              <a:gd name="connsiteX0-89" fmla="*/ 653528 w 1306046"/>
              <a:gd name="connsiteY0-90" fmla="*/ 0 h 1424419"/>
              <a:gd name="connsiteX1-91" fmla="*/ 757287 w 1306046"/>
              <a:gd name="connsiteY1-92" fmla="*/ 32444 h 1424419"/>
              <a:gd name="connsiteX2-93" fmla="*/ 1206876 w 1306046"/>
              <a:gd name="connsiteY2-94" fmla="*/ 284945 h 1424419"/>
              <a:gd name="connsiteX3-95" fmla="*/ 1233464 w 1306046"/>
              <a:gd name="connsiteY3-96" fmla="*/ 306775 h 1424419"/>
              <a:gd name="connsiteX4-97" fmla="*/ 1301712 w 1306046"/>
              <a:gd name="connsiteY4-98" fmla="*/ 442384 h 1424419"/>
              <a:gd name="connsiteX5-99" fmla="*/ 1303099 w 1306046"/>
              <a:gd name="connsiteY5-100" fmla="*/ 495558 h 1424419"/>
              <a:gd name="connsiteX6-101" fmla="*/ 1303099 w 1306046"/>
              <a:gd name="connsiteY6-102" fmla="*/ 952393 h 1424419"/>
              <a:gd name="connsiteX7-103" fmla="*/ 1305306 w 1306046"/>
              <a:gd name="connsiteY7-104" fmla="*/ 990115 h 1424419"/>
              <a:gd name="connsiteX8-105" fmla="*/ 1193590 w 1306046"/>
              <a:gd name="connsiteY8-106" fmla="*/ 1159518 h 1424419"/>
              <a:gd name="connsiteX9-107" fmla="*/ 1188747 w 1306046"/>
              <a:gd name="connsiteY9-108" fmla="*/ 1163476 h 1424419"/>
              <a:gd name="connsiteX10-109" fmla="*/ 792288 w 1306046"/>
              <a:gd name="connsiteY10-110" fmla="*/ 1385653 h 1424419"/>
              <a:gd name="connsiteX11-111" fmla="*/ 522686 w 1306046"/>
              <a:gd name="connsiteY11-112" fmla="*/ 1384922 h 1424419"/>
              <a:gd name="connsiteX12-113" fmla="*/ 80344 w 1306046"/>
              <a:gd name="connsiteY12-114" fmla="*/ 1139323 h 1424419"/>
              <a:gd name="connsiteX13-115" fmla="*/ 68397 w 1306046"/>
              <a:gd name="connsiteY13-116" fmla="*/ 1130059 h 1424419"/>
              <a:gd name="connsiteX14-117" fmla="*/ 667 w 1306046"/>
              <a:gd name="connsiteY14-118" fmla="*/ 999105 h 1424419"/>
              <a:gd name="connsiteX15-119" fmla="*/ 0 w 1306046"/>
              <a:gd name="connsiteY15-120" fmla="*/ 972364 h 1424419"/>
              <a:gd name="connsiteX16-121" fmla="*/ 2496 w 1306046"/>
              <a:gd name="connsiteY16-122" fmla="*/ 463106 h 1424419"/>
              <a:gd name="connsiteX17-123" fmla="*/ 2458 w 1306046"/>
              <a:gd name="connsiteY17-124" fmla="*/ 429563 h 1424419"/>
              <a:gd name="connsiteX18-125" fmla="*/ 75248 w 1306046"/>
              <a:gd name="connsiteY18-126" fmla="*/ 303202 h 1424419"/>
              <a:gd name="connsiteX19-127" fmla="*/ 103465 w 1306046"/>
              <a:gd name="connsiteY19-128" fmla="*/ 288252 h 1424419"/>
              <a:gd name="connsiteX20-129" fmla="*/ 541533 w 1306046"/>
              <a:gd name="connsiteY20-130" fmla="*/ 38110 h 1424419"/>
              <a:gd name="connsiteX21-131" fmla="*/ 653528 w 1306046"/>
              <a:gd name="connsiteY21-132" fmla="*/ 0 h 1424419"/>
              <a:gd name="connsiteX0-133" fmla="*/ 653528 w 1305333"/>
              <a:gd name="connsiteY0-134" fmla="*/ 0 h 1424419"/>
              <a:gd name="connsiteX1-135" fmla="*/ 757287 w 1305333"/>
              <a:gd name="connsiteY1-136" fmla="*/ 32444 h 1424419"/>
              <a:gd name="connsiteX2-137" fmla="*/ 1206876 w 1305333"/>
              <a:gd name="connsiteY2-138" fmla="*/ 284945 h 1424419"/>
              <a:gd name="connsiteX3-139" fmla="*/ 1233464 w 1305333"/>
              <a:gd name="connsiteY3-140" fmla="*/ 306775 h 1424419"/>
              <a:gd name="connsiteX4-141" fmla="*/ 1301712 w 1305333"/>
              <a:gd name="connsiteY4-142" fmla="*/ 442384 h 1424419"/>
              <a:gd name="connsiteX5-143" fmla="*/ 1303099 w 1305333"/>
              <a:gd name="connsiteY5-144" fmla="*/ 495558 h 1424419"/>
              <a:gd name="connsiteX6-145" fmla="*/ 1303099 w 1305333"/>
              <a:gd name="connsiteY6-146" fmla="*/ 952393 h 1424419"/>
              <a:gd name="connsiteX7-147" fmla="*/ 1305306 w 1305333"/>
              <a:gd name="connsiteY7-148" fmla="*/ 990115 h 1424419"/>
              <a:gd name="connsiteX8-149" fmla="*/ 1193590 w 1305333"/>
              <a:gd name="connsiteY8-150" fmla="*/ 1159518 h 1424419"/>
              <a:gd name="connsiteX9-151" fmla="*/ 1188747 w 1305333"/>
              <a:gd name="connsiteY9-152" fmla="*/ 1163476 h 1424419"/>
              <a:gd name="connsiteX10-153" fmla="*/ 792288 w 1305333"/>
              <a:gd name="connsiteY10-154" fmla="*/ 1385653 h 1424419"/>
              <a:gd name="connsiteX11-155" fmla="*/ 522686 w 1305333"/>
              <a:gd name="connsiteY11-156" fmla="*/ 1384922 h 1424419"/>
              <a:gd name="connsiteX12-157" fmla="*/ 80344 w 1305333"/>
              <a:gd name="connsiteY12-158" fmla="*/ 1139323 h 1424419"/>
              <a:gd name="connsiteX13-159" fmla="*/ 68397 w 1305333"/>
              <a:gd name="connsiteY13-160" fmla="*/ 1130059 h 1424419"/>
              <a:gd name="connsiteX14-161" fmla="*/ 667 w 1305333"/>
              <a:gd name="connsiteY14-162" fmla="*/ 999105 h 1424419"/>
              <a:gd name="connsiteX15-163" fmla="*/ 0 w 1305333"/>
              <a:gd name="connsiteY15-164" fmla="*/ 972364 h 1424419"/>
              <a:gd name="connsiteX16-165" fmla="*/ 2496 w 1305333"/>
              <a:gd name="connsiteY16-166" fmla="*/ 463106 h 1424419"/>
              <a:gd name="connsiteX17-167" fmla="*/ 2458 w 1305333"/>
              <a:gd name="connsiteY17-168" fmla="*/ 429563 h 1424419"/>
              <a:gd name="connsiteX18-169" fmla="*/ 75248 w 1305333"/>
              <a:gd name="connsiteY18-170" fmla="*/ 303202 h 1424419"/>
              <a:gd name="connsiteX19-171" fmla="*/ 103465 w 1305333"/>
              <a:gd name="connsiteY19-172" fmla="*/ 288252 h 1424419"/>
              <a:gd name="connsiteX20-173" fmla="*/ 541533 w 1305333"/>
              <a:gd name="connsiteY20-174" fmla="*/ 38110 h 1424419"/>
              <a:gd name="connsiteX21-175" fmla="*/ 653528 w 1305333"/>
              <a:gd name="connsiteY21-176" fmla="*/ 0 h 1424419"/>
              <a:gd name="connsiteX0-177" fmla="*/ 653528 w 1305333"/>
              <a:gd name="connsiteY0-178" fmla="*/ 0 h 1424419"/>
              <a:gd name="connsiteX1-179" fmla="*/ 757287 w 1305333"/>
              <a:gd name="connsiteY1-180" fmla="*/ 32444 h 1424419"/>
              <a:gd name="connsiteX2-181" fmla="*/ 1206876 w 1305333"/>
              <a:gd name="connsiteY2-182" fmla="*/ 284945 h 1424419"/>
              <a:gd name="connsiteX3-183" fmla="*/ 1233464 w 1305333"/>
              <a:gd name="connsiteY3-184" fmla="*/ 306775 h 1424419"/>
              <a:gd name="connsiteX4-185" fmla="*/ 1301712 w 1305333"/>
              <a:gd name="connsiteY4-186" fmla="*/ 442384 h 1424419"/>
              <a:gd name="connsiteX5-187" fmla="*/ 1303099 w 1305333"/>
              <a:gd name="connsiteY5-188" fmla="*/ 495558 h 1424419"/>
              <a:gd name="connsiteX6-189" fmla="*/ 1303099 w 1305333"/>
              <a:gd name="connsiteY6-190" fmla="*/ 952393 h 1424419"/>
              <a:gd name="connsiteX7-191" fmla="*/ 1305306 w 1305333"/>
              <a:gd name="connsiteY7-192" fmla="*/ 990115 h 1424419"/>
              <a:gd name="connsiteX8-193" fmla="*/ 1193590 w 1305333"/>
              <a:gd name="connsiteY8-194" fmla="*/ 1159518 h 1424419"/>
              <a:gd name="connsiteX9-195" fmla="*/ 1172881 w 1305333"/>
              <a:gd name="connsiteY9-196" fmla="*/ 1179342 h 1424419"/>
              <a:gd name="connsiteX10-197" fmla="*/ 792288 w 1305333"/>
              <a:gd name="connsiteY10-198" fmla="*/ 1385653 h 1424419"/>
              <a:gd name="connsiteX11-199" fmla="*/ 522686 w 1305333"/>
              <a:gd name="connsiteY11-200" fmla="*/ 1384922 h 1424419"/>
              <a:gd name="connsiteX12-201" fmla="*/ 80344 w 1305333"/>
              <a:gd name="connsiteY12-202" fmla="*/ 1139323 h 1424419"/>
              <a:gd name="connsiteX13-203" fmla="*/ 68397 w 1305333"/>
              <a:gd name="connsiteY13-204" fmla="*/ 1130059 h 1424419"/>
              <a:gd name="connsiteX14-205" fmla="*/ 667 w 1305333"/>
              <a:gd name="connsiteY14-206" fmla="*/ 999105 h 1424419"/>
              <a:gd name="connsiteX15-207" fmla="*/ 0 w 1305333"/>
              <a:gd name="connsiteY15-208" fmla="*/ 972364 h 1424419"/>
              <a:gd name="connsiteX16-209" fmla="*/ 2496 w 1305333"/>
              <a:gd name="connsiteY16-210" fmla="*/ 463106 h 1424419"/>
              <a:gd name="connsiteX17-211" fmla="*/ 2458 w 1305333"/>
              <a:gd name="connsiteY17-212" fmla="*/ 429563 h 1424419"/>
              <a:gd name="connsiteX18-213" fmla="*/ 75248 w 1305333"/>
              <a:gd name="connsiteY18-214" fmla="*/ 303202 h 1424419"/>
              <a:gd name="connsiteX19-215" fmla="*/ 103465 w 1305333"/>
              <a:gd name="connsiteY19-216" fmla="*/ 288252 h 1424419"/>
              <a:gd name="connsiteX20-217" fmla="*/ 541533 w 1305333"/>
              <a:gd name="connsiteY20-218" fmla="*/ 38110 h 1424419"/>
              <a:gd name="connsiteX21-219" fmla="*/ 653528 w 1305333"/>
              <a:gd name="connsiteY21-220" fmla="*/ 0 h 1424419"/>
              <a:gd name="connsiteX0-221" fmla="*/ 653528 w 1305333"/>
              <a:gd name="connsiteY0-222" fmla="*/ 0 h 1424419"/>
              <a:gd name="connsiteX1-223" fmla="*/ 757287 w 1305333"/>
              <a:gd name="connsiteY1-224" fmla="*/ 32444 h 1424419"/>
              <a:gd name="connsiteX2-225" fmla="*/ 1206876 w 1305333"/>
              <a:gd name="connsiteY2-226" fmla="*/ 284945 h 1424419"/>
              <a:gd name="connsiteX3-227" fmla="*/ 1233464 w 1305333"/>
              <a:gd name="connsiteY3-228" fmla="*/ 306775 h 1424419"/>
              <a:gd name="connsiteX4-229" fmla="*/ 1301712 w 1305333"/>
              <a:gd name="connsiteY4-230" fmla="*/ 442384 h 1424419"/>
              <a:gd name="connsiteX5-231" fmla="*/ 1303099 w 1305333"/>
              <a:gd name="connsiteY5-232" fmla="*/ 495558 h 1424419"/>
              <a:gd name="connsiteX6-233" fmla="*/ 1303099 w 1305333"/>
              <a:gd name="connsiteY6-234" fmla="*/ 952393 h 1424419"/>
              <a:gd name="connsiteX7-235" fmla="*/ 1305306 w 1305333"/>
              <a:gd name="connsiteY7-236" fmla="*/ 990115 h 1424419"/>
              <a:gd name="connsiteX8-237" fmla="*/ 1193590 w 1305333"/>
              <a:gd name="connsiteY8-238" fmla="*/ 1159518 h 1424419"/>
              <a:gd name="connsiteX9-239" fmla="*/ 1172881 w 1305333"/>
              <a:gd name="connsiteY9-240" fmla="*/ 1179342 h 1424419"/>
              <a:gd name="connsiteX10-241" fmla="*/ 792288 w 1305333"/>
              <a:gd name="connsiteY10-242" fmla="*/ 1385653 h 1424419"/>
              <a:gd name="connsiteX11-243" fmla="*/ 522686 w 1305333"/>
              <a:gd name="connsiteY11-244" fmla="*/ 1384922 h 1424419"/>
              <a:gd name="connsiteX12-245" fmla="*/ 80344 w 1305333"/>
              <a:gd name="connsiteY12-246" fmla="*/ 1139323 h 1424419"/>
              <a:gd name="connsiteX13-247" fmla="*/ 68397 w 1305333"/>
              <a:gd name="connsiteY13-248" fmla="*/ 1130059 h 1424419"/>
              <a:gd name="connsiteX14-249" fmla="*/ 667 w 1305333"/>
              <a:gd name="connsiteY14-250" fmla="*/ 999105 h 1424419"/>
              <a:gd name="connsiteX15-251" fmla="*/ 0 w 1305333"/>
              <a:gd name="connsiteY15-252" fmla="*/ 972364 h 1424419"/>
              <a:gd name="connsiteX16-253" fmla="*/ 2496 w 1305333"/>
              <a:gd name="connsiteY16-254" fmla="*/ 463106 h 1424419"/>
              <a:gd name="connsiteX17-255" fmla="*/ 2458 w 1305333"/>
              <a:gd name="connsiteY17-256" fmla="*/ 429563 h 1424419"/>
              <a:gd name="connsiteX18-257" fmla="*/ 75248 w 1305333"/>
              <a:gd name="connsiteY18-258" fmla="*/ 303202 h 1424419"/>
              <a:gd name="connsiteX19-259" fmla="*/ 103465 w 1305333"/>
              <a:gd name="connsiteY19-260" fmla="*/ 288252 h 1424419"/>
              <a:gd name="connsiteX20-261" fmla="*/ 541533 w 1305333"/>
              <a:gd name="connsiteY20-262" fmla="*/ 38110 h 1424419"/>
              <a:gd name="connsiteX21-263" fmla="*/ 653528 w 1305333"/>
              <a:gd name="connsiteY21-264" fmla="*/ 0 h 1424419"/>
              <a:gd name="connsiteX0-265" fmla="*/ 653528 w 1305333"/>
              <a:gd name="connsiteY0-266" fmla="*/ 0 h 1424419"/>
              <a:gd name="connsiteX1-267" fmla="*/ 757287 w 1305333"/>
              <a:gd name="connsiteY1-268" fmla="*/ 32444 h 1424419"/>
              <a:gd name="connsiteX2-269" fmla="*/ 1206876 w 1305333"/>
              <a:gd name="connsiteY2-270" fmla="*/ 284945 h 1424419"/>
              <a:gd name="connsiteX3-271" fmla="*/ 1233464 w 1305333"/>
              <a:gd name="connsiteY3-272" fmla="*/ 306775 h 1424419"/>
              <a:gd name="connsiteX4-273" fmla="*/ 1301712 w 1305333"/>
              <a:gd name="connsiteY4-274" fmla="*/ 442384 h 1424419"/>
              <a:gd name="connsiteX5-275" fmla="*/ 1303099 w 1305333"/>
              <a:gd name="connsiteY5-276" fmla="*/ 495558 h 1424419"/>
              <a:gd name="connsiteX6-277" fmla="*/ 1303099 w 1305333"/>
              <a:gd name="connsiteY6-278" fmla="*/ 952393 h 1424419"/>
              <a:gd name="connsiteX7-279" fmla="*/ 1305306 w 1305333"/>
              <a:gd name="connsiteY7-280" fmla="*/ 990115 h 1424419"/>
              <a:gd name="connsiteX8-281" fmla="*/ 1193590 w 1305333"/>
              <a:gd name="connsiteY8-282" fmla="*/ 1159518 h 1424419"/>
              <a:gd name="connsiteX9-283" fmla="*/ 1172881 w 1305333"/>
              <a:gd name="connsiteY9-284" fmla="*/ 1179342 h 1424419"/>
              <a:gd name="connsiteX10-285" fmla="*/ 792288 w 1305333"/>
              <a:gd name="connsiteY10-286" fmla="*/ 1385653 h 1424419"/>
              <a:gd name="connsiteX11-287" fmla="*/ 522686 w 1305333"/>
              <a:gd name="connsiteY11-288" fmla="*/ 1384922 h 1424419"/>
              <a:gd name="connsiteX12-289" fmla="*/ 80344 w 1305333"/>
              <a:gd name="connsiteY12-290" fmla="*/ 1139323 h 1424419"/>
              <a:gd name="connsiteX13-291" fmla="*/ 68397 w 1305333"/>
              <a:gd name="connsiteY13-292" fmla="*/ 1130059 h 1424419"/>
              <a:gd name="connsiteX14-293" fmla="*/ 667 w 1305333"/>
              <a:gd name="connsiteY14-294" fmla="*/ 999105 h 1424419"/>
              <a:gd name="connsiteX15-295" fmla="*/ 0 w 1305333"/>
              <a:gd name="connsiteY15-296" fmla="*/ 972364 h 1424419"/>
              <a:gd name="connsiteX16-297" fmla="*/ 2496 w 1305333"/>
              <a:gd name="connsiteY16-298" fmla="*/ 463106 h 1424419"/>
              <a:gd name="connsiteX17-299" fmla="*/ 2458 w 1305333"/>
              <a:gd name="connsiteY17-300" fmla="*/ 429563 h 1424419"/>
              <a:gd name="connsiteX18-301" fmla="*/ 75248 w 1305333"/>
              <a:gd name="connsiteY18-302" fmla="*/ 303202 h 1424419"/>
              <a:gd name="connsiteX19-303" fmla="*/ 103465 w 1305333"/>
              <a:gd name="connsiteY19-304" fmla="*/ 288252 h 1424419"/>
              <a:gd name="connsiteX20-305" fmla="*/ 541533 w 1305333"/>
              <a:gd name="connsiteY20-306" fmla="*/ 38110 h 1424419"/>
              <a:gd name="connsiteX21-307" fmla="*/ 653528 w 1305333"/>
              <a:gd name="connsiteY21-308" fmla="*/ 0 h 1424419"/>
              <a:gd name="connsiteX0-309" fmla="*/ 653528 w 1305333"/>
              <a:gd name="connsiteY0-310" fmla="*/ 0 h 1424419"/>
              <a:gd name="connsiteX1-311" fmla="*/ 757287 w 1305333"/>
              <a:gd name="connsiteY1-312" fmla="*/ 32444 h 1424419"/>
              <a:gd name="connsiteX2-313" fmla="*/ 1206876 w 1305333"/>
              <a:gd name="connsiteY2-314" fmla="*/ 284945 h 1424419"/>
              <a:gd name="connsiteX3-315" fmla="*/ 1233464 w 1305333"/>
              <a:gd name="connsiteY3-316" fmla="*/ 306775 h 1424419"/>
              <a:gd name="connsiteX4-317" fmla="*/ 1301712 w 1305333"/>
              <a:gd name="connsiteY4-318" fmla="*/ 442384 h 1424419"/>
              <a:gd name="connsiteX5-319" fmla="*/ 1303099 w 1305333"/>
              <a:gd name="connsiteY5-320" fmla="*/ 495558 h 1424419"/>
              <a:gd name="connsiteX6-321" fmla="*/ 1303099 w 1305333"/>
              <a:gd name="connsiteY6-322" fmla="*/ 952393 h 1424419"/>
              <a:gd name="connsiteX7-323" fmla="*/ 1305306 w 1305333"/>
              <a:gd name="connsiteY7-324" fmla="*/ 990115 h 1424419"/>
              <a:gd name="connsiteX8-325" fmla="*/ 1193590 w 1305333"/>
              <a:gd name="connsiteY8-326" fmla="*/ 1159518 h 1424419"/>
              <a:gd name="connsiteX9-327" fmla="*/ 1172881 w 1305333"/>
              <a:gd name="connsiteY9-328" fmla="*/ 1179342 h 1424419"/>
              <a:gd name="connsiteX10-329" fmla="*/ 792288 w 1305333"/>
              <a:gd name="connsiteY10-330" fmla="*/ 1385653 h 1424419"/>
              <a:gd name="connsiteX11-331" fmla="*/ 522686 w 1305333"/>
              <a:gd name="connsiteY11-332" fmla="*/ 1384922 h 1424419"/>
              <a:gd name="connsiteX12-333" fmla="*/ 80344 w 1305333"/>
              <a:gd name="connsiteY12-334" fmla="*/ 1139323 h 1424419"/>
              <a:gd name="connsiteX13-335" fmla="*/ 68397 w 1305333"/>
              <a:gd name="connsiteY13-336" fmla="*/ 1130059 h 1424419"/>
              <a:gd name="connsiteX14-337" fmla="*/ 667 w 1305333"/>
              <a:gd name="connsiteY14-338" fmla="*/ 999105 h 1424419"/>
              <a:gd name="connsiteX15-339" fmla="*/ 0 w 1305333"/>
              <a:gd name="connsiteY15-340" fmla="*/ 972364 h 1424419"/>
              <a:gd name="connsiteX16-341" fmla="*/ 2496 w 1305333"/>
              <a:gd name="connsiteY16-342" fmla="*/ 463106 h 1424419"/>
              <a:gd name="connsiteX17-343" fmla="*/ 2458 w 1305333"/>
              <a:gd name="connsiteY17-344" fmla="*/ 429563 h 1424419"/>
              <a:gd name="connsiteX18-345" fmla="*/ 75248 w 1305333"/>
              <a:gd name="connsiteY18-346" fmla="*/ 303202 h 1424419"/>
              <a:gd name="connsiteX19-347" fmla="*/ 103465 w 1305333"/>
              <a:gd name="connsiteY19-348" fmla="*/ 288252 h 1424419"/>
              <a:gd name="connsiteX20-349" fmla="*/ 541533 w 1305333"/>
              <a:gd name="connsiteY20-350" fmla="*/ 38110 h 1424419"/>
              <a:gd name="connsiteX21-351" fmla="*/ 653528 w 1305333"/>
              <a:gd name="connsiteY21-352" fmla="*/ 0 h 1424419"/>
              <a:gd name="connsiteX0-353" fmla="*/ 653528 w 1305333"/>
              <a:gd name="connsiteY0-354" fmla="*/ 0 h 1424419"/>
              <a:gd name="connsiteX1-355" fmla="*/ 757287 w 1305333"/>
              <a:gd name="connsiteY1-356" fmla="*/ 32444 h 1424419"/>
              <a:gd name="connsiteX2-357" fmla="*/ 1206876 w 1305333"/>
              <a:gd name="connsiteY2-358" fmla="*/ 284945 h 1424419"/>
              <a:gd name="connsiteX3-359" fmla="*/ 1233464 w 1305333"/>
              <a:gd name="connsiteY3-360" fmla="*/ 306775 h 1424419"/>
              <a:gd name="connsiteX4-361" fmla="*/ 1301712 w 1305333"/>
              <a:gd name="connsiteY4-362" fmla="*/ 442384 h 1424419"/>
              <a:gd name="connsiteX5-363" fmla="*/ 1303099 w 1305333"/>
              <a:gd name="connsiteY5-364" fmla="*/ 495558 h 1424419"/>
              <a:gd name="connsiteX6-365" fmla="*/ 1303099 w 1305333"/>
              <a:gd name="connsiteY6-366" fmla="*/ 952393 h 1424419"/>
              <a:gd name="connsiteX7-367" fmla="*/ 1305306 w 1305333"/>
              <a:gd name="connsiteY7-368" fmla="*/ 990115 h 1424419"/>
              <a:gd name="connsiteX8-369" fmla="*/ 1193590 w 1305333"/>
              <a:gd name="connsiteY8-370" fmla="*/ 1159518 h 1424419"/>
              <a:gd name="connsiteX9-371" fmla="*/ 1172881 w 1305333"/>
              <a:gd name="connsiteY9-372" fmla="*/ 1179342 h 1424419"/>
              <a:gd name="connsiteX10-373" fmla="*/ 792288 w 1305333"/>
              <a:gd name="connsiteY10-374" fmla="*/ 1385653 h 1424419"/>
              <a:gd name="connsiteX11-375" fmla="*/ 522686 w 1305333"/>
              <a:gd name="connsiteY11-376" fmla="*/ 1384922 h 1424419"/>
              <a:gd name="connsiteX12-377" fmla="*/ 80344 w 1305333"/>
              <a:gd name="connsiteY12-378" fmla="*/ 1139323 h 1424419"/>
              <a:gd name="connsiteX13-379" fmla="*/ 68397 w 1305333"/>
              <a:gd name="connsiteY13-380" fmla="*/ 1130059 h 1424419"/>
              <a:gd name="connsiteX14-381" fmla="*/ 667 w 1305333"/>
              <a:gd name="connsiteY14-382" fmla="*/ 999105 h 1424419"/>
              <a:gd name="connsiteX15-383" fmla="*/ 0 w 1305333"/>
              <a:gd name="connsiteY15-384" fmla="*/ 972364 h 1424419"/>
              <a:gd name="connsiteX16-385" fmla="*/ 2496 w 1305333"/>
              <a:gd name="connsiteY16-386" fmla="*/ 463106 h 1424419"/>
              <a:gd name="connsiteX17-387" fmla="*/ 2458 w 1305333"/>
              <a:gd name="connsiteY17-388" fmla="*/ 429563 h 1424419"/>
              <a:gd name="connsiteX18-389" fmla="*/ 75248 w 1305333"/>
              <a:gd name="connsiteY18-390" fmla="*/ 303202 h 1424419"/>
              <a:gd name="connsiteX19-391" fmla="*/ 106293 w 1305333"/>
              <a:gd name="connsiteY19-392" fmla="*/ 282597 h 1424419"/>
              <a:gd name="connsiteX20-393" fmla="*/ 541533 w 1305333"/>
              <a:gd name="connsiteY20-394" fmla="*/ 38110 h 1424419"/>
              <a:gd name="connsiteX21-395" fmla="*/ 653528 w 1305333"/>
              <a:gd name="connsiteY21-396" fmla="*/ 0 h 1424419"/>
              <a:gd name="connsiteX0-397" fmla="*/ 653528 w 1305333"/>
              <a:gd name="connsiteY0-398" fmla="*/ 0 h 1424419"/>
              <a:gd name="connsiteX1-399" fmla="*/ 757287 w 1305333"/>
              <a:gd name="connsiteY1-400" fmla="*/ 32444 h 1424419"/>
              <a:gd name="connsiteX2-401" fmla="*/ 1206876 w 1305333"/>
              <a:gd name="connsiteY2-402" fmla="*/ 284945 h 1424419"/>
              <a:gd name="connsiteX3-403" fmla="*/ 1237706 w 1305333"/>
              <a:gd name="connsiteY3-404" fmla="*/ 306775 h 1424419"/>
              <a:gd name="connsiteX4-405" fmla="*/ 1301712 w 1305333"/>
              <a:gd name="connsiteY4-406" fmla="*/ 442384 h 1424419"/>
              <a:gd name="connsiteX5-407" fmla="*/ 1303099 w 1305333"/>
              <a:gd name="connsiteY5-408" fmla="*/ 495558 h 1424419"/>
              <a:gd name="connsiteX6-409" fmla="*/ 1303099 w 1305333"/>
              <a:gd name="connsiteY6-410" fmla="*/ 952393 h 1424419"/>
              <a:gd name="connsiteX7-411" fmla="*/ 1305306 w 1305333"/>
              <a:gd name="connsiteY7-412" fmla="*/ 990115 h 1424419"/>
              <a:gd name="connsiteX8-413" fmla="*/ 1193590 w 1305333"/>
              <a:gd name="connsiteY8-414" fmla="*/ 1159518 h 1424419"/>
              <a:gd name="connsiteX9-415" fmla="*/ 1172881 w 1305333"/>
              <a:gd name="connsiteY9-416" fmla="*/ 1179342 h 1424419"/>
              <a:gd name="connsiteX10-417" fmla="*/ 792288 w 1305333"/>
              <a:gd name="connsiteY10-418" fmla="*/ 1385653 h 1424419"/>
              <a:gd name="connsiteX11-419" fmla="*/ 522686 w 1305333"/>
              <a:gd name="connsiteY11-420" fmla="*/ 1384922 h 1424419"/>
              <a:gd name="connsiteX12-421" fmla="*/ 80344 w 1305333"/>
              <a:gd name="connsiteY12-422" fmla="*/ 1139323 h 1424419"/>
              <a:gd name="connsiteX13-423" fmla="*/ 68397 w 1305333"/>
              <a:gd name="connsiteY13-424" fmla="*/ 1130059 h 1424419"/>
              <a:gd name="connsiteX14-425" fmla="*/ 667 w 1305333"/>
              <a:gd name="connsiteY14-426" fmla="*/ 999105 h 1424419"/>
              <a:gd name="connsiteX15-427" fmla="*/ 0 w 1305333"/>
              <a:gd name="connsiteY15-428" fmla="*/ 972364 h 1424419"/>
              <a:gd name="connsiteX16-429" fmla="*/ 2496 w 1305333"/>
              <a:gd name="connsiteY16-430" fmla="*/ 463106 h 1424419"/>
              <a:gd name="connsiteX17-431" fmla="*/ 2458 w 1305333"/>
              <a:gd name="connsiteY17-432" fmla="*/ 429563 h 1424419"/>
              <a:gd name="connsiteX18-433" fmla="*/ 75248 w 1305333"/>
              <a:gd name="connsiteY18-434" fmla="*/ 303202 h 1424419"/>
              <a:gd name="connsiteX19-435" fmla="*/ 106293 w 1305333"/>
              <a:gd name="connsiteY19-436" fmla="*/ 282597 h 1424419"/>
              <a:gd name="connsiteX20-437" fmla="*/ 541533 w 1305333"/>
              <a:gd name="connsiteY20-438" fmla="*/ 38110 h 1424419"/>
              <a:gd name="connsiteX21-439" fmla="*/ 653528 w 1305333"/>
              <a:gd name="connsiteY21-440" fmla="*/ 0 h 1424419"/>
              <a:gd name="connsiteX0-441" fmla="*/ 653528 w 1305333"/>
              <a:gd name="connsiteY0-442" fmla="*/ 0 h 1424419"/>
              <a:gd name="connsiteX1-443" fmla="*/ 757287 w 1305333"/>
              <a:gd name="connsiteY1-444" fmla="*/ 32444 h 1424419"/>
              <a:gd name="connsiteX2-445" fmla="*/ 1206876 w 1305333"/>
              <a:gd name="connsiteY2-446" fmla="*/ 284945 h 1424419"/>
              <a:gd name="connsiteX3-447" fmla="*/ 1237706 w 1305333"/>
              <a:gd name="connsiteY3-448" fmla="*/ 306775 h 1424419"/>
              <a:gd name="connsiteX4-449" fmla="*/ 1301712 w 1305333"/>
              <a:gd name="connsiteY4-450" fmla="*/ 442384 h 1424419"/>
              <a:gd name="connsiteX5-451" fmla="*/ 1303099 w 1305333"/>
              <a:gd name="connsiteY5-452" fmla="*/ 495558 h 1424419"/>
              <a:gd name="connsiteX6-453" fmla="*/ 1303099 w 1305333"/>
              <a:gd name="connsiteY6-454" fmla="*/ 952393 h 1424419"/>
              <a:gd name="connsiteX7-455" fmla="*/ 1305306 w 1305333"/>
              <a:gd name="connsiteY7-456" fmla="*/ 990115 h 1424419"/>
              <a:gd name="connsiteX8-457" fmla="*/ 1211970 w 1305333"/>
              <a:gd name="connsiteY8-458" fmla="*/ 1149621 h 1424419"/>
              <a:gd name="connsiteX9-459" fmla="*/ 1172881 w 1305333"/>
              <a:gd name="connsiteY9-460" fmla="*/ 1179342 h 1424419"/>
              <a:gd name="connsiteX10-461" fmla="*/ 792288 w 1305333"/>
              <a:gd name="connsiteY10-462" fmla="*/ 1385653 h 1424419"/>
              <a:gd name="connsiteX11-463" fmla="*/ 522686 w 1305333"/>
              <a:gd name="connsiteY11-464" fmla="*/ 1384922 h 1424419"/>
              <a:gd name="connsiteX12-465" fmla="*/ 80344 w 1305333"/>
              <a:gd name="connsiteY12-466" fmla="*/ 1139323 h 1424419"/>
              <a:gd name="connsiteX13-467" fmla="*/ 68397 w 1305333"/>
              <a:gd name="connsiteY13-468" fmla="*/ 1130059 h 1424419"/>
              <a:gd name="connsiteX14-469" fmla="*/ 667 w 1305333"/>
              <a:gd name="connsiteY14-470" fmla="*/ 999105 h 1424419"/>
              <a:gd name="connsiteX15-471" fmla="*/ 0 w 1305333"/>
              <a:gd name="connsiteY15-472" fmla="*/ 972364 h 1424419"/>
              <a:gd name="connsiteX16-473" fmla="*/ 2496 w 1305333"/>
              <a:gd name="connsiteY16-474" fmla="*/ 463106 h 1424419"/>
              <a:gd name="connsiteX17-475" fmla="*/ 2458 w 1305333"/>
              <a:gd name="connsiteY17-476" fmla="*/ 429563 h 1424419"/>
              <a:gd name="connsiteX18-477" fmla="*/ 75248 w 1305333"/>
              <a:gd name="connsiteY18-478" fmla="*/ 303202 h 1424419"/>
              <a:gd name="connsiteX19-479" fmla="*/ 106293 w 1305333"/>
              <a:gd name="connsiteY19-480" fmla="*/ 282597 h 1424419"/>
              <a:gd name="connsiteX20-481" fmla="*/ 541533 w 1305333"/>
              <a:gd name="connsiteY20-482" fmla="*/ 38110 h 1424419"/>
              <a:gd name="connsiteX21-483" fmla="*/ 653528 w 1305333"/>
              <a:gd name="connsiteY21-484" fmla="*/ 0 h 1424419"/>
              <a:gd name="connsiteX0-485" fmla="*/ 653528 w 1305333"/>
              <a:gd name="connsiteY0-486" fmla="*/ 0 h 1424419"/>
              <a:gd name="connsiteX1-487" fmla="*/ 757287 w 1305333"/>
              <a:gd name="connsiteY1-488" fmla="*/ 32444 h 1424419"/>
              <a:gd name="connsiteX2-489" fmla="*/ 1206876 w 1305333"/>
              <a:gd name="connsiteY2-490" fmla="*/ 284945 h 1424419"/>
              <a:gd name="connsiteX3-491" fmla="*/ 1237706 w 1305333"/>
              <a:gd name="connsiteY3-492" fmla="*/ 306775 h 1424419"/>
              <a:gd name="connsiteX4-493" fmla="*/ 1301712 w 1305333"/>
              <a:gd name="connsiteY4-494" fmla="*/ 442384 h 1424419"/>
              <a:gd name="connsiteX5-495" fmla="*/ 1303099 w 1305333"/>
              <a:gd name="connsiteY5-496" fmla="*/ 495558 h 1424419"/>
              <a:gd name="connsiteX6-497" fmla="*/ 1303099 w 1305333"/>
              <a:gd name="connsiteY6-498" fmla="*/ 952393 h 1424419"/>
              <a:gd name="connsiteX7-499" fmla="*/ 1305306 w 1305333"/>
              <a:gd name="connsiteY7-500" fmla="*/ 990115 h 1424419"/>
              <a:gd name="connsiteX8-501" fmla="*/ 1236006 w 1305333"/>
              <a:gd name="connsiteY8-502" fmla="*/ 1160932 h 1424419"/>
              <a:gd name="connsiteX9-503" fmla="*/ 1172881 w 1305333"/>
              <a:gd name="connsiteY9-504" fmla="*/ 1179342 h 1424419"/>
              <a:gd name="connsiteX10-505" fmla="*/ 792288 w 1305333"/>
              <a:gd name="connsiteY10-506" fmla="*/ 1385653 h 1424419"/>
              <a:gd name="connsiteX11-507" fmla="*/ 522686 w 1305333"/>
              <a:gd name="connsiteY11-508" fmla="*/ 1384922 h 1424419"/>
              <a:gd name="connsiteX12-509" fmla="*/ 80344 w 1305333"/>
              <a:gd name="connsiteY12-510" fmla="*/ 1139323 h 1424419"/>
              <a:gd name="connsiteX13-511" fmla="*/ 68397 w 1305333"/>
              <a:gd name="connsiteY13-512" fmla="*/ 1130059 h 1424419"/>
              <a:gd name="connsiteX14-513" fmla="*/ 667 w 1305333"/>
              <a:gd name="connsiteY14-514" fmla="*/ 999105 h 1424419"/>
              <a:gd name="connsiteX15-515" fmla="*/ 0 w 1305333"/>
              <a:gd name="connsiteY15-516" fmla="*/ 972364 h 1424419"/>
              <a:gd name="connsiteX16-517" fmla="*/ 2496 w 1305333"/>
              <a:gd name="connsiteY16-518" fmla="*/ 463106 h 1424419"/>
              <a:gd name="connsiteX17-519" fmla="*/ 2458 w 1305333"/>
              <a:gd name="connsiteY17-520" fmla="*/ 429563 h 1424419"/>
              <a:gd name="connsiteX18-521" fmla="*/ 75248 w 1305333"/>
              <a:gd name="connsiteY18-522" fmla="*/ 303202 h 1424419"/>
              <a:gd name="connsiteX19-523" fmla="*/ 106293 w 1305333"/>
              <a:gd name="connsiteY19-524" fmla="*/ 282597 h 1424419"/>
              <a:gd name="connsiteX20-525" fmla="*/ 541533 w 1305333"/>
              <a:gd name="connsiteY20-526" fmla="*/ 38110 h 1424419"/>
              <a:gd name="connsiteX21-527" fmla="*/ 653528 w 1305333"/>
              <a:gd name="connsiteY21-528" fmla="*/ 0 h 1424419"/>
              <a:gd name="connsiteX0-529" fmla="*/ 653528 w 1313169"/>
              <a:gd name="connsiteY0-530" fmla="*/ 0 h 1424419"/>
              <a:gd name="connsiteX1-531" fmla="*/ 757287 w 1313169"/>
              <a:gd name="connsiteY1-532" fmla="*/ 32444 h 1424419"/>
              <a:gd name="connsiteX2-533" fmla="*/ 1206876 w 1313169"/>
              <a:gd name="connsiteY2-534" fmla="*/ 284945 h 1424419"/>
              <a:gd name="connsiteX3-535" fmla="*/ 1237706 w 1313169"/>
              <a:gd name="connsiteY3-536" fmla="*/ 306775 h 1424419"/>
              <a:gd name="connsiteX4-537" fmla="*/ 1301712 w 1313169"/>
              <a:gd name="connsiteY4-538" fmla="*/ 442384 h 1424419"/>
              <a:gd name="connsiteX5-539" fmla="*/ 1303099 w 1313169"/>
              <a:gd name="connsiteY5-540" fmla="*/ 495558 h 1424419"/>
              <a:gd name="connsiteX6-541" fmla="*/ 1303099 w 1313169"/>
              <a:gd name="connsiteY6-542" fmla="*/ 952393 h 1424419"/>
              <a:gd name="connsiteX7-543" fmla="*/ 1305306 w 1313169"/>
              <a:gd name="connsiteY7-544" fmla="*/ 990115 h 1424419"/>
              <a:gd name="connsiteX8-545" fmla="*/ 1271352 w 1313169"/>
              <a:gd name="connsiteY8-546" fmla="*/ 1142552 h 1424419"/>
              <a:gd name="connsiteX9-547" fmla="*/ 1172881 w 1313169"/>
              <a:gd name="connsiteY9-548" fmla="*/ 1179342 h 1424419"/>
              <a:gd name="connsiteX10-549" fmla="*/ 792288 w 1313169"/>
              <a:gd name="connsiteY10-550" fmla="*/ 1385653 h 1424419"/>
              <a:gd name="connsiteX11-551" fmla="*/ 522686 w 1313169"/>
              <a:gd name="connsiteY11-552" fmla="*/ 1384922 h 1424419"/>
              <a:gd name="connsiteX12-553" fmla="*/ 80344 w 1313169"/>
              <a:gd name="connsiteY12-554" fmla="*/ 1139323 h 1424419"/>
              <a:gd name="connsiteX13-555" fmla="*/ 68397 w 1313169"/>
              <a:gd name="connsiteY13-556" fmla="*/ 1130059 h 1424419"/>
              <a:gd name="connsiteX14-557" fmla="*/ 667 w 1313169"/>
              <a:gd name="connsiteY14-558" fmla="*/ 999105 h 1424419"/>
              <a:gd name="connsiteX15-559" fmla="*/ 0 w 1313169"/>
              <a:gd name="connsiteY15-560" fmla="*/ 972364 h 1424419"/>
              <a:gd name="connsiteX16-561" fmla="*/ 2496 w 1313169"/>
              <a:gd name="connsiteY16-562" fmla="*/ 463106 h 1424419"/>
              <a:gd name="connsiteX17-563" fmla="*/ 2458 w 1313169"/>
              <a:gd name="connsiteY17-564" fmla="*/ 429563 h 1424419"/>
              <a:gd name="connsiteX18-565" fmla="*/ 75248 w 1313169"/>
              <a:gd name="connsiteY18-566" fmla="*/ 303202 h 1424419"/>
              <a:gd name="connsiteX19-567" fmla="*/ 106293 w 1313169"/>
              <a:gd name="connsiteY19-568" fmla="*/ 282597 h 1424419"/>
              <a:gd name="connsiteX20-569" fmla="*/ 541533 w 1313169"/>
              <a:gd name="connsiteY20-570" fmla="*/ 38110 h 1424419"/>
              <a:gd name="connsiteX21-571" fmla="*/ 653528 w 1313169"/>
              <a:gd name="connsiteY21-572" fmla="*/ 0 h 1424419"/>
              <a:gd name="connsiteX0-573" fmla="*/ 653528 w 1306267"/>
              <a:gd name="connsiteY0-574" fmla="*/ 0 h 1424419"/>
              <a:gd name="connsiteX1-575" fmla="*/ 757287 w 1306267"/>
              <a:gd name="connsiteY1-576" fmla="*/ 32444 h 1424419"/>
              <a:gd name="connsiteX2-577" fmla="*/ 1206876 w 1306267"/>
              <a:gd name="connsiteY2-578" fmla="*/ 284945 h 1424419"/>
              <a:gd name="connsiteX3-579" fmla="*/ 1237706 w 1306267"/>
              <a:gd name="connsiteY3-580" fmla="*/ 306775 h 1424419"/>
              <a:gd name="connsiteX4-581" fmla="*/ 1301712 w 1306267"/>
              <a:gd name="connsiteY4-582" fmla="*/ 442384 h 1424419"/>
              <a:gd name="connsiteX5-583" fmla="*/ 1303099 w 1306267"/>
              <a:gd name="connsiteY5-584" fmla="*/ 495558 h 1424419"/>
              <a:gd name="connsiteX6-585" fmla="*/ 1303099 w 1306267"/>
              <a:gd name="connsiteY6-586" fmla="*/ 952393 h 1424419"/>
              <a:gd name="connsiteX7-587" fmla="*/ 1305306 w 1306267"/>
              <a:gd name="connsiteY7-588" fmla="*/ 990115 h 1424419"/>
              <a:gd name="connsiteX8-589" fmla="*/ 1255800 w 1306267"/>
              <a:gd name="connsiteY8-590" fmla="*/ 1142552 h 1424419"/>
              <a:gd name="connsiteX9-591" fmla="*/ 1172881 w 1306267"/>
              <a:gd name="connsiteY9-592" fmla="*/ 1179342 h 1424419"/>
              <a:gd name="connsiteX10-593" fmla="*/ 792288 w 1306267"/>
              <a:gd name="connsiteY10-594" fmla="*/ 1385653 h 1424419"/>
              <a:gd name="connsiteX11-595" fmla="*/ 522686 w 1306267"/>
              <a:gd name="connsiteY11-596" fmla="*/ 1384922 h 1424419"/>
              <a:gd name="connsiteX12-597" fmla="*/ 80344 w 1306267"/>
              <a:gd name="connsiteY12-598" fmla="*/ 1139323 h 1424419"/>
              <a:gd name="connsiteX13-599" fmla="*/ 68397 w 1306267"/>
              <a:gd name="connsiteY13-600" fmla="*/ 1130059 h 1424419"/>
              <a:gd name="connsiteX14-601" fmla="*/ 667 w 1306267"/>
              <a:gd name="connsiteY14-602" fmla="*/ 999105 h 1424419"/>
              <a:gd name="connsiteX15-603" fmla="*/ 0 w 1306267"/>
              <a:gd name="connsiteY15-604" fmla="*/ 972364 h 1424419"/>
              <a:gd name="connsiteX16-605" fmla="*/ 2496 w 1306267"/>
              <a:gd name="connsiteY16-606" fmla="*/ 463106 h 1424419"/>
              <a:gd name="connsiteX17-607" fmla="*/ 2458 w 1306267"/>
              <a:gd name="connsiteY17-608" fmla="*/ 429563 h 1424419"/>
              <a:gd name="connsiteX18-609" fmla="*/ 75248 w 1306267"/>
              <a:gd name="connsiteY18-610" fmla="*/ 303202 h 1424419"/>
              <a:gd name="connsiteX19-611" fmla="*/ 106293 w 1306267"/>
              <a:gd name="connsiteY19-612" fmla="*/ 282597 h 1424419"/>
              <a:gd name="connsiteX20-613" fmla="*/ 541533 w 1306267"/>
              <a:gd name="connsiteY20-614" fmla="*/ 38110 h 1424419"/>
              <a:gd name="connsiteX21-615" fmla="*/ 653528 w 1306267"/>
              <a:gd name="connsiteY21-616" fmla="*/ 0 h 1424419"/>
              <a:gd name="connsiteX0-617" fmla="*/ 653528 w 1306267"/>
              <a:gd name="connsiteY0-618" fmla="*/ 0 h 1424419"/>
              <a:gd name="connsiteX1-619" fmla="*/ 757287 w 1306267"/>
              <a:gd name="connsiteY1-620" fmla="*/ 32444 h 1424419"/>
              <a:gd name="connsiteX2-621" fmla="*/ 1206876 w 1306267"/>
              <a:gd name="connsiteY2-622" fmla="*/ 284945 h 1424419"/>
              <a:gd name="connsiteX3-623" fmla="*/ 1237706 w 1306267"/>
              <a:gd name="connsiteY3-624" fmla="*/ 306775 h 1424419"/>
              <a:gd name="connsiteX4-625" fmla="*/ 1301712 w 1306267"/>
              <a:gd name="connsiteY4-626" fmla="*/ 442384 h 1424419"/>
              <a:gd name="connsiteX5-627" fmla="*/ 1303099 w 1306267"/>
              <a:gd name="connsiteY5-628" fmla="*/ 495558 h 1424419"/>
              <a:gd name="connsiteX6-629" fmla="*/ 1303099 w 1306267"/>
              <a:gd name="connsiteY6-630" fmla="*/ 952393 h 1424419"/>
              <a:gd name="connsiteX7-631" fmla="*/ 1305306 w 1306267"/>
              <a:gd name="connsiteY7-632" fmla="*/ 990115 h 1424419"/>
              <a:gd name="connsiteX8-633" fmla="*/ 1255800 w 1306267"/>
              <a:gd name="connsiteY8-634" fmla="*/ 1142552 h 1424419"/>
              <a:gd name="connsiteX9-635" fmla="*/ 1172881 w 1306267"/>
              <a:gd name="connsiteY9-636" fmla="*/ 1179342 h 1424419"/>
              <a:gd name="connsiteX10-637" fmla="*/ 792288 w 1306267"/>
              <a:gd name="connsiteY10-638" fmla="*/ 1385653 h 1424419"/>
              <a:gd name="connsiteX11-639" fmla="*/ 522686 w 1306267"/>
              <a:gd name="connsiteY11-640" fmla="*/ 1384922 h 1424419"/>
              <a:gd name="connsiteX12-641" fmla="*/ 80344 w 1306267"/>
              <a:gd name="connsiteY12-642" fmla="*/ 1139323 h 1424419"/>
              <a:gd name="connsiteX13-643" fmla="*/ 61328 w 1306267"/>
              <a:gd name="connsiteY13-644" fmla="*/ 1127231 h 1424419"/>
              <a:gd name="connsiteX14-645" fmla="*/ 667 w 1306267"/>
              <a:gd name="connsiteY14-646" fmla="*/ 999105 h 1424419"/>
              <a:gd name="connsiteX15-647" fmla="*/ 0 w 1306267"/>
              <a:gd name="connsiteY15-648" fmla="*/ 972364 h 1424419"/>
              <a:gd name="connsiteX16-649" fmla="*/ 2496 w 1306267"/>
              <a:gd name="connsiteY16-650" fmla="*/ 463106 h 1424419"/>
              <a:gd name="connsiteX17-651" fmla="*/ 2458 w 1306267"/>
              <a:gd name="connsiteY17-652" fmla="*/ 429563 h 1424419"/>
              <a:gd name="connsiteX18-653" fmla="*/ 75248 w 1306267"/>
              <a:gd name="connsiteY18-654" fmla="*/ 303202 h 1424419"/>
              <a:gd name="connsiteX19-655" fmla="*/ 106293 w 1306267"/>
              <a:gd name="connsiteY19-656" fmla="*/ 282597 h 1424419"/>
              <a:gd name="connsiteX20-657" fmla="*/ 541533 w 1306267"/>
              <a:gd name="connsiteY20-658" fmla="*/ 38110 h 1424419"/>
              <a:gd name="connsiteX21-659" fmla="*/ 653528 w 1306267"/>
              <a:gd name="connsiteY21-660" fmla="*/ 0 h 1424419"/>
              <a:gd name="connsiteX0-661" fmla="*/ 653528 w 1306267"/>
              <a:gd name="connsiteY0-662" fmla="*/ 0 h 1424419"/>
              <a:gd name="connsiteX1-663" fmla="*/ 757287 w 1306267"/>
              <a:gd name="connsiteY1-664" fmla="*/ 32444 h 1424419"/>
              <a:gd name="connsiteX2-665" fmla="*/ 1206876 w 1306267"/>
              <a:gd name="connsiteY2-666" fmla="*/ 284945 h 1424419"/>
              <a:gd name="connsiteX3-667" fmla="*/ 1237706 w 1306267"/>
              <a:gd name="connsiteY3-668" fmla="*/ 306775 h 1424419"/>
              <a:gd name="connsiteX4-669" fmla="*/ 1301712 w 1306267"/>
              <a:gd name="connsiteY4-670" fmla="*/ 442384 h 1424419"/>
              <a:gd name="connsiteX5-671" fmla="*/ 1303099 w 1306267"/>
              <a:gd name="connsiteY5-672" fmla="*/ 495558 h 1424419"/>
              <a:gd name="connsiteX6-673" fmla="*/ 1303099 w 1306267"/>
              <a:gd name="connsiteY6-674" fmla="*/ 952393 h 1424419"/>
              <a:gd name="connsiteX7-675" fmla="*/ 1305306 w 1306267"/>
              <a:gd name="connsiteY7-676" fmla="*/ 990115 h 1424419"/>
              <a:gd name="connsiteX8-677" fmla="*/ 1255800 w 1306267"/>
              <a:gd name="connsiteY8-678" fmla="*/ 1142552 h 1424419"/>
              <a:gd name="connsiteX9-679" fmla="*/ 1172881 w 1306267"/>
              <a:gd name="connsiteY9-680" fmla="*/ 1179342 h 1424419"/>
              <a:gd name="connsiteX10-681" fmla="*/ 792288 w 1306267"/>
              <a:gd name="connsiteY10-682" fmla="*/ 1385653 h 1424419"/>
              <a:gd name="connsiteX11-683" fmla="*/ 522686 w 1306267"/>
              <a:gd name="connsiteY11-684" fmla="*/ 1384922 h 1424419"/>
              <a:gd name="connsiteX12-685" fmla="*/ 80344 w 1306267"/>
              <a:gd name="connsiteY12-686" fmla="*/ 1139323 h 1424419"/>
              <a:gd name="connsiteX13-687" fmla="*/ 61328 w 1306267"/>
              <a:gd name="connsiteY13-688" fmla="*/ 1127231 h 1424419"/>
              <a:gd name="connsiteX14-689" fmla="*/ 667 w 1306267"/>
              <a:gd name="connsiteY14-690" fmla="*/ 999105 h 1424419"/>
              <a:gd name="connsiteX15-691" fmla="*/ 0 w 1306267"/>
              <a:gd name="connsiteY15-692" fmla="*/ 972364 h 1424419"/>
              <a:gd name="connsiteX16-693" fmla="*/ 2496 w 1306267"/>
              <a:gd name="connsiteY16-694" fmla="*/ 463106 h 1424419"/>
              <a:gd name="connsiteX17-695" fmla="*/ 2458 w 1306267"/>
              <a:gd name="connsiteY17-696" fmla="*/ 429563 h 1424419"/>
              <a:gd name="connsiteX18-697" fmla="*/ 75248 w 1306267"/>
              <a:gd name="connsiteY18-698" fmla="*/ 303202 h 1424419"/>
              <a:gd name="connsiteX19-699" fmla="*/ 106293 w 1306267"/>
              <a:gd name="connsiteY19-700" fmla="*/ 282597 h 1424419"/>
              <a:gd name="connsiteX20-701" fmla="*/ 541533 w 1306267"/>
              <a:gd name="connsiteY20-702" fmla="*/ 38110 h 1424419"/>
              <a:gd name="connsiteX21-703" fmla="*/ 653528 w 1306267"/>
              <a:gd name="connsiteY21-704" fmla="*/ 0 h 1424419"/>
              <a:gd name="connsiteX0-705" fmla="*/ 653528 w 1306267"/>
              <a:gd name="connsiteY0-706" fmla="*/ 0 h 1424419"/>
              <a:gd name="connsiteX1-707" fmla="*/ 757287 w 1306267"/>
              <a:gd name="connsiteY1-708" fmla="*/ 32444 h 1424419"/>
              <a:gd name="connsiteX2-709" fmla="*/ 1206876 w 1306267"/>
              <a:gd name="connsiteY2-710" fmla="*/ 284945 h 1424419"/>
              <a:gd name="connsiteX3-711" fmla="*/ 1237706 w 1306267"/>
              <a:gd name="connsiteY3-712" fmla="*/ 306775 h 1424419"/>
              <a:gd name="connsiteX4-713" fmla="*/ 1301712 w 1306267"/>
              <a:gd name="connsiteY4-714" fmla="*/ 442384 h 1424419"/>
              <a:gd name="connsiteX5-715" fmla="*/ 1303099 w 1306267"/>
              <a:gd name="connsiteY5-716" fmla="*/ 495558 h 1424419"/>
              <a:gd name="connsiteX6-717" fmla="*/ 1303099 w 1306267"/>
              <a:gd name="connsiteY6-718" fmla="*/ 952393 h 1424419"/>
              <a:gd name="connsiteX7-719" fmla="*/ 1305306 w 1306267"/>
              <a:gd name="connsiteY7-720" fmla="*/ 990115 h 1424419"/>
              <a:gd name="connsiteX8-721" fmla="*/ 1255800 w 1306267"/>
              <a:gd name="connsiteY8-722" fmla="*/ 1142552 h 1424419"/>
              <a:gd name="connsiteX9-723" fmla="*/ 1172881 w 1306267"/>
              <a:gd name="connsiteY9-724" fmla="*/ 1179342 h 1424419"/>
              <a:gd name="connsiteX10-725" fmla="*/ 792288 w 1306267"/>
              <a:gd name="connsiteY10-726" fmla="*/ 1385653 h 1424419"/>
              <a:gd name="connsiteX11-727" fmla="*/ 522686 w 1306267"/>
              <a:gd name="connsiteY11-728" fmla="*/ 1384922 h 1424419"/>
              <a:gd name="connsiteX12-729" fmla="*/ 90241 w 1306267"/>
              <a:gd name="connsiteY12-730" fmla="*/ 1150634 h 1424419"/>
              <a:gd name="connsiteX13-731" fmla="*/ 61328 w 1306267"/>
              <a:gd name="connsiteY13-732" fmla="*/ 1127231 h 1424419"/>
              <a:gd name="connsiteX14-733" fmla="*/ 667 w 1306267"/>
              <a:gd name="connsiteY14-734" fmla="*/ 999105 h 1424419"/>
              <a:gd name="connsiteX15-735" fmla="*/ 0 w 1306267"/>
              <a:gd name="connsiteY15-736" fmla="*/ 972364 h 1424419"/>
              <a:gd name="connsiteX16-737" fmla="*/ 2496 w 1306267"/>
              <a:gd name="connsiteY16-738" fmla="*/ 463106 h 1424419"/>
              <a:gd name="connsiteX17-739" fmla="*/ 2458 w 1306267"/>
              <a:gd name="connsiteY17-740" fmla="*/ 429563 h 1424419"/>
              <a:gd name="connsiteX18-741" fmla="*/ 75248 w 1306267"/>
              <a:gd name="connsiteY18-742" fmla="*/ 303202 h 1424419"/>
              <a:gd name="connsiteX19-743" fmla="*/ 106293 w 1306267"/>
              <a:gd name="connsiteY19-744" fmla="*/ 282597 h 1424419"/>
              <a:gd name="connsiteX20-745" fmla="*/ 541533 w 1306267"/>
              <a:gd name="connsiteY20-746" fmla="*/ 38110 h 1424419"/>
              <a:gd name="connsiteX21-747" fmla="*/ 653528 w 1306267"/>
              <a:gd name="connsiteY21-748" fmla="*/ 0 h 1424419"/>
              <a:gd name="connsiteX0-749" fmla="*/ 653528 w 1306267"/>
              <a:gd name="connsiteY0-750" fmla="*/ 0 h 1424419"/>
              <a:gd name="connsiteX1-751" fmla="*/ 757287 w 1306267"/>
              <a:gd name="connsiteY1-752" fmla="*/ 32444 h 1424419"/>
              <a:gd name="connsiteX2-753" fmla="*/ 1206876 w 1306267"/>
              <a:gd name="connsiteY2-754" fmla="*/ 284945 h 1424419"/>
              <a:gd name="connsiteX3-755" fmla="*/ 1237706 w 1306267"/>
              <a:gd name="connsiteY3-756" fmla="*/ 306775 h 1424419"/>
              <a:gd name="connsiteX4-757" fmla="*/ 1301712 w 1306267"/>
              <a:gd name="connsiteY4-758" fmla="*/ 442384 h 1424419"/>
              <a:gd name="connsiteX5-759" fmla="*/ 1303099 w 1306267"/>
              <a:gd name="connsiteY5-760" fmla="*/ 495558 h 1424419"/>
              <a:gd name="connsiteX6-761" fmla="*/ 1303099 w 1306267"/>
              <a:gd name="connsiteY6-762" fmla="*/ 952393 h 1424419"/>
              <a:gd name="connsiteX7-763" fmla="*/ 1305306 w 1306267"/>
              <a:gd name="connsiteY7-764" fmla="*/ 990115 h 1424419"/>
              <a:gd name="connsiteX8-765" fmla="*/ 1255800 w 1306267"/>
              <a:gd name="connsiteY8-766" fmla="*/ 1142552 h 1424419"/>
              <a:gd name="connsiteX9-767" fmla="*/ 1172881 w 1306267"/>
              <a:gd name="connsiteY9-768" fmla="*/ 1179342 h 1424419"/>
              <a:gd name="connsiteX10-769" fmla="*/ 792288 w 1306267"/>
              <a:gd name="connsiteY10-770" fmla="*/ 1385653 h 1424419"/>
              <a:gd name="connsiteX11-771" fmla="*/ 522686 w 1306267"/>
              <a:gd name="connsiteY11-772" fmla="*/ 1384922 h 1424419"/>
              <a:gd name="connsiteX12-773" fmla="*/ 90241 w 1306267"/>
              <a:gd name="connsiteY12-774" fmla="*/ 1150634 h 1424419"/>
              <a:gd name="connsiteX13-775" fmla="*/ 61328 w 1306267"/>
              <a:gd name="connsiteY13-776" fmla="*/ 1127231 h 1424419"/>
              <a:gd name="connsiteX14-777" fmla="*/ 667 w 1306267"/>
              <a:gd name="connsiteY14-778" fmla="*/ 999105 h 1424419"/>
              <a:gd name="connsiteX15-779" fmla="*/ 0 w 1306267"/>
              <a:gd name="connsiteY15-780" fmla="*/ 972364 h 1424419"/>
              <a:gd name="connsiteX16-781" fmla="*/ 2496 w 1306267"/>
              <a:gd name="connsiteY16-782" fmla="*/ 463106 h 1424419"/>
              <a:gd name="connsiteX17-783" fmla="*/ 2458 w 1306267"/>
              <a:gd name="connsiteY17-784" fmla="*/ 429563 h 1424419"/>
              <a:gd name="connsiteX18-785" fmla="*/ 75248 w 1306267"/>
              <a:gd name="connsiteY18-786" fmla="*/ 303202 h 1424419"/>
              <a:gd name="connsiteX19-787" fmla="*/ 106293 w 1306267"/>
              <a:gd name="connsiteY19-788" fmla="*/ 282597 h 1424419"/>
              <a:gd name="connsiteX20-789" fmla="*/ 541533 w 1306267"/>
              <a:gd name="connsiteY20-790" fmla="*/ 38110 h 1424419"/>
              <a:gd name="connsiteX21-791" fmla="*/ 653528 w 1306267"/>
              <a:gd name="connsiteY21-792" fmla="*/ 0 h 1424419"/>
              <a:gd name="connsiteX0-793" fmla="*/ 653528 w 1306267"/>
              <a:gd name="connsiteY0-794" fmla="*/ 0 h 1424419"/>
              <a:gd name="connsiteX1-795" fmla="*/ 757287 w 1306267"/>
              <a:gd name="connsiteY1-796" fmla="*/ 32444 h 1424419"/>
              <a:gd name="connsiteX2-797" fmla="*/ 1206876 w 1306267"/>
              <a:gd name="connsiteY2-798" fmla="*/ 284945 h 1424419"/>
              <a:gd name="connsiteX3-799" fmla="*/ 1237706 w 1306267"/>
              <a:gd name="connsiteY3-800" fmla="*/ 306775 h 1424419"/>
              <a:gd name="connsiteX4-801" fmla="*/ 1301712 w 1306267"/>
              <a:gd name="connsiteY4-802" fmla="*/ 442384 h 1424419"/>
              <a:gd name="connsiteX5-803" fmla="*/ 1303099 w 1306267"/>
              <a:gd name="connsiteY5-804" fmla="*/ 495558 h 1424419"/>
              <a:gd name="connsiteX6-805" fmla="*/ 1303099 w 1306267"/>
              <a:gd name="connsiteY6-806" fmla="*/ 952393 h 1424419"/>
              <a:gd name="connsiteX7-807" fmla="*/ 1305306 w 1306267"/>
              <a:gd name="connsiteY7-808" fmla="*/ 990115 h 1424419"/>
              <a:gd name="connsiteX8-809" fmla="*/ 1255800 w 1306267"/>
              <a:gd name="connsiteY8-810" fmla="*/ 1142552 h 1424419"/>
              <a:gd name="connsiteX9-811" fmla="*/ 1172881 w 1306267"/>
              <a:gd name="connsiteY9-812" fmla="*/ 1179342 h 1424419"/>
              <a:gd name="connsiteX10-813" fmla="*/ 792288 w 1306267"/>
              <a:gd name="connsiteY10-814" fmla="*/ 1385653 h 1424419"/>
              <a:gd name="connsiteX11-815" fmla="*/ 522686 w 1306267"/>
              <a:gd name="connsiteY11-816" fmla="*/ 1384922 h 1424419"/>
              <a:gd name="connsiteX12-817" fmla="*/ 90241 w 1306267"/>
              <a:gd name="connsiteY12-818" fmla="*/ 1150634 h 1424419"/>
              <a:gd name="connsiteX13-819" fmla="*/ 61328 w 1306267"/>
              <a:gd name="connsiteY13-820" fmla="*/ 1127231 h 1424419"/>
              <a:gd name="connsiteX14-821" fmla="*/ 667 w 1306267"/>
              <a:gd name="connsiteY14-822" fmla="*/ 999105 h 1424419"/>
              <a:gd name="connsiteX15-823" fmla="*/ 0 w 1306267"/>
              <a:gd name="connsiteY15-824" fmla="*/ 972364 h 1424419"/>
              <a:gd name="connsiteX16-825" fmla="*/ 2496 w 1306267"/>
              <a:gd name="connsiteY16-826" fmla="*/ 463106 h 1424419"/>
              <a:gd name="connsiteX17-827" fmla="*/ 2458 w 1306267"/>
              <a:gd name="connsiteY17-828" fmla="*/ 429563 h 1424419"/>
              <a:gd name="connsiteX18-829" fmla="*/ 75248 w 1306267"/>
              <a:gd name="connsiteY18-830" fmla="*/ 303202 h 1424419"/>
              <a:gd name="connsiteX19-831" fmla="*/ 106293 w 1306267"/>
              <a:gd name="connsiteY19-832" fmla="*/ 282597 h 1424419"/>
              <a:gd name="connsiteX20-833" fmla="*/ 541533 w 1306267"/>
              <a:gd name="connsiteY20-834" fmla="*/ 38110 h 1424419"/>
              <a:gd name="connsiteX21-835" fmla="*/ 653528 w 1306267"/>
              <a:gd name="connsiteY21-836" fmla="*/ 0 h 1424419"/>
              <a:gd name="connsiteX0-837" fmla="*/ 653528 w 1306267"/>
              <a:gd name="connsiteY0-838" fmla="*/ 0 h 1424419"/>
              <a:gd name="connsiteX1-839" fmla="*/ 757287 w 1306267"/>
              <a:gd name="connsiteY1-840" fmla="*/ 32444 h 1424419"/>
              <a:gd name="connsiteX2-841" fmla="*/ 1206876 w 1306267"/>
              <a:gd name="connsiteY2-842" fmla="*/ 284945 h 1424419"/>
              <a:gd name="connsiteX3-843" fmla="*/ 1237706 w 1306267"/>
              <a:gd name="connsiteY3-844" fmla="*/ 306775 h 1424419"/>
              <a:gd name="connsiteX4-845" fmla="*/ 1301712 w 1306267"/>
              <a:gd name="connsiteY4-846" fmla="*/ 442384 h 1424419"/>
              <a:gd name="connsiteX5-847" fmla="*/ 1303099 w 1306267"/>
              <a:gd name="connsiteY5-848" fmla="*/ 495558 h 1424419"/>
              <a:gd name="connsiteX6-849" fmla="*/ 1303099 w 1306267"/>
              <a:gd name="connsiteY6-850" fmla="*/ 952393 h 1424419"/>
              <a:gd name="connsiteX7-851" fmla="*/ 1305306 w 1306267"/>
              <a:gd name="connsiteY7-852" fmla="*/ 990115 h 1424419"/>
              <a:gd name="connsiteX8-853" fmla="*/ 1255800 w 1306267"/>
              <a:gd name="connsiteY8-854" fmla="*/ 1142552 h 1424419"/>
              <a:gd name="connsiteX9-855" fmla="*/ 1172881 w 1306267"/>
              <a:gd name="connsiteY9-856" fmla="*/ 1179342 h 1424419"/>
              <a:gd name="connsiteX10-857" fmla="*/ 792288 w 1306267"/>
              <a:gd name="connsiteY10-858" fmla="*/ 1385653 h 1424419"/>
              <a:gd name="connsiteX11-859" fmla="*/ 522686 w 1306267"/>
              <a:gd name="connsiteY11-860" fmla="*/ 1384922 h 1424419"/>
              <a:gd name="connsiteX12-861" fmla="*/ 90241 w 1306267"/>
              <a:gd name="connsiteY12-862" fmla="*/ 1150634 h 1424419"/>
              <a:gd name="connsiteX13-863" fmla="*/ 61328 w 1306267"/>
              <a:gd name="connsiteY13-864" fmla="*/ 1127231 h 1424419"/>
              <a:gd name="connsiteX14-865" fmla="*/ 667 w 1306267"/>
              <a:gd name="connsiteY14-866" fmla="*/ 999105 h 1424419"/>
              <a:gd name="connsiteX15-867" fmla="*/ 0 w 1306267"/>
              <a:gd name="connsiteY15-868" fmla="*/ 972364 h 1424419"/>
              <a:gd name="connsiteX16-869" fmla="*/ 2496 w 1306267"/>
              <a:gd name="connsiteY16-870" fmla="*/ 463106 h 1424419"/>
              <a:gd name="connsiteX17-871" fmla="*/ 2458 w 1306267"/>
              <a:gd name="connsiteY17-872" fmla="*/ 429563 h 1424419"/>
              <a:gd name="connsiteX18-873" fmla="*/ 75248 w 1306267"/>
              <a:gd name="connsiteY18-874" fmla="*/ 303202 h 1424419"/>
              <a:gd name="connsiteX19-875" fmla="*/ 106293 w 1306267"/>
              <a:gd name="connsiteY19-876" fmla="*/ 282597 h 1424419"/>
              <a:gd name="connsiteX20-877" fmla="*/ 541533 w 1306267"/>
              <a:gd name="connsiteY20-878" fmla="*/ 38110 h 1424419"/>
              <a:gd name="connsiteX21-879" fmla="*/ 653528 w 1306267"/>
              <a:gd name="connsiteY21-880" fmla="*/ 0 h 1424419"/>
              <a:gd name="connsiteX0-881" fmla="*/ 653528 w 1306267"/>
              <a:gd name="connsiteY0-882" fmla="*/ 0 h 1424419"/>
              <a:gd name="connsiteX1-883" fmla="*/ 757287 w 1306267"/>
              <a:gd name="connsiteY1-884" fmla="*/ 32444 h 1424419"/>
              <a:gd name="connsiteX2-885" fmla="*/ 1206876 w 1306267"/>
              <a:gd name="connsiteY2-886" fmla="*/ 284945 h 1424419"/>
              <a:gd name="connsiteX3-887" fmla="*/ 1237706 w 1306267"/>
              <a:gd name="connsiteY3-888" fmla="*/ 306775 h 1424419"/>
              <a:gd name="connsiteX4-889" fmla="*/ 1301712 w 1306267"/>
              <a:gd name="connsiteY4-890" fmla="*/ 442384 h 1424419"/>
              <a:gd name="connsiteX5-891" fmla="*/ 1303099 w 1306267"/>
              <a:gd name="connsiteY5-892" fmla="*/ 495558 h 1424419"/>
              <a:gd name="connsiteX6-893" fmla="*/ 1303099 w 1306267"/>
              <a:gd name="connsiteY6-894" fmla="*/ 952393 h 1424419"/>
              <a:gd name="connsiteX7-895" fmla="*/ 1305306 w 1306267"/>
              <a:gd name="connsiteY7-896" fmla="*/ 990115 h 1424419"/>
              <a:gd name="connsiteX8-897" fmla="*/ 1255800 w 1306267"/>
              <a:gd name="connsiteY8-898" fmla="*/ 1142552 h 1424419"/>
              <a:gd name="connsiteX9-899" fmla="*/ 1172881 w 1306267"/>
              <a:gd name="connsiteY9-900" fmla="*/ 1179342 h 1424419"/>
              <a:gd name="connsiteX10-901" fmla="*/ 792288 w 1306267"/>
              <a:gd name="connsiteY10-902" fmla="*/ 1385653 h 1424419"/>
              <a:gd name="connsiteX11-903" fmla="*/ 522686 w 1306267"/>
              <a:gd name="connsiteY11-904" fmla="*/ 1384922 h 1424419"/>
              <a:gd name="connsiteX12-905" fmla="*/ 90241 w 1306267"/>
              <a:gd name="connsiteY12-906" fmla="*/ 1150634 h 1424419"/>
              <a:gd name="connsiteX13-907" fmla="*/ 55672 w 1306267"/>
              <a:gd name="connsiteY13-908" fmla="*/ 1124403 h 1424419"/>
              <a:gd name="connsiteX14-909" fmla="*/ 667 w 1306267"/>
              <a:gd name="connsiteY14-910" fmla="*/ 999105 h 1424419"/>
              <a:gd name="connsiteX15-911" fmla="*/ 0 w 1306267"/>
              <a:gd name="connsiteY15-912" fmla="*/ 972364 h 1424419"/>
              <a:gd name="connsiteX16-913" fmla="*/ 2496 w 1306267"/>
              <a:gd name="connsiteY16-914" fmla="*/ 463106 h 1424419"/>
              <a:gd name="connsiteX17-915" fmla="*/ 2458 w 1306267"/>
              <a:gd name="connsiteY17-916" fmla="*/ 429563 h 1424419"/>
              <a:gd name="connsiteX18-917" fmla="*/ 75248 w 1306267"/>
              <a:gd name="connsiteY18-918" fmla="*/ 303202 h 1424419"/>
              <a:gd name="connsiteX19-919" fmla="*/ 106293 w 1306267"/>
              <a:gd name="connsiteY19-920" fmla="*/ 282597 h 1424419"/>
              <a:gd name="connsiteX20-921" fmla="*/ 541533 w 1306267"/>
              <a:gd name="connsiteY20-922" fmla="*/ 38110 h 1424419"/>
              <a:gd name="connsiteX21-923" fmla="*/ 653528 w 1306267"/>
              <a:gd name="connsiteY21-924" fmla="*/ 0 h 1424419"/>
              <a:gd name="connsiteX0-925" fmla="*/ 653528 w 1306267"/>
              <a:gd name="connsiteY0-926" fmla="*/ 0 h 1424419"/>
              <a:gd name="connsiteX1-927" fmla="*/ 757287 w 1306267"/>
              <a:gd name="connsiteY1-928" fmla="*/ 32444 h 1424419"/>
              <a:gd name="connsiteX2-929" fmla="*/ 1206876 w 1306267"/>
              <a:gd name="connsiteY2-930" fmla="*/ 284945 h 1424419"/>
              <a:gd name="connsiteX3-931" fmla="*/ 1237706 w 1306267"/>
              <a:gd name="connsiteY3-932" fmla="*/ 306775 h 1424419"/>
              <a:gd name="connsiteX4-933" fmla="*/ 1301712 w 1306267"/>
              <a:gd name="connsiteY4-934" fmla="*/ 442384 h 1424419"/>
              <a:gd name="connsiteX5-935" fmla="*/ 1303099 w 1306267"/>
              <a:gd name="connsiteY5-936" fmla="*/ 495558 h 1424419"/>
              <a:gd name="connsiteX6-937" fmla="*/ 1303099 w 1306267"/>
              <a:gd name="connsiteY6-938" fmla="*/ 952393 h 1424419"/>
              <a:gd name="connsiteX7-939" fmla="*/ 1305306 w 1306267"/>
              <a:gd name="connsiteY7-940" fmla="*/ 990115 h 1424419"/>
              <a:gd name="connsiteX8-941" fmla="*/ 1255800 w 1306267"/>
              <a:gd name="connsiteY8-942" fmla="*/ 1142552 h 1424419"/>
              <a:gd name="connsiteX9-943" fmla="*/ 1172881 w 1306267"/>
              <a:gd name="connsiteY9-944" fmla="*/ 1179342 h 1424419"/>
              <a:gd name="connsiteX10-945" fmla="*/ 792288 w 1306267"/>
              <a:gd name="connsiteY10-946" fmla="*/ 1385653 h 1424419"/>
              <a:gd name="connsiteX11-947" fmla="*/ 522686 w 1306267"/>
              <a:gd name="connsiteY11-948" fmla="*/ 1384922 h 1424419"/>
              <a:gd name="connsiteX12-949" fmla="*/ 90241 w 1306267"/>
              <a:gd name="connsiteY12-950" fmla="*/ 1150634 h 1424419"/>
              <a:gd name="connsiteX13-951" fmla="*/ 55672 w 1306267"/>
              <a:gd name="connsiteY13-952" fmla="*/ 1124403 h 1424419"/>
              <a:gd name="connsiteX14-953" fmla="*/ 667 w 1306267"/>
              <a:gd name="connsiteY14-954" fmla="*/ 999105 h 1424419"/>
              <a:gd name="connsiteX15-955" fmla="*/ 0 w 1306267"/>
              <a:gd name="connsiteY15-956" fmla="*/ 972364 h 1424419"/>
              <a:gd name="connsiteX16-957" fmla="*/ 2496 w 1306267"/>
              <a:gd name="connsiteY16-958" fmla="*/ 463106 h 1424419"/>
              <a:gd name="connsiteX17-959" fmla="*/ 2458 w 1306267"/>
              <a:gd name="connsiteY17-960" fmla="*/ 429563 h 1424419"/>
              <a:gd name="connsiteX18-961" fmla="*/ 75248 w 1306267"/>
              <a:gd name="connsiteY18-962" fmla="*/ 303202 h 1424419"/>
              <a:gd name="connsiteX19-963" fmla="*/ 106293 w 1306267"/>
              <a:gd name="connsiteY19-964" fmla="*/ 282597 h 1424419"/>
              <a:gd name="connsiteX20-965" fmla="*/ 541533 w 1306267"/>
              <a:gd name="connsiteY20-966" fmla="*/ 38110 h 1424419"/>
              <a:gd name="connsiteX21-967" fmla="*/ 653528 w 1306267"/>
              <a:gd name="connsiteY21-968" fmla="*/ 0 h 1424419"/>
              <a:gd name="connsiteX0-969" fmla="*/ 653528 w 1306267"/>
              <a:gd name="connsiteY0-970" fmla="*/ 0 h 1424419"/>
              <a:gd name="connsiteX1-971" fmla="*/ 757287 w 1306267"/>
              <a:gd name="connsiteY1-972" fmla="*/ 32444 h 1424419"/>
              <a:gd name="connsiteX2-973" fmla="*/ 1206876 w 1306267"/>
              <a:gd name="connsiteY2-974" fmla="*/ 284945 h 1424419"/>
              <a:gd name="connsiteX3-975" fmla="*/ 1237706 w 1306267"/>
              <a:gd name="connsiteY3-976" fmla="*/ 306775 h 1424419"/>
              <a:gd name="connsiteX4-977" fmla="*/ 1301712 w 1306267"/>
              <a:gd name="connsiteY4-978" fmla="*/ 442384 h 1424419"/>
              <a:gd name="connsiteX5-979" fmla="*/ 1303099 w 1306267"/>
              <a:gd name="connsiteY5-980" fmla="*/ 495558 h 1424419"/>
              <a:gd name="connsiteX6-981" fmla="*/ 1303099 w 1306267"/>
              <a:gd name="connsiteY6-982" fmla="*/ 952393 h 1424419"/>
              <a:gd name="connsiteX7-983" fmla="*/ 1305306 w 1306267"/>
              <a:gd name="connsiteY7-984" fmla="*/ 990115 h 1424419"/>
              <a:gd name="connsiteX8-985" fmla="*/ 1255800 w 1306267"/>
              <a:gd name="connsiteY8-986" fmla="*/ 1142552 h 1424419"/>
              <a:gd name="connsiteX9-987" fmla="*/ 1172881 w 1306267"/>
              <a:gd name="connsiteY9-988" fmla="*/ 1179342 h 1424419"/>
              <a:gd name="connsiteX10-989" fmla="*/ 792288 w 1306267"/>
              <a:gd name="connsiteY10-990" fmla="*/ 1385653 h 1424419"/>
              <a:gd name="connsiteX11-991" fmla="*/ 522686 w 1306267"/>
              <a:gd name="connsiteY11-992" fmla="*/ 1384922 h 1424419"/>
              <a:gd name="connsiteX12-993" fmla="*/ 90241 w 1306267"/>
              <a:gd name="connsiteY12-994" fmla="*/ 1150634 h 1424419"/>
              <a:gd name="connsiteX13-995" fmla="*/ 55672 w 1306267"/>
              <a:gd name="connsiteY13-996" fmla="*/ 1124403 h 1424419"/>
              <a:gd name="connsiteX14-997" fmla="*/ 667 w 1306267"/>
              <a:gd name="connsiteY14-998" fmla="*/ 999105 h 1424419"/>
              <a:gd name="connsiteX15-999" fmla="*/ 0 w 1306267"/>
              <a:gd name="connsiteY15-1000" fmla="*/ 972364 h 1424419"/>
              <a:gd name="connsiteX16-1001" fmla="*/ 2496 w 1306267"/>
              <a:gd name="connsiteY16-1002" fmla="*/ 463106 h 1424419"/>
              <a:gd name="connsiteX17-1003" fmla="*/ 2458 w 1306267"/>
              <a:gd name="connsiteY17-1004" fmla="*/ 429563 h 1424419"/>
              <a:gd name="connsiteX18-1005" fmla="*/ 75248 w 1306267"/>
              <a:gd name="connsiteY18-1006" fmla="*/ 303202 h 1424419"/>
              <a:gd name="connsiteX19-1007" fmla="*/ 106293 w 1306267"/>
              <a:gd name="connsiteY19-1008" fmla="*/ 282597 h 1424419"/>
              <a:gd name="connsiteX20-1009" fmla="*/ 541533 w 1306267"/>
              <a:gd name="connsiteY20-1010" fmla="*/ 38110 h 1424419"/>
              <a:gd name="connsiteX21-1011" fmla="*/ 653528 w 1306267"/>
              <a:gd name="connsiteY21-1012" fmla="*/ 0 h 1424419"/>
              <a:gd name="connsiteX0-1013" fmla="*/ 653528 w 1306267"/>
              <a:gd name="connsiteY0-1014" fmla="*/ 0 h 1424419"/>
              <a:gd name="connsiteX1-1015" fmla="*/ 757287 w 1306267"/>
              <a:gd name="connsiteY1-1016" fmla="*/ 32444 h 1424419"/>
              <a:gd name="connsiteX2-1017" fmla="*/ 1206876 w 1306267"/>
              <a:gd name="connsiteY2-1018" fmla="*/ 284945 h 1424419"/>
              <a:gd name="connsiteX3-1019" fmla="*/ 1237706 w 1306267"/>
              <a:gd name="connsiteY3-1020" fmla="*/ 306775 h 1424419"/>
              <a:gd name="connsiteX4-1021" fmla="*/ 1301712 w 1306267"/>
              <a:gd name="connsiteY4-1022" fmla="*/ 442384 h 1424419"/>
              <a:gd name="connsiteX5-1023" fmla="*/ 1303099 w 1306267"/>
              <a:gd name="connsiteY5-1024" fmla="*/ 495558 h 1424419"/>
              <a:gd name="connsiteX6-1025" fmla="*/ 1303099 w 1306267"/>
              <a:gd name="connsiteY6-1026" fmla="*/ 952393 h 1424419"/>
              <a:gd name="connsiteX7-1027" fmla="*/ 1305306 w 1306267"/>
              <a:gd name="connsiteY7-1028" fmla="*/ 990115 h 1424419"/>
              <a:gd name="connsiteX8-1029" fmla="*/ 1255800 w 1306267"/>
              <a:gd name="connsiteY8-1030" fmla="*/ 1142552 h 1424419"/>
              <a:gd name="connsiteX9-1031" fmla="*/ 1172881 w 1306267"/>
              <a:gd name="connsiteY9-1032" fmla="*/ 1179342 h 1424419"/>
              <a:gd name="connsiteX10-1033" fmla="*/ 792288 w 1306267"/>
              <a:gd name="connsiteY10-1034" fmla="*/ 1385653 h 1424419"/>
              <a:gd name="connsiteX11-1035" fmla="*/ 522686 w 1306267"/>
              <a:gd name="connsiteY11-1036" fmla="*/ 1384922 h 1424419"/>
              <a:gd name="connsiteX12-1037" fmla="*/ 90241 w 1306267"/>
              <a:gd name="connsiteY12-1038" fmla="*/ 1150634 h 1424419"/>
              <a:gd name="connsiteX13-1039" fmla="*/ 55672 w 1306267"/>
              <a:gd name="connsiteY13-1040" fmla="*/ 1124403 h 1424419"/>
              <a:gd name="connsiteX14-1041" fmla="*/ 667 w 1306267"/>
              <a:gd name="connsiteY14-1042" fmla="*/ 999105 h 1424419"/>
              <a:gd name="connsiteX15-1043" fmla="*/ 0 w 1306267"/>
              <a:gd name="connsiteY15-1044" fmla="*/ 972364 h 1424419"/>
              <a:gd name="connsiteX16-1045" fmla="*/ 2496 w 1306267"/>
              <a:gd name="connsiteY16-1046" fmla="*/ 463106 h 1424419"/>
              <a:gd name="connsiteX17-1047" fmla="*/ 2458 w 1306267"/>
              <a:gd name="connsiteY17-1048" fmla="*/ 429563 h 1424419"/>
              <a:gd name="connsiteX18-1049" fmla="*/ 75248 w 1306267"/>
              <a:gd name="connsiteY18-1050" fmla="*/ 303202 h 1424419"/>
              <a:gd name="connsiteX19-1051" fmla="*/ 106293 w 1306267"/>
              <a:gd name="connsiteY19-1052" fmla="*/ 282597 h 1424419"/>
              <a:gd name="connsiteX20-1053" fmla="*/ 541533 w 1306267"/>
              <a:gd name="connsiteY20-1054" fmla="*/ 38110 h 1424419"/>
              <a:gd name="connsiteX21-1055" fmla="*/ 653528 w 1306267"/>
              <a:gd name="connsiteY21-1056" fmla="*/ 0 h 1424419"/>
              <a:gd name="connsiteX0-1057" fmla="*/ 653528 w 1306267"/>
              <a:gd name="connsiteY0-1058" fmla="*/ 0 h 1424419"/>
              <a:gd name="connsiteX1-1059" fmla="*/ 757287 w 1306267"/>
              <a:gd name="connsiteY1-1060" fmla="*/ 32444 h 1424419"/>
              <a:gd name="connsiteX2-1061" fmla="*/ 1206876 w 1306267"/>
              <a:gd name="connsiteY2-1062" fmla="*/ 284945 h 1424419"/>
              <a:gd name="connsiteX3-1063" fmla="*/ 1237706 w 1306267"/>
              <a:gd name="connsiteY3-1064" fmla="*/ 306775 h 1424419"/>
              <a:gd name="connsiteX4-1065" fmla="*/ 1301712 w 1306267"/>
              <a:gd name="connsiteY4-1066" fmla="*/ 442384 h 1424419"/>
              <a:gd name="connsiteX5-1067" fmla="*/ 1303099 w 1306267"/>
              <a:gd name="connsiteY5-1068" fmla="*/ 495558 h 1424419"/>
              <a:gd name="connsiteX6-1069" fmla="*/ 1303099 w 1306267"/>
              <a:gd name="connsiteY6-1070" fmla="*/ 952393 h 1424419"/>
              <a:gd name="connsiteX7-1071" fmla="*/ 1305306 w 1306267"/>
              <a:gd name="connsiteY7-1072" fmla="*/ 990115 h 1424419"/>
              <a:gd name="connsiteX8-1073" fmla="*/ 1255800 w 1306267"/>
              <a:gd name="connsiteY8-1074" fmla="*/ 1142552 h 1424419"/>
              <a:gd name="connsiteX9-1075" fmla="*/ 1172881 w 1306267"/>
              <a:gd name="connsiteY9-1076" fmla="*/ 1179342 h 1424419"/>
              <a:gd name="connsiteX10-1077" fmla="*/ 792288 w 1306267"/>
              <a:gd name="connsiteY10-1078" fmla="*/ 1385653 h 1424419"/>
              <a:gd name="connsiteX11-1079" fmla="*/ 522686 w 1306267"/>
              <a:gd name="connsiteY11-1080" fmla="*/ 1384922 h 1424419"/>
              <a:gd name="connsiteX12-1081" fmla="*/ 90241 w 1306267"/>
              <a:gd name="connsiteY12-1082" fmla="*/ 1150634 h 1424419"/>
              <a:gd name="connsiteX13-1083" fmla="*/ 55672 w 1306267"/>
              <a:gd name="connsiteY13-1084" fmla="*/ 1124403 h 1424419"/>
              <a:gd name="connsiteX14-1085" fmla="*/ 667 w 1306267"/>
              <a:gd name="connsiteY14-1086" fmla="*/ 999105 h 1424419"/>
              <a:gd name="connsiteX15-1087" fmla="*/ 0 w 1306267"/>
              <a:gd name="connsiteY15-1088" fmla="*/ 972364 h 1424419"/>
              <a:gd name="connsiteX16-1089" fmla="*/ 2496 w 1306267"/>
              <a:gd name="connsiteY16-1090" fmla="*/ 463106 h 1424419"/>
              <a:gd name="connsiteX17-1091" fmla="*/ 2458 w 1306267"/>
              <a:gd name="connsiteY17-1092" fmla="*/ 429563 h 1424419"/>
              <a:gd name="connsiteX18-1093" fmla="*/ 75248 w 1306267"/>
              <a:gd name="connsiteY18-1094" fmla="*/ 303202 h 1424419"/>
              <a:gd name="connsiteX19-1095" fmla="*/ 106293 w 1306267"/>
              <a:gd name="connsiteY19-1096" fmla="*/ 282597 h 1424419"/>
              <a:gd name="connsiteX20-1097" fmla="*/ 541533 w 1306267"/>
              <a:gd name="connsiteY20-1098" fmla="*/ 38110 h 1424419"/>
              <a:gd name="connsiteX21-1099" fmla="*/ 653528 w 1306267"/>
              <a:gd name="connsiteY21-1100" fmla="*/ 0 h 1424419"/>
              <a:gd name="connsiteX0-1101" fmla="*/ 653528 w 1306267"/>
              <a:gd name="connsiteY0-1102" fmla="*/ 0 h 1424419"/>
              <a:gd name="connsiteX1-1103" fmla="*/ 757287 w 1306267"/>
              <a:gd name="connsiteY1-1104" fmla="*/ 32444 h 1424419"/>
              <a:gd name="connsiteX2-1105" fmla="*/ 1206876 w 1306267"/>
              <a:gd name="connsiteY2-1106" fmla="*/ 284945 h 1424419"/>
              <a:gd name="connsiteX3-1107" fmla="*/ 1237706 w 1306267"/>
              <a:gd name="connsiteY3-1108" fmla="*/ 306775 h 1424419"/>
              <a:gd name="connsiteX4-1109" fmla="*/ 1301712 w 1306267"/>
              <a:gd name="connsiteY4-1110" fmla="*/ 442384 h 1424419"/>
              <a:gd name="connsiteX5-1111" fmla="*/ 1303099 w 1306267"/>
              <a:gd name="connsiteY5-1112" fmla="*/ 495558 h 1424419"/>
              <a:gd name="connsiteX6-1113" fmla="*/ 1303099 w 1306267"/>
              <a:gd name="connsiteY6-1114" fmla="*/ 952393 h 1424419"/>
              <a:gd name="connsiteX7-1115" fmla="*/ 1305306 w 1306267"/>
              <a:gd name="connsiteY7-1116" fmla="*/ 990115 h 1424419"/>
              <a:gd name="connsiteX8-1117" fmla="*/ 1255800 w 1306267"/>
              <a:gd name="connsiteY8-1118" fmla="*/ 1142552 h 1424419"/>
              <a:gd name="connsiteX9-1119" fmla="*/ 1172881 w 1306267"/>
              <a:gd name="connsiteY9-1120" fmla="*/ 1179342 h 1424419"/>
              <a:gd name="connsiteX10-1121" fmla="*/ 792288 w 1306267"/>
              <a:gd name="connsiteY10-1122" fmla="*/ 1385653 h 1424419"/>
              <a:gd name="connsiteX11-1123" fmla="*/ 522686 w 1306267"/>
              <a:gd name="connsiteY11-1124" fmla="*/ 1384922 h 1424419"/>
              <a:gd name="connsiteX12-1125" fmla="*/ 90241 w 1306267"/>
              <a:gd name="connsiteY12-1126" fmla="*/ 1150634 h 1424419"/>
              <a:gd name="connsiteX13-1127" fmla="*/ 48904 w 1306267"/>
              <a:gd name="connsiteY13-1128" fmla="*/ 1124403 h 1424419"/>
              <a:gd name="connsiteX14-1129" fmla="*/ 667 w 1306267"/>
              <a:gd name="connsiteY14-1130" fmla="*/ 999105 h 1424419"/>
              <a:gd name="connsiteX15-1131" fmla="*/ 0 w 1306267"/>
              <a:gd name="connsiteY15-1132" fmla="*/ 972364 h 1424419"/>
              <a:gd name="connsiteX16-1133" fmla="*/ 2496 w 1306267"/>
              <a:gd name="connsiteY16-1134" fmla="*/ 463106 h 1424419"/>
              <a:gd name="connsiteX17-1135" fmla="*/ 2458 w 1306267"/>
              <a:gd name="connsiteY17-1136" fmla="*/ 429563 h 1424419"/>
              <a:gd name="connsiteX18-1137" fmla="*/ 75248 w 1306267"/>
              <a:gd name="connsiteY18-1138" fmla="*/ 303202 h 1424419"/>
              <a:gd name="connsiteX19-1139" fmla="*/ 106293 w 1306267"/>
              <a:gd name="connsiteY19-1140" fmla="*/ 282597 h 1424419"/>
              <a:gd name="connsiteX20-1141" fmla="*/ 541533 w 1306267"/>
              <a:gd name="connsiteY20-1142" fmla="*/ 38110 h 1424419"/>
              <a:gd name="connsiteX21-1143" fmla="*/ 653528 w 1306267"/>
              <a:gd name="connsiteY21-1144" fmla="*/ 0 h 1424419"/>
              <a:gd name="connsiteX0-1145" fmla="*/ 653528 w 1306267"/>
              <a:gd name="connsiteY0-1146" fmla="*/ 0 h 1424419"/>
              <a:gd name="connsiteX1-1147" fmla="*/ 757287 w 1306267"/>
              <a:gd name="connsiteY1-1148" fmla="*/ 32444 h 1424419"/>
              <a:gd name="connsiteX2-1149" fmla="*/ 1206876 w 1306267"/>
              <a:gd name="connsiteY2-1150" fmla="*/ 284945 h 1424419"/>
              <a:gd name="connsiteX3-1151" fmla="*/ 1237706 w 1306267"/>
              <a:gd name="connsiteY3-1152" fmla="*/ 306775 h 1424419"/>
              <a:gd name="connsiteX4-1153" fmla="*/ 1301712 w 1306267"/>
              <a:gd name="connsiteY4-1154" fmla="*/ 442384 h 1424419"/>
              <a:gd name="connsiteX5-1155" fmla="*/ 1303099 w 1306267"/>
              <a:gd name="connsiteY5-1156" fmla="*/ 495558 h 1424419"/>
              <a:gd name="connsiteX6-1157" fmla="*/ 1303099 w 1306267"/>
              <a:gd name="connsiteY6-1158" fmla="*/ 952393 h 1424419"/>
              <a:gd name="connsiteX7-1159" fmla="*/ 1305306 w 1306267"/>
              <a:gd name="connsiteY7-1160" fmla="*/ 990115 h 1424419"/>
              <a:gd name="connsiteX8-1161" fmla="*/ 1255800 w 1306267"/>
              <a:gd name="connsiteY8-1162" fmla="*/ 1142552 h 1424419"/>
              <a:gd name="connsiteX9-1163" fmla="*/ 1172881 w 1306267"/>
              <a:gd name="connsiteY9-1164" fmla="*/ 1179342 h 1424419"/>
              <a:gd name="connsiteX10-1165" fmla="*/ 792288 w 1306267"/>
              <a:gd name="connsiteY10-1166" fmla="*/ 1385653 h 1424419"/>
              <a:gd name="connsiteX11-1167" fmla="*/ 522686 w 1306267"/>
              <a:gd name="connsiteY11-1168" fmla="*/ 1384922 h 1424419"/>
              <a:gd name="connsiteX12-1169" fmla="*/ 90241 w 1306267"/>
              <a:gd name="connsiteY12-1170" fmla="*/ 1150634 h 1424419"/>
              <a:gd name="connsiteX13-1171" fmla="*/ 48904 w 1306267"/>
              <a:gd name="connsiteY13-1172" fmla="*/ 1124403 h 1424419"/>
              <a:gd name="connsiteX14-1173" fmla="*/ 667 w 1306267"/>
              <a:gd name="connsiteY14-1174" fmla="*/ 999105 h 1424419"/>
              <a:gd name="connsiteX15-1175" fmla="*/ 0 w 1306267"/>
              <a:gd name="connsiteY15-1176" fmla="*/ 972364 h 1424419"/>
              <a:gd name="connsiteX16-1177" fmla="*/ 2496 w 1306267"/>
              <a:gd name="connsiteY16-1178" fmla="*/ 463106 h 1424419"/>
              <a:gd name="connsiteX17-1179" fmla="*/ 2458 w 1306267"/>
              <a:gd name="connsiteY17-1180" fmla="*/ 429563 h 1424419"/>
              <a:gd name="connsiteX18-1181" fmla="*/ 75248 w 1306267"/>
              <a:gd name="connsiteY18-1182" fmla="*/ 303202 h 1424419"/>
              <a:gd name="connsiteX19-1183" fmla="*/ 106293 w 1306267"/>
              <a:gd name="connsiteY19-1184" fmla="*/ 282597 h 1424419"/>
              <a:gd name="connsiteX20-1185" fmla="*/ 541533 w 1306267"/>
              <a:gd name="connsiteY20-1186" fmla="*/ 38110 h 1424419"/>
              <a:gd name="connsiteX21-1187" fmla="*/ 653528 w 1306267"/>
              <a:gd name="connsiteY21-1188" fmla="*/ 0 h 1424419"/>
              <a:gd name="connsiteX0-1189" fmla="*/ 653528 w 1306267"/>
              <a:gd name="connsiteY0-1190" fmla="*/ 0 h 1424419"/>
              <a:gd name="connsiteX1-1191" fmla="*/ 757287 w 1306267"/>
              <a:gd name="connsiteY1-1192" fmla="*/ 32444 h 1424419"/>
              <a:gd name="connsiteX2-1193" fmla="*/ 1206876 w 1306267"/>
              <a:gd name="connsiteY2-1194" fmla="*/ 284945 h 1424419"/>
              <a:gd name="connsiteX3-1195" fmla="*/ 1237706 w 1306267"/>
              <a:gd name="connsiteY3-1196" fmla="*/ 306775 h 1424419"/>
              <a:gd name="connsiteX4-1197" fmla="*/ 1301712 w 1306267"/>
              <a:gd name="connsiteY4-1198" fmla="*/ 442384 h 1424419"/>
              <a:gd name="connsiteX5-1199" fmla="*/ 1303099 w 1306267"/>
              <a:gd name="connsiteY5-1200" fmla="*/ 495558 h 1424419"/>
              <a:gd name="connsiteX6-1201" fmla="*/ 1303099 w 1306267"/>
              <a:gd name="connsiteY6-1202" fmla="*/ 952393 h 1424419"/>
              <a:gd name="connsiteX7-1203" fmla="*/ 1305306 w 1306267"/>
              <a:gd name="connsiteY7-1204" fmla="*/ 990115 h 1424419"/>
              <a:gd name="connsiteX8-1205" fmla="*/ 1255800 w 1306267"/>
              <a:gd name="connsiteY8-1206" fmla="*/ 1142552 h 1424419"/>
              <a:gd name="connsiteX9-1207" fmla="*/ 1172881 w 1306267"/>
              <a:gd name="connsiteY9-1208" fmla="*/ 1179342 h 1424419"/>
              <a:gd name="connsiteX10-1209" fmla="*/ 792288 w 1306267"/>
              <a:gd name="connsiteY10-1210" fmla="*/ 1385653 h 1424419"/>
              <a:gd name="connsiteX11-1211" fmla="*/ 522686 w 1306267"/>
              <a:gd name="connsiteY11-1212" fmla="*/ 1384922 h 1424419"/>
              <a:gd name="connsiteX12-1213" fmla="*/ 90241 w 1306267"/>
              <a:gd name="connsiteY12-1214" fmla="*/ 1150634 h 1424419"/>
              <a:gd name="connsiteX13-1215" fmla="*/ 48904 w 1306267"/>
              <a:gd name="connsiteY13-1216" fmla="*/ 1124403 h 1424419"/>
              <a:gd name="connsiteX14-1217" fmla="*/ 667 w 1306267"/>
              <a:gd name="connsiteY14-1218" fmla="*/ 999105 h 1424419"/>
              <a:gd name="connsiteX15-1219" fmla="*/ 0 w 1306267"/>
              <a:gd name="connsiteY15-1220" fmla="*/ 972364 h 1424419"/>
              <a:gd name="connsiteX16-1221" fmla="*/ 2496 w 1306267"/>
              <a:gd name="connsiteY16-1222" fmla="*/ 463106 h 1424419"/>
              <a:gd name="connsiteX17-1223" fmla="*/ 2458 w 1306267"/>
              <a:gd name="connsiteY17-1224" fmla="*/ 429563 h 1424419"/>
              <a:gd name="connsiteX18-1225" fmla="*/ 75248 w 1306267"/>
              <a:gd name="connsiteY18-1226" fmla="*/ 303202 h 1424419"/>
              <a:gd name="connsiteX19-1227" fmla="*/ 106293 w 1306267"/>
              <a:gd name="connsiteY19-1228" fmla="*/ 282597 h 1424419"/>
              <a:gd name="connsiteX20-1229" fmla="*/ 541533 w 1306267"/>
              <a:gd name="connsiteY20-1230" fmla="*/ 38110 h 1424419"/>
              <a:gd name="connsiteX21-1231" fmla="*/ 653528 w 1306267"/>
              <a:gd name="connsiteY21-1232" fmla="*/ 0 h 1424419"/>
              <a:gd name="connsiteX0-1233" fmla="*/ 653528 w 1306267"/>
              <a:gd name="connsiteY0-1234" fmla="*/ 0 h 1424419"/>
              <a:gd name="connsiteX1-1235" fmla="*/ 757287 w 1306267"/>
              <a:gd name="connsiteY1-1236" fmla="*/ 32444 h 1424419"/>
              <a:gd name="connsiteX2-1237" fmla="*/ 1206876 w 1306267"/>
              <a:gd name="connsiteY2-1238" fmla="*/ 284945 h 1424419"/>
              <a:gd name="connsiteX3-1239" fmla="*/ 1237706 w 1306267"/>
              <a:gd name="connsiteY3-1240" fmla="*/ 306775 h 1424419"/>
              <a:gd name="connsiteX4-1241" fmla="*/ 1301712 w 1306267"/>
              <a:gd name="connsiteY4-1242" fmla="*/ 442384 h 1424419"/>
              <a:gd name="connsiteX5-1243" fmla="*/ 1303099 w 1306267"/>
              <a:gd name="connsiteY5-1244" fmla="*/ 495558 h 1424419"/>
              <a:gd name="connsiteX6-1245" fmla="*/ 1303099 w 1306267"/>
              <a:gd name="connsiteY6-1246" fmla="*/ 952393 h 1424419"/>
              <a:gd name="connsiteX7-1247" fmla="*/ 1305306 w 1306267"/>
              <a:gd name="connsiteY7-1248" fmla="*/ 990115 h 1424419"/>
              <a:gd name="connsiteX8-1249" fmla="*/ 1255800 w 1306267"/>
              <a:gd name="connsiteY8-1250" fmla="*/ 1142552 h 1424419"/>
              <a:gd name="connsiteX9-1251" fmla="*/ 1172881 w 1306267"/>
              <a:gd name="connsiteY9-1252" fmla="*/ 1179342 h 1424419"/>
              <a:gd name="connsiteX10-1253" fmla="*/ 792288 w 1306267"/>
              <a:gd name="connsiteY10-1254" fmla="*/ 1385653 h 1424419"/>
              <a:gd name="connsiteX11-1255" fmla="*/ 522686 w 1306267"/>
              <a:gd name="connsiteY11-1256" fmla="*/ 1384922 h 1424419"/>
              <a:gd name="connsiteX12-1257" fmla="*/ 90241 w 1306267"/>
              <a:gd name="connsiteY12-1258" fmla="*/ 1150634 h 1424419"/>
              <a:gd name="connsiteX13-1259" fmla="*/ 48904 w 1306267"/>
              <a:gd name="connsiteY13-1260" fmla="*/ 1124403 h 1424419"/>
              <a:gd name="connsiteX14-1261" fmla="*/ 667 w 1306267"/>
              <a:gd name="connsiteY14-1262" fmla="*/ 999105 h 1424419"/>
              <a:gd name="connsiteX15-1263" fmla="*/ 0 w 1306267"/>
              <a:gd name="connsiteY15-1264" fmla="*/ 972364 h 1424419"/>
              <a:gd name="connsiteX16-1265" fmla="*/ 2496 w 1306267"/>
              <a:gd name="connsiteY16-1266" fmla="*/ 463106 h 1424419"/>
              <a:gd name="connsiteX17-1267" fmla="*/ 2458 w 1306267"/>
              <a:gd name="connsiteY17-1268" fmla="*/ 429563 h 1424419"/>
              <a:gd name="connsiteX18-1269" fmla="*/ 75248 w 1306267"/>
              <a:gd name="connsiteY18-1270" fmla="*/ 303202 h 1424419"/>
              <a:gd name="connsiteX19-1271" fmla="*/ 106293 w 1306267"/>
              <a:gd name="connsiteY19-1272" fmla="*/ 282597 h 1424419"/>
              <a:gd name="connsiteX20-1273" fmla="*/ 541533 w 1306267"/>
              <a:gd name="connsiteY20-1274" fmla="*/ 38110 h 1424419"/>
              <a:gd name="connsiteX21-1275" fmla="*/ 653528 w 1306267"/>
              <a:gd name="connsiteY21-1276" fmla="*/ 0 h 1424419"/>
              <a:gd name="connsiteX0-1277" fmla="*/ 653528 w 1306267"/>
              <a:gd name="connsiteY0-1278" fmla="*/ 0 h 1424419"/>
              <a:gd name="connsiteX1-1279" fmla="*/ 757287 w 1306267"/>
              <a:gd name="connsiteY1-1280" fmla="*/ 32444 h 1424419"/>
              <a:gd name="connsiteX2-1281" fmla="*/ 1206876 w 1306267"/>
              <a:gd name="connsiteY2-1282" fmla="*/ 284945 h 1424419"/>
              <a:gd name="connsiteX3-1283" fmla="*/ 1237706 w 1306267"/>
              <a:gd name="connsiteY3-1284" fmla="*/ 306775 h 1424419"/>
              <a:gd name="connsiteX4-1285" fmla="*/ 1301712 w 1306267"/>
              <a:gd name="connsiteY4-1286" fmla="*/ 442384 h 1424419"/>
              <a:gd name="connsiteX5-1287" fmla="*/ 1303099 w 1306267"/>
              <a:gd name="connsiteY5-1288" fmla="*/ 495558 h 1424419"/>
              <a:gd name="connsiteX6-1289" fmla="*/ 1303099 w 1306267"/>
              <a:gd name="connsiteY6-1290" fmla="*/ 952393 h 1424419"/>
              <a:gd name="connsiteX7-1291" fmla="*/ 1305306 w 1306267"/>
              <a:gd name="connsiteY7-1292" fmla="*/ 990115 h 1424419"/>
              <a:gd name="connsiteX8-1293" fmla="*/ 1255800 w 1306267"/>
              <a:gd name="connsiteY8-1294" fmla="*/ 1142552 h 1424419"/>
              <a:gd name="connsiteX9-1295" fmla="*/ 1172881 w 1306267"/>
              <a:gd name="connsiteY9-1296" fmla="*/ 1179342 h 1424419"/>
              <a:gd name="connsiteX10-1297" fmla="*/ 792288 w 1306267"/>
              <a:gd name="connsiteY10-1298" fmla="*/ 1385653 h 1424419"/>
              <a:gd name="connsiteX11-1299" fmla="*/ 522686 w 1306267"/>
              <a:gd name="connsiteY11-1300" fmla="*/ 1384922 h 1424419"/>
              <a:gd name="connsiteX12-1301" fmla="*/ 97009 w 1306267"/>
              <a:gd name="connsiteY12-1302" fmla="*/ 1161462 h 1424419"/>
              <a:gd name="connsiteX13-1303" fmla="*/ 48904 w 1306267"/>
              <a:gd name="connsiteY13-1304" fmla="*/ 1124403 h 1424419"/>
              <a:gd name="connsiteX14-1305" fmla="*/ 667 w 1306267"/>
              <a:gd name="connsiteY14-1306" fmla="*/ 999105 h 1424419"/>
              <a:gd name="connsiteX15-1307" fmla="*/ 0 w 1306267"/>
              <a:gd name="connsiteY15-1308" fmla="*/ 972364 h 1424419"/>
              <a:gd name="connsiteX16-1309" fmla="*/ 2496 w 1306267"/>
              <a:gd name="connsiteY16-1310" fmla="*/ 463106 h 1424419"/>
              <a:gd name="connsiteX17-1311" fmla="*/ 2458 w 1306267"/>
              <a:gd name="connsiteY17-1312" fmla="*/ 429563 h 1424419"/>
              <a:gd name="connsiteX18-1313" fmla="*/ 75248 w 1306267"/>
              <a:gd name="connsiteY18-1314" fmla="*/ 303202 h 1424419"/>
              <a:gd name="connsiteX19-1315" fmla="*/ 106293 w 1306267"/>
              <a:gd name="connsiteY19-1316" fmla="*/ 282597 h 1424419"/>
              <a:gd name="connsiteX20-1317" fmla="*/ 541533 w 1306267"/>
              <a:gd name="connsiteY20-1318" fmla="*/ 38110 h 1424419"/>
              <a:gd name="connsiteX21-1319" fmla="*/ 653528 w 1306267"/>
              <a:gd name="connsiteY21-1320" fmla="*/ 0 h 1424419"/>
              <a:gd name="connsiteX0-1321" fmla="*/ 653528 w 1306267"/>
              <a:gd name="connsiteY0-1322" fmla="*/ 0 h 1424419"/>
              <a:gd name="connsiteX1-1323" fmla="*/ 757287 w 1306267"/>
              <a:gd name="connsiteY1-1324" fmla="*/ 32444 h 1424419"/>
              <a:gd name="connsiteX2-1325" fmla="*/ 1206876 w 1306267"/>
              <a:gd name="connsiteY2-1326" fmla="*/ 284945 h 1424419"/>
              <a:gd name="connsiteX3-1327" fmla="*/ 1237706 w 1306267"/>
              <a:gd name="connsiteY3-1328" fmla="*/ 306775 h 1424419"/>
              <a:gd name="connsiteX4-1329" fmla="*/ 1301712 w 1306267"/>
              <a:gd name="connsiteY4-1330" fmla="*/ 442384 h 1424419"/>
              <a:gd name="connsiteX5-1331" fmla="*/ 1303099 w 1306267"/>
              <a:gd name="connsiteY5-1332" fmla="*/ 495558 h 1424419"/>
              <a:gd name="connsiteX6-1333" fmla="*/ 1303099 w 1306267"/>
              <a:gd name="connsiteY6-1334" fmla="*/ 952393 h 1424419"/>
              <a:gd name="connsiteX7-1335" fmla="*/ 1305306 w 1306267"/>
              <a:gd name="connsiteY7-1336" fmla="*/ 990115 h 1424419"/>
              <a:gd name="connsiteX8-1337" fmla="*/ 1255800 w 1306267"/>
              <a:gd name="connsiteY8-1338" fmla="*/ 1142552 h 1424419"/>
              <a:gd name="connsiteX9-1339" fmla="*/ 1172881 w 1306267"/>
              <a:gd name="connsiteY9-1340" fmla="*/ 1179342 h 1424419"/>
              <a:gd name="connsiteX10-1341" fmla="*/ 792288 w 1306267"/>
              <a:gd name="connsiteY10-1342" fmla="*/ 1385653 h 1424419"/>
              <a:gd name="connsiteX11-1343" fmla="*/ 522686 w 1306267"/>
              <a:gd name="connsiteY11-1344" fmla="*/ 1384922 h 1424419"/>
              <a:gd name="connsiteX12-1345" fmla="*/ 97009 w 1306267"/>
              <a:gd name="connsiteY12-1346" fmla="*/ 1161462 h 1424419"/>
              <a:gd name="connsiteX13-1347" fmla="*/ 48904 w 1306267"/>
              <a:gd name="connsiteY13-1348" fmla="*/ 1124403 h 1424419"/>
              <a:gd name="connsiteX14-1349" fmla="*/ 667 w 1306267"/>
              <a:gd name="connsiteY14-1350" fmla="*/ 999105 h 1424419"/>
              <a:gd name="connsiteX15-1351" fmla="*/ 0 w 1306267"/>
              <a:gd name="connsiteY15-1352" fmla="*/ 972364 h 1424419"/>
              <a:gd name="connsiteX16-1353" fmla="*/ 2496 w 1306267"/>
              <a:gd name="connsiteY16-1354" fmla="*/ 463106 h 1424419"/>
              <a:gd name="connsiteX17-1355" fmla="*/ 2458 w 1306267"/>
              <a:gd name="connsiteY17-1356" fmla="*/ 429563 h 1424419"/>
              <a:gd name="connsiteX18-1357" fmla="*/ 75248 w 1306267"/>
              <a:gd name="connsiteY18-1358" fmla="*/ 303202 h 1424419"/>
              <a:gd name="connsiteX19-1359" fmla="*/ 106293 w 1306267"/>
              <a:gd name="connsiteY19-1360" fmla="*/ 282597 h 1424419"/>
              <a:gd name="connsiteX20-1361" fmla="*/ 541533 w 1306267"/>
              <a:gd name="connsiteY20-1362" fmla="*/ 38110 h 1424419"/>
              <a:gd name="connsiteX21-1363" fmla="*/ 653528 w 1306267"/>
              <a:gd name="connsiteY21-1364" fmla="*/ 0 h 1424419"/>
              <a:gd name="connsiteX0-1365" fmla="*/ 653528 w 1306267"/>
              <a:gd name="connsiteY0-1366" fmla="*/ 0 h 1424419"/>
              <a:gd name="connsiteX1-1367" fmla="*/ 757287 w 1306267"/>
              <a:gd name="connsiteY1-1368" fmla="*/ 32444 h 1424419"/>
              <a:gd name="connsiteX2-1369" fmla="*/ 1206876 w 1306267"/>
              <a:gd name="connsiteY2-1370" fmla="*/ 284945 h 1424419"/>
              <a:gd name="connsiteX3-1371" fmla="*/ 1237706 w 1306267"/>
              <a:gd name="connsiteY3-1372" fmla="*/ 306775 h 1424419"/>
              <a:gd name="connsiteX4-1373" fmla="*/ 1301712 w 1306267"/>
              <a:gd name="connsiteY4-1374" fmla="*/ 442384 h 1424419"/>
              <a:gd name="connsiteX5-1375" fmla="*/ 1303099 w 1306267"/>
              <a:gd name="connsiteY5-1376" fmla="*/ 495558 h 1424419"/>
              <a:gd name="connsiteX6-1377" fmla="*/ 1303099 w 1306267"/>
              <a:gd name="connsiteY6-1378" fmla="*/ 952393 h 1424419"/>
              <a:gd name="connsiteX7-1379" fmla="*/ 1305306 w 1306267"/>
              <a:gd name="connsiteY7-1380" fmla="*/ 990115 h 1424419"/>
              <a:gd name="connsiteX8-1381" fmla="*/ 1255800 w 1306267"/>
              <a:gd name="connsiteY8-1382" fmla="*/ 1142552 h 1424419"/>
              <a:gd name="connsiteX9-1383" fmla="*/ 1172881 w 1306267"/>
              <a:gd name="connsiteY9-1384" fmla="*/ 1179342 h 1424419"/>
              <a:gd name="connsiteX10-1385" fmla="*/ 792288 w 1306267"/>
              <a:gd name="connsiteY10-1386" fmla="*/ 1385653 h 1424419"/>
              <a:gd name="connsiteX11-1387" fmla="*/ 522686 w 1306267"/>
              <a:gd name="connsiteY11-1388" fmla="*/ 1384922 h 1424419"/>
              <a:gd name="connsiteX12-1389" fmla="*/ 97009 w 1306267"/>
              <a:gd name="connsiteY12-1390" fmla="*/ 1161462 h 1424419"/>
              <a:gd name="connsiteX13-1391" fmla="*/ 44843 w 1306267"/>
              <a:gd name="connsiteY13-1392" fmla="*/ 1118989 h 1424419"/>
              <a:gd name="connsiteX14-1393" fmla="*/ 667 w 1306267"/>
              <a:gd name="connsiteY14-1394" fmla="*/ 999105 h 1424419"/>
              <a:gd name="connsiteX15-1395" fmla="*/ 0 w 1306267"/>
              <a:gd name="connsiteY15-1396" fmla="*/ 972364 h 1424419"/>
              <a:gd name="connsiteX16-1397" fmla="*/ 2496 w 1306267"/>
              <a:gd name="connsiteY16-1398" fmla="*/ 463106 h 1424419"/>
              <a:gd name="connsiteX17-1399" fmla="*/ 2458 w 1306267"/>
              <a:gd name="connsiteY17-1400" fmla="*/ 429563 h 1424419"/>
              <a:gd name="connsiteX18-1401" fmla="*/ 75248 w 1306267"/>
              <a:gd name="connsiteY18-1402" fmla="*/ 303202 h 1424419"/>
              <a:gd name="connsiteX19-1403" fmla="*/ 106293 w 1306267"/>
              <a:gd name="connsiteY19-1404" fmla="*/ 282597 h 1424419"/>
              <a:gd name="connsiteX20-1405" fmla="*/ 541533 w 1306267"/>
              <a:gd name="connsiteY20-1406" fmla="*/ 38110 h 1424419"/>
              <a:gd name="connsiteX21-1407" fmla="*/ 653528 w 1306267"/>
              <a:gd name="connsiteY21-1408" fmla="*/ 0 h 1424419"/>
              <a:gd name="connsiteX0-1409" fmla="*/ 653528 w 1306267"/>
              <a:gd name="connsiteY0-1410" fmla="*/ 0 h 1424419"/>
              <a:gd name="connsiteX1-1411" fmla="*/ 757287 w 1306267"/>
              <a:gd name="connsiteY1-1412" fmla="*/ 32444 h 1424419"/>
              <a:gd name="connsiteX2-1413" fmla="*/ 1206876 w 1306267"/>
              <a:gd name="connsiteY2-1414" fmla="*/ 284945 h 1424419"/>
              <a:gd name="connsiteX3-1415" fmla="*/ 1237706 w 1306267"/>
              <a:gd name="connsiteY3-1416" fmla="*/ 306775 h 1424419"/>
              <a:gd name="connsiteX4-1417" fmla="*/ 1301712 w 1306267"/>
              <a:gd name="connsiteY4-1418" fmla="*/ 442384 h 1424419"/>
              <a:gd name="connsiteX5-1419" fmla="*/ 1303099 w 1306267"/>
              <a:gd name="connsiteY5-1420" fmla="*/ 495558 h 1424419"/>
              <a:gd name="connsiteX6-1421" fmla="*/ 1303099 w 1306267"/>
              <a:gd name="connsiteY6-1422" fmla="*/ 952393 h 1424419"/>
              <a:gd name="connsiteX7-1423" fmla="*/ 1305306 w 1306267"/>
              <a:gd name="connsiteY7-1424" fmla="*/ 990115 h 1424419"/>
              <a:gd name="connsiteX8-1425" fmla="*/ 1255800 w 1306267"/>
              <a:gd name="connsiteY8-1426" fmla="*/ 1142552 h 1424419"/>
              <a:gd name="connsiteX9-1427" fmla="*/ 1172881 w 1306267"/>
              <a:gd name="connsiteY9-1428" fmla="*/ 1179342 h 1424419"/>
              <a:gd name="connsiteX10-1429" fmla="*/ 792288 w 1306267"/>
              <a:gd name="connsiteY10-1430" fmla="*/ 1385653 h 1424419"/>
              <a:gd name="connsiteX11-1431" fmla="*/ 522686 w 1306267"/>
              <a:gd name="connsiteY11-1432" fmla="*/ 1384922 h 1424419"/>
              <a:gd name="connsiteX12-1433" fmla="*/ 97009 w 1306267"/>
              <a:gd name="connsiteY12-1434" fmla="*/ 1161462 h 1424419"/>
              <a:gd name="connsiteX13-1435" fmla="*/ 44843 w 1306267"/>
              <a:gd name="connsiteY13-1436" fmla="*/ 1118989 h 1424419"/>
              <a:gd name="connsiteX14-1437" fmla="*/ 667 w 1306267"/>
              <a:gd name="connsiteY14-1438" fmla="*/ 999105 h 1424419"/>
              <a:gd name="connsiteX15-1439" fmla="*/ 0 w 1306267"/>
              <a:gd name="connsiteY15-1440" fmla="*/ 972364 h 1424419"/>
              <a:gd name="connsiteX16-1441" fmla="*/ 2496 w 1306267"/>
              <a:gd name="connsiteY16-1442" fmla="*/ 463106 h 1424419"/>
              <a:gd name="connsiteX17-1443" fmla="*/ 2458 w 1306267"/>
              <a:gd name="connsiteY17-1444" fmla="*/ 429563 h 1424419"/>
              <a:gd name="connsiteX18-1445" fmla="*/ 75248 w 1306267"/>
              <a:gd name="connsiteY18-1446" fmla="*/ 303202 h 1424419"/>
              <a:gd name="connsiteX19-1447" fmla="*/ 106293 w 1306267"/>
              <a:gd name="connsiteY19-1448" fmla="*/ 282597 h 1424419"/>
              <a:gd name="connsiteX20-1449" fmla="*/ 541533 w 1306267"/>
              <a:gd name="connsiteY20-1450" fmla="*/ 38110 h 1424419"/>
              <a:gd name="connsiteX21-1451" fmla="*/ 653528 w 1306267"/>
              <a:gd name="connsiteY21-1452" fmla="*/ 0 h 1424419"/>
              <a:gd name="connsiteX0-1453" fmla="*/ 653528 w 1306267"/>
              <a:gd name="connsiteY0-1454" fmla="*/ 0 h 1424419"/>
              <a:gd name="connsiteX1-1455" fmla="*/ 757287 w 1306267"/>
              <a:gd name="connsiteY1-1456" fmla="*/ 32444 h 1424419"/>
              <a:gd name="connsiteX2-1457" fmla="*/ 1206876 w 1306267"/>
              <a:gd name="connsiteY2-1458" fmla="*/ 284945 h 1424419"/>
              <a:gd name="connsiteX3-1459" fmla="*/ 1237706 w 1306267"/>
              <a:gd name="connsiteY3-1460" fmla="*/ 306775 h 1424419"/>
              <a:gd name="connsiteX4-1461" fmla="*/ 1301712 w 1306267"/>
              <a:gd name="connsiteY4-1462" fmla="*/ 442384 h 1424419"/>
              <a:gd name="connsiteX5-1463" fmla="*/ 1303099 w 1306267"/>
              <a:gd name="connsiteY5-1464" fmla="*/ 495558 h 1424419"/>
              <a:gd name="connsiteX6-1465" fmla="*/ 1303099 w 1306267"/>
              <a:gd name="connsiteY6-1466" fmla="*/ 952393 h 1424419"/>
              <a:gd name="connsiteX7-1467" fmla="*/ 1305306 w 1306267"/>
              <a:gd name="connsiteY7-1468" fmla="*/ 990115 h 1424419"/>
              <a:gd name="connsiteX8-1469" fmla="*/ 1255800 w 1306267"/>
              <a:gd name="connsiteY8-1470" fmla="*/ 1142552 h 1424419"/>
              <a:gd name="connsiteX9-1471" fmla="*/ 1172881 w 1306267"/>
              <a:gd name="connsiteY9-1472" fmla="*/ 1179342 h 1424419"/>
              <a:gd name="connsiteX10-1473" fmla="*/ 792288 w 1306267"/>
              <a:gd name="connsiteY10-1474" fmla="*/ 1385653 h 1424419"/>
              <a:gd name="connsiteX11-1475" fmla="*/ 522686 w 1306267"/>
              <a:gd name="connsiteY11-1476" fmla="*/ 1384922 h 1424419"/>
              <a:gd name="connsiteX12-1477" fmla="*/ 97009 w 1306267"/>
              <a:gd name="connsiteY12-1478" fmla="*/ 1161462 h 1424419"/>
              <a:gd name="connsiteX13-1479" fmla="*/ 44843 w 1306267"/>
              <a:gd name="connsiteY13-1480" fmla="*/ 1118989 h 1424419"/>
              <a:gd name="connsiteX14-1481" fmla="*/ 667 w 1306267"/>
              <a:gd name="connsiteY14-1482" fmla="*/ 999105 h 1424419"/>
              <a:gd name="connsiteX15-1483" fmla="*/ 0 w 1306267"/>
              <a:gd name="connsiteY15-1484" fmla="*/ 972364 h 1424419"/>
              <a:gd name="connsiteX16-1485" fmla="*/ 2496 w 1306267"/>
              <a:gd name="connsiteY16-1486" fmla="*/ 463106 h 1424419"/>
              <a:gd name="connsiteX17-1487" fmla="*/ 2458 w 1306267"/>
              <a:gd name="connsiteY17-1488" fmla="*/ 429563 h 1424419"/>
              <a:gd name="connsiteX18-1489" fmla="*/ 75248 w 1306267"/>
              <a:gd name="connsiteY18-1490" fmla="*/ 303202 h 1424419"/>
              <a:gd name="connsiteX19-1491" fmla="*/ 106293 w 1306267"/>
              <a:gd name="connsiteY19-1492" fmla="*/ 282597 h 1424419"/>
              <a:gd name="connsiteX20-1493" fmla="*/ 541533 w 1306267"/>
              <a:gd name="connsiteY20-1494" fmla="*/ 38110 h 1424419"/>
              <a:gd name="connsiteX21-1495" fmla="*/ 653528 w 1306267"/>
              <a:gd name="connsiteY21-1496" fmla="*/ 0 h 1424419"/>
              <a:gd name="connsiteX0-1497" fmla="*/ 653528 w 1306267"/>
              <a:gd name="connsiteY0-1498" fmla="*/ 0 h 1424419"/>
              <a:gd name="connsiteX1-1499" fmla="*/ 757287 w 1306267"/>
              <a:gd name="connsiteY1-1500" fmla="*/ 32444 h 1424419"/>
              <a:gd name="connsiteX2-1501" fmla="*/ 1206876 w 1306267"/>
              <a:gd name="connsiteY2-1502" fmla="*/ 284945 h 1424419"/>
              <a:gd name="connsiteX3-1503" fmla="*/ 1237706 w 1306267"/>
              <a:gd name="connsiteY3-1504" fmla="*/ 306775 h 1424419"/>
              <a:gd name="connsiteX4-1505" fmla="*/ 1301712 w 1306267"/>
              <a:gd name="connsiteY4-1506" fmla="*/ 442384 h 1424419"/>
              <a:gd name="connsiteX5-1507" fmla="*/ 1303099 w 1306267"/>
              <a:gd name="connsiteY5-1508" fmla="*/ 495558 h 1424419"/>
              <a:gd name="connsiteX6-1509" fmla="*/ 1303099 w 1306267"/>
              <a:gd name="connsiteY6-1510" fmla="*/ 952393 h 1424419"/>
              <a:gd name="connsiteX7-1511" fmla="*/ 1305306 w 1306267"/>
              <a:gd name="connsiteY7-1512" fmla="*/ 990115 h 1424419"/>
              <a:gd name="connsiteX8-1513" fmla="*/ 1255800 w 1306267"/>
              <a:gd name="connsiteY8-1514" fmla="*/ 1142552 h 1424419"/>
              <a:gd name="connsiteX9-1515" fmla="*/ 1172881 w 1306267"/>
              <a:gd name="connsiteY9-1516" fmla="*/ 1179342 h 1424419"/>
              <a:gd name="connsiteX10-1517" fmla="*/ 792288 w 1306267"/>
              <a:gd name="connsiteY10-1518" fmla="*/ 1385653 h 1424419"/>
              <a:gd name="connsiteX11-1519" fmla="*/ 522686 w 1306267"/>
              <a:gd name="connsiteY11-1520" fmla="*/ 1384922 h 1424419"/>
              <a:gd name="connsiteX12-1521" fmla="*/ 94302 w 1306267"/>
              <a:gd name="connsiteY12-1522" fmla="*/ 1158755 h 1424419"/>
              <a:gd name="connsiteX13-1523" fmla="*/ 44843 w 1306267"/>
              <a:gd name="connsiteY13-1524" fmla="*/ 1118989 h 1424419"/>
              <a:gd name="connsiteX14-1525" fmla="*/ 667 w 1306267"/>
              <a:gd name="connsiteY14-1526" fmla="*/ 999105 h 1424419"/>
              <a:gd name="connsiteX15-1527" fmla="*/ 0 w 1306267"/>
              <a:gd name="connsiteY15-1528" fmla="*/ 972364 h 1424419"/>
              <a:gd name="connsiteX16-1529" fmla="*/ 2496 w 1306267"/>
              <a:gd name="connsiteY16-1530" fmla="*/ 463106 h 1424419"/>
              <a:gd name="connsiteX17-1531" fmla="*/ 2458 w 1306267"/>
              <a:gd name="connsiteY17-1532" fmla="*/ 429563 h 1424419"/>
              <a:gd name="connsiteX18-1533" fmla="*/ 75248 w 1306267"/>
              <a:gd name="connsiteY18-1534" fmla="*/ 303202 h 1424419"/>
              <a:gd name="connsiteX19-1535" fmla="*/ 106293 w 1306267"/>
              <a:gd name="connsiteY19-1536" fmla="*/ 282597 h 1424419"/>
              <a:gd name="connsiteX20-1537" fmla="*/ 541533 w 1306267"/>
              <a:gd name="connsiteY20-1538" fmla="*/ 38110 h 1424419"/>
              <a:gd name="connsiteX21-1539" fmla="*/ 653528 w 1306267"/>
              <a:gd name="connsiteY21-1540" fmla="*/ 0 h 1424419"/>
              <a:gd name="connsiteX0-1541" fmla="*/ 653528 w 1306267"/>
              <a:gd name="connsiteY0-1542" fmla="*/ 0 h 1424419"/>
              <a:gd name="connsiteX1-1543" fmla="*/ 757287 w 1306267"/>
              <a:gd name="connsiteY1-1544" fmla="*/ 32444 h 1424419"/>
              <a:gd name="connsiteX2-1545" fmla="*/ 1206876 w 1306267"/>
              <a:gd name="connsiteY2-1546" fmla="*/ 284945 h 1424419"/>
              <a:gd name="connsiteX3-1547" fmla="*/ 1237706 w 1306267"/>
              <a:gd name="connsiteY3-1548" fmla="*/ 306775 h 1424419"/>
              <a:gd name="connsiteX4-1549" fmla="*/ 1301712 w 1306267"/>
              <a:gd name="connsiteY4-1550" fmla="*/ 442384 h 1424419"/>
              <a:gd name="connsiteX5-1551" fmla="*/ 1303099 w 1306267"/>
              <a:gd name="connsiteY5-1552" fmla="*/ 495558 h 1424419"/>
              <a:gd name="connsiteX6-1553" fmla="*/ 1303099 w 1306267"/>
              <a:gd name="connsiteY6-1554" fmla="*/ 952393 h 1424419"/>
              <a:gd name="connsiteX7-1555" fmla="*/ 1305306 w 1306267"/>
              <a:gd name="connsiteY7-1556" fmla="*/ 990115 h 1424419"/>
              <a:gd name="connsiteX8-1557" fmla="*/ 1255800 w 1306267"/>
              <a:gd name="connsiteY8-1558" fmla="*/ 1142552 h 1424419"/>
              <a:gd name="connsiteX9-1559" fmla="*/ 1172881 w 1306267"/>
              <a:gd name="connsiteY9-1560" fmla="*/ 1179342 h 1424419"/>
              <a:gd name="connsiteX10-1561" fmla="*/ 792288 w 1306267"/>
              <a:gd name="connsiteY10-1562" fmla="*/ 1385653 h 1424419"/>
              <a:gd name="connsiteX11-1563" fmla="*/ 522686 w 1306267"/>
              <a:gd name="connsiteY11-1564" fmla="*/ 1384922 h 1424419"/>
              <a:gd name="connsiteX12-1565" fmla="*/ 94302 w 1306267"/>
              <a:gd name="connsiteY12-1566" fmla="*/ 1158755 h 1424419"/>
              <a:gd name="connsiteX13-1567" fmla="*/ 39429 w 1306267"/>
              <a:gd name="connsiteY13-1568" fmla="*/ 1117635 h 1424419"/>
              <a:gd name="connsiteX14-1569" fmla="*/ 667 w 1306267"/>
              <a:gd name="connsiteY14-1570" fmla="*/ 999105 h 1424419"/>
              <a:gd name="connsiteX15-1571" fmla="*/ 0 w 1306267"/>
              <a:gd name="connsiteY15-1572" fmla="*/ 972364 h 1424419"/>
              <a:gd name="connsiteX16-1573" fmla="*/ 2496 w 1306267"/>
              <a:gd name="connsiteY16-1574" fmla="*/ 463106 h 1424419"/>
              <a:gd name="connsiteX17-1575" fmla="*/ 2458 w 1306267"/>
              <a:gd name="connsiteY17-1576" fmla="*/ 429563 h 1424419"/>
              <a:gd name="connsiteX18-1577" fmla="*/ 75248 w 1306267"/>
              <a:gd name="connsiteY18-1578" fmla="*/ 303202 h 1424419"/>
              <a:gd name="connsiteX19-1579" fmla="*/ 106293 w 1306267"/>
              <a:gd name="connsiteY19-1580" fmla="*/ 282597 h 1424419"/>
              <a:gd name="connsiteX20-1581" fmla="*/ 541533 w 1306267"/>
              <a:gd name="connsiteY20-1582" fmla="*/ 38110 h 1424419"/>
              <a:gd name="connsiteX21-1583" fmla="*/ 653528 w 1306267"/>
              <a:gd name="connsiteY21-1584" fmla="*/ 0 h 1424419"/>
              <a:gd name="connsiteX0-1585" fmla="*/ 653528 w 1305333"/>
              <a:gd name="connsiteY0-1586" fmla="*/ 0 h 1424419"/>
              <a:gd name="connsiteX1-1587" fmla="*/ 757287 w 1305333"/>
              <a:gd name="connsiteY1-1588" fmla="*/ 32444 h 1424419"/>
              <a:gd name="connsiteX2-1589" fmla="*/ 1206876 w 1305333"/>
              <a:gd name="connsiteY2-1590" fmla="*/ 284945 h 1424419"/>
              <a:gd name="connsiteX3-1591" fmla="*/ 1237706 w 1305333"/>
              <a:gd name="connsiteY3-1592" fmla="*/ 306775 h 1424419"/>
              <a:gd name="connsiteX4-1593" fmla="*/ 1301712 w 1305333"/>
              <a:gd name="connsiteY4-1594" fmla="*/ 442384 h 1424419"/>
              <a:gd name="connsiteX5-1595" fmla="*/ 1303099 w 1305333"/>
              <a:gd name="connsiteY5-1596" fmla="*/ 495558 h 1424419"/>
              <a:gd name="connsiteX6-1597" fmla="*/ 1303099 w 1305333"/>
              <a:gd name="connsiteY6-1598" fmla="*/ 952393 h 1424419"/>
              <a:gd name="connsiteX7-1599" fmla="*/ 1305306 w 1305333"/>
              <a:gd name="connsiteY7-1600" fmla="*/ 990115 h 1424419"/>
              <a:gd name="connsiteX8-1601" fmla="*/ 1227376 w 1305333"/>
              <a:gd name="connsiteY8-1602" fmla="*/ 1152027 h 1424419"/>
              <a:gd name="connsiteX9-1603" fmla="*/ 1172881 w 1305333"/>
              <a:gd name="connsiteY9-1604" fmla="*/ 1179342 h 1424419"/>
              <a:gd name="connsiteX10-1605" fmla="*/ 792288 w 1305333"/>
              <a:gd name="connsiteY10-1606" fmla="*/ 1385653 h 1424419"/>
              <a:gd name="connsiteX11-1607" fmla="*/ 522686 w 1305333"/>
              <a:gd name="connsiteY11-1608" fmla="*/ 1384922 h 1424419"/>
              <a:gd name="connsiteX12-1609" fmla="*/ 94302 w 1305333"/>
              <a:gd name="connsiteY12-1610" fmla="*/ 1158755 h 1424419"/>
              <a:gd name="connsiteX13-1611" fmla="*/ 39429 w 1305333"/>
              <a:gd name="connsiteY13-1612" fmla="*/ 1117635 h 1424419"/>
              <a:gd name="connsiteX14-1613" fmla="*/ 667 w 1305333"/>
              <a:gd name="connsiteY14-1614" fmla="*/ 999105 h 1424419"/>
              <a:gd name="connsiteX15-1615" fmla="*/ 0 w 1305333"/>
              <a:gd name="connsiteY15-1616" fmla="*/ 972364 h 1424419"/>
              <a:gd name="connsiteX16-1617" fmla="*/ 2496 w 1305333"/>
              <a:gd name="connsiteY16-1618" fmla="*/ 463106 h 1424419"/>
              <a:gd name="connsiteX17-1619" fmla="*/ 2458 w 1305333"/>
              <a:gd name="connsiteY17-1620" fmla="*/ 429563 h 1424419"/>
              <a:gd name="connsiteX18-1621" fmla="*/ 75248 w 1305333"/>
              <a:gd name="connsiteY18-1622" fmla="*/ 303202 h 1424419"/>
              <a:gd name="connsiteX19-1623" fmla="*/ 106293 w 1305333"/>
              <a:gd name="connsiteY19-1624" fmla="*/ 282597 h 1424419"/>
              <a:gd name="connsiteX20-1625" fmla="*/ 541533 w 1305333"/>
              <a:gd name="connsiteY20-1626" fmla="*/ 38110 h 1424419"/>
              <a:gd name="connsiteX21-1627" fmla="*/ 653528 w 1305333"/>
              <a:gd name="connsiteY21-1628" fmla="*/ 0 h 1424419"/>
              <a:gd name="connsiteX0-1629" fmla="*/ 653528 w 1305333"/>
              <a:gd name="connsiteY0-1630" fmla="*/ 0 h 1424419"/>
              <a:gd name="connsiteX1-1631" fmla="*/ 757287 w 1305333"/>
              <a:gd name="connsiteY1-1632" fmla="*/ 32444 h 1424419"/>
              <a:gd name="connsiteX2-1633" fmla="*/ 1206876 w 1305333"/>
              <a:gd name="connsiteY2-1634" fmla="*/ 284945 h 1424419"/>
              <a:gd name="connsiteX3-1635" fmla="*/ 1237706 w 1305333"/>
              <a:gd name="connsiteY3-1636" fmla="*/ 306775 h 1424419"/>
              <a:gd name="connsiteX4-1637" fmla="*/ 1301712 w 1305333"/>
              <a:gd name="connsiteY4-1638" fmla="*/ 442384 h 1424419"/>
              <a:gd name="connsiteX5-1639" fmla="*/ 1303099 w 1305333"/>
              <a:gd name="connsiteY5-1640" fmla="*/ 495558 h 1424419"/>
              <a:gd name="connsiteX6-1641" fmla="*/ 1303099 w 1305333"/>
              <a:gd name="connsiteY6-1642" fmla="*/ 952393 h 1424419"/>
              <a:gd name="connsiteX7-1643" fmla="*/ 1302599 w 1305333"/>
              <a:gd name="connsiteY7-1644" fmla="*/ 1003650 h 1424419"/>
              <a:gd name="connsiteX8-1645" fmla="*/ 1227376 w 1305333"/>
              <a:gd name="connsiteY8-1646" fmla="*/ 1152027 h 1424419"/>
              <a:gd name="connsiteX9-1647" fmla="*/ 1172881 w 1305333"/>
              <a:gd name="connsiteY9-1648" fmla="*/ 1179342 h 1424419"/>
              <a:gd name="connsiteX10-1649" fmla="*/ 792288 w 1305333"/>
              <a:gd name="connsiteY10-1650" fmla="*/ 1385653 h 1424419"/>
              <a:gd name="connsiteX11-1651" fmla="*/ 522686 w 1305333"/>
              <a:gd name="connsiteY11-1652" fmla="*/ 1384922 h 1424419"/>
              <a:gd name="connsiteX12-1653" fmla="*/ 94302 w 1305333"/>
              <a:gd name="connsiteY12-1654" fmla="*/ 1158755 h 1424419"/>
              <a:gd name="connsiteX13-1655" fmla="*/ 39429 w 1305333"/>
              <a:gd name="connsiteY13-1656" fmla="*/ 1117635 h 1424419"/>
              <a:gd name="connsiteX14-1657" fmla="*/ 667 w 1305333"/>
              <a:gd name="connsiteY14-1658" fmla="*/ 999105 h 1424419"/>
              <a:gd name="connsiteX15-1659" fmla="*/ 0 w 1305333"/>
              <a:gd name="connsiteY15-1660" fmla="*/ 972364 h 1424419"/>
              <a:gd name="connsiteX16-1661" fmla="*/ 2496 w 1305333"/>
              <a:gd name="connsiteY16-1662" fmla="*/ 463106 h 1424419"/>
              <a:gd name="connsiteX17-1663" fmla="*/ 2458 w 1305333"/>
              <a:gd name="connsiteY17-1664" fmla="*/ 429563 h 1424419"/>
              <a:gd name="connsiteX18-1665" fmla="*/ 75248 w 1305333"/>
              <a:gd name="connsiteY18-1666" fmla="*/ 303202 h 1424419"/>
              <a:gd name="connsiteX19-1667" fmla="*/ 106293 w 1305333"/>
              <a:gd name="connsiteY19-1668" fmla="*/ 282597 h 1424419"/>
              <a:gd name="connsiteX20-1669" fmla="*/ 541533 w 1305333"/>
              <a:gd name="connsiteY20-1670" fmla="*/ 38110 h 1424419"/>
              <a:gd name="connsiteX21-1671" fmla="*/ 653528 w 1305333"/>
              <a:gd name="connsiteY21-1672" fmla="*/ 0 h 1424419"/>
              <a:gd name="connsiteX0-1673" fmla="*/ 653528 w 1305080"/>
              <a:gd name="connsiteY0-1674" fmla="*/ 0 h 1424419"/>
              <a:gd name="connsiteX1-1675" fmla="*/ 757287 w 1305080"/>
              <a:gd name="connsiteY1-1676" fmla="*/ 32444 h 1424419"/>
              <a:gd name="connsiteX2-1677" fmla="*/ 1206876 w 1305080"/>
              <a:gd name="connsiteY2-1678" fmla="*/ 284945 h 1424419"/>
              <a:gd name="connsiteX3-1679" fmla="*/ 1237706 w 1305080"/>
              <a:gd name="connsiteY3-1680" fmla="*/ 306775 h 1424419"/>
              <a:gd name="connsiteX4-1681" fmla="*/ 1301712 w 1305080"/>
              <a:gd name="connsiteY4-1682" fmla="*/ 442384 h 1424419"/>
              <a:gd name="connsiteX5-1683" fmla="*/ 1303099 w 1305080"/>
              <a:gd name="connsiteY5-1684" fmla="*/ 495558 h 1424419"/>
              <a:gd name="connsiteX6-1685" fmla="*/ 1301746 w 1305080"/>
              <a:gd name="connsiteY6-1686" fmla="*/ 953747 h 1424419"/>
              <a:gd name="connsiteX7-1687" fmla="*/ 1302599 w 1305080"/>
              <a:gd name="connsiteY7-1688" fmla="*/ 1003650 h 1424419"/>
              <a:gd name="connsiteX8-1689" fmla="*/ 1227376 w 1305080"/>
              <a:gd name="connsiteY8-1690" fmla="*/ 1152027 h 1424419"/>
              <a:gd name="connsiteX9-1691" fmla="*/ 1172881 w 1305080"/>
              <a:gd name="connsiteY9-1692" fmla="*/ 1179342 h 1424419"/>
              <a:gd name="connsiteX10-1693" fmla="*/ 792288 w 1305080"/>
              <a:gd name="connsiteY10-1694" fmla="*/ 1385653 h 1424419"/>
              <a:gd name="connsiteX11-1695" fmla="*/ 522686 w 1305080"/>
              <a:gd name="connsiteY11-1696" fmla="*/ 1384922 h 1424419"/>
              <a:gd name="connsiteX12-1697" fmla="*/ 94302 w 1305080"/>
              <a:gd name="connsiteY12-1698" fmla="*/ 1158755 h 1424419"/>
              <a:gd name="connsiteX13-1699" fmla="*/ 39429 w 1305080"/>
              <a:gd name="connsiteY13-1700" fmla="*/ 1117635 h 1424419"/>
              <a:gd name="connsiteX14-1701" fmla="*/ 667 w 1305080"/>
              <a:gd name="connsiteY14-1702" fmla="*/ 999105 h 1424419"/>
              <a:gd name="connsiteX15-1703" fmla="*/ 0 w 1305080"/>
              <a:gd name="connsiteY15-1704" fmla="*/ 972364 h 1424419"/>
              <a:gd name="connsiteX16-1705" fmla="*/ 2496 w 1305080"/>
              <a:gd name="connsiteY16-1706" fmla="*/ 463106 h 1424419"/>
              <a:gd name="connsiteX17-1707" fmla="*/ 2458 w 1305080"/>
              <a:gd name="connsiteY17-1708" fmla="*/ 429563 h 1424419"/>
              <a:gd name="connsiteX18-1709" fmla="*/ 75248 w 1305080"/>
              <a:gd name="connsiteY18-1710" fmla="*/ 303202 h 1424419"/>
              <a:gd name="connsiteX19-1711" fmla="*/ 106293 w 1305080"/>
              <a:gd name="connsiteY19-1712" fmla="*/ 282597 h 1424419"/>
              <a:gd name="connsiteX20-1713" fmla="*/ 541533 w 1305080"/>
              <a:gd name="connsiteY20-1714" fmla="*/ 38110 h 1424419"/>
              <a:gd name="connsiteX21-1715" fmla="*/ 653528 w 1305080"/>
              <a:gd name="connsiteY21-1716" fmla="*/ 0 h 1424419"/>
              <a:gd name="connsiteX0-1717" fmla="*/ 653528 w 1305299"/>
              <a:gd name="connsiteY0-1718" fmla="*/ 0 h 1424419"/>
              <a:gd name="connsiteX1-1719" fmla="*/ 757287 w 1305299"/>
              <a:gd name="connsiteY1-1720" fmla="*/ 32444 h 1424419"/>
              <a:gd name="connsiteX2-1721" fmla="*/ 1206876 w 1305299"/>
              <a:gd name="connsiteY2-1722" fmla="*/ 284945 h 1424419"/>
              <a:gd name="connsiteX3-1723" fmla="*/ 1237706 w 1305299"/>
              <a:gd name="connsiteY3-1724" fmla="*/ 306775 h 1424419"/>
              <a:gd name="connsiteX4-1725" fmla="*/ 1301712 w 1305299"/>
              <a:gd name="connsiteY4-1726" fmla="*/ 442384 h 1424419"/>
              <a:gd name="connsiteX5-1727" fmla="*/ 1303099 w 1305299"/>
              <a:gd name="connsiteY5-1728" fmla="*/ 495558 h 1424419"/>
              <a:gd name="connsiteX6-1729" fmla="*/ 1301746 w 1305299"/>
              <a:gd name="connsiteY6-1730" fmla="*/ 953747 h 1424419"/>
              <a:gd name="connsiteX7-1731" fmla="*/ 1302599 w 1305299"/>
              <a:gd name="connsiteY7-1732" fmla="*/ 1003650 h 1424419"/>
              <a:gd name="connsiteX8-1733" fmla="*/ 1227376 w 1305299"/>
              <a:gd name="connsiteY8-1734" fmla="*/ 1152027 h 1424419"/>
              <a:gd name="connsiteX9-1735" fmla="*/ 1172881 w 1305299"/>
              <a:gd name="connsiteY9-1736" fmla="*/ 1179342 h 1424419"/>
              <a:gd name="connsiteX10-1737" fmla="*/ 792288 w 1305299"/>
              <a:gd name="connsiteY10-1738" fmla="*/ 1385653 h 1424419"/>
              <a:gd name="connsiteX11-1739" fmla="*/ 522686 w 1305299"/>
              <a:gd name="connsiteY11-1740" fmla="*/ 1384922 h 1424419"/>
              <a:gd name="connsiteX12-1741" fmla="*/ 94302 w 1305299"/>
              <a:gd name="connsiteY12-1742" fmla="*/ 1158755 h 1424419"/>
              <a:gd name="connsiteX13-1743" fmla="*/ 39429 w 1305299"/>
              <a:gd name="connsiteY13-1744" fmla="*/ 1117635 h 1424419"/>
              <a:gd name="connsiteX14-1745" fmla="*/ 667 w 1305299"/>
              <a:gd name="connsiteY14-1746" fmla="*/ 999105 h 1424419"/>
              <a:gd name="connsiteX15-1747" fmla="*/ 0 w 1305299"/>
              <a:gd name="connsiteY15-1748" fmla="*/ 972364 h 1424419"/>
              <a:gd name="connsiteX16-1749" fmla="*/ 2496 w 1305299"/>
              <a:gd name="connsiteY16-1750" fmla="*/ 463106 h 1424419"/>
              <a:gd name="connsiteX17-1751" fmla="*/ 2458 w 1305299"/>
              <a:gd name="connsiteY17-1752" fmla="*/ 429563 h 1424419"/>
              <a:gd name="connsiteX18-1753" fmla="*/ 75248 w 1305299"/>
              <a:gd name="connsiteY18-1754" fmla="*/ 303202 h 1424419"/>
              <a:gd name="connsiteX19-1755" fmla="*/ 106293 w 1305299"/>
              <a:gd name="connsiteY19-1756" fmla="*/ 282597 h 1424419"/>
              <a:gd name="connsiteX20-1757" fmla="*/ 541533 w 1305299"/>
              <a:gd name="connsiteY20-1758" fmla="*/ 38110 h 1424419"/>
              <a:gd name="connsiteX21-1759" fmla="*/ 653528 w 1305299"/>
              <a:gd name="connsiteY21-1760" fmla="*/ 0 h 1424419"/>
              <a:gd name="connsiteX0-1761" fmla="*/ 653528 w 1306646"/>
              <a:gd name="connsiteY0-1762" fmla="*/ 0 h 1424419"/>
              <a:gd name="connsiteX1-1763" fmla="*/ 757287 w 1306646"/>
              <a:gd name="connsiteY1-1764" fmla="*/ 32444 h 1424419"/>
              <a:gd name="connsiteX2-1765" fmla="*/ 1206876 w 1306646"/>
              <a:gd name="connsiteY2-1766" fmla="*/ 284945 h 1424419"/>
              <a:gd name="connsiteX3-1767" fmla="*/ 1237706 w 1306646"/>
              <a:gd name="connsiteY3-1768" fmla="*/ 306775 h 1424419"/>
              <a:gd name="connsiteX4-1769" fmla="*/ 1301712 w 1306646"/>
              <a:gd name="connsiteY4-1770" fmla="*/ 442384 h 1424419"/>
              <a:gd name="connsiteX5-1771" fmla="*/ 1303099 w 1306646"/>
              <a:gd name="connsiteY5-1772" fmla="*/ 495558 h 1424419"/>
              <a:gd name="connsiteX6-1773" fmla="*/ 1301746 w 1306646"/>
              <a:gd name="connsiteY6-1774" fmla="*/ 953747 h 1424419"/>
              <a:gd name="connsiteX7-1775" fmla="*/ 1302599 w 1306646"/>
              <a:gd name="connsiteY7-1776" fmla="*/ 1003650 h 1424419"/>
              <a:gd name="connsiteX8-1777" fmla="*/ 1227376 w 1306646"/>
              <a:gd name="connsiteY8-1778" fmla="*/ 1152027 h 1424419"/>
              <a:gd name="connsiteX9-1779" fmla="*/ 1172881 w 1306646"/>
              <a:gd name="connsiteY9-1780" fmla="*/ 1179342 h 1424419"/>
              <a:gd name="connsiteX10-1781" fmla="*/ 792288 w 1306646"/>
              <a:gd name="connsiteY10-1782" fmla="*/ 1385653 h 1424419"/>
              <a:gd name="connsiteX11-1783" fmla="*/ 522686 w 1306646"/>
              <a:gd name="connsiteY11-1784" fmla="*/ 1384922 h 1424419"/>
              <a:gd name="connsiteX12-1785" fmla="*/ 94302 w 1306646"/>
              <a:gd name="connsiteY12-1786" fmla="*/ 1158755 h 1424419"/>
              <a:gd name="connsiteX13-1787" fmla="*/ 39429 w 1306646"/>
              <a:gd name="connsiteY13-1788" fmla="*/ 1117635 h 1424419"/>
              <a:gd name="connsiteX14-1789" fmla="*/ 667 w 1306646"/>
              <a:gd name="connsiteY14-1790" fmla="*/ 999105 h 1424419"/>
              <a:gd name="connsiteX15-1791" fmla="*/ 0 w 1306646"/>
              <a:gd name="connsiteY15-1792" fmla="*/ 972364 h 1424419"/>
              <a:gd name="connsiteX16-1793" fmla="*/ 2496 w 1306646"/>
              <a:gd name="connsiteY16-1794" fmla="*/ 463106 h 1424419"/>
              <a:gd name="connsiteX17-1795" fmla="*/ 2458 w 1306646"/>
              <a:gd name="connsiteY17-1796" fmla="*/ 429563 h 1424419"/>
              <a:gd name="connsiteX18-1797" fmla="*/ 75248 w 1306646"/>
              <a:gd name="connsiteY18-1798" fmla="*/ 303202 h 1424419"/>
              <a:gd name="connsiteX19-1799" fmla="*/ 106293 w 1306646"/>
              <a:gd name="connsiteY19-1800" fmla="*/ 282597 h 1424419"/>
              <a:gd name="connsiteX20-1801" fmla="*/ 541533 w 1306646"/>
              <a:gd name="connsiteY20-1802" fmla="*/ 38110 h 1424419"/>
              <a:gd name="connsiteX21-1803" fmla="*/ 653528 w 1306646"/>
              <a:gd name="connsiteY21-1804" fmla="*/ 0 h 1424419"/>
              <a:gd name="connsiteX0-1805" fmla="*/ 653528 w 1305299"/>
              <a:gd name="connsiteY0-1806" fmla="*/ 0 h 1424419"/>
              <a:gd name="connsiteX1-1807" fmla="*/ 757287 w 1305299"/>
              <a:gd name="connsiteY1-1808" fmla="*/ 32444 h 1424419"/>
              <a:gd name="connsiteX2-1809" fmla="*/ 1206876 w 1305299"/>
              <a:gd name="connsiteY2-1810" fmla="*/ 284945 h 1424419"/>
              <a:gd name="connsiteX3-1811" fmla="*/ 1237706 w 1305299"/>
              <a:gd name="connsiteY3-1812" fmla="*/ 306775 h 1424419"/>
              <a:gd name="connsiteX4-1813" fmla="*/ 1301712 w 1305299"/>
              <a:gd name="connsiteY4-1814" fmla="*/ 442384 h 1424419"/>
              <a:gd name="connsiteX5-1815" fmla="*/ 1303099 w 1305299"/>
              <a:gd name="connsiteY5-1816" fmla="*/ 495558 h 1424419"/>
              <a:gd name="connsiteX6-1817" fmla="*/ 1301746 w 1305299"/>
              <a:gd name="connsiteY6-1818" fmla="*/ 953747 h 1424419"/>
              <a:gd name="connsiteX7-1819" fmla="*/ 1302599 w 1305299"/>
              <a:gd name="connsiteY7-1820" fmla="*/ 1003650 h 1424419"/>
              <a:gd name="connsiteX8-1821" fmla="*/ 1227376 w 1305299"/>
              <a:gd name="connsiteY8-1822" fmla="*/ 1152027 h 1424419"/>
              <a:gd name="connsiteX9-1823" fmla="*/ 1172881 w 1305299"/>
              <a:gd name="connsiteY9-1824" fmla="*/ 1179342 h 1424419"/>
              <a:gd name="connsiteX10-1825" fmla="*/ 792288 w 1305299"/>
              <a:gd name="connsiteY10-1826" fmla="*/ 1385653 h 1424419"/>
              <a:gd name="connsiteX11-1827" fmla="*/ 522686 w 1305299"/>
              <a:gd name="connsiteY11-1828" fmla="*/ 1384922 h 1424419"/>
              <a:gd name="connsiteX12-1829" fmla="*/ 94302 w 1305299"/>
              <a:gd name="connsiteY12-1830" fmla="*/ 1158755 h 1424419"/>
              <a:gd name="connsiteX13-1831" fmla="*/ 39429 w 1305299"/>
              <a:gd name="connsiteY13-1832" fmla="*/ 1117635 h 1424419"/>
              <a:gd name="connsiteX14-1833" fmla="*/ 667 w 1305299"/>
              <a:gd name="connsiteY14-1834" fmla="*/ 999105 h 1424419"/>
              <a:gd name="connsiteX15-1835" fmla="*/ 0 w 1305299"/>
              <a:gd name="connsiteY15-1836" fmla="*/ 972364 h 1424419"/>
              <a:gd name="connsiteX16-1837" fmla="*/ 2496 w 1305299"/>
              <a:gd name="connsiteY16-1838" fmla="*/ 463106 h 1424419"/>
              <a:gd name="connsiteX17-1839" fmla="*/ 2458 w 1305299"/>
              <a:gd name="connsiteY17-1840" fmla="*/ 429563 h 1424419"/>
              <a:gd name="connsiteX18-1841" fmla="*/ 75248 w 1305299"/>
              <a:gd name="connsiteY18-1842" fmla="*/ 303202 h 1424419"/>
              <a:gd name="connsiteX19-1843" fmla="*/ 106293 w 1305299"/>
              <a:gd name="connsiteY19-1844" fmla="*/ 282597 h 1424419"/>
              <a:gd name="connsiteX20-1845" fmla="*/ 541533 w 1305299"/>
              <a:gd name="connsiteY20-1846" fmla="*/ 38110 h 1424419"/>
              <a:gd name="connsiteX21-1847" fmla="*/ 653528 w 1305299"/>
              <a:gd name="connsiteY21-1848" fmla="*/ 0 h 1424419"/>
              <a:gd name="connsiteX0-1849" fmla="*/ 653528 w 1304127"/>
              <a:gd name="connsiteY0-1850" fmla="*/ 0 h 1424419"/>
              <a:gd name="connsiteX1-1851" fmla="*/ 757287 w 1304127"/>
              <a:gd name="connsiteY1-1852" fmla="*/ 32444 h 1424419"/>
              <a:gd name="connsiteX2-1853" fmla="*/ 1206876 w 1304127"/>
              <a:gd name="connsiteY2-1854" fmla="*/ 284945 h 1424419"/>
              <a:gd name="connsiteX3-1855" fmla="*/ 1237706 w 1304127"/>
              <a:gd name="connsiteY3-1856" fmla="*/ 306775 h 1424419"/>
              <a:gd name="connsiteX4-1857" fmla="*/ 1301712 w 1304127"/>
              <a:gd name="connsiteY4-1858" fmla="*/ 442384 h 1424419"/>
              <a:gd name="connsiteX5-1859" fmla="*/ 1303099 w 1304127"/>
              <a:gd name="connsiteY5-1860" fmla="*/ 495558 h 1424419"/>
              <a:gd name="connsiteX6-1861" fmla="*/ 1301746 w 1304127"/>
              <a:gd name="connsiteY6-1862" fmla="*/ 953747 h 1424419"/>
              <a:gd name="connsiteX7-1863" fmla="*/ 1302599 w 1304127"/>
              <a:gd name="connsiteY7-1864" fmla="*/ 1003650 h 1424419"/>
              <a:gd name="connsiteX8-1865" fmla="*/ 1227376 w 1304127"/>
              <a:gd name="connsiteY8-1866" fmla="*/ 1152027 h 1424419"/>
              <a:gd name="connsiteX9-1867" fmla="*/ 1172881 w 1304127"/>
              <a:gd name="connsiteY9-1868" fmla="*/ 1179342 h 1424419"/>
              <a:gd name="connsiteX10-1869" fmla="*/ 792288 w 1304127"/>
              <a:gd name="connsiteY10-1870" fmla="*/ 1385653 h 1424419"/>
              <a:gd name="connsiteX11-1871" fmla="*/ 522686 w 1304127"/>
              <a:gd name="connsiteY11-1872" fmla="*/ 1384922 h 1424419"/>
              <a:gd name="connsiteX12-1873" fmla="*/ 94302 w 1304127"/>
              <a:gd name="connsiteY12-1874" fmla="*/ 1158755 h 1424419"/>
              <a:gd name="connsiteX13-1875" fmla="*/ 39429 w 1304127"/>
              <a:gd name="connsiteY13-1876" fmla="*/ 1117635 h 1424419"/>
              <a:gd name="connsiteX14-1877" fmla="*/ 667 w 1304127"/>
              <a:gd name="connsiteY14-1878" fmla="*/ 999105 h 1424419"/>
              <a:gd name="connsiteX15-1879" fmla="*/ 0 w 1304127"/>
              <a:gd name="connsiteY15-1880" fmla="*/ 972364 h 1424419"/>
              <a:gd name="connsiteX16-1881" fmla="*/ 2496 w 1304127"/>
              <a:gd name="connsiteY16-1882" fmla="*/ 463106 h 1424419"/>
              <a:gd name="connsiteX17-1883" fmla="*/ 2458 w 1304127"/>
              <a:gd name="connsiteY17-1884" fmla="*/ 429563 h 1424419"/>
              <a:gd name="connsiteX18-1885" fmla="*/ 75248 w 1304127"/>
              <a:gd name="connsiteY18-1886" fmla="*/ 303202 h 1424419"/>
              <a:gd name="connsiteX19-1887" fmla="*/ 106293 w 1304127"/>
              <a:gd name="connsiteY19-1888" fmla="*/ 282597 h 1424419"/>
              <a:gd name="connsiteX20-1889" fmla="*/ 541533 w 1304127"/>
              <a:gd name="connsiteY20-1890" fmla="*/ 38110 h 1424419"/>
              <a:gd name="connsiteX21-1891" fmla="*/ 653528 w 1304127"/>
              <a:gd name="connsiteY21-1892" fmla="*/ 0 h 1424419"/>
              <a:gd name="connsiteX0-1893" fmla="*/ 653528 w 1306101"/>
              <a:gd name="connsiteY0-1894" fmla="*/ 0 h 1424419"/>
              <a:gd name="connsiteX1-1895" fmla="*/ 757287 w 1306101"/>
              <a:gd name="connsiteY1-1896" fmla="*/ 32444 h 1424419"/>
              <a:gd name="connsiteX2-1897" fmla="*/ 1206876 w 1306101"/>
              <a:gd name="connsiteY2-1898" fmla="*/ 284945 h 1424419"/>
              <a:gd name="connsiteX3-1899" fmla="*/ 1237706 w 1306101"/>
              <a:gd name="connsiteY3-1900" fmla="*/ 306775 h 1424419"/>
              <a:gd name="connsiteX4-1901" fmla="*/ 1305773 w 1306101"/>
              <a:gd name="connsiteY4-1902" fmla="*/ 442384 h 1424419"/>
              <a:gd name="connsiteX5-1903" fmla="*/ 1303099 w 1306101"/>
              <a:gd name="connsiteY5-1904" fmla="*/ 495558 h 1424419"/>
              <a:gd name="connsiteX6-1905" fmla="*/ 1301746 w 1306101"/>
              <a:gd name="connsiteY6-1906" fmla="*/ 953747 h 1424419"/>
              <a:gd name="connsiteX7-1907" fmla="*/ 1302599 w 1306101"/>
              <a:gd name="connsiteY7-1908" fmla="*/ 1003650 h 1424419"/>
              <a:gd name="connsiteX8-1909" fmla="*/ 1227376 w 1306101"/>
              <a:gd name="connsiteY8-1910" fmla="*/ 1152027 h 1424419"/>
              <a:gd name="connsiteX9-1911" fmla="*/ 1172881 w 1306101"/>
              <a:gd name="connsiteY9-1912" fmla="*/ 1179342 h 1424419"/>
              <a:gd name="connsiteX10-1913" fmla="*/ 792288 w 1306101"/>
              <a:gd name="connsiteY10-1914" fmla="*/ 1385653 h 1424419"/>
              <a:gd name="connsiteX11-1915" fmla="*/ 522686 w 1306101"/>
              <a:gd name="connsiteY11-1916" fmla="*/ 1384922 h 1424419"/>
              <a:gd name="connsiteX12-1917" fmla="*/ 94302 w 1306101"/>
              <a:gd name="connsiteY12-1918" fmla="*/ 1158755 h 1424419"/>
              <a:gd name="connsiteX13-1919" fmla="*/ 39429 w 1306101"/>
              <a:gd name="connsiteY13-1920" fmla="*/ 1117635 h 1424419"/>
              <a:gd name="connsiteX14-1921" fmla="*/ 667 w 1306101"/>
              <a:gd name="connsiteY14-1922" fmla="*/ 999105 h 1424419"/>
              <a:gd name="connsiteX15-1923" fmla="*/ 0 w 1306101"/>
              <a:gd name="connsiteY15-1924" fmla="*/ 972364 h 1424419"/>
              <a:gd name="connsiteX16-1925" fmla="*/ 2496 w 1306101"/>
              <a:gd name="connsiteY16-1926" fmla="*/ 463106 h 1424419"/>
              <a:gd name="connsiteX17-1927" fmla="*/ 2458 w 1306101"/>
              <a:gd name="connsiteY17-1928" fmla="*/ 429563 h 1424419"/>
              <a:gd name="connsiteX18-1929" fmla="*/ 75248 w 1306101"/>
              <a:gd name="connsiteY18-1930" fmla="*/ 303202 h 1424419"/>
              <a:gd name="connsiteX19-1931" fmla="*/ 106293 w 1306101"/>
              <a:gd name="connsiteY19-1932" fmla="*/ 282597 h 1424419"/>
              <a:gd name="connsiteX20-1933" fmla="*/ 541533 w 1306101"/>
              <a:gd name="connsiteY20-1934" fmla="*/ 38110 h 1424419"/>
              <a:gd name="connsiteX21-1935" fmla="*/ 653528 w 1306101"/>
              <a:gd name="connsiteY21-1936" fmla="*/ 0 h 1424419"/>
              <a:gd name="connsiteX0-1937" fmla="*/ 653528 w 1304819"/>
              <a:gd name="connsiteY0-1938" fmla="*/ 0 h 1424419"/>
              <a:gd name="connsiteX1-1939" fmla="*/ 757287 w 1304819"/>
              <a:gd name="connsiteY1-1940" fmla="*/ 32444 h 1424419"/>
              <a:gd name="connsiteX2-1941" fmla="*/ 1206876 w 1304819"/>
              <a:gd name="connsiteY2-1942" fmla="*/ 284945 h 1424419"/>
              <a:gd name="connsiteX3-1943" fmla="*/ 1237706 w 1304819"/>
              <a:gd name="connsiteY3-1944" fmla="*/ 306775 h 1424419"/>
              <a:gd name="connsiteX4-1945" fmla="*/ 1304420 w 1304819"/>
              <a:gd name="connsiteY4-1946" fmla="*/ 434263 h 1424419"/>
              <a:gd name="connsiteX5-1947" fmla="*/ 1303099 w 1304819"/>
              <a:gd name="connsiteY5-1948" fmla="*/ 495558 h 1424419"/>
              <a:gd name="connsiteX6-1949" fmla="*/ 1301746 w 1304819"/>
              <a:gd name="connsiteY6-1950" fmla="*/ 953747 h 1424419"/>
              <a:gd name="connsiteX7-1951" fmla="*/ 1302599 w 1304819"/>
              <a:gd name="connsiteY7-1952" fmla="*/ 1003650 h 1424419"/>
              <a:gd name="connsiteX8-1953" fmla="*/ 1227376 w 1304819"/>
              <a:gd name="connsiteY8-1954" fmla="*/ 1152027 h 1424419"/>
              <a:gd name="connsiteX9-1955" fmla="*/ 1172881 w 1304819"/>
              <a:gd name="connsiteY9-1956" fmla="*/ 1179342 h 1424419"/>
              <a:gd name="connsiteX10-1957" fmla="*/ 792288 w 1304819"/>
              <a:gd name="connsiteY10-1958" fmla="*/ 1385653 h 1424419"/>
              <a:gd name="connsiteX11-1959" fmla="*/ 522686 w 1304819"/>
              <a:gd name="connsiteY11-1960" fmla="*/ 1384922 h 1424419"/>
              <a:gd name="connsiteX12-1961" fmla="*/ 94302 w 1304819"/>
              <a:gd name="connsiteY12-1962" fmla="*/ 1158755 h 1424419"/>
              <a:gd name="connsiteX13-1963" fmla="*/ 39429 w 1304819"/>
              <a:gd name="connsiteY13-1964" fmla="*/ 1117635 h 1424419"/>
              <a:gd name="connsiteX14-1965" fmla="*/ 667 w 1304819"/>
              <a:gd name="connsiteY14-1966" fmla="*/ 999105 h 1424419"/>
              <a:gd name="connsiteX15-1967" fmla="*/ 0 w 1304819"/>
              <a:gd name="connsiteY15-1968" fmla="*/ 972364 h 1424419"/>
              <a:gd name="connsiteX16-1969" fmla="*/ 2496 w 1304819"/>
              <a:gd name="connsiteY16-1970" fmla="*/ 463106 h 1424419"/>
              <a:gd name="connsiteX17-1971" fmla="*/ 2458 w 1304819"/>
              <a:gd name="connsiteY17-1972" fmla="*/ 429563 h 1424419"/>
              <a:gd name="connsiteX18-1973" fmla="*/ 75248 w 1304819"/>
              <a:gd name="connsiteY18-1974" fmla="*/ 303202 h 1424419"/>
              <a:gd name="connsiteX19-1975" fmla="*/ 106293 w 1304819"/>
              <a:gd name="connsiteY19-1976" fmla="*/ 282597 h 1424419"/>
              <a:gd name="connsiteX20-1977" fmla="*/ 541533 w 1304819"/>
              <a:gd name="connsiteY20-1978" fmla="*/ 38110 h 1424419"/>
              <a:gd name="connsiteX21-1979" fmla="*/ 653528 w 1304819"/>
              <a:gd name="connsiteY21-1980" fmla="*/ 0 h 1424419"/>
              <a:gd name="connsiteX0-1981" fmla="*/ 653528 w 1306525"/>
              <a:gd name="connsiteY0-1982" fmla="*/ 0 h 1424419"/>
              <a:gd name="connsiteX1-1983" fmla="*/ 757287 w 1306525"/>
              <a:gd name="connsiteY1-1984" fmla="*/ 32444 h 1424419"/>
              <a:gd name="connsiteX2-1985" fmla="*/ 1206876 w 1306525"/>
              <a:gd name="connsiteY2-1986" fmla="*/ 284945 h 1424419"/>
              <a:gd name="connsiteX3-1987" fmla="*/ 1237706 w 1306525"/>
              <a:gd name="connsiteY3-1988" fmla="*/ 306775 h 1424419"/>
              <a:gd name="connsiteX4-1989" fmla="*/ 1304420 w 1306525"/>
              <a:gd name="connsiteY4-1990" fmla="*/ 434263 h 1424419"/>
              <a:gd name="connsiteX5-1991" fmla="*/ 1305806 w 1306525"/>
              <a:gd name="connsiteY5-1992" fmla="*/ 519922 h 1424419"/>
              <a:gd name="connsiteX6-1993" fmla="*/ 1301746 w 1306525"/>
              <a:gd name="connsiteY6-1994" fmla="*/ 953747 h 1424419"/>
              <a:gd name="connsiteX7-1995" fmla="*/ 1302599 w 1306525"/>
              <a:gd name="connsiteY7-1996" fmla="*/ 1003650 h 1424419"/>
              <a:gd name="connsiteX8-1997" fmla="*/ 1227376 w 1306525"/>
              <a:gd name="connsiteY8-1998" fmla="*/ 1152027 h 1424419"/>
              <a:gd name="connsiteX9-1999" fmla="*/ 1172881 w 1306525"/>
              <a:gd name="connsiteY9-2000" fmla="*/ 1179342 h 1424419"/>
              <a:gd name="connsiteX10-2001" fmla="*/ 792288 w 1306525"/>
              <a:gd name="connsiteY10-2002" fmla="*/ 1385653 h 1424419"/>
              <a:gd name="connsiteX11-2003" fmla="*/ 522686 w 1306525"/>
              <a:gd name="connsiteY11-2004" fmla="*/ 1384922 h 1424419"/>
              <a:gd name="connsiteX12-2005" fmla="*/ 94302 w 1306525"/>
              <a:gd name="connsiteY12-2006" fmla="*/ 1158755 h 1424419"/>
              <a:gd name="connsiteX13-2007" fmla="*/ 39429 w 1306525"/>
              <a:gd name="connsiteY13-2008" fmla="*/ 1117635 h 1424419"/>
              <a:gd name="connsiteX14-2009" fmla="*/ 667 w 1306525"/>
              <a:gd name="connsiteY14-2010" fmla="*/ 999105 h 1424419"/>
              <a:gd name="connsiteX15-2011" fmla="*/ 0 w 1306525"/>
              <a:gd name="connsiteY15-2012" fmla="*/ 972364 h 1424419"/>
              <a:gd name="connsiteX16-2013" fmla="*/ 2496 w 1306525"/>
              <a:gd name="connsiteY16-2014" fmla="*/ 463106 h 1424419"/>
              <a:gd name="connsiteX17-2015" fmla="*/ 2458 w 1306525"/>
              <a:gd name="connsiteY17-2016" fmla="*/ 429563 h 1424419"/>
              <a:gd name="connsiteX18-2017" fmla="*/ 75248 w 1306525"/>
              <a:gd name="connsiteY18-2018" fmla="*/ 303202 h 1424419"/>
              <a:gd name="connsiteX19-2019" fmla="*/ 106293 w 1306525"/>
              <a:gd name="connsiteY19-2020" fmla="*/ 282597 h 1424419"/>
              <a:gd name="connsiteX20-2021" fmla="*/ 541533 w 1306525"/>
              <a:gd name="connsiteY20-2022" fmla="*/ 38110 h 1424419"/>
              <a:gd name="connsiteX21-2023" fmla="*/ 653528 w 1306525"/>
              <a:gd name="connsiteY21-2024" fmla="*/ 0 h 1424419"/>
              <a:gd name="connsiteX0-2025" fmla="*/ 653528 w 1305814"/>
              <a:gd name="connsiteY0-2026" fmla="*/ 0 h 1424419"/>
              <a:gd name="connsiteX1-2027" fmla="*/ 757287 w 1305814"/>
              <a:gd name="connsiteY1-2028" fmla="*/ 32444 h 1424419"/>
              <a:gd name="connsiteX2-2029" fmla="*/ 1206876 w 1305814"/>
              <a:gd name="connsiteY2-2030" fmla="*/ 284945 h 1424419"/>
              <a:gd name="connsiteX3-2031" fmla="*/ 1237706 w 1305814"/>
              <a:gd name="connsiteY3-2032" fmla="*/ 306775 h 1424419"/>
              <a:gd name="connsiteX4-2033" fmla="*/ 1304420 w 1305814"/>
              <a:gd name="connsiteY4-2034" fmla="*/ 434263 h 1424419"/>
              <a:gd name="connsiteX5-2035" fmla="*/ 1305806 w 1305814"/>
              <a:gd name="connsiteY5-2036" fmla="*/ 519922 h 1424419"/>
              <a:gd name="connsiteX6-2037" fmla="*/ 1301746 w 1305814"/>
              <a:gd name="connsiteY6-2038" fmla="*/ 953747 h 1424419"/>
              <a:gd name="connsiteX7-2039" fmla="*/ 1302599 w 1305814"/>
              <a:gd name="connsiteY7-2040" fmla="*/ 1003650 h 1424419"/>
              <a:gd name="connsiteX8-2041" fmla="*/ 1227376 w 1305814"/>
              <a:gd name="connsiteY8-2042" fmla="*/ 1152027 h 1424419"/>
              <a:gd name="connsiteX9-2043" fmla="*/ 1172881 w 1305814"/>
              <a:gd name="connsiteY9-2044" fmla="*/ 1179342 h 1424419"/>
              <a:gd name="connsiteX10-2045" fmla="*/ 792288 w 1305814"/>
              <a:gd name="connsiteY10-2046" fmla="*/ 1385653 h 1424419"/>
              <a:gd name="connsiteX11-2047" fmla="*/ 522686 w 1305814"/>
              <a:gd name="connsiteY11-2048" fmla="*/ 1384922 h 1424419"/>
              <a:gd name="connsiteX12-2049" fmla="*/ 94302 w 1305814"/>
              <a:gd name="connsiteY12-2050" fmla="*/ 1158755 h 1424419"/>
              <a:gd name="connsiteX13-2051" fmla="*/ 39429 w 1305814"/>
              <a:gd name="connsiteY13-2052" fmla="*/ 1117635 h 1424419"/>
              <a:gd name="connsiteX14-2053" fmla="*/ 667 w 1305814"/>
              <a:gd name="connsiteY14-2054" fmla="*/ 999105 h 1424419"/>
              <a:gd name="connsiteX15-2055" fmla="*/ 0 w 1305814"/>
              <a:gd name="connsiteY15-2056" fmla="*/ 972364 h 1424419"/>
              <a:gd name="connsiteX16-2057" fmla="*/ 2496 w 1305814"/>
              <a:gd name="connsiteY16-2058" fmla="*/ 463106 h 1424419"/>
              <a:gd name="connsiteX17-2059" fmla="*/ 2458 w 1305814"/>
              <a:gd name="connsiteY17-2060" fmla="*/ 429563 h 1424419"/>
              <a:gd name="connsiteX18-2061" fmla="*/ 75248 w 1305814"/>
              <a:gd name="connsiteY18-2062" fmla="*/ 303202 h 1424419"/>
              <a:gd name="connsiteX19-2063" fmla="*/ 106293 w 1305814"/>
              <a:gd name="connsiteY19-2064" fmla="*/ 282597 h 1424419"/>
              <a:gd name="connsiteX20-2065" fmla="*/ 541533 w 1305814"/>
              <a:gd name="connsiteY20-2066" fmla="*/ 38110 h 1424419"/>
              <a:gd name="connsiteX21-2067" fmla="*/ 653528 w 1305814"/>
              <a:gd name="connsiteY21-2068" fmla="*/ 0 h 1424419"/>
              <a:gd name="connsiteX0-2069" fmla="*/ 653528 w 1305814"/>
              <a:gd name="connsiteY0-2070" fmla="*/ 0 h 1424419"/>
              <a:gd name="connsiteX1-2071" fmla="*/ 757287 w 1305814"/>
              <a:gd name="connsiteY1-2072" fmla="*/ 32444 h 1424419"/>
              <a:gd name="connsiteX2-2073" fmla="*/ 1206876 w 1305814"/>
              <a:gd name="connsiteY2-2074" fmla="*/ 284945 h 1424419"/>
              <a:gd name="connsiteX3-2075" fmla="*/ 1237706 w 1305814"/>
              <a:gd name="connsiteY3-2076" fmla="*/ 306775 h 1424419"/>
              <a:gd name="connsiteX4-2077" fmla="*/ 1304420 w 1305814"/>
              <a:gd name="connsiteY4-2078" fmla="*/ 434263 h 1424419"/>
              <a:gd name="connsiteX5-2079" fmla="*/ 1305806 w 1305814"/>
              <a:gd name="connsiteY5-2080" fmla="*/ 519922 h 1424419"/>
              <a:gd name="connsiteX6-2081" fmla="*/ 1301746 w 1305814"/>
              <a:gd name="connsiteY6-2082" fmla="*/ 953747 h 1424419"/>
              <a:gd name="connsiteX7-2083" fmla="*/ 1302599 w 1305814"/>
              <a:gd name="connsiteY7-2084" fmla="*/ 1003650 h 1424419"/>
              <a:gd name="connsiteX8-2085" fmla="*/ 1227376 w 1305814"/>
              <a:gd name="connsiteY8-2086" fmla="*/ 1152027 h 1424419"/>
              <a:gd name="connsiteX9-2087" fmla="*/ 1172881 w 1305814"/>
              <a:gd name="connsiteY9-2088" fmla="*/ 1179342 h 1424419"/>
              <a:gd name="connsiteX10-2089" fmla="*/ 792288 w 1305814"/>
              <a:gd name="connsiteY10-2090" fmla="*/ 1385653 h 1424419"/>
              <a:gd name="connsiteX11-2091" fmla="*/ 522686 w 1305814"/>
              <a:gd name="connsiteY11-2092" fmla="*/ 1384922 h 1424419"/>
              <a:gd name="connsiteX12-2093" fmla="*/ 94302 w 1305814"/>
              <a:gd name="connsiteY12-2094" fmla="*/ 1158755 h 1424419"/>
              <a:gd name="connsiteX13-2095" fmla="*/ 39429 w 1305814"/>
              <a:gd name="connsiteY13-2096" fmla="*/ 1117635 h 1424419"/>
              <a:gd name="connsiteX14-2097" fmla="*/ 667 w 1305814"/>
              <a:gd name="connsiteY14-2098" fmla="*/ 999105 h 1424419"/>
              <a:gd name="connsiteX15-2099" fmla="*/ 0 w 1305814"/>
              <a:gd name="connsiteY15-2100" fmla="*/ 972364 h 1424419"/>
              <a:gd name="connsiteX16-2101" fmla="*/ 2496 w 1305814"/>
              <a:gd name="connsiteY16-2102" fmla="*/ 463106 h 1424419"/>
              <a:gd name="connsiteX17-2103" fmla="*/ 2458 w 1305814"/>
              <a:gd name="connsiteY17-2104" fmla="*/ 429563 h 1424419"/>
              <a:gd name="connsiteX18-2105" fmla="*/ 75248 w 1305814"/>
              <a:gd name="connsiteY18-2106" fmla="*/ 303202 h 1424419"/>
              <a:gd name="connsiteX19-2107" fmla="*/ 106293 w 1305814"/>
              <a:gd name="connsiteY19-2108" fmla="*/ 282597 h 1424419"/>
              <a:gd name="connsiteX20-2109" fmla="*/ 541533 w 1305814"/>
              <a:gd name="connsiteY20-2110" fmla="*/ 38110 h 1424419"/>
              <a:gd name="connsiteX21-2111" fmla="*/ 653528 w 1305814"/>
              <a:gd name="connsiteY21-2112" fmla="*/ 0 h 1424419"/>
              <a:gd name="connsiteX0-2113" fmla="*/ 653528 w 1305814"/>
              <a:gd name="connsiteY0-2114" fmla="*/ 0 h 1424419"/>
              <a:gd name="connsiteX1-2115" fmla="*/ 757287 w 1305814"/>
              <a:gd name="connsiteY1-2116" fmla="*/ 32444 h 1424419"/>
              <a:gd name="connsiteX2-2117" fmla="*/ 1206876 w 1305814"/>
              <a:gd name="connsiteY2-2118" fmla="*/ 284945 h 1424419"/>
              <a:gd name="connsiteX3-2119" fmla="*/ 1237706 w 1305814"/>
              <a:gd name="connsiteY3-2120" fmla="*/ 306775 h 1424419"/>
              <a:gd name="connsiteX4-2121" fmla="*/ 1304420 w 1305814"/>
              <a:gd name="connsiteY4-2122" fmla="*/ 434263 h 1424419"/>
              <a:gd name="connsiteX5-2123" fmla="*/ 1305806 w 1305814"/>
              <a:gd name="connsiteY5-2124" fmla="*/ 519922 h 1424419"/>
              <a:gd name="connsiteX6-2125" fmla="*/ 1301746 w 1305814"/>
              <a:gd name="connsiteY6-2126" fmla="*/ 953747 h 1424419"/>
              <a:gd name="connsiteX7-2127" fmla="*/ 1302599 w 1305814"/>
              <a:gd name="connsiteY7-2128" fmla="*/ 1003650 h 1424419"/>
              <a:gd name="connsiteX8-2129" fmla="*/ 1227376 w 1305814"/>
              <a:gd name="connsiteY8-2130" fmla="*/ 1152027 h 1424419"/>
              <a:gd name="connsiteX9-2131" fmla="*/ 1174235 w 1305814"/>
              <a:gd name="connsiteY9-2132" fmla="*/ 1184756 h 1424419"/>
              <a:gd name="connsiteX10-2133" fmla="*/ 792288 w 1305814"/>
              <a:gd name="connsiteY10-2134" fmla="*/ 1385653 h 1424419"/>
              <a:gd name="connsiteX11-2135" fmla="*/ 522686 w 1305814"/>
              <a:gd name="connsiteY11-2136" fmla="*/ 1384922 h 1424419"/>
              <a:gd name="connsiteX12-2137" fmla="*/ 94302 w 1305814"/>
              <a:gd name="connsiteY12-2138" fmla="*/ 1158755 h 1424419"/>
              <a:gd name="connsiteX13-2139" fmla="*/ 39429 w 1305814"/>
              <a:gd name="connsiteY13-2140" fmla="*/ 1117635 h 1424419"/>
              <a:gd name="connsiteX14-2141" fmla="*/ 667 w 1305814"/>
              <a:gd name="connsiteY14-2142" fmla="*/ 999105 h 1424419"/>
              <a:gd name="connsiteX15-2143" fmla="*/ 0 w 1305814"/>
              <a:gd name="connsiteY15-2144" fmla="*/ 972364 h 1424419"/>
              <a:gd name="connsiteX16-2145" fmla="*/ 2496 w 1305814"/>
              <a:gd name="connsiteY16-2146" fmla="*/ 463106 h 1424419"/>
              <a:gd name="connsiteX17-2147" fmla="*/ 2458 w 1305814"/>
              <a:gd name="connsiteY17-2148" fmla="*/ 429563 h 1424419"/>
              <a:gd name="connsiteX18-2149" fmla="*/ 75248 w 1305814"/>
              <a:gd name="connsiteY18-2150" fmla="*/ 303202 h 1424419"/>
              <a:gd name="connsiteX19-2151" fmla="*/ 106293 w 1305814"/>
              <a:gd name="connsiteY19-2152" fmla="*/ 282597 h 1424419"/>
              <a:gd name="connsiteX20-2153" fmla="*/ 541533 w 1305814"/>
              <a:gd name="connsiteY20-2154" fmla="*/ 38110 h 1424419"/>
              <a:gd name="connsiteX21-2155" fmla="*/ 653528 w 1305814"/>
              <a:gd name="connsiteY21-2156" fmla="*/ 0 h 1424419"/>
              <a:gd name="connsiteX0-2157" fmla="*/ 653528 w 1305814"/>
              <a:gd name="connsiteY0-2158" fmla="*/ 0 h 1424419"/>
              <a:gd name="connsiteX1-2159" fmla="*/ 757287 w 1305814"/>
              <a:gd name="connsiteY1-2160" fmla="*/ 32444 h 1424419"/>
              <a:gd name="connsiteX2-2161" fmla="*/ 1206876 w 1305814"/>
              <a:gd name="connsiteY2-2162" fmla="*/ 284945 h 1424419"/>
              <a:gd name="connsiteX3-2163" fmla="*/ 1237706 w 1305814"/>
              <a:gd name="connsiteY3-2164" fmla="*/ 306775 h 1424419"/>
              <a:gd name="connsiteX4-2165" fmla="*/ 1304420 w 1305814"/>
              <a:gd name="connsiteY4-2166" fmla="*/ 434263 h 1424419"/>
              <a:gd name="connsiteX5-2167" fmla="*/ 1305806 w 1305814"/>
              <a:gd name="connsiteY5-2168" fmla="*/ 519922 h 1424419"/>
              <a:gd name="connsiteX6-2169" fmla="*/ 1301746 w 1305814"/>
              <a:gd name="connsiteY6-2170" fmla="*/ 953747 h 1424419"/>
              <a:gd name="connsiteX7-2171" fmla="*/ 1302599 w 1305814"/>
              <a:gd name="connsiteY7-2172" fmla="*/ 1003650 h 1424419"/>
              <a:gd name="connsiteX8-2173" fmla="*/ 1227376 w 1305814"/>
              <a:gd name="connsiteY8-2174" fmla="*/ 1152027 h 1424419"/>
              <a:gd name="connsiteX9-2175" fmla="*/ 1174235 w 1305814"/>
              <a:gd name="connsiteY9-2176" fmla="*/ 1184756 h 1424419"/>
              <a:gd name="connsiteX10-2177" fmla="*/ 792288 w 1305814"/>
              <a:gd name="connsiteY10-2178" fmla="*/ 1385653 h 1424419"/>
              <a:gd name="connsiteX11-2179" fmla="*/ 522686 w 1305814"/>
              <a:gd name="connsiteY11-2180" fmla="*/ 1384922 h 1424419"/>
              <a:gd name="connsiteX12-2181" fmla="*/ 94302 w 1305814"/>
              <a:gd name="connsiteY12-2182" fmla="*/ 1158755 h 1424419"/>
              <a:gd name="connsiteX13-2183" fmla="*/ 39429 w 1305814"/>
              <a:gd name="connsiteY13-2184" fmla="*/ 1117635 h 1424419"/>
              <a:gd name="connsiteX14-2185" fmla="*/ 667 w 1305814"/>
              <a:gd name="connsiteY14-2186" fmla="*/ 999105 h 1424419"/>
              <a:gd name="connsiteX15-2187" fmla="*/ 0 w 1305814"/>
              <a:gd name="connsiteY15-2188" fmla="*/ 972364 h 1424419"/>
              <a:gd name="connsiteX16-2189" fmla="*/ 2496 w 1305814"/>
              <a:gd name="connsiteY16-2190" fmla="*/ 463106 h 1424419"/>
              <a:gd name="connsiteX17-2191" fmla="*/ 2458 w 1305814"/>
              <a:gd name="connsiteY17-2192" fmla="*/ 429563 h 1424419"/>
              <a:gd name="connsiteX18-2193" fmla="*/ 75248 w 1305814"/>
              <a:gd name="connsiteY18-2194" fmla="*/ 303202 h 1424419"/>
              <a:gd name="connsiteX19-2195" fmla="*/ 106293 w 1305814"/>
              <a:gd name="connsiteY19-2196" fmla="*/ 282597 h 1424419"/>
              <a:gd name="connsiteX20-2197" fmla="*/ 541533 w 1305814"/>
              <a:gd name="connsiteY20-2198" fmla="*/ 38110 h 1424419"/>
              <a:gd name="connsiteX21-2199" fmla="*/ 653528 w 1305814"/>
              <a:gd name="connsiteY21-2200" fmla="*/ 0 h 1424419"/>
              <a:gd name="connsiteX0-2201" fmla="*/ 653528 w 1305814"/>
              <a:gd name="connsiteY0-2202" fmla="*/ 0 h 1427408"/>
              <a:gd name="connsiteX1-2203" fmla="*/ 757287 w 1305814"/>
              <a:gd name="connsiteY1-2204" fmla="*/ 32444 h 1427408"/>
              <a:gd name="connsiteX2-2205" fmla="*/ 1206876 w 1305814"/>
              <a:gd name="connsiteY2-2206" fmla="*/ 284945 h 1427408"/>
              <a:gd name="connsiteX3-2207" fmla="*/ 1237706 w 1305814"/>
              <a:gd name="connsiteY3-2208" fmla="*/ 306775 h 1427408"/>
              <a:gd name="connsiteX4-2209" fmla="*/ 1304420 w 1305814"/>
              <a:gd name="connsiteY4-2210" fmla="*/ 434263 h 1427408"/>
              <a:gd name="connsiteX5-2211" fmla="*/ 1305806 w 1305814"/>
              <a:gd name="connsiteY5-2212" fmla="*/ 519922 h 1427408"/>
              <a:gd name="connsiteX6-2213" fmla="*/ 1301746 w 1305814"/>
              <a:gd name="connsiteY6-2214" fmla="*/ 953747 h 1427408"/>
              <a:gd name="connsiteX7-2215" fmla="*/ 1302599 w 1305814"/>
              <a:gd name="connsiteY7-2216" fmla="*/ 1003650 h 1427408"/>
              <a:gd name="connsiteX8-2217" fmla="*/ 1227376 w 1305814"/>
              <a:gd name="connsiteY8-2218" fmla="*/ 1152027 h 1427408"/>
              <a:gd name="connsiteX9-2219" fmla="*/ 1174235 w 1305814"/>
              <a:gd name="connsiteY9-2220" fmla="*/ 1184756 h 1427408"/>
              <a:gd name="connsiteX10-2221" fmla="*/ 792288 w 1305814"/>
              <a:gd name="connsiteY10-2222" fmla="*/ 1385653 h 1427408"/>
              <a:gd name="connsiteX11-2223" fmla="*/ 517719 w 1305814"/>
              <a:gd name="connsiteY11-2224" fmla="*/ 1389889 h 1427408"/>
              <a:gd name="connsiteX12-2225" fmla="*/ 94302 w 1305814"/>
              <a:gd name="connsiteY12-2226" fmla="*/ 1158755 h 1427408"/>
              <a:gd name="connsiteX13-2227" fmla="*/ 39429 w 1305814"/>
              <a:gd name="connsiteY13-2228" fmla="*/ 1117635 h 1427408"/>
              <a:gd name="connsiteX14-2229" fmla="*/ 667 w 1305814"/>
              <a:gd name="connsiteY14-2230" fmla="*/ 999105 h 1427408"/>
              <a:gd name="connsiteX15-2231" fmla="*/ 0 w 1305814"/>
              <a:gd name="connsiteY15-2232" fmla="*/ 972364 h 1427408"/>
              <a:gd name="connsiteX16-2233" fmla="*/ 2496 w 1305814"/>
              <a:gd name="connsiteY16-2234" fmla="*/ 463106 h 1427408"/>
              <a:gd name="connsiteX17-2235" fmla="*/ 2458 w 1305814"/>
              <a:gd name="connsiteY17-2236" fmla="*/ 429563 h 1427408"/>
              <a:gd name="connsiteX18-2237" fmla="*/ 75248 w 1305814"/>
              <a:gd name="connsiteY18-2238" fmla="*/ 303202 h 1427408"/>
              <a:gd name="connsiteX19-2239" fmla="*/ 106293 w 1305814"/>
              <a:gd name="connsiteY19-2240" fmla="*/ 282597 h 1427408"/>
              <a:gd name="connsiteX20-2241" fmla="*/ 541533 w 1305814"/>
              <a:gd name="connsiteY20-2242" fmla="*/ 38110 h 1427408"/>
              <a:gd name="connsiteX21-2243" fmla="*/ 653528 w 1305814"/>
              <a:gd name="connsiteY21-2244" fmla="*/ 0 h 1427408"/>
              <a:gd name="connsiteX0-2245" fmla="*/ 653528 w 1305814"/>
              <a:gd name="connsiteY0-2246" fmla="*/ 0 h 1427408"/>
              <a:gd name="connsiteX1-2247" fmla="*/ 757287 w 1305814"/>
              <a:gd name="connsiteY1-2248" fmla="*/ 32444 h 1427408"/>
              <a:gd name="connsiteX2-2249" fmla="*/ 1206876 w 1305814"/>
              <a:gd name="connsiteY2-2250" fmla="*/ 284945 h 1427408"/>
              <a:gd name="connsiteX3-2251" fmla="*/ 1237706 w 1305814"/>
              <a:gd name="connsiteY3-2252" fmla="*/ 306775 h 1427408"/>
              <a:gd name="connsiteX4-2253" fmla="*/ 1304420 w 1305814"/>
              <a:gd name="connsiteY4-2254" fmla="*/ 434263 h 1427408"/>
              <a:gd name="connsiteX5-2255" fmla="*/ 1305806 w 1305814"/>
              <a:gd name="connsiteY5-2256" fmla="*/ 519922 h 1427408"/>
              <a:gd name="connsiteX6-2257" fmla="*/ 1301746 w 1305814"/>
              <a:gd name="connsiteY6-2258" fmla="*/ 953747 h 1427408"/>
              <a:gd name="connsiteX7-2259" fmla="*/ 1302599 w 1305814"/>
              <a:gd name="connsiteY7-2260" fmla="*/ 1003650 h 1427408"/>
              <a:gd name="connsiteX8-2261" fmla="*/ 1227376 w 1305814"/>
              <a:gd name="connsiteY8-2262" fmla="*/ 1152027 h 1427408"/>
              <a:gd name="connsiteX9-2263" fmla="*/ 1174235 w 1305814"/>
              <a:gd name="connsiteY9-2264" fmla="*/ 1184756 h 1427408"/>
              <a:gd name="connsiteX10-2265" fmla="*/ 792288 w 1305814"/>
              <a:gd name="connsiteY10-2266" fmla="*/ 1385653 h 1427408"/>
              <a:gd name="connsiteX11-2267" fmla="*/ 517719 w 1305814"/>
              <a:gd name="connsiteY11-2268" fmla="*/ 1389889 h 1427408"/>
              <a:gd name="connsiteX12-2269" fmla="*/ 94302 w 1305814"/>
              <a:gd name="connsiteY12-2270" fmla="*/ 1158755 h 1427408"/>
              <a:gd name="connsiteX13-2271" fmla="*/ 39429 w 1305814"/>
              <a:gd name="connsiteY13-2272" fmla="*/ 1117635 h 1427408"/>
              <a:gd name="connsiteX14-2273" fmla="*/ 667 w 1305814"/>
              <a:gd name="connsiteY14-2274" fmla="*/ 999105 h 1427408"/>
              <a:gd name="connsiteX15-2275" fmla="*/ 0 w 1305814"/>
              <a:gd name="connsiteY15-2276" fmla="*/ 972364 h 1427408"/>
              <a:gd name="connsiteX16-2277" fmla="*/ 2496 w 1305814"/>
              <a:gd name="connsiteY16-2278" fmla="*/ 463106 h 1427408"/>
              <a:gd name="connsiteX17-2279" fmla="*/ 2458 w 1305814"/>
              <a:gd name="connsiteY17-2280" fmla="*/ 429563 h 1427408"/>
              <a:gd name="connsiteX18-2281" fmla="*/ 75248 w 1305814"/>
              <a:gd name="connsiteY18-2282" fmla="*/ 303202 h 1427408"/>
              <a:gd name="connsiteX19-2283" fmla="*/ 106293 w 1305814"/>
              <a:gd name="connsiteY19-2284" fmla="*/ 282597 h 1427408"/>
              <a:gd name="connsiteX20-2285" fmla="*/ 541533 w 1305814"/>
              <a:gd name="connsiteY20-2286" fmla="*/ 38110 h 1427408"/>
              <a:gd name="connsiteX21-2287" fmla="*/ 653528 w 1305814"/>
              <a:gd name="connsiteY21-2288" fmla="*/ 0 h 1427408"/>
              <a:gd name="connsiteX0-2289" fmla="*/ 653528 w 1305814"/>
              <a:gd name="connsiteY0-2290" fmla="*/ 0 h 1421591"/>
              <a:gd name="connsiteX1-2291" fmla="*/ 757287 w 1305814"/>
              <a:gd name="connsiteY1-2292" fmla="*/ 32444 h 1421591"/>
              <a:gd name="connsiteX2-2293" fmla="*/ 1206876 w 1305814"/>
              <a:gd name="connsiteY2-2294" fmla="*/ 284945 h 1421591"/>
              <a:gd name="connsiteX3-2295" fmla="*/ 1237706 w 1305814"/>
              <a:gd name="connsiteY3-2296" fmla="*/ 306775 h 1421591"/>
              <a:gd name="connsiteX4-2297" fmla="*/ 1304420 w 1305814"/>
              <a:gd name="connsiteY4-2298" fmla="*/ 434263 h 1421591"/>
              <a:gd name="connsiteX5-2299" fmla="*/ 1305806 w 1305814"/>
              <a:gd name="connsiteY5-2300" fmla="*/ 519922 h 1421591"/>
              <a:gd name="connsiteX6-2301" fmla="*/ 1301746 w 1305814"/>
              <a:gd name="connsiteY6-2302" fmla="*/ 953747 h 1421591"/>
              <a:gd name="connsiteX7-2303" fmla="*/ 1302599 w 1305814"/>
              <a:gd name="connsiteY7-2304" fmla="*/ 1003650 h 1421591"/>
              <a:gd name="connsiteX8-2305" fmla="*/ 1227376 w 1305814"/>
              <a:gd name="connsiteY8-2306" fmla="*/ 1152027 h 1421591"/>
              <a:gd name="connsiteX9-2307" fmla="*/ 1174235 w 1305814"/>
              <a:gd name="connsiteY9-2308" fmla="*/ 1184756 h 1421591"/>
              <a:gd name="connsiteX10-2309" fmla="*/ 792288 w 1305814"/>
              <a:gd name="connsiteY10-2310" fmla="*/ 1385653 h 1421591"/>
              <a:gd name="connsiteX11-2311" fmla="*/ 502818 w 1305814"/>
              <a:gd name="connsiteY11-2312" fmla="*/ 1379955 h 1421591"/>
              <a:gd name="connsiteX12-2313" fmla="*/ 94302 w 1305814"/>
              <a:gd name="connsiteY12-2314" fmla="*/ 1158755 h 1421591"/>
              <a:gd name="connsiteX13-2315" fmla="*/ 39429 w 1305814"/>
              <a:gd name="connsiteY13-2316" fmla="*/ 1117635 h 1421591"/>
              <a:gd name="connsiteX14-2317" fmla="*/ 667 w 1305814"/>
              <a:gd name="connsiteY14-2318" fmla="*/ 999105 h 1421591"/>
              <a:gd name="connsiteX15-2319" fmla="*/ 0 w 1305814"/>
              <a:gd name="connsiteY15-2320" fmla="*/ 972364 h 1421591"/>
              <a:gd name="connsiteX16-2321" fmla="*/ 2496 w 1305814"/>
              <a:gd name="connsiteY16-2322" fmla="*/ 463106 h 1421591"/>
              <a:gd name="connsiteX17-2323" fmla="*/ 2458 w 1305814"/>
              <a:gd name="connsiteY17-2324" fmla="*/ 429563 h 1421591"/>
              <a:gd name="connsiteX18-2325" fmla="*/ 75248 w 1305814"/>
              <a:gd name="connsiteY18-2326" fmla="*/ 303202 h 1421591"/>
              <a:gd name="connsiteX19-2327" fmla="*/ 106293 w 1305814"/>
              <a:gd name="connsiteY19-2328" fmla="*/ 282597 h 1421591"/>
              <a:gd name="connsiteX20-2329" fmla="*/ 541533 w 1305814"/>
              <a:gd name="connsiteY20-2330" fmla="*/ 38110 h 1421591"/>
              <a:gd name="connsiteX21-2331" fmla="*/ 653528 w 1305814"/>
              <a:gd name="connsiteY21-2332" fmla="*/ 0 h 1421591"/>
              <a:gd name="connsiteX0-2333" fmla="*/ 653528 w 1305814"/>
              <a:gd name="connsiteY0-2334" fmla="*/ 0 h 1423589"/>
              <a:gd name="connsiteX1-2335" fmla="*/ 757287 w 1305814"/>
              <a:gd name="connsiteY1-2336" fmla="*/ 32444 h 1423589"/>
              <a:gd name="connsiteX2-2337" fmla="*/ 1206876 w 1305814"/>
              <a:gd name="connsiteY2-2338" fmla="*/ 284945 h 1423589"/>
              <a:gd name="connsiteX3-2339" fmla="*/ 1237706 w 1305814"/>
              <a:gd name="connsiteY3-2340" fmla="*/ 306775 h 1423589"/>
              <a:gd name="connsiteX4-2341" fmla="*/ 1304420 w 1305814"/>
              <a:gd name="connsiteY4-2342" fmla="*/ 434263 h 1423589"/>
              <a:gd name="connsiteX5-2343" fmla="*/ 1305806 w 1305814"/>
              <a:gd name="connsiteY5-2344" fmla="*/ 519922 h 1423589"/>
              <a:gd name="connsiteX6-2345" fmla="*/ 1301746 w 1305814"/>
              <a:gd name="connsiteY6-2346" fmla="*/ 953747 h 1423589"/>
              <a:gd name="connsiteX7-2347" fmla="*/ 1302599 w 1305814"/>
              <a:gd name="connsiteY7-2348" fmla="*/ 1003650 h 1423589"/>
              <a:gd name="connsiteX8-2349" fmla="*/ 1227376 w 1305814"/>
              <a:gd name="connsiteY8-2350" fmla="*/ 1152027 h 1423589"/>
              <a:gd name="connsiteX9-2351" fmla="*/ 1174235 w 1305814"/>
              <a:gd name="connsiteY9-2352" fmla="*/ 1184756 h 1423589"/>
              <a:gd name="connsiteX10-2353" fmla="*/ 792288 w 1305814"/>
              <a:gd name="connsiteY10-2354" fmla="*/ 1385653 h 1423589"/>
              <a:gd name="connsiteX11-2355" fmla="*/ 502818 w 1305814"/>
              <a:gd name="connsiteY11-2356" fmla="*/ 1379955 h 1423589"/>
              <a:gd name="connsiteX12-2357" fmla="*/ 94302 w 1305814"/>
              <a:gd name="connsiteY12-2358" fmla="*/ 1158755 h 1423589"/>
              <a:gd name="connsiteX13-2359" fmla="*/ 39429 w 1305814"/>
              <a:gd name="connsiteY13-2360" fmla="*/ 1117635 h 1423589"/>
              <a:gd name="connsiteX14-2361" fmla="*/ 667 w 1305814"/>
              <a:gd name="connsiteY14-2362" fmla="*/ 999105 h 1423589"/>
              <a:gd name="connsiteX15-2363" fmla="*/ 0 w 1305814"/>
              <a:gd name="connsiteY15-2364" fmla="*/ 972364 h 1423589"/>
              <a:gd name="connsiteX16-2365" fmla="*/ 2496 w 1305814"/>
              <a:gd name="connsiteY16-2366" fmla="*/ 463106 h 1423589"/>
              <a:gd name="connsiteX17-2367" fmla="*/ 2458 w 1305814"/>
              <a:gd name="connsiteY17-2368" fmla="*/ 429563 h 1423589"/>
              <a:gd name="connsiteX18-2369" fmla="*/ 75248 w 1305814"/>
              <a:gd name="connsiteY18-2370" fmla="*/ 303202 h 1423589"/>
              <a:gd name="connsiteX19-2371" fmla="*/ 106293 w 1305814"/>
              <a:gd name="connsiteY19-2372" fmla="*/ 282597 h 1423589"/>
              <a:gd name="connsiteX20-2373" fmla="*/ 541533 w 1305814"/>
              <a:gd name="connsiteY20-2374" fmla="*/ 38110 h 1423589"/>
              <a:gd name="connsiteX21-2375" fmla="*/ 653528 w 1305814"/>
              <a:gd name="connsiteY21-2376" fmla="*/ 0 h 142358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Lst>
            <a:rect l="l" t="t" r="r" b="b"/>
            <a:pathLst>
              <a:path w="1305814" h="1423589">
                <a:moveTo>
                  <a:pt x="653528" y="0"/>
                </a:moveTo>
                <a:cubicBezTo>
                  <a:pt x="684553" y="-1"/>
                  <a:pt x="736057" y="24011"/>
                  <a:pt x="757287" y="32444"/>
                </a:cubicBezTo>
                <a:lnTo>
                  <a:pt x="1206876" y="284945"/>
                </a:lnTo>
                <a:cubicBezTo>
                  <a:pt x="1213399" y="291230"/>
                  <a:pt x="1233090" y="301119"/>
                  <a:pt x="1237706" y="306775"/>
                </a:cubicBezTo>
                <a:cubicBezTo>
                  <a:pt x="1285405" y="341141"/>
                  <a:pt x="1301367" y="360355"/>
                  <a:pt x="1304420" y="434263"/>
                </a:cubicBezTo>
                <a:cubicBezTo>
                  <a:pt x="1306256" y="435452"/>
                  <a:pt x="1303756" y="518852"/>
                  <a:pt x="1305806" y="519922"/>
                </a:cubicBezTo>
                <a:cubicBezTo>
                  <a:pt x="1306028" y="563787"/>
                  <a:pt x="1301771" y="907207"/>
                  <a:pt x="1301746" y="953747"/>
                </a:cubicBezTo>
                <a:cubicBezTo>
                  <a:pt x="1301579" y="970833"/>
                  <a:pt x="1302766" y="986564"/>
                  <a:pt x="1302599" y="1003650"/>
                </a:cubicBezTo>
                <a:cubicBezTo>
                  <a:pt x="1298075" y="1097264"/>
                  <a:pt x="1299308" y="1117497"/>
                  <a:pt x="1227376" y="1152027"/>
                </a:cubicBezTo>
                <a:cubicBezTo>
                  <a:pt x="1229069" y="1151612"/>
                  <a:pt x="1262992" y="1133636"/>
                  <a:pt x="1174235" y="1184756"/>
                </a:cubicBezTo>
                <a:cubicBezTo>
                  <a:pt x="1102911" y="1225835"/>
                  <a:pt x="986013" y="1283805"/>
                  <a:pt x="792288" y="1385653"/>
                </a:cubicBezTo>
                <a:cubicBezTo>
                  <a:pt x="702978" y="1424034"/>
                  <a:pt x="634560" y="1449454"/>
                  <a:pt x="502818" y="1379955"/>
                </a:cubicBezTo>
                <a:cubicBezTo>
                  <a:pt x="358670" y="1301859"/>
                  <a:pt x="241278" y="1242506"/>
                  <a:pt x="94302" y="1158755"/>
                </a:cubicBezTo>
                <a:cubicBezTo>
                  <a:pt x="64301" y="1138833"/>
                  <a:pt x="61069" y="1137739"/>
                  <a:pt x="39429" y="1117635"/>
                </a:cubicBezTo>
                <a:cubicBezTo>
                  <a:pt x="9399" y="1091481"/>
                  <a:pt x="81" y="1056313"/>
                  <a:pt x="667" y="999105"/>
                </a:cubicBezTo>
                <a:cubicBezTo>
                  <a:pt x="445" y="990191"/>
                  <a:pt x="222" y="981278"/>
                  <a:pt x="0" y="972364"/>
                </a:cubicBezTo>
                <a:lnTo>
                  <a:pt x="2496" y="463106"/>
                </a:lnTo>
                <a:cubicBezTo>
                  <a:pt x="2483" y="451925"/>
                  <a:pt x="2471" y="440744"/>
                  <a:pt x="2458" y="429563"/>
                </a:cubicBezTo>
                <a:cubicBezTo>
                  <a:pt x="2770" y="365277"/>
                  <a:pt x="14732" y="348090"/>
                  <a:pt x="75248" y="303202"/>
                </a:cubicBezTo>
                <a:lnTo>
                  <a:pt x="106293" y="282597"/>
                </a:lnTo>
                <a:lnTo>
                  <a:pt x="541533" y="38110"/>
                </a:lnTo>
                <a:cubicBezTo>
                  <a:pt x="582751" y="12487"/>
                  <a:pt x="613897" y="0"/>
                  <a:pt x="653528" y="0"/>
                </a:cubicBezTo>
                <a:close/>
              </a:path>
            </a:pathLst>
          </a:custGeom>
          <a:gradFill flip="none" rotWithShape="1">
            <a:gsLst>
              <a:gs pos="50000">
                <a:schemeClr val="bg1">
                  <a:lumMod val="95000"/>
                </a:schemeClr>
              </a:gs>
              <a:gs pos="100000">
                <a:schemeClr val="bg1">
                  <a:lumMod val="75000"/>
                </a:schemeClr>
              </a:gs>
              <a:gs pos="0">
                <a:schemeClr val="bg1"/>
              </a:gs>
            </a:gsLst>
            <a:lin ang="18900000" scaled="0"/>
            <a:tileRect/>
          </a:gradFill>
          <a:ln w="15875">
            <a:gradFill>
              <a:gsLst>
                <a:gs pos="100000">
                  <a:schemeClr val="bg1">
                    <a:lumMod val="85000"/>
                  </a:schemeClr>
                </a:gs>
                <a:gs pos="0">
                  <a:schemeClr val="bg1"/>
                </a:gs>
              </a:gsLst>
              <a:lin ang="8100000" scaled="0"/>
            </a:gra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prstClr val="white"/>
              </a:solidFill>
            </a:endParaRPr>
          </a:p>
        </p:txBody>
      </p:sp>
      <p:sp>
        <p:nvSpPr>
          <p:cNvPr id="9" name="TextBox 9"/>
          <p:cNvSpPr txBox="1"/>
          <p:nvPr/>
        </p:nvSpPr>
        <p:spPr>
          <a:xfrm>
            <a:off x="2792891" y="3478995"/>
            <a:ext cx="6509215" cy="707886"/>
          </a:xfrm>
          <a:prstGeom prst="rect">
            <a:avLst/>
          </a:prstGeom>
          <a:noFill/>
        </p:spPr>
        <p:txBody>
          <a:bodyPr wrap="square" lIns="0" rIns="0" rtlCol="0">
            <a:spAutoFit/>
          </a:bodyPr>
          <a:lstStyle/>
          <a:p>
            <a:pPr algn="ctr"/>
            <a:r>
              <a:rPr lang="zh-CN" altLang="en-US" sz="4000" b="1" dirty="0">
                <a:solidFill>
                  <a:schemeClr val="bg1"/>
                </a:solidFill>
              </a:rPr>
              <a:t>加强医院内涵建设</a:t>
            </a:r>
            <a:endParaRPr lang="zh-CN" altLang="en-US" sz="4000" b="1" dirty="0">
              <a:solidFill>
                <a:schemeClr val="bg1"/>
              </a:solidFill>
            </a:endParaRPr>
          </a:p>
        </p:txBody>
      </p:sp>
      <p:sp>
        <p:nvSpPr>
          <p:cNvPr id="10" name="TextBox 10"/>
          <p:cNvSpPr txBox="1"/>
          <p:nvPr/>
        </p:nvSpPr>
        <p:spPr>
          <a:xfrm>
            <a:off x="4026341" y="4210246"/>
            <a:ext cx="1756420" cy="307777"/>
          </a:xfrm>
          <a:prstGeom prst="rect">
            <a:avLst/>
          </a:prstGeom>
          <a:noFill/>
        </p:spPr>
        <p:txBody>
          <a:bodyPr wrap="square" rtlCol="0">
            <a:spAutoFit/>
          </a:bodyPr>
          <a:lstStyle/>
          <a:p>
            <a:pPr marL="228600" indent="-228600">
              <a:buFont typeface="Arial" panose="020B0604020202020204" pitchFamily="34" charset="0"/>
              <a:buChar char="•"/>
            </a:pPr>
            <a:r>
              <a:rPr lang="zh-CN" altLang="en-US" sz="1400" dirty="0">
                <a:solidFill>
                  <a:schemeClr val="bg1"/>
                </a:solidFill>
              </a:rPr>
              <a:t>标题文字</a:t>
            </a:r>
            <a:endParaRPr lang="zh-CN" altLang="en-US" sz="1400" dirty="0">
              <a:solidFill>
                <a:schemeClr val="bg1"/>
              </a:solidFill>
            </a:endParaRPr>
          </a:p>
        </p:txBody>
      </p:sp>
      <p:sp>
        <p:nvSpPr>
          <p:cNvPr id="11" name="TextBox 11"/>
          <p:cNvSpPr txBox="1"/>
          <p:nvPr/>
        </p:nvSpPr>
        <p:spPr>
          <a:xfrm>
            <a:off x="5431099" y="4210246"/>
            <a:ext cx="1756420" cy="307777"/>
          </a:xfrm>
          <a:prstGeom prst="rect">
            <a:avLst/>
          </a:prstGeom>
          <a:noFill/>
        </p:spPr>
        <p:txBody>
          <a:bodyPr wrap="square" rtlCol="0">
            <a:spAutoFit/>
          </a:bodyPr>
          <a:lstStyle/>
          <a:p>
            <a:pPr marL="228600" indent="-228600">
              <a:buFont typeface="Arial" panose="020B0604020202020204" pitchFamily="34" charset="0"/>
              <a:buChar char="•"/>
            </a:pPr>
            <a:r>
              <a:rPr lang="zh-CN" altLang="en-US" sz="1400" dirty="0">
                <a:solidFill>
                  <a:schemeClr val="bg1"/>
                </a:solidFill>
              </a:rPr>
              <a:t>标题文字</a:t>
            </a:r>
            <a:endParaRPr lang="zh-CN" altLang="en-US" sz="1400" dirty="0">
              <a:solidFill>
                <a:schemeClr val="bg1"/>
              </a:solidFill>
            </a:endParaRPr>
          </a:p>
        </p:txBody>
      </p:sp>
      <p:sp>
        <p:nvSpPr>
          <p:cNvPr id="12" name="TextBox 12"/>
          <p:cNvSpPr txBox="1"/>
          <p:nvPr/>
        </p:nvSpPr>
        <p:spPr>
          <a:xfrm>
            <a:off x="4026341" y="4506414"/>
            <a:ext cx="1756420" cy="307777"/>
          </a:xfrm>
          <a:prstGeom prst="rect">
            <a:avLst/>
          </a:prstGeom>
          <a:noFill/>
        </p:spPr>
        <p:txBody>
          <a:bodyPr wrap="square" rtlCol="0">
            <a:spAutoFit/>
          </a:bodyPr>
          <a:lstStyle/>
          <a:p>
            <a:pPr marL="228600" indent="-228600">
              <a:buFont typeface="Arial" panose="020B0604020202020204" pitchFamily="34" charset="0"/>
              <a:buChar char="•"/>
            </a:pPr>
            <a:r>
              <a:rPr lang="zh-CN" altLang="en-US" sz="1400" dirty="0">
                <a:solidFill>
                  <a:schemeClr val="bg1"/>
                </a:solidFill>
              </a:rPr>
              <a:t>标题文字</a:t>
            </a:r>
            <a:endParaRPr lang="zh-CN" altLang="en-US" sz="1400" dirty="0">
              <a:solidFill>
                <a:schemeClr val="bg1"/>
              </a:solidFill>
            </a:endParaRPr>
          </a:p>
        </p:txBody>
      </p:sp>
      <p:sp>
        <p:nvSpPr>
          <p:cNvPr id="13" name="TextBox 13"/>
          <p:cNvSpPr txBox="1"/>
          <p:nvPr/>
        </p:nvSpPr>
        <p:spPr>
          <a:xfrm>
            <a:off x="5431099" y="4506414"/>
            <a:ext cx="1756420" cy="307777"/>
          </a:xfrm>
          <a:prstGeom prst="rect">
            <a:avLst/>
          </a:prstGeom>
          <a:noFill/>
        </p:spPr>
        <p:txBody>
          <a:bodyPr wrap="square" rtlCol="0">
            <a:spAutoFit/>
          </a:bodyPr>
          <a:lstStyle/>
          <a:p>
            <a:pPr marL="228600" indent="-228600">
              <a:buFont typeface="Arial" panose="020B0604020202020204" pitchFamily="34" charset="0"/>
              <a:buChar char="•"/>
            </a:pPr>
            <a:r>
              <a:rPr lang="zh-CN" altLang="en-US" sz="1400" dirty="0">
                <a:solidFill>
                  <a:schemeClr val="bg1"/>
                </a:solidFill>
              </a:rPr>
              <a:t>标题文字</a:t>
            </a:r>
            <a:endParaRPr lang="zh-CN" altLang="en-US" sz="1400" dirty="0">
              <a:solidFill>
                <a:schemeClr val="bg1"/>
              </a:solidFill>
            </a:endParaRPr>
          </a:p>
        </p:txBody>
      </p:sp>
      <p:sp>
        <p:nvSpPr>
          <p:cNvPr id="14" name="TextBox 14"/>
          <p:cNvSpPr txBox="1"/>
          <p:nvPr/>
        </p:nvSpPr>
        <p:spPr>
          <a:xfrm>
            <a:off x="6835863" y="4209794"/>
            <a:ext cx="1756420" cy="307777"/>
          </a:xfrm>
          <a:prstGeom prst="rect">
            <a:avLst/>
          </a:prstGeom>
          <a:noFill/>
        </p:spPr>
        <p:txBody>
          <a:bodyPr wrap="square" rtlCol="0">
            <a:spAutoFit/>
          </a:bodyPr>
          <a:lstStyle/>
          <a:p>
            <a:pPr marL="228600" indent="-228600">
              <a:buFont typeface="Arial" panose="020B0604020202020204" pitchFamily="34" charset="0"/>
              <a:buChar char="•"/>
            </a:pPr>
            <a:r>
              <a:rPr lang="zh-CN" altLang="en-US" sz="1400" dirty="0">
                <a:solidFill>
                  <a:schemeClr val="bg1"/>
                </a:solidFill>
              </a:rPr>
              <a:t>标题文字</a:t>
            </a:r>
            <a:endParaRPr lang="zh-CN" altLang="en-US" sz="1400" dirty="0">
              <a:solidFill>
                <a:schemeClr val="bg1"/>
              </a:solidFill>
            </a:endParaRPr>
          </a:p>
        </p:txBody>
      </p:sp>
      <p:sp>
        <p:nvSpPr>
          <p:cNvPr id="15" name="2"/>
          <p:cNvSpPr/>
          <p:nvPr>
            <p:custDataLst>
              <p:tags r:id="rId1"/>
            </p:custDataLst>
          </p:nvPr>
        </p:nvSpPr>
        <p:spPr>
          <a:xfrm>
            <a:off x="7997361" y="105211"/>
            <a:ext cx="1020503" cy="1008712"/>
          </a:xfrm>
          <a:prstGeom prst="ellipse">
            <a:avLst/>
          </a:prstGeom>
          <a:gradFill flip="none" rotWithShape="1">
            <a:gsLst>
              <a:gs pos="50000">
                <a:schemeClr val="bg1">
                  <a:lumMod val="95000"/>
                </a:schemeClr>
              </a:gs>
              <a:gs pos="100000">
                <a:schemeClr val="bg1">
                  <a:lumMod val="75000"/>
                </a:schemeClr>
              </a:gs>
              <a:gs pos="0">
                <a:schemeClr val="bg1"/>
              </a:gs>
            </a:gsLst>
            <a:lin ang="18900000" scaled="0"/>
            <a:tileRect/>
          </a:gradFill>
          <a:ln w="15875">
            <a:gradFill>
              <a:gsLst>
                <a:gs pos="100000">
                  <a:schemeClr val="bg1">
                    <a:lumMod val="85000"/>
                  </a:schemeClr>
                </a:gs>
                <a:gs pos="0">
                  <a:schemeClr val="bg1"/>
                </a:gs>
              </a:gsLst>
              <a:lin ang="8100000" scaled="0"/>
            </a:gra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2400">
              <a:solidFill>
                <a:prstClr val="white"/>
              </a:solidFill>
              <a:sym typeface="+mn-lt"/>
            </a:endParaRPr>
          </a:p>
        </p:txBody>
      </p:sp>
      <p:sp>
        <p:nvSpPr>
          <p:cNvPr id="16" name="1"/>
          <p:cNvSpPr/>
          <p:nvPr>
            <p:custDataLst>
              <p:tags r:id="rId2"/>
            </p:custDataLst>
          </p:nvPr>
        </p:nvSpPr>
        <p:spPr>
          <a:xfrm>
            <a:off x="7029794" y="-380516"/>
            <a:ext cx="694423" cy="694423"/>
          </a:xfrm>
          <a:prstGeom prst="ellipse">
            <a:avLst/>
          </a:prstGeom>
          <a:gradFill flip="none" rotWithShape="1">
            <a:gsLst>
              <a:gs pos="50000">
                <a:schemeClr val="accent1"/>
              </a:gs>
              <a:gs pos="100000">
                <a:schemeClr val="accent1">
                  <a:lumMod val="75000"/>
                </a:schemeClr>
              </a:gs>
              <a:gs pos="0">
                <a:schemeClr val="accent1">
                  <a:lumMod val="60000"/>
                  <a:lumOff val="40000"/>
                </a:schemeClr>
              </a:gs>
            </a:gsLst>
            <a:lin ang="18900000" scaled="0"/>
            <a:tileRect/>
          </a:gradFill>
          <a:ln w="15875">
            <a:gradFill>
              <a:gsLst>
                <a:gs pos="50000">
                  <a:schemeClr val="accent1">
                    <a:lumMod val="60000"/>
                    <a:lumOff val="40000"/>
                  </a:schemeClr>
                </a:gs>
                <a:gs pos="100000">
                  <a:schemeClr val="accent1">
                    <a:lumMod val="75000"/>
                  </a:schemeClr>
                </a:gs>
                <a:gs pos="0">
                  <a:schemeClr val="accent1">
                    <a:lumMod val="60000"/>
                    <a:lumOff val="40000"/>
                  </a:schemeClr>
                </a:gs>
              </a:gsLst>
              <a:lin ang="8100000" scaled="0"/>
            </a:gradFill>
          </a:ln>
          <a:effectLst>
            <a:outerShdw blurRad="444500" dist="2794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2665">
              <a:solidFill>
                <a:prstClr val="white"/>
              </a:solidFill>
              <a:latin typeface="Impact" panose="020B0806030902050204" pitchFamily="34" charset="0"/>
              <a:sym typeface="+mn-lt"/>
            </a:endParaRPr>
          </a:p>
        </p:txBody>
      </p:sp>
      <p:sp>
        <p:nvSpPr>
          <p:cNvPr id="17" name="3"/>
          <p:cNvSpPr/>
          <p:nvPr>
            <p:custDataLst>
              <p:tags r:id="rId3"/>
            </p:custDataLst>
          </p:nvPr>
        </p:nvSpPr>
        <p:spPr>
          <a:xfrm>
            <a:off x="9119768" y="-762913"/>
            <a:ext cx="1263219" cy="1248624"/>
          </a:xfrm>
          <a:prstGeom prst="ellipse">
            <a:avLst/>
          </a:prstGeom>
          <a:gradFill flip="none" rotWithShape="1">
            <a:gsLst>
              <a:gs pos="50000">
                <a:schemeClr val="bg1">
                  <a:lumMod val="95000"/>
                </a:schemeClr>
              </a:gs>
              <a:gs pos="100000">
                <a:schemeClr val="bg1">
                  <a:lumMod val="75000"/>
                </a:schemeClr>
              </a:gs>
              <a:gs pos="0">
                <a:schemeClr val="bg1"/>
              </a:gs>
            </a:gsLst>
            <a:lin ang="18900000" scaled="0"/>
            <a:tileRect/>
          </a:gradFill>
          <a:ln w="15875">
            <a:gradFill>
              <a:gsLst>
                <a:gs pos="100000">
                  <a:schemeClr val="bg1">
                    <a:lumMod val="85000"/>
                  </a:schemeClr>
                </a:gs>
                <a:gs pos="0">
                  <a:schemeClr val="bg1"/>
                </a:gs>
              </a:gsLst>
              <a:lin ang="8100000" scaled="0"/>
            </a:gra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2400">
              <a:solidFill>
                <a:prstClr val="white"/>
              </a:solidFill>
              <a:sym typeface="+mn-lt"/>
            </a:endParaRPr>
          </a:p>
        </p:txBody>
      </p:sp>
      <p:sp>
        <p:nvSpPr>
          <p:cNvPr id="18" name="4"/>
          <p:cNvSpPr/>
          <p:nvPr>
            <p:custDataLst>
              <p:tags r:id="rId4"/>
            </p:custDataLst>
          </p:nvPr>
        </p:nvSpPr>
        <p:spPr>
          <a:xfrm>
            <a:off x="10639553" y="-160268"/>
            <a:ext cx="795559" cy="786367"/>
          </a:xfrm>
          <a:prstGeom prst="ellipse">
            <a:avLst/>
          </a:prstGeom>
          <a:gradFill flip="none" rotWithShape="1">
            <a:gsLst>
              <a:gs pos="50000">
                <a:schemeClr val="accent1"/>
              </a:gs>
              <a:gs pos="100000">
                <a:schemeClr val="accent1">
                  <a:lumMod val="75000"/>
                </a:schemeClr>
              </a:gs>
              <a:gs pos="0">
                <a:schemeClr val="accent1">
                  <a:lumMod val="60000"/>
                  <a:lumOff val="40000"/>
                </a:schemeClr>
              </a:gs>
            </a:gsLst>
            <a:lin ang="18900000" scaled="0"/>
            <a:tileRect/>
          </a:gradFill>
          <a:ln w="15875">
            <a:gradFill>
              <a:gsLst>
                <a:gs pos="50000">
                  <a:schemeClr val="accent1">
                    <a:lumMod val="60000"/>
                    <a:lumOff val="40000"/>
                  </a:schemeClr>
                </a:gs>
                <a:gs pos="100000">
                  <a:schemeClr val="accent1">
                    <a:lumMod val="75000"/>
                  </a:schemeClr>
                </a:gs>
                <a:gs pos="0">
                  <a:schemeClr val="accent1">
                    <a:lumMod val="60000"/>
                    <a:lumOff val="40000"/>
                  </a:schemeClr>
                </a:gs>
              </a:gsLst>
              <a:lin ang="8100000" scaled="0"/>
            </a:gradFill>
          </a:ln>
          <a:effectLst>
            <a:outerShdw blurRad="444500" dist="2794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2665">
              <a:solidFill>
                <a:prstClr val="white"/>
              </a:solidFill>
              <a:latin typeface="Impact" panose="020B0806030902050204" pitchFamily="34" charset="0"/>
              <a:sym typeface="+mn-lt"/>
            </a:endParaRPr>
          </a:p>
        </p:txBody>
      </p:sp>
      <p:sp>
        <p:nvSpPr>
          <p:cNvPr id="19" name="6"/>
          <p:cNvSpPr/>
          <p:nvPr>
            <p:custDataLst>
              <p:tags r:id="rId5"/>
            </p:custDataLst>
          </p:nvPr>
        </p:nvSpPr>
        <p:spPr>
          <a:xfrm>
            <a:off x="11729450" y="-680908"/>
            <a:ext cx="962673" cy="951551"/>
          </a:xfrm>
          <a:prstGeom prst="ellipse">
            <a:avLst/>
          </a:prstGeom>
          <a:gradFill flip="none" rotWithShape="1">
            <a:gsLst>
              <a:gs pos="50000">
                <a:schemeClr val="bg1">
                  <a:lumMod val="95000"/>
                </a:schemeClr>
              </a:gs>
              <a:gs pos="100000">
                <a:schemeClr val="bg1">
                  <a:lumMod val="75000"/>
                </a:schemeClr>
              </a:gs>
              <a:gs pos="0">
                <a:schemeClr val="bg1"/>
              </a:gs>
            </a:gsLst>
            <a:lin ang="18900000" scaled="0"/>
            <a:tileRect/>
          </a:gradFill>
          <a:ln w="15875">
            <a:gradFill>
              <a:gsLst>
                <a:gs pos="100000">
                  <a:schemeClr val="bg1">
                    <a:lumMod val="85000"/>
                  </a:schemeClr>
                </a:gs>
                <a:gs pos="0">
                  <a:schemeClr val="bg1"/>
                </a:gs>
              </a:gsLst>
              <a:lin ang="8100000" scaled="0"/>
            </a:gra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2400">
              <a:solidFill>
                <a:prstClr val="white"/>
              </a:solidFill>
              <a:sym typeface="+mn-lt"/>
            </a:endParaRPr>
          </a:p>
        </p:txBody>
      </p:sp>
      <p:sp>
        <p:nvSpPr>
          <p:cNvPr id="20" name="5"/>
          <p:cNvSpPr/>
          <p:nvPr>
            <p:custDataLst>
              <p:tags r:id="rId6"/>
            </p:custDataLst>
          </p:nvPr>
        </p:nvSpPr>
        <p:spPr>
          <a:xfrm>
            <a:off x="11530545" y="564845"/>
            <a:ext cx="260408" cy="260408"/>
          </a:xfrm>
          <a:prstGeom prst="ellipse">
            <a:avLst/>
          </a:prstGeom>
          <a:gradFill flip="none" rotWithShape="1">
            <a:gsLst>
              <a:gs pos="100000">
                <a:schemeClr val="bg1"/>
              </a:gs>
              <a:gs pos="0">
                <a:srgbClr val="E0E0E0"/>
              </a:gs>
            </a:gsLst>
            <a:lin ang="8100000" scaled="0"/>
            <a:tileRect/>
          </a:gradFill>
          <a:ln w="15875">
            <a:gradFill>
              <a:gsLst>
                <a:gs pos="100000">
                  <a:schemeClr val="bg1">
                    <a:lumMod val="85000"/>
                  </a:schemeClr>
                </a:gs>
                <a:gs pos="0">
                  <a:schemeClr val="bg1"/>
                </a:gs>
              </a:gsLst>
              <a:lin ang="8100000" scaled="0"/>
            </a:grad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36332" tIns="68164" rIns="136332" bIns="68164" anchor="ctr"/>
          <a:lstStyle/>
          <a:p>
            <a:pPr algn="ctr"/>
            <a:endParaRPr lang="en-US" sz="2400">
              <a:solidFill>
                <a:prstClr val="white"/>
              </a:solidFill>
              <a:sym typeface="+mn-lt"/>
            </a:endParaRPr>
          </a:p>
        </p:txBody>
      </p:sp>
      <p:sp>
        <p:nvSpPr>
          <p:cNvPr id="21" name="8"/>
          <p:cNvSpPr/>
          <p:nvPr>
            <p:custDataLst>
              <p:tags r:id="rId7"/>
            </p:custDataLst>
          </p:nvPr>
        </p:nvSpPr>
        <p:spPr>
          <a:xfrm flipH="1">
            <a:off x="3162027" y="6550497"/>
            <a:ext cx="1020503" cy="1008712"/>
          </a:xfrm>
          <a:prstGeom prst="ellipse">
            <a:avLst/>
          </a:prstGeom>
          <a:gradFill flip="none" rotWithShape="1">
            <a:gsLst>
              <a:gs pos="50000">
                <a:schemeClr val="bg1">
                  <a:lumMod val="95000"/>
                </a:schemeClr>
              </a:gs>
              <a:gs pos="100000">
                <a:schemeClr val="bg1">
                  <a:lumMod val="75000"/>
                </a:schemeClr>
              </a:gs>
              <a:gs pos="0">
                <a:schemeClr val="bg1"/>
              </a:gs>
            </a:gsLst>
            <a:lin ang="18900000" scaled="0"/>
            <a:tileRect/>
          </a:gradFill>
          <a:ln w="15875">
            <a:gradFill>
              <a:gsLst>
                <a:gs pos="100000">
                  <a:schemeClr val="bg1">
                    <a:lumMod val="85000"/>
                  </a:schemeClr>
                </a:gs>
                <a:gs pos="0">
                  <a:schemeClr val="bg1"/>
                </a:gs>
              </a:gsLst>
              <a:lin ang="8100000" scaled="0"/>
            </a:gra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2400">
              <a:solidFill>
                <a:prstClr val="white"/>
              </a:solidFill>
              <a:sym typeface="+mn-lt"/>
            </a:endParaRPr>
          </a:p>
        </p:txBody>
      </p:sp>
      <p:sp>
        <p:nvSpPr>
          <p:cNvPr id="22" name="7"/>
          <p:cNvSpPr/>
          <p:nvPr>
            <p:custDataLst>
              <p:tags r:id="rId8"/>
            </p:custDataLst>
          </p:nvPr>
        </p:nvSpPr>
        <p:spPr>
          <a:xfrm flipH="1">
            <a:off x="4464210" y="6311753"/>
            <a:ext cx="694423" cy="694423"/>
          </a:xfrm>
          <a:prstGeom prst="ellipse">
            <a:avLst/>
          </a:prstGeom>
          <a:gradFill flip="none" rotWithShape="1">
            <a:gsLst>
              <a:gs pos="50000">
                <a:schemeClr val="bg1">
                  <a:lumMod val="95000"/>
                </a:schemeClr>
              </a:gs>
              <a:gs pos="100000">
                <a:schemeClr val="bg1">
                  <a:lumMod val="75000"/>
                </a:schemeClr>
              </a:gs>
              <a:gs pos="0">
                <a:schemeClr val="bg1"/>
              </a:gs>
            </a:gsLst>
            <a:lin ang="18900000" scaled="0"/>
            <a:tileRect/>
          </a:gradFill>
          <a:ln w="15875">
            <a:gradFill>
              <a:gsLst>
                <a:gs pos="100000">
                  <a:schemeClr val="bg1">
                    <a:lumMod val="85000"/>
                  </a:schemeClr>
                </a:gs>
                <a:gs pos="0">
                  <a:schemeClr val="bg1"/>
                </a:gs>
              </a:gsLst>
              <a:lin ang="8100000" scaled="0"/>
            </a:gra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2400">
              <a:solidFill>
                <a:prstClr val="white"/>
              </a:solidFill>
              <a:sym typeface="+mn-lt"/>
            </a:endParaRPr>
          </a:p>
        </p:txBody>
      </p:sp>
      <p:sp>
        <p:nvSpPr>
          <p:cNvPr id="23" name="9"/>
          <p:cNvSpPr/>
          <p:nvPr>
            <p:custDataLst>
              <p:tags r:id="rId9"/>
            </p:custDataLst>
          </p:nvPr>
        </p:nvSpPr>
        <p:spPr>
          <a:xfrm flipH="1">
            <a:off x="1679509" y="6117299"/>
            <a:ext cx="1263219" cy="1248624"/>
          </a:xfrm>
          <a:prstGeom prst="ellipse">
            <a:avLst/>
          </a:prstGeom>
          <a:gradFill flip="none" rotWithShape="1">
            <a:gsLst>
              <a:gs pos="50000">
                <a:schemeClr val="accent1"/>
              </a:gs>
              <a:gs pos="100000">
                <a:schemeClr val="accent1">
                  <a:lumMod val="75000"/>
                </a:schemeClr>
              </a:gs>
              <a:gs pos="0">
                <a:schemeClr val="accent1">
                  <a:lumMod val="60000"/>
                  <a:lumOff val="40000"/>
                </a:schemeClr>
              </a:gs>
            </a:gsLst>
            <a:lin ang="18900000" scaled="0"/>
            <a:tileRect/>
          </a:gradFill>
          <a:ln w="15875">
            <a:gradFill>
              <a:gsLst>
                <a:gs pos="50000">
                  <a:schemeClr val="accent1">
                    <a:lumMod val="60000"/>
                    <a:lumOff val="40000"/>
                  </a:schemeClr>
                </a:gs>
                <a:gs pos="100000">
                  <a:schemeClr val="accent1">
                    <a:lumMod val="75000"/>
                  </a:schemeClr>
                </a:gs>
                <a:gs pos="0">
                  <a:schemeClr val="accent1">
                    <a:lumMod val="60000"/>
                    <a:lumOff val="40000"/>
                  </a:schemeClr>
                </a:gs>
              </a:gsLst>
              <a:lin ang="8100000" scaled="0"/>
            </a:gradFill>
          </a:ln>
          <a:effectLst>
            <a:outerShdw blurRad="444500" dist="2794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2665">
              <a:solidFill>
                <a:prstClr val="white"/>
              </a:solidFill>
              <a:latin typeface="Impact" panose="020B0806030902050204" pitchFamily="34" charset="0"/>
              <a:sym typeface="+mn-lt"/>
            </a:endParaRPr>
          </a:p>
        </p:txBody>
      </p:sp>
      <p:sp>
        <p:nvSpPr>
          <p:cNvPr id="24" name="9"/>
          <p:cNvSpPr/>
          <p:nvPr>
            <p:custDataLst>
              <p:tags r:id="rId10"/>
            </p:custDataLst>
          </p:nvPr>
        </p:nvSpPr>
        <p:spPr>
          <a:xfrm flipH="1">
            <a:off x="699534" y="6579081"/>
            <a:ext cx="795559" cy="786367"/>
          </a:xfrm>
          <a:prstGeom prst="ellipse">
            <a:avLst/>
          </a:prstGeom>
          <a:gradFill flip="none" rotWithShape="1">
            <a:gsLst>
              <a:gs pos="50000">
                <a:schemeClr val="bg1">
                  <a:lumMod val="95000"/>
                </a:schemeClr>
              </a:gs>
              <a:gs pos="100000">
                <a:schemeClr val="bg1">
                  <a:lumMod val="75000"/>
                </a:schemeClr>
              </a:gs>
              <a:gs pos="0">
                <a:schemeClr val="bg1"/>
              </a:gs>
            </a:gsLst>
            <a:lin ang="18900000" scaled="0"/>
            <a:tileRect/>
          </a:gradFill>
          <a:ln w="15875">
            <a:gradFill>
              <a:gsLst>
                <a:gs pos="100000">
                  <a:schemeClr val="bg1">
                    <a:lumMod val="85000"/>
                  </a:schemeClr>
                </a:gs>
                <a:gs pos="0">
                  <a:schemeClr val="bg1"/>
                </a:gs>
              </a:gsLst>
              <a:lin ang="8100000" scaled="0"/>
            </a:gra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2400">
              <a:solidFill>
                <a:prstClr val="white"/>
              </a:solidFill>
              <a:sym typeface="+mn-lt"/>
            </a:endParaRPr>
          </a:p>
        </p:txBody>
      </p:sp>
      <p:sp>
        <p:nvSpPr>
          <p:cNvPr id="25" name="11"/>
          <p:cNvSpPr/>
          <p:nvPr>
            <p:custDataLst>
              <p:tags r:id="rId11"/>
            </p:custDataLst>
          </p:nvPr>
        </p:nvSpPr>
        <p:spPr>
          <a:xfrm flipH="1">
            <a:off x="-557539" y="6103430"/>
            <a:ext cx="962673" cy="951551"/>
          </a:xfrm>
          <a:prstGeom prst="ellipse">
            <a:avLst/>
          </a:prstGeom>
          <a:gradFill flip="none" rotWithShape="1">
            <a:gsLst>
              <a:gs pos="50000">
                <a:schemeClr val="accent1"/>
              </a:gs>
              <a:gs pos="100000">
                <a:schemeClr val="accent1">
                  <a:lumMod val="75000"/>
                </a:schemeClr>
              </a:gs>
              <a:gs pos="0">
                <a:schemeClr val="accent1">
                  <a:lumMod val="60000"/>
                  <a:lumOff val="40000"/>
                </a:schemeClr>
              </a:gs>
            </a:gsLst>
            <a:lin ang="18900000" scaled="0"/>
            <a:tileRect/>
          </a:gradFill>
          <a:ln w="15875">
            <a:gradFill>
              <a:gsLst>
                <a:gs pos="50000">
                  <a:schemeClr val="accent1">
                    <a:lumMod val="60000"/>
                    <a:lumOff val="40000"/>
                  </a:schemeClr>
                </a:gs>
                <a:gs pos="100000">
                  <a:schemeClr val="accent1">
                    <a:lumMod val="75000"/>
                  </a:schemeClr>
                </a:gs>
                <a:gs pos="0">
                  <a:schemeClr val="accent1">
                    <a:lumMod val="60000"/>
                    <a:lumOff val="40000"/>
                  </a:schemeClr>
                </a:gs>
              </a:gsLst>
              <a:lin ang="8100000" scaled="0"/>
            </a:gradFill>
          </a:ln>
          <a:effectLst>
            <a:outerShdw blurRad="444500" dist="2794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2665">
              <a:solidFill>
                <a:prstClr val="white"/>
              </a:solidFill>
              <a:latin typeface="Impact" panose="020B0806030902050204" pitchFamily="34" charset="0"/>
              <a:sym typeface="+mn-lt"/>
            </a:endParaRPr>
          </a:p>
        </p:txBody>
      </p:sp>
      <p:sp>
        <p:nvSpPr>
          <p:cNvPr id="26" name="10"/>
          <p:cNvSpPr/>
          <p:nvPr>
            <p:custDataLst>
              <p:tags r:id="rId12"/>
            </p:custDataLst>
          </p:nvPr>
        </p:nvSpPr>
        <p:spPr>
          <a:xfrm flipH="1">
            <a:off x="343613" y="7349047"/>
            <a:ext cx="260408" cy="260408"/>
          </a:xfrm>
          <a:prstGeom prst="ellipse">
            <a:avLst/>
          </a:prstGeom>
          <a:gradFill flip="none" rotWithShape="1">
            <a:gsLst>
              <a:gs pos="50000">
                <a:schemeClr val="bg1">
                  <a:lumMod val="95000"/>
                </a:schemeClr>
              </a:gs>
              <a:gs pos="100000">
                <a:schemeClr val="bg1">
                  <a:lumMod val="75000"/>
                </a:schemeClr>
              </a:gs>
              <a:gs pos="0">
                <a:schemeClr val="bg1"/>
              </a:gs>
            </a:gsLst>
            <a:lin ang="18900000" scaled="0"/>
            <a:tileRect/>
          </a:gradFill>
          <a:ln w="15875">
            <a:gradFill>
              <a:gsLst>
                <a:gs pos="100000">
                  <a:schemeClr val="bg1">
                    <a:lumMod val="85000"/>
                  </a:schemeClr>
                </a:gs>
                <a:gs pos="0">
                  <a:schemeClr val="bg1"/>
                </a:gs>
              </a:gsLst>
              <a:lin ang="8100000" scaled="0"/>
            </a:gra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2400">
              <a:solidFill>
                <a:prstClr val="white"/>
              </a:solidFill>
              <a:sym typeface="+mn-lt"/>
            </a:endParaRPr>
          </a:p>
        </p:txBody>
      </p:sp>
      <p:grpSp>
        <p:nvGrpSpPr>
          <p:cNvPr id="27" name="组合 26"/>
          <p:cNvGrpSpPr/>
          <p:nvPr/>
        </p:nvGrpSpPr>
        <p:grpSpPr>
          <a:xfrm>
            <a:off x="5570273" y="1712664"/>
            <a:ext cx="950052" cy="1035741"/>
            <a:chOff x="822984" y="81171"/>
            <a:chExt cx="712539" cy="776806"/>
          </a:xfrm>
        </p:grpSpPr>
        <p:sp>
          <p:nvSpPr>
            <p:cNvPr id="28" name="矩形 10"/>
            <p:cNvSpPr/>
            <p:nvPr/>
          </p:nvSpPr>
          <p:spPr>
            <a:xfrm>
              <a:off x="822984" y="81171"/>
              <a:ext cx="712539" cy="776806"/>
            </a:xfrm>
            <a:custGeom>
              <a:avLst/>
              <a:gdLst>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299728 w 1305333"/>
                <a:gd name="connsiteY4" fmla="*/ 452301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1" fmla="*/ 653528 w 1305333"/>
                <a:gd name="connsiteY0-2" fmla="*/ 0 h 1424419"/>
                <a:gd name="connsiteX1-3" fmla="*/ 757287 w 1305333"/>
                <a:gd name="connsiteY1-4" fmla="*/ 32444 h 1424419"/>
                <a:gd name="connsiteX2-5" fmla="*/ 1206876 w 1305333"/>
                <a:gd name="connsiteY2-6" fmla="*/ 284945 h 1424419"/>
                <a:gd name="connsiteX3-7" fmla="*/ 1233464 w 1305333"/>
                <a:gd name="connsiteY3-8" fmla="*/ 306775 h 1424419"/>
                <a:gd name="connsiteX4-9" fmla="*/ 1301712 w 1305333"/>
                <a:gd name="connsiteY4-10" fmla="*/ 442384 h 1424419"/>
                <a:gd name="connsiteX5-11" fmla="*/ 1303099 w 1305333"/>
                <a:gd name="connsiteY5-12" fmla="*/ 495558 h 1424419"/>
                <a:gd name="connsiteX6-13" fmla="*/ 1303099 w 1305333"/>
                <a:gd name="connsiteY6-14" fmla="*/ 952393 h 1424419"/>
                <a:gd name="connsiteX7-15" fmla="*/ 1299356 w 1305333"/>
                <a:gd name="connsiteY7-16" fmla="*/ 974248 h 1424419"/>
                <a:gd name="connsiteX8-17" fmla="*/ 1193590 w 1305333"/>
                <a:gd name="connsiteY8-18" fmla="*/ 1159518 h 1424419"/>
                <a:gd name="connsiteX9-19" fmla="*/ 1188747 w 1305333"/>
                <a:gd name="connsiteY9-20" fmla="*/ 1163476 h 1424419"/>
                <a:gd name="connsiteX10-21" fmla="*/ 792288 w 1305333"/>
                <a:gd name="connsiteY10-22" fmla="*/ 1385653 h 1424419"/>
                <a:gd name="connsiteX11-23" fmla="*/ 522686 w 1305333"/>
                <a:gd name="connsiteY11-24" fmla="*/ 1384922 h 1424419"/>
                <a:gd name="connsiteX12-25" fmla="*/ 80344 w 1305333"/>
                <a:gd name="connsiteY12-26" fmla="*/ 1139323 h 1424419"/>
                <a:gd name="connsiteX13-27" fmla="*/ 68397 w 1305333"/>
                <a:gd name="connsiteY13-28" fmla="*/ 1130059 h 1424419"/>
                <a:gd name="connsiteX14-29" fmla="*/ 667 w 1305333"/>
                <a:gd name="connsiteY14-30" fmla="*/ 999105 h 1424419"/>
                <a:gd name="connsiteX15-31" fmla="*/ 0 w 1305333"/>
                <a:gd name="connsiteY15-32" fmla="*/ 972364 h 1424419"/>
                <a:gd name="connsiteX16-33" fmla="*/ 2496 w 1305333"/>
                <a:gd name="connsiteY16-34" fmla="*/ 463106 h 1424419"/>
                <a:gd name="connsiteX17-35" fmla="*/ 2458 w 1305333"/>
                <a:gd name="connsiteY17-36" fmla="*/ 429563 h 1424419"/>
                <a:gd name="connsiteX18-37" fmla="*/ 75248 w 1305333"/>
                <a:gd name="connsiteY18-38" fmla="*/ 303202 h 1424419"/>
                <a:gd name="connsiteX19-39" fmla="*/ 103465 w 1305333"/>
                <a:gd name="connsiteY19-40" fmla="*/ 288252 h 1424419"/>
                <a:gd name="connsiteX20-41" fmla="*/ 541533 w 1305333"/>
                <a:gd name="connsiteY20-42" fmla="*/ 38110 h 1424419"/>
                <a:gd name="connsiteX21-43" fmla="*/ 653528 w 1305333"/>
                <a:gd name="connsiteY21-44" fmla="*/ 0 h 1424419"/>
                <a:gd name="connsiteX0-45" fmla="*/ 653528 w 1305333"/>
                <a:gd name="connsiteY0-46" fmla="*/ 0 h 1424419"/>
                <a:gd name="connsiteX1-47" fmla="*/ 757287 w 1305333"/>
                <a:gd name="connsiteY1-48" fmla="*/ 32444 h 1424419"/>
                <a:gd name="connsiteX2-49" fmla="*/ 1206876 w 1305333"/>
                <a:gd name="connsiteY2-50" fmla="*/ 284945 h 1424419"/>
                <a:gd name="connsiteX3-51" fmla="*/ 1233464 w 1305333"/>
                <a:gd name="connsiteY3-52" fmla="*/ 306775 h 1424419"/>
                <a:gd name="connsiteX4-53" fmla="*/ 1301712 w 1305333"/>
                <a:gd name="connsiteY4-54" fmla="*/ 442384 h 1424419"/>
                <a:gd name="connsiteX5-55" fmla="*/ 1303099 w 1305333"/>
                <a:gd name="connsiteY5-56" fmla="*/ 495558 h 1424419"/>
                <a:gd name="connsiteX6-57" fmla="*/ 1303099 w 1305333"/>
                <a:gd name="connsiteY6-58" fmla="*/ 952393 h 1424419"/>
                <a:gd name="connsiteX7-59" fmla="*/ 1299356 w 1305333"/>
                <a:gd name="connsiteY7-60" fmla="*/ 974248 h 1424419"/>
                <a:gd name="connsiteX8-61" fmla="*/ 1193590 w 1305333"/>
                <a:gd name="connsiteY8-62" fmla="*/ 1159518 h 1424419"/>
                <a:gd name="connsiteX9-63" fmla="*/ 1188747 w 1305333"/>
                <a:gd name="connsiteY9-64" fmla="*/ 1163476 h 1424419"/>
                <a:gd name="connsiteX10-65" fmla="*/ 792288 w 1305333"/>
                <a:gd name="connsiteY10-66" fmla="*/ 1385653 h 1424419"/>
                <a:gd name="connsiteX11-67" fmla="*/ 522686 w 1305333"/>
                <a:gd name="connsiteY11-68" fmla="*/ 1384922 h 1424419"/>
                <a:gd name="connsiteX12-69" fmla="*/ 80344 w 1305333"/>
                <a:gd name="connsiteY12-70" fmla="*/ 1139323 h 1424419"/>
                <a:gd name="connsiteX13-71" fmla="*/ 68397 w 1305333"/>
                <a:gd name="connsiteY13-72" fmla="*/ 1130059 h 1424419"/>
                <a:gd name="connsiteX14-73" fmla="*/ 667 w 1305333"/>
                <a:gd name="connsiteY14-74" fmla="*/ 999105 h 1424419"/>
                <a:gd name="connsiteX15-75" fmla="*/ 0 w 1305333"/>
                <a:gd name="connsiteY15-76" fmla="*/ 972364 h 1424419"/>
                <a:gd name="connsiteX16-77" fmla="*/ 2496 w 1305333"/>
                <a:gd name="connsiteY16-78" fmla="*/ 463106 h 1424419"/>
                <a:gd name="connsiteX17-79" fmla="*/ 2458 w 1305333"/>
                <a:gd name="connsiteY17-80" fmla="*/ 429563 h 1424419"/>
                <a:gd name="connsiteX18-81" fmla="*/ 75248 w 1305333"/>
                <a:gd name="connsiteY18-82" fmla="*/ 303202 h 1424419"/>
                <a:gd name="connsiteX19-83" fmla="*/ 103465 w 1305333"/>
                <a:gd name="connsiteY19-84" fmla="*/ 288252 h 1424419"/>
                <a:gd name="connsiteX20-85" fmla="*/ 541533 w 1305333"/>
                <a:gd name="connsiteY20-86" fmla="*/ 38110 h 1424419"/>
                <a:gd name="connsiteX21-87" fmla="*/ 653528 w 1305333"/>
                <a:gd name="connsiteY21-88" fmla="*/ 0 h 1424419"/>
                <a:gd name="connsiteX0-89" fmla="*/ 653528 w 1306046"/>
                <a:gd name="connsiteY0-90" fmla="*/ 0 h 1424419"/>
                <a:gd name="connsiteX1-91" fmla="*/ 757287 w 1306046"/>
                <a:gd name="connsiteY1-92" fmla="*/ 32444 h 1424419"/>
                <a:gd name="connsiteX2-93" fmla="*/ 1206876 w 1306046"/>
                <a:gd name="connsiteY2-94" fmla="*/ 284945 h 1424419"/>
                <a:gd name="connsiteX3-95" fmla="*/ 1233464 w 1306046"/>
                <a:gd name="connsiteY3-96" fmla="*/ 306775 h 1424419"/>
                <a:gd name="connsiteX4-97" fmla="*/ 1301712 w 1306046"/>
                <a:gd name="connsiteY4-98" fmla="*/ 442384 h 1424419"/>
                <a:gd name="connsiteX5-99" fmla="*/ 1303099 w 1306046"/>
                <a:gd name="connsiteY5-100" fmla="*/ 495558 h 1424419"/>
                <a:gd name="connsiteX6-101" fmla="*/ 1303099 w 1306046"/>
                <a:gd name="connsiteY6-102" fmla="*/ 952393 h 1424419"/>
                <a:gd name="connsiteX7-103" fmla="*/ 1305306 w 1306046"/>
                <a:gd name="connsiteY7-104" fmla="*/ 990115 h 1424419"/>
                <a:gd name="connsiteX8-105" fmla="*/ 1193590 w 1306046"/>
                <a:gd name="connsiteY8-106" fmla="*/ 1159518 h 1424419"/>
                <a:gd name="connsiteX9-107" fmla="*/ 1188747 w 1306046"/>
                <a:gd name="connsiteY9-108" fmla="*/ 1163476 h 1424419"/>
                <a:gd name="connsiteX10-109" fmla="*/ 792288 w 1306046"/>
                <a:gd name="connsiteY10-110" fmla="*/ 1385653 h 1424419"/>
                <a:gd name="connsiteX11-111" fmla="*/ 522686 w 1306046"/>
                <a:gd name="connsiteY11-112" fmla="*/ 1384922 h 1424419"/>
                <a:gd name="connsiteX12-113" fmla="*/ 80344 w 1306046"/>
                <a:gd name="connsiteY12-114" fmla="*/ 1139323 h 1424419"/>
                <a:gd name="connsiteX13-115" fmla="*/ 68397 w 1306046"/>
                <a:gd name="connsiteY13-116" fmla="*/ 1130059 h 1424419"/>
                <a:gd name="connsiteX14-117" fmla="*/ 667 w 1306046"/>
                <a:gd name="connsiteY14-118" fmla="*/ 999105 h 1424419"/>
                <a:gd name="connsiteX15-119" fmla="*/ 0 w 1306046"/>
                <a:gd name="connsiteY15-120" fmla="*/ 972364 h 1424419"/>
                <a:gd name="connsiteX16-121" fmla="*/ 2496 w 1306046"/>
                <a:gd name="connsiteY16-122" fmla="*/ 463106 h 1424419"/>
                <a:gd name="connsiteX17-123" fmla="*/ 2458 w 1306046"/>
                <a:gd name="connsiteY17-124" fmla="*/ 429563 h 1424419"/>
                <a:gd name="connsiteX18-125" fmla="*/ 75248 w 1306046"/>
                <a:gd name="connsiteY18-126" fmla="*/ 303202 h 1424419"/>
                <a:gd name="connsiteX19-127" fmla="*/ 103465 w 1306046"/>
                <a:gd name="connsiteY19-128" fmla="*/ 288252 h 1424419"/>
                <a:gd name="connsiteX20-129" fmla="*/ 541533 w 1306046"/>
                <a:gd name="connsiteY20-130" fmla="*/ 38110 h 1424419"/>
                <a:gd name="connsiteX21-131" fmla="*/ 653528 w 1306046"/>
                <a:gd name="connsiteY21-132" fmla="*/ 0 h 1424419"/>
                <a:gd name="connsiteX0-133" fmla="*/ 653528 w 1305333"/>
                <a:gd name="connsiteY0-134" fmla="*/ 0 h 1424419"/>
                <a:gd name="connsiteX1-135" fmla="*/ 757287 w 1305333"/>
                <a:gd name="connsiteY1-136" fmla="*/ 32444 h 1424419"/>
                <a:gd name="connsiteX2-137" fmla="*/ 1206876 w 1305333"/>
                <a:gd name="connsiteY2-138" fmla="*/ 284945 h 1424419"/>
                <a:gd name="connsiteX3-139" fmla="*/ 1233464 w 1305333"/>
                <a:gd name="connsiteY3-140" fmla="*/ 306775 h 1424419"/>
                <a:gd name="connsiteX4-141" fmla="*/ 1301712 w 1305333"/>
                <a:gd name="connsiteY4-142" fmla="*/ 442384 h 1424419"/>
                <a:gd name="connsiteX5-143" fmla="*/ 1303099 w 1305333"/>
                <a:gd name="connsiteY5-144" fmla="*/ 495558 h 1424419"/>
                <a:gd name="connsiteX6-145" fmla="*/ 1303099 w 1305333"/>
                <a:gd name="connsiteY6-146" fmla="*/ 952393 h 1424419"/>
                <a:gd name="connsiteX7-147" fmla="*/ 1305306 w 1305333"/>
                <a:gd name="connsiteY7-148" fmla="*/ 990115 h 1424419"/>
                <a:gd name="connsiteX8-149" fmla="*/ 1193590 w 1305333"/>
                <a:gd name="connsiteY8-150" fmla="*/ 1159518 h 1424419"/>
                <a:gd name="connsiteX9-151" fmla="*/ 1188747 w 1305333"/>
                <a:gd name="connsiteY9-152" fmla="*/ 1163476 h 1424419"/>
                <a:gd name="connsiteX10-153" fmla="*/ 792288 w 1305333"/>
                <a:gd name="connsiteY10-154" fmla="*/ 1385653 h 1424419"/>
                <a:gd name="connsiteX11-155" fmla="*/ 522686 w 1305333"/>
                <a:gd name="connsiteY11-156" fmla="*/ 1384922 h 1424419"/>
                <a:gd name="connsiteX12-157" fmla="*/ 80344 w 1305333"/>
                <a:gd name="connsiteY12-158" fmla="*/ 1139323 h 1424419"/>
                <a:gd name="connsiteX13-159" fmla="*/ 68397 w 1305333"/>
                <a:gd name="connsiteY13-160" fmla="*/ 1130059 h 1424419"/>
                <a:gd name="connsiteX14-161" fmla="*/ 667 w 1305333"/>
                <a:gd name="connsiteY14-162" fmla="*/ 999105 h 1424419"/>
                <a:gd name="connsiteX15-163" fmla="*/ 0 w 1305333"/>
                <a:gd name="connsiteY15-164" fmla="*/ 972364 h 1424419"/>
                <a:gd name="connsiteX16-165" fmla="*/ 2496 w 1305333"/>
                <a:gd name="connsiteY16-166" fmla="*/ 463106 h 1424419"/>
                <a:gd name="connsiteX17-167" fmla="*/ 2458 w 1305333"/>
                <a:gd name="connsiteY17-168" fmla="*/ 429563 h 1424419"/>
                <a:gd name="connsiteX18-169" fmla="*/ 75248 w 1305333"/>
                <a:gd name="connsiteY18-170" fmla="*/ 303202 h 1424419"/>
                <a:gd name="connsiteX19-171" fmla="*/ 103465 w 1305333"/>
                <a:gd name="connsiteY19-172" fmla="*/ 288252 h 1424419"/>
                <a:gd name="connsiteX20-173" fmla="*/ 541533 w 1305333"/>
                <a:gd name="connsiteY20-174" fmla="*/ 38110 h 1424419"/>
                <a:gd name="connsiteX21-175" fmla="*/ 653528 w 1305333"/>
                <a:gd name="connsiteY21-176" fmla="*/ 0 h 1424419"/>
                <a:gd name="connsiteX0-177" fmla="*/ 653528 w 1305333"/>
                <a:gd name="connsiteY0-178" fmla="*/ 0 h 1424419"/>
                <a:gd name="connsiteX1-179" fmla="*/ 757287 w 1305333"/>
                <a:gd name="connsiteY1-180" fmla="*/ 32444 h 1424419"/>
                <a:gd name="connsiteX2-181" fmla="*/ 1206876 w 1305333"/>
                <a:gd name="connsiteY2-182" fmla="*/ 284945 h 1424419"/>
                <a:gd name="connsiteX3-183" fmla="*/ 1233464 w 1305333"/>
                <a:gd name="connsiteY3-184" fmla="*/ 306775 h 1424419"/>
                <a:gd name="connsiteX4-185" fmla="*/ 1301712 w 1305333"/>
                <a:gd name="connsiteY4-186" fmla="*/ 442384 h 1424419"/>
                <a:gd name="connsiteX5-187" fmla="*/ 1303099 w 1305333"/>
                <a:gd name="connsiteY5-188" fmla="*/ 495558 h 1424419"/>
                <a:gd name="connsiteX6-189" fmla="*/ 1303099 w 1305333"/>
                <a:gd name="connsiteY6-190" fmla="*/ 952393 h 1424419"/>
                <a:gd name="connsiteX7-191" fmla="*/ 1305306 w 1305333"/>
                <a:gd name="connsiteY7-192" fmla="*/ 990115 h 1424419"/>
                <a:gd name="connsiteX8-193" fmla="*/ 1193590 w 1305333"/>
                <a:gd name="connsiteY8-194" fmla="*/ 1159518 h 1424419"/>
                <a:gd name="connsiteX9-195" fmla="*/ 1172881 w 1305333"/>
                <a:gd name="connsiteY9-196" fmla="*/ 1179342 h 1424419"/>
                <a:gd name="connsiteX10-197" fmla="*/ 792288 w 1305333"/>
                <a:gd name="connsiteY10-198" fmla="*/ 1385653 h 1424419"/>
                <a:gd name="connsiteX11-199" fmla="*/ 522686 w 1305333"/>
                <a:gd name="connsiteY11-200" fmla="*/ 1384922 h 1424419"/>
                <a:gd name="connsiteX12-201" fmla="*/ 80344 w 1305333"/>
                <a:gd name="connsiteY12-202" fmla="*/ 1139323 h 1424419"/>
                <a:gd name="connsiteX13-203" fmla="*/ 68397 w 1305333"/>
                <a:gd name="connsiteY13-204" fmla="*/ 1130059 h 1424419"/>
                <a:gd name="connsiteX14-205" fmla="*/ 667 w 1305333"/>
                <a:gd name="connsiteY14-206" fmla="*/ 999105 h 1424419"/>
                <a:gd name="connsiteX15-207" fmla="*/ 0 w 1305333"/>
                <a:gd name="connsiteY15-208" fmla="*/ 972364 h 1424419"/>
                <a:gd name="connsiteX16-209" fmla="*/ 2496 w 1305333"/>
                <a:gd name="connsiteY16-210" fmla="*/ 463106 h 1424419"/>
                <a:gd name="connsiteX17-211" fmla="*/ 2458 w 1305333"/>
                <a:gd name="connsiteY17-212" fmla="*/ 429563 h 1424419"/>
                <a:gd name="connsiteX18-213" fmla="*/ 75248 w 1305333"/>
                <a:gd name="connsiteY18-214" fmla="*/ 303202 h 1424419"/>
                <a:gd name="connsiteX19-215" fmla="*/ 103465 w 1305333"/>
                <a:gd name="connsiteY19-216" fmla="*/ 288252 h 1424419"/>
                <a:gd name="connsiteX20-217" fmla="*/ 541533 w 1305333"/>
                <a:gd name="connsiteY20-218" fmla="*/ 38110 h 1424419"/>
                <a:gd name="connsiteX21-219" fmla="*/ 653528 w 1305333"/>
                <a:gd name="connsiteY21-220" fmla="*/ 0 h 1424419"/>
                <a:gd name="connsiteX0-221" fmla="*/ 653528 w 1305333"/>
                <a:gd name="connsiteY0-222" fmla="*/ 0 h 1424419"/>
                <a:gd name="connsiteX1-223" fmla="*/ 757287 w 1305333"/>
                <a:gd name="connsiteY1-224" fmla="*/ 32444 h 1424419"/>
                <a:gd name="connsiteX2-225" fmla="*/ 1206876 w 1305333"/>
                <a:gd name="connsiteY2-226" fmla="*/ 284945 h 1424419"/>
                <a:gd name="connsiteX3-227" fmla="*/ 1233464 w 1305333"/>
                <a:gd name="connsiteY3-228" fmla="*/ 306775 h 1424419"/>
                <a:gd name="connsiteX4-229" fmla="*/ 1301712 w 1305333"/>
                <a:gd name="connsiteY4-230" fmla="*/ 442384 h 1424419"/>
                <a:gd name="connsiteX5-231" fmla="*/ 1303099 w 1305333"/>
                <a:gd name="connsiteY5-232" fmla="*/ 495558 h 1424419"/>
                <a:gd name="connsiteX6-233" fmla="*/ 1303099 w 1305333"/>
                <a:gd name="connsiteY6-234" fmla="*/ 952393 h 1424419"/>
                <a:gd name="connsiteX7-235" fmla="*/ 1305306 w 1305333"/>
                <a:gd name="connsiteY7-236" fmla="*/ 990115 h 1424419"/>
                <a:gd name="connsiteX8-237" fmla="*/ 1193590 w 1305333"/>
                <a:gd name="connsiteY8-238" fmla="*/ 1159518 h 1424419"/>
                <a:gd name="connsiteX9-239" fmla="*/ 1172881 w 1305333"/>
                <a:gd name="connsiteY9-240" fmla="*/ 1179342 h 1424419"/>
                <a:gd name="connsiteX10-241" fmla="*/ 792288 w 1305333"/>
                <a:gd name="connsiteY10-242" fmla="*/ 1385653 h 1424419"/>
                <a:gd name="connsiteX11-243" fmla="*/ 522686 w 1305333"/>
                <a:gd name="connsiteY11-244" fmla="*/ 1384922 h 1424419"/>
                <a:gd name="connsiteX12-245" fmla="*/ 80344 w 1305333"/>
                <a:gd name="connsiteY12-246" fmla="*/ 1139323 h 1424419"/>
                <a:gd name="connsiteX13-247" fmla="*/ 68397 w 1305333"/>
                <a:gd name="connsiteY13-248" fmla="*/ 1130059 h 1424419"/>
                <a:gd name="connsiteX14-249" fmla="*/ 667 w 1305333"/>
                <a:gd name="connsiteY14-250" fmla="*/ 999105 h 1424419"/>
                <a:gd name="connsiteX15-251" fmla="*/ 0 w 1305333"/>
                <a:gd name="connsiteY15-252" fmla="*/ 972364 h 1424419"/>
                <a:gd name="connsiteX16-253" fmla="*/ 2496 w 1305333"/>
                <a:gd name="connsiteY16-254" fmla="*/ 463106 h 1424419"/>
                <a:gd name="connsiteX17-255" fmla="*/ 2458 w 1305333"/>
                <a:gd name="connsiteY17-256" fmla="*/ 429563 h 1424419"/>
                <a:gd name="connsiteX18-257" fmla="*/ 75248 w 1305333"/>
                <a:gd name="connsiteY18-258" fmla="*/ 303202 h 1424419"/>
                <a:gd name="connsiteX19-259" fmla="*/ 103465 w 1305333"/>
                <a:gd name="connsiteY19-260" fmla="*/ 288252 h 1424419"/>
                <a:gd name="connsiteX20-261" fmla="*/ 541533 w 1305333"/>
                <a:gd name="connsiteY20-262" fmla="*/ 38110 h 1424419"/>
                <a:gd name="connsiteX21-263" fmla="*/ 653528 w 1305333"/>
                <a:gd name="connsiteY21-264" fmla="*/ 0 h 1424419"/>
                <a:gd name="connsiteX0-265" fmla="*/ 653528 w 1305333"/>
                <a:gd name="connsiteY0-266" fmla="*/ 0 h 1424419"/>
                <a:gd name="connsiteX1-267" fmla="*/ 757287 w 1305333"/>
                <a:gd name="connsiteY1-268" fmla="*/ 32444 h 1424419"/>
                <a:gd name="connsiteX2-269" fmla="*/ 1206876 w 1305333"/>
                <a:gd name="connsiteY2-270" fmla="*/ 284945 h 1424419"/>
                <a:gd name="connsiteX3-271" fmla="*/ 1233464 w 1305333"/>
                <a:gd name="connsiteY3-272" fmla="*/ 306775 h 1424419"/>
                <a:gd name="connsiteX4-273" fmla="*/ 1301712 w 1305333"/>
                <a:gd name="connsiteY4-274" fmla="*/ 442384 h 1424419"/>
                <a:gd name="connsiteX5-275" fmla="*/ 1303099 w 1305333"/>
                <a:gd name="connsiteY5-276" fmla="*/ 495558 h 1424419"/>
                <a:gd name="connsiteX6-277" fmla="*/ 1303099 w 1305333"/>
                <a:gd name="connsiteY6-278" fmla="*/ 952393 h 1424419"/>
                <a:gd name="connsiteX7-279" fmla="*/ 1305306 w 1305333"/>
                <a:gd name="connsiteY7-280" fmla="*/ 990115 h 1424419"/>
                <a:gd name="connsiteX8-281" fmla="*/ 1193590 w 1305333"/>
                <a:gd name="connsiteY8-282" fmla="*/ 1159518 h 1424419"/>
                <a:gd name="connsiteX9-283" fmla="*/ 1172881 w 1305333"/>
                <a:gd name="connsiteY9-284" fmla="*/ 1179342 h 1424419"/>
                <a:gd name="connsiteX10-285" fmla="*/ 792288 w 1305333"/>
                <a:gd name="connsiteY10-286" fmla="*/ 1385653 h 1424419"/>
                <a:gd name="connsiteX11-287" fmla="*/ 522686 w 1305333"/>
                <a:gd name="connsiteY11-288" fmla="*/ 1384922 h 1424419"/>
                <a:gd name="connsiteX12-289" fmla="*/ 80344 w 1305333"/>
                <a:gd name="connsiteY12-290" fmla="*/ 1139323 h 1424419"/>
                <a:gd name="connsiteX13-291" fmla="*/ 68397 w 1305333"/>
                <a:gd name="connsiteY13-292" fmla="*/ 1130059 h 1424419"/>
                <a:gd name="connsiteX14-293" fmla="*/ 667 w 1305333"/>
                <a:gd name="connsiteY14-294" fmla="*/ 999105 h 1424419"/>
                <a:gd name="connsiteX15-295" fmla="*/ 0 w 1305333"/>
                <a:gd name="connsiteY15-296" fmla="*/ 972364 h 1424419"/>
                <a:gd name="connsiteX16-297" fmla="*/ 2496 w 1305333"/>
                <a:gd name="connsiteY16-298" fmla="*/ 463106 h 1424419"/>
                <a:gd name="connsiteX17-299" fmla="*/ 2458 w 1305333"/>
                <a:gd name="connsiteY17-300" fmla="*/ 429563 h 1424419"/>
                <a:gd name="connsiteX18-301" fmla="*/ 75248 w 1305333"/>
                <a:gd name="connsiteY18-302" fmla="*/ 303202 h 1424419"/>
                <a:gd name="connsiteX19-303" fmla="*/ 103465 w 1305333"/>
                <a:gd name="connsiteY19-304" fmla="*/ 288252 h 1424419"/>
                <a:gd name="connsiteX20-305" fmla="*/ 541533 w 1305333"/>
                <a:gd name="connsiteY20-306" fmla="*/ 38110 h 1424419"/>
                <a:gd name="connsiteX21-307" fmla="*/ 653528 w 1305333"/>
                <a:gd name="connsiteY21-308" fmla="*/ 0 h 1424419"/>
                <a:gd name="connsiteX0-309" fmla="*/ 653528 w 1305333"/>
                <a:gd name="connsiteY0-310" fmla="*/ 0 h 1424419"/>
                <a:gd name="connsiteX1-311" fmla="*/ 757287 w 1305333"/>
                <a:gd name="connsiteY1-312" fmla="*/ 32444 h 1424419"/>
                <a:gd name="connsiteX2-313" fmla="*/ 1206876 w 1305333"/>
                <a:gd name="connsiteY2-314" fmla="*/ 284945 h 1424419"/>
                <a:gd name="connsiteX3-315" fmla="*/ 1233464 w 1305333"/>
                <a:gd name="connsiteY3-316" fmla="*/ 306775 h 1424419"/>
                <a:gd name="connsiteX4-317" fmla="*/ 1301712 w 1305333"/>
                <a:gd name="connsiteY4-318" fmla="*/ 442384 h 1424419"/>
                <a:gd name="connsiteX5-319" fmla="*/ 1303099 w 1305333"/>
                <a:gd name="connsiteY5-320" fmla="*/ 495558 h 1424419"/>
                <a:gd name="connsiteX6-321" fmla="*/ 1303099 w 1305333"/>
                <a:gd name="connsiteY6-322" fmla="*/ 952393 h 1424419"/>
                <a:gd name="connsiteX7-323" fmla="*/ 1305306 w 1305333"/>
                <a:gd name="connsiteY7-324" fmla="*/ 990115 h 1424419"/>
                <a:gd name="connsiteX8-325" fmla="*/ 1193590 w 1305333"/>
                <a:gd name="connsiteY8-326" fmla="*/ 1159518 h 1424419"/>
                <a:gd name="connsiteX9-327" fmla="*/ 1172881 w 1305333"/>
                <a:gd name="connsiteY9-328" fmla="*/ 1179342 h 1424419"/>
                <a:gd name="connsiteX10-329" fmla="*/ 792288 w 1305333"/>
                <a:gd name="connsiteY10-330" fmla="*/ 1385653 h 1424419"/>
                <a:gd name="connsiteX11-331" fmla="*/ 522686 w 1305333"/>
                <a:gd name="connsiteY11-332" fmla="*/ 1384922 h 1424419"/>
                <a:gd name="connsiteX12-333" fmla="*/ 80344 w 1305333"/>
                <a:gd name="connsiteY12-334" fmla="*/ 1139323 h 1424419"/>
                <a:gd name="connsiteX13-335" fmla="*/ 68397 w 1305333"/>
                <a:gd name="connsiteY13-336" fmla="*/ 1130059 h 1424419"/>
                <a:gd name="connsiteX14-337" fmla="*/ 667 w 1305333"/>
                <a:gd name="connsiteY14-338" fmla="*/ 999105 h 1424419"/>
                <a:gd name="connsiteX15-339" fmla="*/ 0 w 1305333"/>
                <a:gd name="connsiteY15-340" fmla="*/ 972364 h 1424419"/>
                <a:gd name="connsiteX16-341" fmla="*/ 2496 w 1305333"/>
                <a:gd name="connsiteY16-342" fmla="*/ 463106 h 1424419"/>
                <a:gd name="connsiteX17-343" fmla="*/ 2458 w 1305333"/>
                <a:gd name="connsiteY17-344" fmla="*/ 429563 h 1424419"/>
                <a:gd name="connsiteX18-345" fmla="*/ 75248 w 1305333"/>
                <a:gd name="connsiteY18-346" fmla="*/ 303202 h 1424419"/>
                <a:gd name="connsiteX19-347" fmla="*/ 103465 w 1305333"/>
                <a:gd name="connsiteY19-348" fmla="*/ 288252 h 1424419"/>
                <a:gd name="connsiteX20-349" fmla="*/ 541533 w 1305333"/>
                <a:gd name="connsiteY20-350" fmla="*/ 38110 h 1424419"/>
                <a:gd name="connsiteX21-351" fmla="*/ 653528 w 1305333"/>
                <a:gd name="connsiteY21-352" fmla="*/ 0 h 1424419"/>
                <a:gd name="connsiteX0-353" fmla="*/ 653528 w 1305333"/>
                <a:gd name="connsiteY0-354" fmla="*/ 0 h 1424419"/>
                <a:gd name="connsiteX1-355" fmla="*/ 757287 w 1305333"/>
                <a:gd name="connsiteY1-356" fmla="*/ 32444 h 1424419"/>
                <a:gd name="connsiteX2-357" fmla="*/ 1206876 w 1305333"/>
                <a:gd name="connsiteY2-358" fmla="*/ 284945 h 1424419"/>
                <a:gd name="connsiteX3-359" fmla="*/ 1233464 w 1305333"/>
                <a:gd name="connsiteY3-360" fmla="*/ 306775 h 1424419"/>
                <a:gd name="connsiteX4-361" fmla="*/ 1301712 w 1305333"/>
                <a:gd name="connsiteY4-362" fmla="*/ 442384 h 1424419"/>
                <a:gd name="connsiteX5-363" fmla="*/ 1303099 w 1305333"/>
                <a:gd name="connsiteY5-364" fmla="*/ 495558 h 1424419"/>
                <a:gd name="connsiteX6-365" fmla="*/ 1303099 w 1305333"/>
                <a:gd name="connsiteY6-366" fmla="*/ 952393 h 1424419"/>
                <a:gd name="connsiteX7-367" fmla="*/ 1305306 w 1305333"/>
                <a:gd name="connsiteY7-368" fmla="*/ 990115 h 1424419"/>
                <a:gd name="connsiteX8-369" fmla="*/ 1193590 w 1305333"/>
                <a:gd name="connsiteY8-370" fmla="*/ 1159518 h 1424419"/>
                <a:gd name="connsiteX9-371" fmla="*/ 1172881 w 1305333"/>
                <a:gd name="connsiteY9-372" fmla="*/ 1179342 h 1424419"/>
                <a:gd name="connsiteX10-373" fmla="*/ 792288 w 1305333"/>
                <a:gd name="connsiteY10-374" fmla="*/ 1385653 h 1424419"/>
                <a:gd name="connsiteX11-375" fmla="*/ 522686 w 1305333"/>
                <a:gd name="connsiteY11-376" fmla="*/ 1384922 h 1424419"/>
                <a:gd name="connsiteX12-377" fmla="*/ 80344 w 1305333"/>
                <a:gd name="connsiteY12-378" fmla="*/ 1139323 h 1424419"/>
                <a:gd name="connsiteX13-379" fmla="*/ 68397 w 1305333"/>
                <a:gd name="connsiteY13-380" fmla="*/ 1130059 h 1424419"/>
                <a:gd name="connsiteX14-381" fmla="*/ 667 w 1305333"/>
                <a:gd name="connsiteY14-382" fmla="*/ 999105 h 1424419"/>
                <a:gd name="connsiteX15-383" fmla="*/ 0 w 1305333"/>
                <a:gd name="connsiteY15-384" fmla="*/ 972364 h 1424419"/>
                <a:gd name="connsiteX16-385" fmla="*/ 2496 w 1305333"/>
                <a:gd name="connsiteY16-386" fmla="*/ 463106 h 1424419"/>
                <a:gd name="connsiteX17-387" fmla="*/ 2458 w 1305333"/>
                <a:gd name="connsiteY17-388" fmla="*/ 429563 h 1424419"/>
                <a:gd name="connsiteX18-389" fmla="*/ 75248 w 1305333"/>
                <a:gd name="connsiteY18-390" fmla="*/ 303202 h 1424419"/>
                <a:gd name="connsiteX19-391" fmla="*/ 106293 w 1305333"/>
                <a:gd name="connsiteY19-392" fmla="*/ 282597 h 1424419"/>
                <a:gd name="connsiteX20-393" fmla="*/ 541533 w 1305333"/>
                <a:gd name="connsiteY20-394" fmla="*/ 38110 h 1424419"/>
                <a:gd name="connsiteX21-395" fmla="*/ 653528 w 1305333"/>
                <a:gd name="connsiteY21-396" fmla="*/ 0 h 1424419"/>
                <a:gd name="connsiteX0-397" fmla="*/ 653528 w 1305333"/>
                <a:gd name="connsiteY0-398" fmla="*/ 0 h 1424419"/>
                <a:gd name="connsiteX1-399" fmla="*/ 757287 w 1305333"/>
                <a:gd name="connsiteY1-400" fmla="*/ 32444 h 1424419"/>
                <a:gd name="connsiteX2-401" fmla="*/ 1206876 w 1305333"/>
                <a:gd name="connsiteY2-402" fmla="*/ 284945 h 1424419"/>
                <a:gd name="connsiteX3-403" fmla="*/ 1237706 w 1305333"/>
                <a:gd name="connsiteY3-404" fmla="*/ 306775 h 1424419"/>
                <a:gd name="connsiteX4-405" fmla="*/ 1301712 w 1305333"/>
                <a:gd name="connsiteY4-406" fmla="*/ 442384 h 1424419"/>
                <a:gd name="connsiteX5-407" fmla="*/ 1303099 w 1305333"/>
                <a:gd name="connsiteY5-408" fmla="*/ 495558 h 1424419"/>
                <a:gd name="connsiteX6-409" fmla="*/ 1303099 w 1305333"/>
                <a:gd name="connsiteY6-410" fmla="*/ 952393 h 1424419"/>
                <a:gd name="connsiteX7-411" fmla="*/ 1305306 w 1305333"/>
                <a:gd name="connsiteY7-412" fmla="*/ 990115 h 1424419"/>
                <a:gd name="connsiteX8-413" fmla="*/ 1193590 w 1305333"/>
                <a:gd name="connsiteY8-414" fmla="*/ 1159518 h 1424419"/>
                <a:gd name="connsiteX9-415" fmla="*/ 1172881 w 1305333"/>
                <a:gd name="connsiteY9-416" fmla="*/ 1179342 h 1424419"/>
                <a:gd name="connsiteX10-417" fmla="*/ 792288 w 1305333"/>
                <a:gd name="connsiteY10-418" fmla="*/ 1385653 h 1424419"/>
                <a:gd name="connsiteX11-419" fmla="*/ 522686 w 1305333"/>
                <a:gd name="connsiteY11-420" fmla="*/ 1384922 h 1424419"/>
                <a:gd name="connsiteX12-421" fmla="*/ 80344 w 1305333"/>
                <a:gd name="connsiteY12-422" fmla="*/ 1139323 h 1424419"/>
                <a:gd name="connsiteX13-423" fmla="*/ 68397 w 1305333"/>
                <a:gd name="connsiteY13-424" fmla="*/ 1130059 h 1424419"/>
                <a:gd name="connsiteX14-425" fmla="*/ 667 w 1305333"/>
                <a:gd name="connsiteY14-426" fmla="*/ 999105 h 1424419"/>
                <a:gd name="connsiteX15-427" fmla="*/ 0 w 1305333"/>
                <a:gd name="connsiteY15-428" fmla="*/ 972364 h 1424419"/>
                <a:gd name="connsiteX16-429" fmla="*/ 2496 w 1305333"/>
                <a:gd name="connsiteY16-430" fmla="*/ 463106 h 1424419"/>
                <a:gd name="connsiteX17-431" fmla="*/ 2458 w 1305333"/>
                <a:gd name="connsiteY17-432" fmla="*/ 429563 h 1424419"/>
                <a:gd name="connsiteX18-433" fmla="*/ 75248 w 1305333"/>
                <a:gd name="connsiteY18-434" fmla="*/ 303202 h 1424419"/>
                <a:gd name="connsiteX19-435" fmla="*/ 106293 w 1305333"/>
                <a:gd name="connsiteY19-436" fmla="*/ 282597 h 1424419"/>
                <a:gd name="connsiteX20-437" fmla="*/ 541533 w 1305333"/>
                <a:gd name="connsiteY20-438" fmla="*/ 38110 h 1424419"/>
                <a:gd name="connsiteX21-439" fmla="*/ 653528 w 1305333"/>
                <a:gd name="connsiteY21-440" fmla="*/ 0 h 1424419"/>
                <a:gd name="connsiteX0-441" fmla="*/ 653528 w 1305333"/>
                <a:gd name="connsiteY0-442" fmla="*/ 0 h 1424419"/>
                <a:gd name="connsiteX1-443" fmla="*/ 757287 w 1305333"/>
                <a:gd name="connsiteY1-444" fmla="*/ 32444 h 1424419"/>
                <a:gd name="connsiteX2-445" fmla="*/ 1206876 w 1305333"/>
                <a:gd name="connsiteY2-446" fmla="*/ 284945 h 1424419"/>
                <a:gd name="connsiteX3-447" fmla="*/ 1237706 w 1305333"/>
                <a:gd name="connsiteY3-448" fmla="*/ 306775 h 1424419"/>
                <a:gd name="connsiteX4-449" fmla="*/ 1301712 w 1305333"/>
                <a:gd name="connsiteY4-450" fmla="*/ 442384 h 1424419"/>
                <a:gd name="connsiteX5-451" fmla="*/ 1303099 w 1305333"/>
                <a:gd name="connsiteY5-452" fmla="*/ 495558 h 1424419"/>
                <a:gd name="connsiteX6-453" fmla="*/ 1303099 w 1305333"/>
                <a:gd name="connsiteY6-454" fmla="*/ 952393 h 1424419"/>
                <a:gd name="connsiteX7-455" fmla="*/ 1305306 w 1305333"/>
                <a:gd name="connsiteY7-456" fmla="*/ 990115 h 1424419"/>
                <a:gd name="connsiteX8-457" fmla="*/ 1211970 w 1305333"/>
                <a:gd name="connsiteY8-458" fmla="*/ 1149621 h 1424419"/>
                <a:gd name="connsiteX9-459" fmla="*/ 1172881 w 1305333"/>
                <a:gd name="connsiteY9-460" fmla="*/ 1179342 h 1424419"/>
                <a:gd name="connsiteX10-461" fmla="*/ 792288 w 1305333"/>
                <a:gd name="connsiteY10-462" fmla="*/ 1385653 h 1424419"/>
                <a:gd name="connsiteX11-463" fmla="*/ 522686 w 1305333"/>
                <a:gd name="connsiteY11-464" fmla="*/ 1384922 h 1424419"/>
                <a:gd name="connsiteX12-465" fmla="*/ 80344 w 1305333"/>
                <a:gd name="connsiteY12-466" fmla="*/ 1139323 h 1424419"/>
                <a:gd name="connsiteX13-467" fmla="*/ 68397 w 1305333"/>
                <a:gd name="connsiteY13-468" fmla="*/ 1130059 h 1424419"/>
                <a:gd name="connsiteX14-469" fmla="*/ 667 w 1305333"/>
                <a:gd name="connsiteY14-470" fmla="*/ 999105 h 1424419"/>
                <a:gd name="connsiteX15-471" fmla="*/ 0 w 1305333"/>
                <a:gd name="connsiteY15-472" fmla="*/ 972364 h 1424419"/>
                <a:gd name="connsiteX16-473" fmla="*/ 2496 w 1305333"/>
                <a:gd name="connsiteY16-474" fmla="*/ 463106 h 1424419"/>
                <a:gd name="connsiteX17-475" fmla="*/ 2458 w 1305333"/>
                <a:gd name="connsiteY17-476" fmla="*/ 429563 h 1424419"/>
                <a:gd name="connsiteX18-477" fmla="*/ 75248 w 1305333"/>
                <a:gd name="connsiteY18-478" fmla="*/ 303202 h 1424419"/>
                <a:gd name="connsiteX19-479" fmla="*/ 106293 w 1305333"/>
                <a:gd name="connsiteY19-480" fmla="*/ 282597 h 1424419"/>
                <a:gd name="connsiteX20-481" fmla="*/ 541533 w 1305333"/>
                <a:gd name="connsiteY20-482" fmla="*/ 38110 h 1424419"/>
                <a:gd name="connsiteX21-483" fmla="*/ 653528 w 1305333"/>
                <a:gd name="connsiteY21-484" fmla="*/ 0 h 1424419"/>
                <a:gd name="connsiteX0-485" fmla="*/ 653528 w 1305333"/>
                <a:gd name="connsiteY0-486" fmla="*/ 0 h 1424419"/>
                <a:gd name="connsiteX1-487" fmla="*/ 757287 w 1305333"/>
                <a:gd name="connsiteY1-488" fmla="*/ 32444 h 1424419"/>
                <a:gd name="connsiteX2-489" fmla="*/ 1206876 w 1305333"/>
                <a:gd name="connsiteY2-490" fmla="*/ 284945 h 1424419"/>
                <a:gd name="connsiteX3-491" fmla="*/ 1237706 w 1305333"/>
                <a:gd name="connsiteY3-492" fmla="*/ 306775 h 1424419"/>
                <a:gd name="connsiteX4-493" fmla="*/ 1301712 w 1305333"/>
                <a:gd name="connsiteY4-494" fmla="*/ 442384 h 1424419"/>
                <a:gd name="connsiteX5-495" fmla="*/ 1303099 w 1305333"/>
                <a:gd name="connsiteY5-496" fmla="*/ 495558 h 1424419"/>
                <a:gd name="connsiteX6-497" fmla="*/ 1303099 w 1305333"/>
                <a:gd name="connsiteY6-498" fmla="*/ 952393 h 1424419"/>
                <a:gd name="connsiteX7-499" fmla="*/ 1305306 w 1305333"/>
                <a:gd name="connsiteY7-500" fmla="*/ 990115 h 1424419"/>
                <a:gd name="connsiteX8-501" fmla="*/ 1236006 w 1305333"/>
                <a:gd name="connsiteY8-502" fmla="*/ 1160932 h 1424419"/>
                <a:gd name="connsiteX9-503" fmla="*/ 1172881 w 1305333"/>
                <a:gd name="connsiteY9-504" fmla="*/ 1179342 h 1424419"/>
                <a:gd name="connsiteX10-505" fmla="*/ 792288 w 1305333"/>
                <a:gd name="connsiteY10-506" fmla="*/ 1385653 h 1424419"/>
                <a:gd name="connsiteX11-507" fmla="*/ 522686 w 1305333"/>
                <a:gd name="connsiteY11-508" fmla="*/ 1384922 h 1424419"/>
                <a:gd name="connsiteX12-509" fmla="*/ 80344 w 1305333"/>
                <a:gd name="connsiteY12-510" fmla="*/ 1139323 h 1424419"/>
                <a:gd name="connsiteX13-511" fmla="*/ 68397 w 1305333"/>
                <a:gd name="connsiteY13-512" fmla="*/ 1130059 h 1424419"/>
                <a:gd name="connsiteX14-513" fmla="*/ 667 w 1305333"/>
                <a:gd name="connsiteY14-514" fmla="*/ 999105 h 1424419"/>
                <a:gd name="connsiteX15-515" fmla="*/ 0 w 1305333"/>
                <a:gd name="connsiteY15-516" fmla="*/ 972364 h 1424419"/>
                <a:gd name="connsiteX16-517" fmla="*/ 2496 w 1305333"/>
                <a:gd name="connsiteY16-518" fmla="*/ 463106 h 1424419"/>
                <a:gd name="connsiteX17-519" fmla="*/ 2458 w 1305333"/>
                <a:gd name="connsiteY17-520" fmla="*/ 429563 h 1424419"/>
                <a:gd name="connsiteX18-521" fmla="*/ 75248 w 1305333"/>
                <a:gd name="connsiteY18-522" fmla="*/ 303202 h 1424419"/>
                <a:gd name="connsiteX19-523" fmla="*/ 106293 w 1305333"/>
                <a:gd name="connsiteY19-524" fmla="*/ 282597 h 1424419"/>
                <a:gd name="connsiteX20-525" fmla="*/ 541533 w 1305333"/>
                <a:gd name="connsiteY20-526" fmla="*/ 38110 h 1424419"/>
                <a:gd name="connsiteX21-527" fmla="*/ 653528 w 1305333"/>
                <a:gd name="connsiteY21-528" fmla="*/ 0 h 1424419"/>
                <a:gd name="connsiteX0-529" fmla="*/ 653528 w 1313169"/>
                <a:gd name="connsiteY0-530" fmla="*/ 0 h 1424419"/>
                <a:gd name="connsiteX1-531" fmla="*/ 757287 w 1313169"/>
                <a:gd name="connsiteY1-532" fmla="*/ 32444 h 1424419"/>
                <a:gd name="connsiteX2-533" fmla="*/ 1206876 w 1313169"/>
                <a:gd name="connsiteY2-534" fmla="*/ 284945 h 1424419"/>
                <a:gd name="connsiteX3-535" fmla="*/ 1237706 w 1313169"/>
                <a:gd name="connsiteY3-536" fmla="*/ 306775 h 1424419"/>
                <a:gd name="connsiteX4-537" fmla="*/ 1301712 w 1313169"/>
                <a:gd name="connsiteY4-538" fmla="*/ 442384 h 1424419"/>
                <a:gd name="connsiteX5-539" fmla="*/ 1303099 w 1313169"/>
                <a:gd name="connsiteY5-540" fmla="*/ 495558 h 1424419"/>
                <a:gd name="connsiteX6-541" fmla="*/ 1303099 w 1313169"/>
                <a:gd name="connsiteY6-542" fmla="*/ 952393 h 1424419"/>
                <a:gd name="connsiteX7-543" fmla="*/ 1305306 w 1313169"/>
                <a:gd name="connsiteY7-544" fmla="*/ 990115 h 1424419"/>
                <a:gd name="connsiteX8-545" fmla="*/ 1271352 w 1313169"/>
                <a:gd name="connsiteY8-546" fmla="*/ 1142552 h 1424419"/>
                <a:gd name="connsiteX9-547" fmla="*/ 1172881 w 1313169"/>
                <a:gd name="connsiteY9-548" fmla="*/ 1179342 h 1424419"/>
                <a:gd name="connsiteX10-549" fmla="*/ 792288 w 1313169"/>
                <a:gd name="connsiteY10-550" fmla="*/ 1385653 h 1424419"/>
                <a:gd name="connsiteX11-551" fmla="*/ 522686 w 1313169"/>
                <a:gd name="connsiteY11-552" fmla="*/ 1384922 h 1424419"/>
                <a:gd name="connsiteX12-553" fmla="*/ 80344 w 1313169"/>
                <a:gd name="connsiteY12-554" fmla="*/ 1139323 h 1424419"/>
                <a:gd name="connsiteX13-555" fmla="*/ 68397 w 1313169"/>
                <a:gd name="connsiteY13-556" fmla="*/ 1130059 h 1424419"/>
                <a:gd name="connsiteX14-557" fmla="*/ 667 w 1313169"/>
                <a:gd name="connsiteY14-558" fmla="*/ 999105 h 1424419"/>
                <a:gd name="connsiteX15-559" fmla="*/ 0 w 1313169"/>
                <a:gd name="connsiteY15-560" fmla="*/ 972364 h 1424419"/>
                <a:gd name="connsiteX16-561" fmla="*/ 2496 w 1313169"/>
                <a:gd name="connsiteY16-562" fmla="*/ 463106 h 1424419"/>
                <a:gd name="connsiteX17-563" fmla="*/ 2458 w 1313169"/>
                <a:gd name="connsiteY17-564" fmla="*/ 429563 h 1424419"/>
                <a:gd name="connsiteX18-565" fmla="*/ 75248 w 1313169"/>
                <a:gd name="connsiteY18-566" fmla="*/ 303202 h 1424419"/>
                <a:gd name="connsiteX19-567" fmla="*/ 106293 w 1313169"/>
                <a:gd name="connsiteY19-568" fmla="*/ 282597 h 1424419"/>
                <a:gd name="connsiteX20-569" fmla="*/ 541533 w 1313169"/>
                <a:gd name="connsiteY20-570" fmla="*/ 38110 h 1424419"/>
                <a:gd name="connsiteX21-571" fmla="*/ 653528 w 1313169"/>
                <a:gd name="connsiteY21-572" fmla="*/ 0 h 1424419"/>
                <a:gd name="connsiteX0-573" fmla="*/ 653528 w 1306267"/>
                <a:gd name="connsiteY0-574" fmla="*/ 0 h 1424419"/>
                <a:gd name="connsiteX1-575" fmla="*/ 757287 w 1306267"/>
                <a:gd name="connsiteY1-576" fmla="*/ 32444 h 1424419"/>
                <a:gd name="connsiteX2-577" fmla="*/ 1206876 w 1306267"/>
                <a:gd name="connsiteY2-578" fmla="*/ 284945 h 1424419"/>
                <a:gd name="connsiteX3-579" fmla="*/ 1237706 w 1306267"/>
                <a:gd name="connsiteY3-580" fmla="*/ 306775 h 1424419"/>
                <a:gd name="connsiteX4-581" fmla="*/ 1301712 w 1306267"/>
                <a:gd name="connsiteY4-582" fmla="*/ 442384 h 1424419"/>
                <a:gd name="connsiteX5-583" fmla="*/ 1303099 w 1306267"/>
                <a:gd name="connsiteY5-584" fmla="*/ 495558 h 1424419"/>
                <a:gd name="connsiteX6-585" fmla="*/ 1303099 w 1306267"/>
                <a:gd name="connsiteY6-586" fmla="*/ 952393 h 1424419"/>
                <a:gd name="connsiteX7-587" fmla="*/ 1305306 w 1306267"/>
                <a:gd name="connsiteY7-588" fmla="*/ 990115 h 1424419"/>
                <a:gd name="connsiteX8-589" fmla="*/ 1255800 w 1306267"/>
                <a:gd name="connsiteY8-590" fmla="*/ 1142552 h 1424419"/>
                <a:gd name="connsiteX9-591" fmla="*/ 1172881 w 1306267"/>
                <a:gd name="connsiteY9-592" fmla="*/ 1179342 h 1424419"/>
                <a:gd name="connsiteX10-593" fmla="*/ 792288 w 1306267"/>
                <a:gd name="connsiteY10-594" fmla="*/ 1385653 h 1424419"/>
                <a:gd name="connsiteX11-595" fmla="*/ 522686 w 1306267"/>
                <a:gd name="connsiteY11-596" fmla="*/ 1384922 h 1424419"/>
                <a:gd name="connsiteX12-597" fmla="*/ 80344 w 1306267"/>
                <a:gd name="connsiteY12-598" fmla="*/ 1139323 h 1424419"/>
                <a:gd name="connsiteX13-599" fmla="*/ 68397 w 1306267"/>
                <a:gd name="connsiteY13-600" fmla="*/ 1130059 h 1424419"/>
                <a:gd name="connsiteX14-601" fmla="*/ 667 w 1306267"/>
                <a:gd name="connsiteY14-602" fmla="*/ 999105 h 1424419"/>
                <a:gd name="connsiteX15-603" fmla="*/ 0 w 1306267"/>
                <a:gd name="connsiteY15-604" fmla="*/ 972364 h 1424419"/>
                <a:gd name="connsiteX16-605" fmla="*/ 2496 w 1306267"/>
                <a:gd name="connsiteY16-606" fmla="*/ 463106 h 1424419"/>
                <a:gd name="connsiteX17-607" fmla="*/ 2458 w 1306267"/>
                <a:gd name="connsiteY17-608" fmla="*/ 429563 h 1424419"/>
                <a:gd name="connsiteX18-609" fmla="*/ 75248 w 1306267"/>
                <a:gd name="connsiteY18-610" fmla="*/ 303202 h 1424419"/>
                <a:gd name="connsiteX19-611" fmla="*/ 106293 w 1306267"/>
                <a:gd name="connsiteY19-612" fmla="*/ 282597 h 1424419"/>
                <a:gd name="connsiteX20-613" fmla="*/ 541533 w 1306267"/>
                <a:gd name="connsiteY20-614" fmla="*/ 38110 h 1424419"/>
                <a:gd name="connsiteX21-615" fmla="*/ 653528 w 1306267"/>
                <a:gd name="connsiteY21-616" fmla="*/ 0 h 1424419"/>
                <a:gd name="connsiteX0-617" fmla="*/ 653528 w 1306267"/>
                <a:gd name="connsiteY0-618" fmla="*/ 0 h 1424419"/>
                <a:gd name="connsiteX1-619" fmla="*/ 757287 w 1306267"/>
                <a:gd name="connsiteY1-620" fmla="*/ 32444 h 1424419"/>
                <a:gd name="connsiteX2-621" fmla="*/ 1206876 w 1306267"/>
                <a:gd name="connsiteY2-622" fmla="*/ 284945 h 1424419"/>
                <a:gd name="connsiteX3-623" fmla="*/ 1237706 w 1306267"/>
                <a:gd name="connsiteY3-624" fmla="*/ 306775 h 1424419"/>
                <a:gd name="connsiteX4-625" fmla="*/ 1301712 w 1306267"/>
                <a:gd name="connsiteY4-626" fmla="*/ 442384 h 1424419"/>
                <a:gd name="connsiteX5-627" fmla="*/ 1303099 w 1306267"/>
                <a:gd name="connsiteY5-628" fmla="*/ 495558 h 1424419"/>
                <a:gd name="connsiteX6-629" fmla="*/ 1303099 w 1306267"/>
                <a:gd name="connsiteY6-630" fmla="*/ 952393 h 1424419"/>
                <a:gd name="connsiteX7-631" fmla="*/ 1305306 w 1306267"/>
                <a:gd name="connsiteY7-632" fmla="*/ 990115 h 1424419"/>
                <a:gd name="connsiteX8-633" fmla="*/ 1255800 w 1306267"/>
                <a:gd name="connsiteY8-634" fmla="*/ 1142552 h 1424419"/>
                <a:gd name="connsiteX9-635" fmla="*/ 1172881 w 1306267"/>
                <a:gd name="connsiteY9-636" fmla="*/ 1179342 h 1424419"/>
                <a:gd name="connsiteX10-637" fmla="*/ 792288 w 1306267"/>
                <a:gd name="connsiteY10-638" fmla="*/ 1385653 h 1424419"/>
                <a:gd name="connsiteX11-639" fmla="*/ 522686 w 1306267"/>
                <a:gd name="connsiteY11-640" fmla="*/ 1384922 h 1424419"/>
                <a:gd name="connsiteX12-641" fmla="*/ 80344 w 1306267"/>
                <a:gd name="connsiteY12-642" fmla="*/ 1139323 h 1424419"/>
                <a:gd name="connsiteX13-643" fmla="*/ 61328 w 1306267"/>
                <a:gd name="connsiteY13-644" fmla="*/ 1127231 h 1424419"/>
                <a:gd name="connsiteX14-645" fmla="*/ 667 w 1306267"/>
                <a:gd name="connsiteY14-646" fmla="*/ 999105 h 1424419"/>
                <a:gd name="connsiteX15-647" fmla="*/ 0 w 1306267"/>
                <a:gd name="connsiteY15-648" fmla="*/ 972364 h 1424419"/>
                <a:gd name="connsiteX16-649" fmla="*/ 2496 w 1306267"/>
                <a:gd name="connsiteY16-650" fmla="*/ 463106 h 1424419"/>
                <a:gd name="connsiteX17-651" fmla="*/ 2458 w 1306267"/>
                <a:gd name="connsiteY17-652" fmla="*/ 429563 h 1424419"/>
                <a:gd name="connsiteX18-653" fmla="*/ 75248 w 1306267"/>
                <a:gd name="connsiteY18-654" fmla="*/ 303202 h 1424419"/>
                <a:gd name="connsiteX19-655" fmla="*/ 106293 w 1306267"/>
                <a:gd name="connsiteY19-656" fmla="*/ 282597 h 1424419"/>
                <a:gd name="connsiteX20-657" fmla="*/ 541533 w 1306267"/>
                <a:gd name="connsiteY20-658" fmla="*/ 38110 h 1424419"/>
                <a:gd name="connsiteX21-659" fmla="*/ 653528 w 1306267"/>
                <a:gd name="connsiteY21-660" fmla="*/ 0 h 1424419"/>
                <a:gd name="connsiteX0-661" fmla="*/ 653528 w 1306267"/>
                <a:gd name="connsiteY0-662" fmla="*/ 0 h 1424419"/>
                <a:gd name="connsiteX1-663" fmla="*/ 757287 w 1306267"/>
                <a:gd name="connsiteY1-664" fmla="*/ 32444 h 1424419"/>
                <a:gd name="connsiteX2-665" fmla="*/ 1206876 w 1306267"/>
                <a:gd name="connsiteY2-666" fmla="*/ 284945 h 1424419"/>
                <a:gd name="connsiteX3-667" fmla="*/ 1237706 w 1306267"/>
                <a:gd name="connsiteY3-668" fmla="*/ 306775 h 1424419"/>
                <a:gd name="connsiteX4-669" fmla="*/ 1301712 w 1306267"/>
                <a:gd name="connsiteY4-670" fmla="*/ 442384 h 1424419"/>
                <a:gd name="connsiteX5-671" fmla="*/ 1303099 w 1306267"/>
                <a:gd name="connsiteY5-672" fmla="*/ 495558 h 1424419"/>
                <a:gd name="connsiteX6-673" fmla="*/ 1303099 w 1306267"/>
                <a:gd name="connsiteY6-674" fmla="*/ 952393 h 1424419"/>
                <a:gd name="connsiteX7-675" fmla="*/ 1305306 w 1306267"/>
                <a:gd name="connsiteY7-676" fmla="*/ 990115 h 1424419"/>
                <a:gd name="connsiteX8-677" fmla="*/ 1255800 w 1306267"/>
                <a:gd name="connsiteY8-678" fmla="*/ 1142552 h 1424419"/>
                <a:gd name="connsiteX9-679" fmla="*/ 1172881 w 1306267"/>
                <a:gd name="connsiteY9-680" fmla="*/ 1179342 h 1424419"/>
                <a:gd name="connsiteX10-681" fmla="*/ 792288 w 1306267"/>
                <a:gd name="connsiteY10-682" fmla="*/ 1385653 h 1424419"/>
                <a:gd name="connsiteX11-683" fmla="*/ 522686 w 1306267"/>
                <a:gd name="connsiteY11-684" fmla="*/ 1384922 h 1424419"/>
                <a:gd name="connsiteX12-685" fmla="*/ 80344 w 1306267"/>
                <a:gd name="connsiteY12-686" fmla="*/ 1139323 h 1424419"/>
                <a:gd name="connsiteX13-687" fmla="*/ 61328 w 1306267"/>
                <a:gd name="connsiteY13-688" fmla="*/ 1127231 h 1424419"/>
                <a:gd name="connsiteX14-689" fmla="*/ 667 w 1306267"/>
                <a:gd name="connsiteY14-690" fmla="*/ 999105 h 1424419"/>
                <a:gd name="connsiteX15-691" fmla="*/ 0 w 1306267"/>
                <a:gd name="connsiteY15-692" fmla="*/ 972364 h 1424419"/>
                <a:gd name="connsiteX16-693" fmla="*/ 2496 w 1306267"/>
                <a:gd name="connsiteY16-694" fmla="*/ 463106 h 1424419"/>
                <a:gd name="connsiteX17-695" fmla="*/ 2458 w 1306267"/>
                <a:gd name="connsiteY17-696" fmla="*/ 429563 h 1424419"/>
                <a:gd name="connsiteX18-697" fmla="*/ 75248 w 1306267"/>
                <a:gd name="connsiteY18-698" fmla="*/ 303202 h 1424419"/>
                <a:gd name="connsiteX19-699" fmla="*/ 106293 w 1306267"/>
                <a:gd name="connsiteY19-700" fmla="*/ 282597 h 1424419"/>
                <a:gd name="connsiteX20-701" fmla="*/ 541533 w 1306267"/>
                <a:gd name="connsiteY20-702" fmla="*/ 38110 h 1424419"/>
                <a:gd name="connsiteX21-703" fmla="*/ 653528 w 1306267"/>
                <a:gd name="connsiteY21-704" fmla="*/ 0 h 1424419"/>
                <a:gd name="connsiteX0-705" fmla="*/ 653528 w 1306267"/>
                <a:gd name="connsiteY0-706" fmla="*/ 0 h 1424419"/>
                <a:gd name="connsiteX1-707" fmla="*/ 757287 w 1306267"/>
                <a:gd name="connsiteY1-708" fmla="*/ 32444 h 1424419"/>
                <a:gd name="connsiteX2-709" fmla="*/ 1206876 w 1306267"/>
                <a:gd name="connsiteY2-710" fmla="*/ 284945 h 1424419"/>
                <a:gd name="connsiteX3-711" fmla="*/ 1237706 w 1306267"/>
                <a:gd name="connsiteY3-712" fmla="*/ 306775 h 1424419"/>
                <a:gd name="connsiteX4-713" fmla="*/ 1301712 w 1306267"/>
                <a:gd name="connsiteY4-714" fmla="*/ 442384 h 1424419"/>
                <a:gd name="connsiteX5-715" fmla="*/ 1303099 w 1306267"/>
                <a:gd name="connsiteY5-716" fmla="*/ 495558 h 1424419"/>
                <a:gd name="connsiteX6-717" fmla="*/ 1303099 w 1306267"/>
                <a:gd name="connsiteY6-718" fmla="*/ 952393 h 1424419"/>
                <a:gd name="connsiteX7-719" fmla="*/ 1305306 w 1306267"/>
                <a:gd name="connsiteY7-720" fmla="*/ 990115 h 1424419"/>
                <a:gd name="connsiteX8-721" fmla="*/ 1255800 w 1306267"/>
                <a:gd name="connsiteY8-722" fmla="*/ 1142552 h 1424419"/>
                <a:gd name="connsiteX9-723" fmla="*/ 1172881 w 1306267"/>
                <a:gd name="connsiteY9-724" fmla="*/ 1179342 h 1424419"/>
                <a:gd name="connsiteX10-725" fmla="*/ 792288 w 1306267"/>
                <a:gd name="connsiteY10-726" fmla="*/ 1385653 h 1424419"/>
                <a:gd name="connsiteX11-727" fmla="*/ 522686 w 1306267"/>
                <a:gd name="connsiteY11-728" fmla="*/ 1384922 h 1424419"/>
                <a:gd name="connsiteX12-729" fmla="*/ 90241 w 1306267"/>
                <a:gd name="connsiteY12-730" fmla="*/ 1150634 h 1424419"/>
                <a:gd name="connsiteX13-731" fmla="*/ 61328 w 1306267"/>
                <a:gd name="connsiteY13-732" fmla="*/ 1127231 h 1424419"/>
                <a:gd name="connsiteX14-733" fmla="*/ 667 w 1306267"/>
                <a:gd name="connsiteY14-734" fmla="*/ 999105 h 1424419"/>
                <a:gd name="connsiteX15-735" fmla="*/ 0 w 1306267"/>
                <a:gd name="connsiteY15-736" fmla="*/ 972364 h 1424419"/>
                <a:gd name="connsiteX16-737" fmla="*/ 2496 w 1306267"/>
                <a:gd name="connsiteY16-738" fmla="*/ 463106 h 1424419"/>
                <a:gd name="connsiteX17-739" fmla="*/ 2458 w 1306267"/>
                <a:gd name="connsiteY17-740" fmla="*/ 429563 h 1424419"/>
                <a:gd name="connsiteX18-741" fmla="*/ 75248 w 1306267"/>
                <a:gd name="connsiteY18-742" fmla="*/ 303202 h 1424419"/>
                <a:gd name="connsiteX19-743" fmla="*/ 106293 w 1306267"/>
                <a:gd name="connsiteY19-744" fmla="*/ 282597 h 1424419"/>
                <a:gd name="connsiteX20-745" fmla="*/ 541533 w 1306267"/>
                <a:gd name="connsiteY20-746" fmla="*/ 38110 h 1424419"/>
                <a:gd name="connsiteX21-747" fmla="*/ 653528 w 1306267"/>
                <a:gd name="connsiteY21-748" fmla="*/ 0 h 1424419"/>
                <a:gd name="connsiteX0-749" fmla="*/ 653528 w 1306267"/>
                <a:gd name="connsiteY0-750" fmla="*/ 0 h 1424419"/>
                <a:gd name="connsiteX1-751" fmla="*/ 757287 w 1306267"/>
                <a:gd name="connsiteY1-752" fmla="*/ 32444 h 1424419"/>
                <a:gd name="connsiteX2-753" fmla="*/ 1206876 w 1306267"/>
                <a:gd name="connsiteY2-754" fmla="*/ 284945 h 1424419"/>
                <a:gd name="connsiteX3-755" fmla="*/ 1237706 w 1306267"/>
                <a:gd name="connsiteY3-756" fmla="*/ 306775 h 1424419"/>
                <a:gd name="connsiteX4-757" fmla="*/ 1301712 w 1306267"/>
                <a:gd name="connsiteY4-758" fmla="*/ 442384 h 1424419"/>
                <a:gd name="connsiteX5-759" fmla="*/ 1303099 w 1306267"/>
                <a:gd name="connsiteY5-760" fmla="*/ 495558 h 1424419"/>
                <a:gd name="connsiteX6-761" fmla="*/ 1303099 w 1306267"/>
                <a:gd name="connsiteY6-762" fmla="*/ 952393 h 1424419"/>
                <a:gd name="connsiteX7-763" fmla="*/ 1305306 w 1306267"/>
                <a:gd name="connsiteY7-764" fmla="*/ 990115 h 1424419"/>
                <a:gd name="connsiteX8-765" fmla="*/ 1255800 w 1306267"/>
                <a:gd name="connsiteY8-766" fmla="*/ 1142552 h 1424419"/>
                <a:gd name="connsiteX9-767" fmla="*/ 1172881 w 1306267"/>
                <a:gd name="connsiteY9-768" fmla="*/ 1179342 h 1424419"/>
                <a:gd name="connsiteX10-769" fmla="*/ 792288 w 1306267"/>
                <a:gd name="connsiteY10-770" fmla="*/ 1385653 h 1424419"/>
                <a:gd name="connsiteX11-771" fmla="*/ 522686 w 1306267"/>
                <a:gd name="connsiteY11-772" fmla="*/ 1384922 h 1424419"/>
                <a:gd name="connsiteX12-773" fmla="*/ 90241 w 1306267"/>
                <a:gd name="connsiteY12-774" fmla="*/ 1150634 h 1424419"/>
                <a:gd name="connsiteX13-775" fmla="*/ 61328 w 1306267"/>
                <a:gd name="connsiteY13-776" fmla="*/ 1127231 h 1424419"/>
                <a:gd name="connsiteX14-777" fmla="*/ 667 w 1306267"/>
                <a:gd name="connsiteY14-778" fmla="*/ 999105 h 1424419"/>
                <a:gd name="connsiteX15-779" fmla="*/ 0 w 1306267"/>
                <a:gd name="connsiteY15-780" fmla="*/ 972364 h 1424419"/>
                <a:gd name="connsiteX16-781" fmla="*/ 2496 w 1306267"/>
                <a:gd name="connsiteY16-782" fmla="*/ 463106 h 1424419"/>
                <a:gd name="connsiteX17-783" fmla="*/ 2458 w 1306267"/>
                <a:gd name="connsiteY17-784" fmla="*/ 429563 h 1424419"/>
                <a:gd name="connsiteX18-785" fmla="*/ 75248 w 1306267"/>
                <a:gd name="connsiteY18-786" fmla="*/ 303202 h 1424419"/>
                <a:gd name="connsiteX19-787" fmla="*/ 106293 w 1306267"/>
                <a:gd name="connsiteY19-788" fmla="*/ 282597 h 1424419"/>
                <a:gd name="connsiteX20-789" fmla="*/ 541533 w 1306267"/>
                <a:gd name="connsiteY20-790" fmla="*/ 38110 h 1424419"/>
                <a:gd name="connsiteX21-791" fmla="*/ 653528 w 1306267"/>
                <a:gd name="connsiteY21-792" fmla="*/ 0 h 1424419"/>
                <a:gd name="connsiteX0-793" fmla="*/ 653528 w 1306267"/>
                <a:gd name="connsiteY0-794" fmla="*/ 0 h 1424419"/>
                <a:gd name="connsiteX1-795" fmla="*/ 757287 w 1306267"/>
                <a:gd name="connsiteY1-796" fmla="*/ 32444 h 1424419"/>
                <a:gd name="connsiteX2-797" fmla="*/ 1206876 w 1306267"/>
                <a:gd name="connsiteY2-798" fmla="*/ 284945 h 1424419"/>
                <a:gd name="connsiteX3-799" fmla="*/ 1237706 w 1306267"/>
                <a:gd name="connsiteY3-800" fmla="*/ 306775 h 1424419"/>
                <a:gd name="connsiteX4-801" fmla="*/ 1301712 w 1306267"/>
                <a:gd name="connsiteY4-802" fmla="*/ 442384 h 1424419"/>
                <a:gd name="connsiteX5-803" fmla="*/ 1303099 w 1306267"/>
                <a:gd name="connsiteY5-804" fmla="*/ 495558 h 1424419"/>
                <a:gd name="connsiteX6-805" fmla="*/ 1303099 w 1306267"/>
                <a:gd name="connsiteY6-806" fmla="*/ 952393 h 1424419"/>
                <a:gd name="connsiteX7-807" fmla="*/ 1305306 w 1306267"/>
                <a:gd name="connsiteY7-808" fmla="*/ 990115 h 1424419"/>
                <a:gd name="connsiteX8-809" fmla="*/ 1255800 w 1306267"/>
                <a:gd name="connsiteY8-810" fmla="*/ 1142552 h 1424419"/>
                <a:gd name="connsiteX9-811" fmla="*/ 1172881 w 1306267"/>
                <a:gd name="connsiteY9-812" fmla="*/ 1179342 h 1424419"/>
                <a:gd name="connsiteX10-813" fmla="*/ 792288 w 1306267"/>
                <a:gd name="connsiteY10-814" fmla="*/ 1385653 h 1424419"/>
                <a:gd name="connsiteX11-815" fmla="*/ 522686 w 1306267"/>
                <a:gd name="connsiteY11-816" fmla="*/ 1384922 h 1424419"/>
                <a:gd name="connsiteX12-817" fmla="*/ 90241 w 1306267"/>
                <a:gd name="connsiteY12-818" fmla="*/ 1150634 h 1424419"/>
                <a:gd name="connsiteX13-819" fmla="*/ 61328 w 1306267"/>
                <a:gd name="connsiteY13-820" fmla="*/ 1127231 h 1424419"/>
                <a:gd name="connsiteX14-821" fmla="*/ 667 w 1306267"/>
                <a:gd name="connsiteY14-822" fmla="*/ 999105 h 1424419"/>
                <a:gd name="connsiteX15-823" fmla="*/ 0 w 1306267"/>
                <a:gd name="connsiteY15-824" fmla="*/ 972364 h 1424419"/>
                <a:gd name="connsiteX16-825" fmla="*/ 2496 w 1306267"/>
                <a:gd name="connsiteY16-826" fmla="*/ 463106 h 1424419"/>
                <a:gd name="connsiteX17-827" fmla="*/ 2458 w 1306267"/>
                <a:gd name="connsiteY17-828" fmla="*/ 429563 h 1424419"/>
                <a:gd name="connsiteX18-829" fmla="*/ 75248 w 1306267"/>
                <a:gd name="connsiteY18-830" fmla="*/ 303202 h 1424419"/>
                <a:gd name="connsiteX19-831" fmla="*/ 106293 w 1306267"/>
                <a:gd name="connsiteY19-832" fmla="*/ 282597 h 1424419"/>
                <a:gd name="connsiteX20-833" fmla="*/ 541533 w 1306267"/>
                <a:gd name="connsiteY20-834" fmla="*/ 38110 h 1424419"/>
                <a:gd name="connsiteX21-835" fmla="*/ 653528 w 1306267"/>
                <a:gd name="connsiteY21-836" fmla="*/ 0 h 1424419"/>
                <a:gd name="connsiteX0-837" fmla="*/ 653528 w 1306267"/>
                <a:gd name="connsiteY0-838" fmla="*/ 0 h 1424419"/>
                <a:gd name="connsiteX1-839" fmla="*/ 757287 w 1306267"/>
                <a:gd name="connsiteY1-840" fmla="*/ 32444 h 1424419"/>
                <a:gd name="connsiteX2-841" fmla="*/ 1206876 w 1306267"/>
                <a:gd name="connsiteY2-842" fmla="*/ 284945 h 1424419"/>
                <a:gd name="connsiteX3-843" fmla="*/ 1237706 w 1306267"/>
                <a:gd name="connsiteY3-844" fmla="*/ 306775 h 1424419"/>
                <a:gd name="connsiteX4-845" fmla="*/ 1301712 w 1306267"/>
                <a:gd name="connsiteY4-846" fmla="*/ 442384 h 1424419"/>
                <a:gd name="connsiteX5-847" fmla="*/ 1303099 w 1306267"/>
                <a:gd name="connsiteY5-848" fmla="*/ 495558 h 1424419"/>
                <a:gd name="connsiteX6-849" fmla="*/ 1303099 w 1306267"/>
                <a:gd name="connsiteY6-850" fmla="*/ 952393 h 1424419"/>
                <a:gd name="connsiteX7-851" fmla="*/ 1305306 w 1306267"/>
                <a:gd name="connsiteY7-852" fmla="*/ 990115 h 1424419"/>
                <a:gd name="connsiteX8-853" fmla="*/ 1255800 w 1306267"/>
                <a:gd name="connsiteY8-854" fmla="*/ 1142552 h 1424419"/>
                <a:gd name="connsiteX9-855" fmla="*/ 1172881 w 1306267"/>
                <a:gd name="connsiteY9-856" fmla="*/ 1179342 h 1424419"/>
                <a:gd name="connsiteX10-857" fmla="*/ 792288 w 1306267"/>
                <a:gd name="connsiteY10-858" fmla="*/ 1385653 h 1424419"/>
                <a:gd name="connsiteX11-859" fmla="*/ 522686 w 1306267"/>
                <a:gd name="connsiteY11-860" fmla="*/ 1384922 h 1424419"/>
                <a:gd name="connsiteX12-861" fmla="*/ 90241 w 1306267"/>
                <a:gd name="connsiteY12-862" fmla="*/ 1150634 h 1424419"/>
                <a:gd name="connsiteX13-863" fmla="*/ 61328 w 1306267"/>
                <a:gd name="connsiteY13-864" fmla="*/ 1127231 h 1424419"/>
                <a:gd name="connsiteX14-865" fmla="*/ 667 w 1306267"/>
                <a:gd name="connsiteY14-866" fmla="*/ 999105 h 1424419"/>
                <a:gd name="connsiteX15-867" fmla="*/ 0 w 1306267"/>
                <a:gd name="connsiteY15-868" fmla="*/ 972364 h 1424419"/>
                <a:gd name="connsiteX16-869" fmla="*/ 2496 w 1306267"/>
                <a:gd name="connsiteY16-870" fmla="*/ 463106 h 1424419"/>
                <a:gd name="connsiteX17-871" fmla="*/ 2458 w 1306267"/>
                <a:gd name="connsiteY17-872" fmla="*/ 429563 h 1424419"/>
                <a:gd name="connsiteX18-873" fmla="*/ 75248 w 1306267"/>
                <a:gd name="connsiteY18-874" fmla="*/ 303202 h 1424419"/>
                <a:gd name="connsiteX19-875" fmla="*/ 106293 w 1306267"/>
                <a:gd name="connsiteY19-876" fmla="*/ 282597 h 1424419"/>
                <a:gd name="connsiteX20-877" fmla="*/ 541533 w 1306267"/>
                <a:gd name="connsiteY20-878" fmla="*/ 38110 h 1424419"/>
                <a:gd name="connsiteX21-879" fmla="*/ 653528 w 1306267"/>
                <a:gd name="connsiteY21-880" fmla="*/ 0 h 1424419"/>
                <a:gd name="connsiteX0-881" fmla="*/ 653528 w 1306267"/>
                <a:gd name="connsiteY0-882" fmla="*/ 0 h 1424419"/>
                <a:gd name="connsiteX1-883" fmla="*/ 757287 w 1306267"/>
                <a:gd name="connsiteY1-884" fmla="*/ 32444 h 1424419"/>
                <a:gd name="connsiteX2-885" fmla="*/ 1206876 w 1306267"/>
                <a:gd name="connsiteY2-886" fmla="*/ 284945 h 1424419"/>
                <a:gd name="connsiteX3-887" fmla="*/ 1237706 w 1306267"/>
                <a:gd name="connsiteY3-888" fmla="*/ 306775 h 1424419"/>
                <a:gd name="connsiteX4-889" fmla="*/ 1301712 w 1306267"/>
                <a:gd name="connsiteY4-890" fmla="*/ 442384 h 1424419"/>
                <a:gd name="connsiteX5-891" fmla="*/ 1303099 w 1306267"/>
                <a:gd name="connsiteY5-892" fmla="*/ 495558 h 1424419"/>
                <a:gd name="connsiteX6-893" fmla="*/ 1303099 w 1306267"/>
                <a:gd name="connsiteY6-894" fmla="*/ 952393 h 1424419"/>
                <a:gd name="connsiteX7-895" fmla="*/ 1305306 w 1306267"/>
                <a:gd name="connsiteY7-896" fmla="*/ 990115 h 1424419"/>
                <a:gd name="connsiteX8-897" fmla="*/ 1255800 w 1306267"/>
                <a:gd name="connsiteY8-898" fmla="*/ 1142552 h 1424419"/>
                <a:gd name="connsiteX9-899" fmla="*/ 1172881 w 1306267"/>
                <a:gd name="connsiteY9-900" fmla="*/ 1179342 h 1424419"/>
                <a:gd name="connsiteX10-901" fmla="*/ 792288 w 1306267"/>
                <a:gd name="connsiteY10-902" fmla="*/ 1385653 h 1424419"/>
                <a:gd name="connsiteX11-903" fmla="*/ 522686 w 1306267"/>
                <a:gd name="connsiteY11-904" fmla="*/ 1384922 h 1424419"/>
                <a:gd name="connsiteX12-905" fmla="*/ 90241 w 1306267"/>
                <a:gd name="connsiteY12-906" fmla="*/ 1150634 h 1424419"/>
                <a:gd name="connsiteX13-907" fmla="*/ 55672 w 1306267"/>
                <a:gd name="connsiteY13-908" fmla="*/ 1124403 h 1424419"/>
                <a:gd name="connsiteX14-909" fmla="*/ 667 w 1306267"/>
                <a:gd name="connsiteY14-910" fmla="*/ 999105 h 1424419"/>
                <a:gd name="connsiteX15-911" fmla="*/ 0 w 1306267"/>
                <a:gd name="connsiteY15-912" fmla="*/ 972364 h 1424419"/>
                <a:gd name="connsiteX16-913" fmla="*/ 2496 w 1306267"/>
                <a:gd name="connsiteY16-914" fmla="*/ 463106 h 1424419"/>
                <a:gd name="connsiteX17-915" fmla="*/ 2458 w 1306267"/>
                <a:gd name="connsiteY17-916" fmla="*/ 429563 h 1424419"/>
                <a:gd name="connsiteX18-917" fmla="*/ 75248 w 1306267"/>
                <a:gd name="connsiteY18-918" fmla="*/ 303202 h 1424419"/>
                <a:gd name="connsiteX19-919" fmla="*/ 106293 w 1306267"/>
                <a:gd name="connsiteY19-920" fmla="*/ 282597 h 1424419"/>
                <a:gd name="connsiteX20-921" fmla="*/ 541533 w 1306267"/>
                <a:gd name="connsiteY20-922" fmla="*/ 38110 h 1424419"/>
                <a:gd name="connsiteX21-923" fmla="*/ 653528 w 1306267"/>
                <a:gd name="connsiteY21-924" fmla="*/ 0 h 1424419"/>
                <a:gd name="connsiteX0-925" fmla="*/ 653528 w 1306267"/>
                <a:gd name="connsiteY0-926" fmla="*/ 0 h 1424419"/>
                <a:gd name="connsiteX1-927" fmla="*/ 757287 w 1306267"/>
                <a:gd name="connsiteY1-928" fmla="*/ 32444 h 1424419"/>
                <a:gd name="connsiteX2-929" fmla="*/ 1206876 w 1306267"/>
                <a:gd name="connsiteY2-930" fmla="*/ 284945 h 1424419"/>
                <a:gd name="connsiteX3-931" fmla="*/ 1237706 w 1306267"/>
                <a:gd name="connsiteY3-932" fmla="*/ 306775 h 1424419"/>
                <a:gd name="connsiteX4-933" fmla="*/ 1301712 w 1306267"/>
                <a:gd name="connsiteY4-934" fmla="*/ 442384 h 1424419"/>
                <a:gd name="connsiteX5-935" fmla="*/ 1303099 w 1306267"/>
                <a:gd name="connsiteY5-936" fmla="*/ 495558 h 1424419"/>
                <a:gd name="connsiteX6-937" fmla="*/ 1303099 w 1306267"/>
                <a:gd name="connsiteY6-938" fmla="*/ 952393 h 1424419"/>
                <a:gd name="connsiteX7-939" fmla="*/ 1305306 w 1306267"/>
                <a:gd name="connsiteY7-940" fmla="*/ 990115 h 1424419"/>
                <a:gd name="connsiteX8-941" fmla="*/ 1255800 w 1306267"/>
                <a:gd name="connsiteY8-942" fmla="*/ 1142552 h 1424419"/>
                <a:gd name="connsiteX9-943" fmla="*/ 1172881 w 1306267"/>
                <a:gd name="connsiteY9-944" fmla="*/ 1179342 h 1424419"/>
                <a:gd name="connsiteX10-945" fmla="*/ 792288 w 1306267"/>
                <a:gd name="connsiteY10-946" fmla="*/ 1385653 h 1424419"/>
                <a:gd name="connsiteX11-947" fmla="*/ 522686 w 1306267"/>
                <a:gd name="connsiteY11-948" fmla="*/ 1384922 h 1424419"/>
                <a:gd name="connsiteX12-949" fmla="*/ 90241 w 1306267"/>
                <a:gd name="connsiteY12-950" fmla="*/ 1150634 h 1424419"/>
                <a:gd name="connsiteX13-951" fmla="*/ 55672 w 1306267"/>
                <a:gd name="connsiteY13-952" fmla="*/ 1124403 h 1424419"/>
                <a:gd name="connsiteX14-953" fmla="*/ 667 w 1306267"/>
                <a:gd name="connsiteY14-954" fmla="*/ 999105 h 1424419"/>
                <a:gd name="connsiteX15-955" fmla="*/ 0 w 1306267"/>
                <a:gd name="connsiteY15-956" fmla="*/ 972364 h 1424419"/>
                <a:gd name="connsiteX16-957" fmla="*/ 2496 w 1306267"/>
                <a:gd name="connsiteY16-958" fmla="*/ 463106 h 1424419"/>
                <a:gd name="connsiteX17-959" fmla="*/ 2458 w 1306267"/>
                <a:gd name="connsiteY17-960" fmla="*/ 429563 h 1424419"/>
                <a:gd name="connsiteX18-961" fmla="*/ 75248 w 1306267"/>
                <a:gd name="connsiteY18-962" fmla="*/ 303202 h 1424419"/>
                <a:gd name="connsiteX19-963" fmla="*/ 106293 w 1306267"/>
                <a:gd name="connsiteY19-964" fmla="*/ 282597 h 1424419"/>
                <a:gd name="connsiteX20-965" fmla="*/ 541533 w 1306267"/>
                <a:gd name="connsiteY20-966" fmla="*/ 38110 h 1424419"/>
                <a:gd name="connsiteX21-967" fmla="*/ 653528 w 1306267"/>
                <a:gd name="connsiteY21-968" fmla="*/ 0 h 1424419"/>
                <a:gd name="connsiteX0-969" fmla="*/ 653528 w 1306267"/>
                <a:gd name="connsiteY0-970" fmla="*/ 0 h 1424419"/>
                <a:gd name="connsiteX1-971" fmla="*/ 757287 w 1306267"/>
                <a:gd name="connsiteY1-972" fmla="*/ 32444 h 1424419"/>
                <a:gd name="connsiteX2-973" fmla="*/ 1206876 w 1306267"/>
                <a:gd name="connsiteY2-974" fmla="*/ 284945 h 1424419"/>
                <a:gd name="connsiteX3-975" fmla="*/ 1237706 w 1306267"/>
                <a:gd name="connsiteY3-976" fmla="*/ 306775 h 1424419"/>
                <a:gd name="connsiteX4-977" fmla="*/ 1301712 w 1306267"/>
                <a:gd name="connsiteY4-978" fmla="*/ 442384 h 1424419"/>
                <a:gd name="connsiteX5-979" fmla="*/ 1303099 w 1306267"/>
                <a:gd name="connsiteY5-980" fmla="*/ 495558 h 1424419"/>
                <a:gd name="connsiteX6-981" fmla="*/ 1303099 w 1306267"/>
                <a:gd name="connsiteY6-982" fmla="*/ 952393 h 1424419"/>
                <a:gd name="connsiteX7-983" fmla="*/ 1305306 w 1306267"/>
                <a:gd name="connsiteY7-984" fmla="*/ 990115 h 1424419"/>
                <a:gd name="connsiteX8-985" fmla="*/ 1255800 w 1306267"/>
                <a:gd name="connsiteY8-986" fmla="*/ 1142552 h 1424419"/>
                <a:gd name="connsiteX9-987" fmla="*/ 1172881 w 1306267"/>
                <a:gd name="connsiteY9-988" fmla="*/ 1179342 h 1424419"/>
                <a:gd name="connsiteX10-989" fmla="*/ 792288 w 1306267"/>
                <a:gd name="connsiteY10-990" fmla="*/ 1385653 h 1424419"/>
                <a:gd name="connsiteX11-991" fmla="*/ 522686 w 1306267"/>
                <a:gd name="connsiteY11-992" fmla="*/ 1384922 h 1424419"/>
                <a:gd name="connsiteX12-993" fmla="*/ 90241 w 1306267"/>
                <a:gd name="connsiteY12-994" fmla="*/ 1150634 h 1424419"/>
                <a:gd name="connsiteX13-995" fmla="*/ 55672 w 1306267"/>
                <a:gd name="connsiteY13-996" fmla="*/ 1124403 h 1424419"/>
                <a:gd name="connsiteX14-997" fmla="*/ 667 w 1306267"/>
                <a:gd name="connsiteY14-998" fmla="*/ 999105 h 1424419"/>
                <a:gd name="connsiteX15-999" fmla="*/ 0 w 1306267"/>
                <a:gd name="connsiteY15-1000" fmla="*/ 972364 h 1424419"/>
                <a:gd name="connsiteX16-1001" fmla="*/ 2496 w 1306267"/>
                <a:gd name="connsiteY16-1002" fmla="*/ 463106 h 1424419"/>
                <a:gd name="connsiteX17-1003" fmla="*/ 2458 w 1306267"/>
                <a:gd name="connsiteY17-1004" fmla="*/ 429563 h 1424419"/>
                <a:gd name="connsiteX18-1005" fmla="*/ 75248 w 1306267"/>
                <a:gd name="connsiteY18-1006" fmla="*/ 303202 h 1424419"/>
                <a:gd name="connsiteX19-1007" fmla="*/ 106293 w 1306267"/>
                <a:gd name="connsiteY19-1008" fmla="*/ 282597 h 1424419"/>
                <a:gd name="connsiteX20-1009" fmla="*/ 541533 w 1306267"/>
                <a:gd name="connsiteY20-1010" fmla="*/ 38110 h 1424419"/>
                <a:gd name="connsiteX21-1011" fmla="*/ 653528 w 1306267"/>
                <a:gd name="connsiteY21-1012" fmla="*/ 0 h 1424419"/>
                <a:gd name="connsiteX0-1013" fmla="*/ 653528 w 1306267"/>
                <a:gd name="connsiteY0-1014" fmla="*/ 0 h 1424419"/>
                <a:gd name="connsiteX1-1015" fmla="*/ 757287 w 1306267"/>
                <a:gd name="connsiteY1-1016" fmla="*/ 32444 h 1424419"/>
                <a:gd name="connsiteX2-1017" fmla="*/ 1206876 w 1306267"/>
                <a:gd name="connsiteY2-1018" fmla="*/ 284945 h 1424419"/>
                <a:gd name="connsiteX3-1019" fmla="*/ 1237706 w 1306267"/>
                <a:gd name="connsiteY3-1020" fmla="*/ 306775 h 1424419"/>
                <a:gd name="connsiteX4-1021" fmla="*/ 1301712 w 1306267"/>
                <a:gd name="connsiteY4-1022" fmla="*/ 442384 h 1424419"/>
                <a:gd name="connsiteX5-1023" fmla="*/ 1303099 w 1306267"/>
                <a:gd name="connsiteY5-1024" fmla="*/ 495558 h 1424419"/>
                <a:gd name="connsiteX6-1025" fmla="*/ 1303099 w 1306267"/>
                <a:gd name="connsiteY6-1026" fmla="*/ 952393 h 1424419"/>
                <a:gd name="connsiteX7-1027" fmla="*/ 1305306 w 1306267"/>
                <a:gd name="connsiteY7-1028" fmla="*/ 990115 h 1424419"/>
                <a:gd name="connsiteX8-1029" fmla="*/ 1255800 w 1306267"/>
                <a:gd name="connsiteY8-1030" fmla="*/ 1142552 h 1424419"/>
                <a:gd name="connsiteX9-1031" fmla="*/ 1172881 w 1306267"/>
                <a:gd name="connsiteY9-1032" fmla="*/ 1179342 h 1424419"/>
                <a:gd name="connsiteX10-1033" fmla="*/ 792288 w 1306267"/>
                <a:gd name="connsiteY10-1034" fmla="*/ 1385653 h 1424419"/>
                <a:gd name="connsiteX11-1035" fmla="*/ 522686 w 1306267"/>
                <a:gd name="connsiteY11-1036" fmla="*/ 1384922 h 1424419"/>
                <a:gd name="connsiteX12-1037" fmla="*/ 90241 w 1306267"/>
                <a:gd name="connsiteY12-1038" fmla="*/ 1150634 h 1424419"/>
                <a:gd name="connsiteX13-1039" fmla="*/ 55672 w 1306267"/>
                <a:gd name="connsiteY13-1040" fmla="*/ 1124403 h 1424419"/>
                <a:gd name="connsiteX14-1041" fmla="*/ 667 w 1306267"/>
                <a:gd name="connsiteY14-1042" fmla="*/ 999105 h 1424419"/>
                <a:gd name="connsiteX15-1043" fmla="*/ 0 w 1306267"/>
                <a:gd name="connsiteY15-1044" fmla="*/ 972364 h 1424419"/>
                <a:gd name="connsiteX16-1045" fmla="*/ 2496 w 1306267"/>
                <a:gd name="connsiteY16-1046" fmla="*/ 463106 h 1424419"/>
                <a:gd name="connsiteX17-1047" fmla="*/ 2458 w 1306267"/>
                <a:gd name="connsiteY17-1048" fmla="*/ 429563 h 1424419"/>
                <a:gd name="connsiteX18-1049" fmla="*/ 75248 w 1306267"/>
                <a:gd name="connsiteY18-1050" fmla="*/ 303202 h 1424419"/>
                <a:gd name="connsiteX19-1051" fmla="*/ 106293 w 1306267"/>
                <a:gd name="connsiteY19-1052" fmla="*/ 282597 h 1424419"/>
                <a:gd name="connsiteX20-1053" fmla="*/ 541533 w 1306267"/>
                <a:gd name="connsiteY20-1054" fmla="*/ 38110 h 1424419"/>
                <a:gd name="connsiteX21-1055" fmla="*/ 653528 w 1306267"/>
                <a:gd name="connsiteY21-1056" fmla="*/ 0 h 1424419"/>
                <a:gd name="connsiteX0-1057" fmla="*/ 653528 w 1306267"/>
                <a:gd name="connsiteY0-1058" fmla="*/ 0 h 1424419"/>
                <a:gd name="connsiteX1-1059" fmla="*/ 757287 w 1306267"/>
                <a:gd name="connsiteY1-1060" fmla="*/ 32444 h 1424419"/>
                <a:gd name="connsiteX2-1061" fmla="*/ 1206876 w 1306267"/>
                <a:gd name="connsiteY2-1062" fmla="*/ 284945 h 1424419"/>
                <a:gd name="connsiteX3-1063" fmla="*/ 1237706 w 1306267"/>
                <a:gd name="connsiteY3-1064" fmla="*/ 306775 h 1424419"/>
                <a:gd name="connsiteX4-1065" fmla="*/ 1301712 w 1306267"/>
                <a:gd name="connsiteY4-1066" fmla="*/ 442384 h 1424419"/>
                <a:gd name="connsiteX5-1067" fmla="*/ 1303099 w 1306267"/>
                <a:gd name="connsiteY5-1068" fmla="*/ 495558 h 1424419"/>
                <a:gd name="connsiteX6-1069" fmla="*/ 1303099 w 1306267"/>
                <a:gd name="connsiteY6-1070" fmla="*/ 952393 h 1424419"/>
                <a:gd name="connsiteX7-1071" fmla="*/ 1305306 w 1306267"/>
                <a:gd name="connsiteY7-1072" fmla="*/ 990115 h 1424419"/>
                <a:gd name="connsiteX8-1073" fmla="*/ 1255800 w 1306267"/>
                <a:gd name="connsiteY8-1074" fmla="*/ 1142552 h 1424419"/>
                <a:gd name="connsiteX9-1075" fmla="*/ 1172881 w 1306267"/>
                <a:gd name="connsiteY9-1076" fmla="*/ 1179342 h 1424419"/>
                <a:gd name="connsiteX10-1077" fmla="*/ 792288 w 1306267"/>
                <a:gd name="connsiteY10-1078" fmla="*/ 1385653 h 1424419"/>
                <a:gd name="connsiteX11-1079" fmla="*/ 522686 w 1306267"/>
                <a:gd name="connsiteY11-1080" fmla="*/ 1384922 h 1424419"/>
                <a:gd name="connsiteX12-1081" fmla="*/ 90241 w 1306267"/>
                <a:gd name="connsiteY12-1082" fmla="*/ 1150634 h 1424419"/>
                <a:gd name="connsiteX13-1083" fmla="*/ 55672 w 1306267"/>
                <a:gd name="connsiteY13-1084" fmla="*/ 1124403 h 1424419"/>
                <a:gd name="connsiteX14-1085" fmla="*/ 667 w 1306267"/>
                <a:gd name="connsiteY14-1086" fmla="*/ 999105 h 1424419"/>
                <a:gd name="connsiteX15-1087" fmla="*/ 0 w 1306267"/>
                <a:gd name="connsiteY15-1088" fmla="*/ 972364 h 1424419"/>
                <a:gd name="connsiteX16-1089" fmla="*/ 2496 w 1306267"/>
                <a:gd name="connsiteY16-1090" fmla="*/ 463106 h 1424419"/>
                <a:gd name="connsiteX17-1091" fmla="*/ 2458 w 1306267"/>
                <a:gd name="connsiteY17-1092" fmla="*/ 429563 h 1424419"/>
                <a:gd name="connsiteX18-1093" fmla="*/ 75248 w 1306267"/>
                <a:gd name="connsiteY18-1094" fmla="*/ 303202 h 1424419"/>
                <a:gd name="connsiteX19-1095" fmla="*/ 106293 w 1306267"/>
                <a:gd name="connsiteY19-1096" fmla="*/ 282597 h 1424419"/>
                <a:gd name="connsiteX20-1097" fmla="*/ 541533 w 1306267"/>
                <a:gd name="connsiteY20-1098" fmla="*/ 38110 h 1424419"/>
                <a:gd name="connsiteX21-1099" fmla="*/ 653528 w 1306267"/>
                <a:gd name="connsiteY21-1100" fmla="*/ 0 h 1424419"/>
                <a:gd name="connsiteX0-1101" fmla="*/ 653528 w 1306267"/>
                <a:gd name="connsiteY0-1102" fmla="*/ 0 h 1424419"/>
                <a:gd name="connsiteX1-1103" fmla="*/ 757287 w 1306267"/>
                <a:gd name="connsiteY1-1104" fmla="*/ 32444 h 1424419"/>
                <a:gd name="connsiteX2-1105" fmla="*/ 1206876 w 1306267"/>
                <a:gd name="connsiteY2-1106" fmla="*/ 284945 h 1424419"/>
                <a:gd name="connsiteX3-1107" fmla="*/ 1237706 w 1306267"/>
                <a:gd name="connsiteY3-1108" fmla="*/ 306775 h 1424419"/>
                <a:gd name="connsiteX4-1109" fmla="*/ 1301712 w 1306267"/>
                <a:gd name="connsiteY4-1110" fmla="*/ 442384 h 1424419"/>
                <a:gd name="connsiteX5-1111" fmla="*/ 1303099 w 1306267"/>
                <a:gd name="connsiteY5-1112" fmla="*/ 495558 h 1424419"/>
                <a:gd name="connsiteX6-1113" fmla="*/ 1303099 w 1306267"/>
                <a:gd name="connsiteY6-1114" fmla="*/ 952393 h 1424419"/>
                <a:gd name="connsiteX7-1115" fmla="*/ 1305306 w 1306267"/>
                <a:gd name="connsiteY7-1116" fmla="*/ 990115 h 1424419"/>
                <a:gd name="connsiteX8-1117" fmla="*/ 1255800 w 1306267"/>
                <a:gd name="connsiteY8-1118" fmla="*/ 1142552 h 1424419"/>
                <a:gd name="connsiteX9-1119" fmla="*/ 1172881 w 1306267"/>
                <a:gd name="connsiteY9-1120" fmla="*/ 1179342 h 1424419"/>
                <a:gd name="connsiteX10-1121" fmla="*/ 792288 w 1306267"/>
                <a:gd name="connsiteY10-1122" fmla="*/ 1385653 h 1424419"/>
                <a:gd name="connsiteX11-1123" fmla="*/ 522686 w 1306267"/>
                <a:gd name="connsiteY11-1124" fmla="*/ 1384922 h 1424419"/>
                <a:gd name="connsiteX12-1125" fmla="*/ 90241 w 1306267"/>
                <a:gd name="connsiteY12-1126" fmla="*/ 1150634 h 1424419"/>
                <a:gd name="connsiteX13-1127" fmla="*/ 48904 w 1306267"/>
                <a:gd name="connsiteY13-1128" fmla="*/ 1124403 h 1424419"/>
                <a:gd name="connsiteX14-1129" fmla="*/ 667 w 1306267"/>
                <a:gd name="connsiteY14-1130" fmla="*/ 999105 h 1424419"/>
                <a:gd name="connsiteX15-1131" fmla="*/ 0 w 1306267"/>
                <a:gd name="connsiteY15-1132" fmla="*/ 972364 h 1424419"/>
                <a:gd name="connsiteX16-1133" fmla="*/ 2496 w 1306267"/>
                <a:gd name="connsiteY16-1134" fmla="*/ 463106 h 1424419"/>
                <a:gd name="connsiteX17-1135" fmla="*/ 2458 w 1306267"/>
                <a:gd name="connsiteY17-1136" fmla="*/ 429563 h 1424419"/>
                <a:gd name="connsiteX18-1137" fmla="*/ 75248 w 1306267"/>
                <a:gd name="connsiteY18-1138" fmla="*/ 303202 h 1424419"/>
                <a:gd name="connsiteX19-1139" fmla="*/ 106293 w 1306267"/>
                <a:gd name="connsiteY19-1140" fmla="*/ 282597 h 1424419"/>
                <a:gd name="connsiteX20-1141" fmla="*/ 541533 w 1306267"/>
                <a:gd name="connsiteY20-1142" fmla="*/ 38110 h 1424419"/>
                <a:gd name="connsiteX21-1143" fmla="*/ 653528 w 1306267"/>
                <a:gd name="connsiteY21-1144" fmla="*/ 0 h 1424419"/>
                <a:gd name="connsiteX0-1145" fmla="*/ 653528 w 1306267"/>
                <a:gd name="connsiteY0-1146" fmla="*/ 0 h 1424419"/>
                <a:gd name="connsiteX1-1147" fmla="*/ 757287 w 1306267"/>
                <a:gd name="connsiteY1-1148" fmla="*/ 32444 h 1424419"/>
                <a:gd name="connsiteX2-1149" fmla="*/ 1206876 w 1306267"/>
                <a:gd name="connsiteY2-1150" fmla="*/ 284945 h 1424419"/>
                <a:gd name="connsiteX3-1151" fmla="*/ 1237706 w 1306267"/>
                <a:gd name="connsiteY3-1152" fmla="*/ 306775 h 1424419"/>
                <a:gd name="connsiteX4-1153" fmla="*/ 1301712 w 1306267"/>
                <a:gd name="connsiteY4-1154" fmla="*/ 442384 h 1424419"/>
                <a:gd name="connsiteX5-1155" fmla="*/ 1303099 w 1306267"/>
                <a:gd name="connsiteY5-1156" fmla="*/ 495558 h 1424419"/>
                <a:gd name="connsiteX6-1157" fmla="*/ 1303099 w 1306267"/>
                <a:gd name="connsiteY6-1158" fmla="*/ 952393 h 1424419"/>
                <a:gd name="connsiteX7-1159" fmla="*/ 1305306 w 1306267"/>
                <a:gd name="connsiteY7-1160" fmla="*/ 990115 h 1424419"/>
                <a:gd name="connsiteX8-1161" fmla="*/ 1255800 w 1306267"/>
                <a:gd name="connsiteY8-1162" fmla="*/ 1142552 h 1424419"/>
                <a:gd name="connsiteX9-1163" fmla="*/ 1172881 w 1306267"/>
                <a:gd name="connsiteY9-1164" fmla="*/ 1179342 h 1424419"/>
                <a:gd name="connsiteX10-1165" fmla="*/ 792288 w 1306267"/>
                <a:gd name="connsiteY10-1166" fmla="*/ 1385653 h 1424419"/>
                <a:gd name="connsiteX11-1167" fmla="*/ 522686 w 1306267"/>
                <a:gd name="connsiteY11-1168" fmla="*/ 1384922 h 1424419"/>
                <a:gd name="connsiteX12-1169" fmla="*/ 90241 w 1306267"/>
                <a:gd name="connsiteY12-1170" fmla="*/ 1150634 h 1424419"/>
                <a:gd name="connsiteX13-1171" fmla="*/ 48904 w 1306267"/>
                <a:gd name="connsiteY13-1172" fmla="*/ 1124403 h 1424419"/>
                <a:gd name="connsiteX14-1173" fmla="*/ 667 w 1306267"/>
                <a:gd name="connsiteY14-1174" fmla="*/ 999105 h 1424419"/>
                <a:gd name="connsiteX15-1175" fmla="*/ 0 w 1306267"/>
                <a:gd name="connsiteY15-1176" fmla="*/ 972364 h 1424419"/>
                <a:gd name="connsiteX16-1177" fmla="*/ 2496 w 1306267"/>
                <a:gd name="connsiteY16-1178" fmla="*/ 463106 h 1424419"/>
                <a:gd name="connsiteX17-1179" fmla="*/ 2458 w 1306267"/>
                <a:gd name="connsiteY17-1180" fmla="*/ 429563 h 1424419"/>
                <a:gd name="connsiteX18-1181" fmla="*/ 75248 w 1306267"/>
                <a:gd name="connsiteY18-1182" fmla="*/ 303202 h 1424419"/>
                <a:gd name="connsiteX19-1183" fmla="*/ 106293 w 1306267"/>
                <a:gd name="connsiteY19-1184" fmla="*/ 282597 h 1424419"/>
                <a:gd name="connsiteX20-1185" fmla="*/ 541533 w 1306267"/>
                <a:gd name="connsiteY20-1186" fmla="*/ 38110 h 1424419"/>
                <a:gd name="connsiteX21-1187" fmla="*/ 653528 w 1306267"/>
                <a:gd name="connsiteY21-1188" fmla="*/ 0 h 1424419"/>
                <a:gd name="connsiteX0-1189" fmla="*/ 653528 w 1306267"/>
                <a:gd name="connsiteY0-1190" fmla="*/ 0 h 1424419"/>
                <a:gd name="connsiteX1-1191" fmla="*/ 757287 w 1306267"/>
                <a:gd name="connsiteY1-1192" fmla="*/ 32444 h 1424419"/>
                <a:gd name="connsiteX2-1193" fmla="*/ 1206876 w 1306267"/>
                <a:gd name="connsiteY2-1194" fmla="*/ 284945 h 1424419"/>
                <a:gd name="connsiteX3-1195" fmla="*/ 1237706 w 1306267"/>
                <a:gd name="connsiteY3-1196" fmla="*/ 306775 h 1424419"/>
                <a:gd name="connsiteX4-1197" fmla="*/ 1301712 w 1306267"/>
                <a:gd name="connsiteY4-1198" fmla="*/ 442384 h 1424419"/>
                <a:gd name="connsiteX5-1199" fmla="*/ 1303099 w 1306267"/>
                <a:gd name="connsiteY5-1200" fmla="*/ 495558 h 1424419"/>
                <a:gd name="connsiteX6-1201" fmla="*/ 1303099 w 1306267"/>
                <a:gd name="connsiteY6-1202" fmla="*/ 952393 h 1424419"/>
                <a:gd name="connsiteX7-1203" fmla="*/ 1305306 w 1306267"/>
                <a:gd name="connsiteY7-1204" fmla="*/ 990115 h 1424419"/>
                <a:gd name="connsiteX8-1205" fmla="*/ 1255800 w 1306267"/>
                <a:gd name="connsiteY8-1206" fmla="*/ 1142552 h 1424419"/>
                <a:gd name="connsiteX9-1207" fmla="*/ 1172881 w 1306267"/>
                <a:gd name="connsiteY9-1208" fmla="*/ 1179342 h 1424419"/>
                <a:gd name="connsiteX10-1209" fmla="*/ 792288 w 1306267"/>
                <a:gd name="connsiteY10-1210" fmla="*/ 1385653 h 1424419"/>
                <a:gd name="connsiteX11-1211" fmla="*/ 522686 w 1306267"/>
                <a:gd name="connsiteY11-1212" fmla="*/ 1384922 h 1424419"/>
                <a:gd name="connsiteX12-1213" fmla="*/ 90241 w 1306267"/>
                <a:gd name="connsiteY12-1214" fmla="*/ 1150634 h 1424419"/>
                <a:gd name="connsiteX13-1215" fmla="*/ 48904 w 1306267"/>
                <a:gd name="connsiteY13-1216" fmla="*/ 1124403 h 1424419"/>
                <a:gd name="connsiteX14-1217" fmla="*/ 667 w 1306267"/>
                <a:gd name="connsiteY14-1218" fmla="*/ 999105 h 1424419"/>
                <a:gd name="connsiteX15-1219" fmla="*/ 0 w 1306267"/>
                <a:gd name="connsiteY15-1220" fmla="*/ 972364 h 1424419"/>
                <a:gd name="connsiteX16-1221" fmla="*/ 2496 w 1306267"/>
                <a:gd name="connsiteY16-1222" fmla="*/ 463106 h 1424419"/>
                <a:gd name="connsiteX17-1223" fmla="*/ 2458 w 1306267"/>
                <a:gd name="connsiteY17-1224" fmla="*/ 429563 h 1424419"/>
                <a:gd name="connsiteX18-1225" fmla="*/ 75248 w 1306267"/>
                <a:gd name="connsiteY18-1226" fmla="*/ 303202 h 1424419"/>
                <a:gd name="connsiteX19-1227" fmla="*/ 106293 w 1306267"/>
                <a:gd name="connsiteY19-1228" fmla="*/ 282597 h 1424419"/>
                <a:gd name="connsiteX20-1229" fmla="*/ 541533 w 1306267"/>
                <a:gd name="connsiteY20-1230" fmla="*/ 38110 h 1424419"/>
                <a:gd name="connsiteX21-1231" fmla="*/ 653528 w 1306267"/>
                <a:gd name="connsiteY21-1232" fmla="*/ 0 h 1424419"/>
                <a:gd name="connsiteX0-1233" fmla="*/ 653528 w 1306267"/>
                <a:gd name="connsiteY0-1234" fmla="*/ 0 h 1424419"/>
                <a:gd name="connsiteX1-1235" fmla="*/ 757287 w 1306267"/>
                <a:gd name="connsiteY1-1236" fmla="*/ 32444 h 1424419"/>
                <a:gd name="connsiteX2-1237" fmla="*/ 1206876 w 1306267"/>
                <a:gd name="connsiteY2-1238" fmla="*/ 284945 h 1424419"/>
                <a:gd name="connsiteX3-1239" fmla="*/ 1237706 w 1306267"/>
                <a:gd name="connsiteY3-1240" fmla="*/ 306775 h 1424419"/>
                <a:gd name="connsiteX4-1241" fmla="*/ 1301712 w 1306267"/>
                <a:gd name="connsiteY4-1242" fmla="*/ 442384 h 1424419"/>
                <a:gd name="connsiteX5-1243" fmla="*/ 1303099 w 1306267"/>
                <a:gd name="connsiteY5-1244" fmla="*/ 495558 h 1424419"/>
                <a:gd name="connsiteX6-1245" fmla="*/ 1303099 w 1306267"/>
                <a:gd name="connsiteY6-1246" fmla="*/ 952393 h 1424419"/>
                <a:gd name="connsiteX7-1247" fmla="*/ 1305306 w 1306267"/>
                <a:gd name="connsiteY7-1248" fmla="*/ 990115 h 1424419"/>
                <a:gd name="connsiteX8-1249" fmla="*/ 1255800 w 1306267"/>
                <a:gd name="connsiteY8-1250" fmla="*/ 1142552 h 1424419"/>
                <a:gd name="connsiteX9-1251" fmla="*/ 1172881 w 1306267"/>
                <a:gd name="connsiteY9-1252" fmla="*/ 1179342 h 1424419"/>
                <a:gd name="connsiteX10-1253" fmla="*/ 792288 w 1306267"/>
                <a:gd name="connsiteY10-1254" fmla="*/ 1385653 h 1424419"/>
                <a:gd name="connsiteX11-1255" fmla="*/ 522686 w 1306267"/>
                <a:gd name="connsiteY11-1256" fmla="*/ 1384922 h 1424419"/>
                <a:gd name="connsiteX12-1257" fmla="*/ 90241 w 1306267"/>
                <a:gd name="connsiteY12-1258" fmla="*/ 1150634 h 1424419"/>
                <a:gd name="connsiteX13-1259" fmla="*/ 48904 w 1306267"/>
                <a:gd name="connsiteY13-1260" fmla="*/ 1124403 h 1424419"/>
                <a:gd name="connsiteX14-1261" fmla="*/ 667 w 1306267"/>
                <a:gd name="connsiteY14-1262" fmla="*/ 999105 h 1424419"/>
                <a:gd name="connsiteX15-1263" fmla="*/ 0 w 1306267"/>
                <a:gd name="connsiteY15-1264" fmla="*/ 972364 h 1424419"/>
                <a:gd name="connsiteX16-1265" fmla="*/ 2496 w 1306267"/>
                <a:gd name="connsiteY16-1266" fmla="*/ 463106 h 1424419"/>
                <a:gd name="connsiteX17-1267" fmla="*/ 2458 w 1306267"/>
                <a:gd name="connsiteY17-1268" fmla="*/ 429563 h 1424419"/>
                <a:gd name="connsiteX18-1269" fmla="*/ 75248 w 1306267"/>
                <a:gd name="connsiteY18-1270" fmla="*/ 303202 h 1424419"/>
                <a:gd name="connsiteX19-1271" fmla="*/ 106293 w 1306267"/>
                <a:gd name="connsiteY19-1272" fmla="*/ 282597 h 1424419"/>
                <a:gd name="connsiteX20-1273" fmla="*/ 541533 w 1306267"/>
                <a:gd name="connsiteY20-1274" fmla="*/ 38110 h 1424419"/>
                <a:gd name="connsiteX21-1275" fmla="*/ 653528 w 1306267"/>
                <a:gd name="connsiteY21-1276" fmla="*/ 0 h 1424419"/>
                <a:gd name="connsiteX0-1277" fmla="*/ 653528 w 1306267"/>
                <a:gd name="connsiteY0-1278" fmla="*/ 0 h 1424419"/>
                <a:gd name="connsiteX1-1279" fmla="*/ 757287 w 1306267"/>
                <a:gd name="connsiteY1-1280" fmla="*/ 32444 h 1424419"/>
                <a:gd name="connsiteX2-1281" fmla="*/ 1206876 w 1306267"/>
                <a:gd name="connsiteY2-1282" fmla="*/ 284945 h 1424419"/>
                <a:gd name="connsiteX3-1283" fmla="*/ 1237706 w 1306267"/>
                <a:gd name="connsiteY3-1284" fmla="*/ 306775 h 1424419"/>
                <a:gd name="connsiteX4-1285" fmla="*/ 1301712 w 1306267"/>
                <a:gd name="connsiteY4-1286" fmla="*/ 442384 h 1424419"/>
                <a:gd name="connsiteX5-1287" fmla="*/ 1303099 w 1306267"/>
                <a:gd name="connsiteY5-1288" fmla="*/ 495558 h 1424419"/>
                <a:gd name="connsiteX6-1289" fmla="*/ 1303099 w 1306267"/>
                <a:gd name="connsiteY6-1290" fmla="*/ 952393 h 1424419"/>
                <a:gd name="connsiteX7-1291" fmla="*/ 1305306 w 1306267"/>
                <a:gd name="connsiteY7-1292" fmla="*/ 990115 h 1424419"/>
                <a:gd name="connsiteX8-1293" fmla="*/ 1255800 w 1306267"/>
                <a:gd name="connsiteY8-1294" fmla="*/ 1142552 h 1424419"/>
                <a:gd name="connsiteX9-1295" fmla="*/ 1172881 w 1306267"/>
                <a:gd name="connsiteY9-1296" fmla="*/ 1179342 h 1424419"/>
                <a:gd name="connsiteX10-1297" fmla="*/ 792288 w 1306267"/>
                <a:gd name="connsiteY10-1298" fmla="*/ 1385653 h 1424419"/>
                <a:gd name="connsiteX11-1299" fmla="*/ 522686 w 1306267"/>
                <a:gd name="connsiteY11-1300" fmla="*/ 1384922 h 1424419"/>
                <a:gd name="connsiteX12-1301" fmla="*/ 97009 w 1306267"/>
                <a:gd name="connsiteY12-1302" fmla="*/ 1161462 h 1424419"/>
                <a:gd name="connsiteX13-1303" fmla="*/ 48904 w 1306267"/>
                <a:gd name="connsiteY13-1304" fmla="*/ 1124403 h 1424419"/>
                <a:gd name="connsiteX14-1305" fmla="*/ 667 w 1306267"/>
                <a:gd name="connsiteY14-1306" fmla="*/ 999105 h 1424419"/>
                <a:gd name="connsiteX15-1307" fmla="*/ 0 w 1306267"/>
                <a:gd name="connsiteY15-1308" fmla="*/ 972364 h 1424419"/>
                <a:gd name="connsiteX16-1309" fmla="*/ 2496 w 1306267"/>
                <a:gd name="connsiteY16-1310" fmla="*/ 463106 h 1424419"/>
                <a:gd name="connsiteX17-1311" fmla="*/ 2458 w 1306267"/>
                <a:gd name="connsiteY17-1312" fmla="*/ 429563 h 1424419"/>
                <a:gd name="connsiteX18-1313" fmla="*/ 75248 w 1306267"/>
                <a:gd name="connsiteY18-1314" fmla="*/ 303202 h 1424419"/>
                <a:gd name="connsiteX19-1315" fmla="*/ 106293 w 1306267"/>
                <a:gd name="connsiteY19-1316" fmla="*/ 282597 h 1424419"/>
                <a:gd name="connsiteX20-1317" fmla="*/ 541533 w 1306267"/>
                <a:gd name="connsiteY20-1318" fmla="*/ 38110 h 1424419"/>
                <a:gd name="connsiteX21-1319" fmla="*/ 653528 w 1306267"/>
                <a:gd name="connsiteY21-1320" fmla="*/ 0 h 1424419"/>
                <a:gd name="connsiteX0-1321" fmla="*/ 653528 w 1306267"/>
                <a:gd name="connsiteY0-1322" fmla="*/ 0 h 1424419"/>
                <a:gd name="connsiteX1-1323" fmla="*/ 757287 w 1306267"/>
                <a:gd name="connsiteY1-1324" fmla="*/ 32444 h 1424419"/>
                <a:gd name="connsiteX2-1325" fmla="*/ 1206876 w 1306267"/>
                <a:gd name="connsiteY2-1326" fmla="*/ 284945 h 1424419"/>
                <a:gd name="connsiteX3-1327" fmla="*/ 1237706 w 1306267"/>
                <a:gd name="connsiteY3-1328" fmla="*/ 306775 h 1424419"/>
                <a:gd name="connsiteX4-1329" fmla="*/ 1301712 w 1306267"/>
                <a:gd name="connsiteY4-1330" fmla="*/ 442384 h 1424419"/>
                <a:gd name="connsiteX5-1331" fmla="*/ 1303099 w 1306267"/>
                <a:gd name="connsiteY5-1332" fmla="*/ 495558 h 1424419"/>
                <a:gd name="connsiteX6-1333" fmla="*/ 1303099 w 1306267"/>
                <a:gd name="connsiteY6-1334" fmla="*/ 952393 h 1424419"/>
                <a:gd name="connsiteX7-1335" fmla="*/ 1305306 w 1306267"/>
                <a:gd name="connsiteY7-1336" fmla="*/ 990115 h 1424419"/>
                <a:gd name="connsiteX8-1337" fmla="*/ 1255800 w 1306267"/>
                <a:gd name="connsiteY8-1338" fmla="*/ 1142552 h 1424419"/>
                <a:gd name="connsiteX9-1339" fmla="*/ 1172881 w 1306267"/>
                <a:gd name="connsiteY9-1340" fmla="*/ 1179342 h 1424419"/>
                <a:gd name="connsiteX10-1341" fmla="*/ 792288 w 1306267"/>
                <a:gd name="connsiteY10-1342" fmla="*/ 1385653 h 1424419"/>
                <a:gd name="connsiteX11-1343" fmla="*/ 522686 w 1306267"/>
                <a:gd name="connsiteY11-1344" fmla="*/ 1384922 h 1424419"/>
                <a:gd name="connsiteX12-1345" fmla="*/ 97009 w 1306267"/>
                <a:gd name="connsiteY12-1346" fmla="*/ 1161462 h 1424419"/>
                <a:gd name="connsiteX13-1347" fmla="*/ 48904 w 1306267"/>
                <a:gd name="connsiteY13-1348" fmla="*/ 1124403 h 1424419"/>
                <a:gd name="connsiteX14-1349" fmla="*/ 667 w 1306267"/>
                <a:gd name="connsiteY14-1350" fmla="*/ 999105 h 1424419"/>
                <a:gd name="connsiteX15-1351" fmla="*/ 0 w 1306267"/>
                <a:gd name="connsiteY15-1352" fmla="*/ 972364 h 1424419"/>
                <a:gd name="connsiteX16-1353" fmla="*/ 2496 w 1306267"/>
                <a:gd name="connsiteY16-1354" fmla="*/ 463106 h 1424419"/>
                <a:gd name="connsiteX17-1355" fmla="*/ 2458 w 1306267"/>
                <a:gd name="connsiteY17-1356" fmla="*/ 429563 h 1424419"/>
                <a:gd name="connsiteX18-1357" fmla="*/ 75248 w 1306267"/>
                <a:gd name="connsiteY18-1358" fmla="*/ 303202 h 1424419"/>
                <a:gd name="connsiteX19-1359" fmla="*/ 106293 w 1306267"/>
                <a:gd name="connsiteY19-1360" fmla="*/ 282597 h 1424419"/>
                <a:gd name="connsiteX20-1361" fmla="*/ 541533 w 1306267"/>
                <a:gd name="connsiteY20-1362" fmla="*/ 38110 h 1424419"/>
                <a:gd name="connsiteX21-1363" fmla="*/ 653528 w 1306267"/>
                <a:gd name="connsiteY21-1364" fmla="*/ 0 h 1424419"/>
                <a:gd name="connsiteX0-1365" fmla="*/ 653528 w 1306267"/>
                <a:gd name="connsiteY0-1366" fmla="*/ 0 h 1424419"/>
                <a:gd name="connsiteX1-1367" fmla="*/ 757287 w 1306267"/>
                <a:gd name="connsiteY1-1368" fmla="*/ 32444 h 1424419"/>
                <a:gd name="connsiteX2-1369" fmla="*/ 1206876 w 1306267"/>
                <a:gd name="connsiteY2-1370" fmla="*/ 284945 h 1424419"/>
                <a:gd name="connsiteX3-1371" fmla="*/ 1237706 w 1306267"/>
                <a:gd name="connsiteY3-1372" fmla="*/ 306775 h 1424419"/>
                <a:gd name="connsiteX4-1373" fmla="*/ 1301712 w 1306267"/>
                <a:gd name="connsiteY4-1374" fmla="*/ 442384 h 1424419"/>
                <a:gd name="connsiteX5-1375" fmla="*/ 1303099 w 1306267"/>
                <a:gd name="connsiteY5-1376" fmla="*/ 495558 h 1424419"/>
                <a:gd name="connsiteX6-1377" fmla="*/ 1303099 w 1306267"/>
                <a:gd name="connsiteY6-1378" fmla="*/ 952393 h 1424419"/>
                <a:gd name="connsiteX7-1379" fmla="*/ 1305306 w 1306267"/>
                <a:gd name="connsiteY7-1380" fmla="*/ 990115 h 1424419"/>
                <a:gd name="connsiteX8-1381" fmla="*/ 1255800 w 1306267"/>
                <a:gd name="connsiteY8-1382" fmla="*/ 1142552 h 1424419"/>
                <a:gd name="connsiteX9-1383" fmla="*/ 1172881 w 1306267"/>
                <a:gd name="connsiteY9-1384" fmla="*/ 1179342 h 1424419"/>
                <a:gd name="connsiteX10-1385" fmla="*/ 792288 w 1306267"/>
                <a:gd name="connsiteY10-1386" fmla="*/ 1385653 h 1424419"/>
                <a:gd name="connsiteX11-1387" fmla="*/ 522686 w 1306267"/>
                <a:gd name="connsiteY11-1388" fmla="*/ 1384922 h 1424419"/>
                <a:gd name="connsiteX12-1389" fmla="*/ 97009 w 1306267"/>
                <a:gd name="connsiteY12-1390" fmla="*/ 1161462 h 1424419"/>
                <a:gd name="connsiteX13-1391" fmla="*/ 44843 w 1306267"/>
                <a:gd name="connsiteY13-1392" fmla="*/ 1118989 h 1424419"/>
                <a:gd name="connsiteX14-1393" fmla="*/ 667 w 1306267"/>
                <a:gd name="connsiteY14-1394" fmla="*/ 999105 h 1424419"/>
                <a:gd name="connsiteX15-1395" fmla="*/ 0 w 1306267"/>
                <a:gd name="connsiteY15-1396" fmla="*/ 972364 h 1424419"/>
                <a:gd name="connsiteX16-1397" fmla="*/ 2496 w 1306267"/>
                <a:gd name="connsiteY16-1398" fmla="*/ 463106 h 1424419"/>
                <a:gd name="connsiteX17-1399" fmla="*/ 2458 w 1306267"/>
                <a:gd name="connsiteY17-1400" fmla="*/ 429563 h 1424419"/>
                <a:gd name="connsiteX18-1401" fmla="*/ 75248 w 1306267"/>
                <a:gd name="connsiteY18-1402" fmla="*/ 303202 h 1424419"/>
                <a:gd name="connsiteX19-1403" fmla="*/ 106293 w 1306267"/>
                <a:gd name="connsiteY19-1404" fmla="*/ 282597 h 1424419"/>
                <a:gd name="connsiteX20-1405" fmla="*/ 541533 w 1306267"/>
                <a:gd name="connsiteY20-1406" fmla="*/ 38110 h 1424419"/>
                <a:gd name="connsiteX21-1407" fmla="*/ 653528 w 1306267"/>
                <a:gd name="connsiteY21-1408" fmla="*/ 0 h 1424419"/>
                <a:gd name="connsiteX0-1409" fmla="*/ 653528 w 1306267"/>
                <a:gd name="connsiteY0-1410" fmla="*/ 0 h 1424419"/>
                <a:gd name="connsiteX1-1411" fmla="*/ 757287 w 1306267"/>
                <a:gd name="connsiteY1-1412" fmla="*/ 32444 h 1424419"/>
                <a:gd name="connsiteX2-1413" fmla="*/ 1206876 w 1306267"/>
                <a:gd name="connsiteY2-1414" fmla="*/ 284945 h 1424419"/>
                <a:gd name="connsiteX3-1415" fmla="*/ 1237706 w 1306267"/>
                <a:gd name="connsiteY3-1416" fmla="*/ 306775 h 1424419"/>
                <a:gd name="connsiteX4-1417" fmla="*/ 1301712 w 1306267"/>
                <a:gd name="connsiteY4-1418" fmla="*/ 442384 h 1424419"/>
                <a:gd name="connsiteX5-1419" fmla="*/ 1303099 w 1306267"/>
                <a:gd name="connsiteY5-1420" fmla="*/ 495558 h 1424419"/>
                <a:gd name="connsiteX6-1421" fmla="*/ 1303099 w 1306267"/>
                <a:gd name="connsiteY6-1422" fmla="*/ 952393 h 1424419"/>
                <a:gd name="connsiteX7-1423" fmla="*/ 1305306 w 1306267"/>
                <a:gd name="connsiteY7-1424" fmla="*/ 990115 h 1424419"/>
                <a:gd name="connsiteX8-1425" fmla="*/ 1255800 w 1306267"/>
                <a:gd name="connsiteY8-1426" fmla="*/ 1142552 h 1424419"/>
                <a:gd name="connsiteX9-1427" fmla="*/ 1172881 w 1306267"/>
                <a:gd name="connsiteY9-1428" fmla="*/ 1179342 h 1424419"/>
                <a:gd name="connsiteX10-1429" fmla="*/ 792288 w 1306267"/>
                <a:gd name="connsiteY10-1430" fmla="*/ 1385653 h 1424419"/>
                <a:gd name="connsiteX11-1431" fmla="*/ 522686 w 1306267"/>
                <a:gd name="connsiteY11-1432" fmla="*/ 1384922 h 1424419"/>
                <a:gd name="connsiteX12-1433" fmla="*/ 97009 w 1306267"/>
                <a:gd name="connsiteY12-1434" fmla="*/ 1161462 h 1424419"/>
                <a:gd name="connsiteX13-1435" fmla="*/ 44843 w 1306267"/>
                <a:gd name="connsiteY13-1436" fmla="*/ 1118989 h 1424419"/>
                <a:gd name="connsiteX14-1437" fmla="*/ 667 w 1306267"/>
                <a:gd name="connsiteY14-1438" fmla="*/ 999105 h 1424419"/>
                <a:gd name="connsiteX15-1439" fmla="*/ 0 w 1306267"/>
                <a:gd name="connsiteY15-1440" fmla="*/ 972364 h 1424419"/>
                <a:gd name="connsiteX16-1441" fmla="*/ 2496 w 1306267"/>
                <a:gd name="connsiteY16-1442" fmla="*/ 463106 h 1424419"/>
                <a:gd name="connsiteX17-1443" fmla="*/ 2458 w 1306267"/>
                <a:gd name="connsiteY17-1444" fmla="*/ 429563 h 1424419"/>
                <a:gd name="connsiteX18-1445" fmla="*/ 75248 w 1306267"/>
                <a:gd name="connsiteY18-1446" fmla="*/ 303202 h 1424419"/>
                <a:gd name="connsiteX19-1447" fmla="*/ 106293 w 1306267"/>
                <a:gd name="connsiteY19-1448" fmla="*/ 282597 h 1424419"/>
                <a:gd name="connsiteX20-1449" fmla="*/ 541533 w 1306267"/>
                <a:gd name="connsiteY20-1450" fmla="*/ 38110 h 1424419"/>
                <a:gd name="connsiteX21-1451" fmla="*/ 653528 w 1306267"/>
                <a:gd name="connsiteY21-1452" fmla="*/ 0 h 1424419"/>
                <a:gd name="connsiteX0-1453" fmla="*/ 653528 w 1306267"/>
                <a:gd name="connsiteY0-1454" fmla="*/ 0 h 1424419"/>
                <a:gd name="connsiteX1-1455" fmla="*/ 757287 w 1306267"/>
                <a:gd name="connsiteY1-1456" fmla="*/ 32444 h 1424419"/>
                <a:gd name="connsiteX2-1457" fmla="*/ 1206876 w 1306267"/>
                <a:gd name="connsiteY2-1458" fmla="*/ 284945 h 1424419"/>
                <a:gd name="connsiteX3-1459" fmla="*/ 1237706 w 1306267"/>
                <a:gd name="connsiteY3-1460" fmla="*/ 306775 h 1424419"/>
                <a:gd name="connsiteX4-1461" fmla="*/ 1301712 w 1306267"/>
                <a:gd name="connsiteY4-1462" fmla="*/ 442384 h 1424419"/>
                <a:gd name="connsiteX5-1463" fmla="*/ 1303099 w 1306267"/>
                <a:gd name="connsiteY5-1464" fmla="*/ 495558 h 1424419"/>
                <a:gd name="connsiteX6-1465" fmla="*/ 1303099 w 1306267"/>
                <a:gd name="connsiteY6-1466" fmla="*/ 952393 h 1424419"/>
                <a:gd name="connsiteX7-1467" fmla="*/ 1305306 w 1306267"/>
                <a:gd name="connsiteY7-1468" fmla="*/ 990115 h 1424419"/>
                <a:gd name="connsiteX8-1469" fmla="*/ 1255800 w 1306267"/>
                <a:gd name="connsiteY8-1470" fmla="*/ 1142552 h 1424419"/>
                <a:gd name="connsiteX9-1471" fmla="*/ 1172881 w 1306267"/>
                <a:gd name="connsiteY9-1472" fmla="*/ 1179342 h 1424419"/>
                <a:gd name="connsiteX10-1473" fmla="*/ 792288 w 1306267"/>
                <a:gd name="connsiteY10-1474" fmla="*/ 1385653 h 1424419"/>
                <a:gd name="connsiteX11-1475" fmla="*/ 522686 w 1306267"/>
                <a:gd name="connsiteY11-1476" fmla="*/ 1384922 h 1424419"/>
                <a:gd name="connsiteX12-1477" fmla="*/ 97009 w 1306267"/>
                <a:gd name="connsiteY12-1478" fmla="*/ 1161462 h 1424419"/>
                <a:gd name="connsiteX13-1479" fmla="*/ 44843 w 1306267"/>
                <a:gd name="connsiteY13-1480" fmla="*/ 1118989 h 1424419"/>
                <a:gd name="connsiteX14-1481" fmla="*/ 667 w 1306267"/>
                <a:gd name="connsiteY14-1482" fmla="*/ 999105 h 1424419"/>
                <a:gd name="connsiteX15-1483" fmla="*/ 0 w 1306267"/>
                <a:gd name="connsiteY15-1484" fmla="*/ 972364 h 1424419"/>
                <a:gd name="connsiteX16-1485" fmla="*/ 2496 w 1306267"/>
                <a:gd name="connsiteY16-1486" fmla="*/ 463106 h 1424419"/>
                <a:gd name="connsiteX17-1487" fmla="*/ 2458 w 1306267"/>
                <a:gd name="connsiteY17-1488" fmla="*/ 429563 h 1424419"/>
                <a:gd name="connsiteX18-1489" fmla="*/ 75248 w 1306267"/>
                <a:gd name="connsiteY18-1490" fmla="*/ 303202 h 1424419"/>
                <a:gd name="connsiteX19-1491" fmla="*/ 106293 w 1306267"/>
                <a:gd name="connsiteY19-1492" fmla="*/ 282597 h 1424419"/>
                <a:gd name="connsiteX20-1493" fmla="*/ 541533 w 1306267"/>
                <a:gd name="connsiteY20-1494" fmla="*/ 38110 h 1424419"/>
                <a:gd name="connsiteX21-1495" fmla="*/ 653528 w 1306267"/>
                <a:gd name="connsiteY21-1496" fmla="*/ 0 h 1424419"/>
                <a:gd name="connsiteX0-1497" fmla="*/ 653528 w 1306267"/>
                <a:gd name="connsiteY0-1498" fmla="*/ 0 h 1424419"/>
                <a:gd name="connsiteX1-1499" fmla="*/ 757287 w 1306267"/>
                <a:gd name="connsiteY1-1500" fmla="*/ 32444 h 1424419"/>
                <a:gd name="connsiteX2-1501" fmla="*/ 1206876 w 1306267"/>
                <a:gd name="connsiteY2-1502" fmla="*/ 284945 h 1424419"/>
                <a:gd name="connsiteX3-1503" fmla="*/ 1237706 w 1306267"/>
                <a:gd name="connsiteY3-1504" fmla="*/ 306775 h 1424419"/>
                <a:gd name="connsiteX4-1505" fmla="*/ 1301712 w 1306267"/>
                <a:gd name="connsiteY4-1506" fmla="*/ 442384 h 1424419"/>
                <a:gd name="connsiteX5-1507" fmla="*/ 1303099 w 1306267"/>
                <a:gd name="connsiteY5-1508" fmla="*/ 495558 h 1424419"/>
                <a:gd name="connsiteX6-1509" fmla="*/ 1303099 w 1306267"/>
                <a:gd name="connsiteY6-1510" fmla="*/ 952393 h 1424419"/>
                <a:gd name="connsiteX7-1511" fmla="*/ 1305306 w 1306267"/>
                <a:gd name="connsiteY7-1512" fmla="*/ 990115 h 1424419"/>
                <a:gd name="connsiteX8-1513" fmla="*/ 1255800 w 1306267"/>
                <a:gd name="connsiteY8-1514" fmla="*/ 1142552 h 1424419"/>
                <a:gd name="connsiteX9-1515" fmla="*/ 1172881 w 1306267"/>
                <a:gd name="connsiteY9-1516" fmla="*/ 1179342 h 1424419"/>
                <a:gd name="connsiteX10-1517" fmla="*/ 792288 w 1306267"/>
                <a:gd name="connsiteY10-1518" fmla="*/ 1385653 h 1424419"/>
                <a:gd name="connsiteX11-1519" fmla="*/ 522686 w 1306267"/>
                <a:gd name="connsiteY11-1520" fmla="*/ 1384922 h 1424419"/>
                <a:gd name="connsiteX12-1521" fmla="*/ 94302 w 1306267"/>
                <a:gd name="connsiteY12-1522" fmla="*/ 1158755 h 1424419"/>
                <a:gd name="connsiteX13-1523" fmla="*/ 44843 w 1306267"/>
                <a:gd name="connsiteY13-1524" fmla="*/ 1118989 h 1424419"/>
                <a:gd name="connsiteX14-1525" fmla="*/ 667 w 1306267"/>
                <a:gd name="connsiteY14-1526" fmla="*/ 999105 h 1424419"/>
                <a:gd name="connsiteX15-1527" fmla="*/ 0 w 1306267"/>
                <a:gd name="connsiteY15-1528" fmla="*/ 972364 h 1424419"/>
                <a:gd name="connsiteX16-1529" fmla="*/ 2496 w 1306267"/>
                <a:gd name="connsiteY16-1530" fmla="*/ 463106 h 1424419"/>
                <a:gd name="connsiteX17-1531" fmla="*/ 2458 w 1306267"/>
                <a:gd name="connsiteY17-1532" fmla="*/ 429563 h 1424419"/>
                <a:gd name="connsiteX18-1533" fmla="*/ 75248 w 1306267"/>
                <a:gd name="connsiteY18-1534" fmla="*/ 303202 h 1424419"/>
                <a:gd name="connsiteX19-1535" fmla="*/ 106293 w 1306267"/>
                <a:gd name="connsiteY19-1536" fmla="*/ 282597 h 1424419"/>
                <a:gd name="connsiteX20-1537" fmla="*/ 541533 w 1306267"/>
                <a:gd name="connsiteY20-1538" fmla="*/ 38110 h 1424419"/>
                <a:gd name="connsiteX21-1539" fmla="*/ 653528 w 1306267"/>
                <a:gd name="connsiteY21-1540" fmla="*/ 0 h 1424419"/>
                <a:gd name="connsiteX0-1541" fmla="*/ 653528 w 1306267"/>
                <a:gd name="connsiteY0-1542" fmla="*/ 0 h 1424419"/>
                <a:gd name="connsiteX1-1543" fmla="*/ 757287 w 1306267"/>
                <a:gd name="connsiteY1-1544" fmla="*/ 32444 h 1424419"/>
                <a:gd name="connsiteX2-1545" fmla="*/ 1206876 w 1306267"/>
                <a:gd name="connsiteY2-1546" fmla="*/ 284945 h 1424419"/>
                <a:gd name="connsiteX3-1547" fmla="*/ 1237706 w 1306267"/>
                <a:gd name="connsiteY3-1548" fmla="*/ 306775 h 1424419"/>
                <a:gd name="connsiteX4-1549" fmla="*/ 1301712 w 1306267"/>
                <a:gd name="connsiteY4-1550" fmla="*/ 442384 h 1424419"/>
                <a:gd name="connsiteX5-1551" fmla="*/ 1303099 w 1306267"/>
                <a:gd name="connsiteY5-1552" fmla="*/ 495558 h 1424419"/>
                <a:gd name="connsiteX6-1553" fmla="*/ 1303099 w 1306267"/>
                <a:gd name="connsiteY6-1554" fmla="*/ 952393 h 1424419"/>
                <a:gd name="connsiteX7-1555" fmla="*/ 1305306 w 1306267"/>
                <a:gd name="connsiteY7-1556" fmla="*/ 990115 h 1424419"/>
                <a:gd name="connsiteX8-1557" fmla="*/ 1255800 w 1306267"/>
                <a:gd name="connsiteY8-1558" fmla="*/ 1142552 h 1424419"/>
                <a:gd name="connsiteX9-1559" fmla="*/ 1172881 w 1306267"/>
                <a:gd name="connsiteY9-1560" fmla="*/ 1179342 h 1424419"/>
                <a:gd name="connsiteX10-1561" fmla="*/ 792288 w 1306267"/>
                <a:gd name="connsiteY10-1562" fmla="*/ 1385653 h 1424419"/>
                <a:gd name="connsiteX11-1563" fmla="*/ 522686 w 1306267"/>
                <a:gd name="connsiteY11-1564" fmla="*/ 1384922 h 1424419"/>
                <a:gd name="connsiteX12-1565" fmla="*/ 94302 w 1306267"/>
                <a:gd name="connsiteY12-1566" fmla="*/ 1158755 h 1424419"/>
                <a:gd name="connsiteX13-1567" fmla="*/ 39429 w 1306267"/>
                <a:gd name="connsiteY13-1568" fmla="*/ 1117635 h 1424419"/>
                <a:gd name="connsiteX14-1569" fmla="*/ 667 w 1306267"/>
                <a:gd name="connsiteY14-1570" fmla="*/ 999105 h 1424419"/>
                <a:gd name="connsiteX15-1571" fmla="*/ 0 w 1306267"/>
                <a:gd name="connsiteY15-1572" fmla="*/ 972364 h 1424419"/>
                <a:gd name="connsiteX16-1573" fmla="*/ 2496 w 1306267"/>
                <a:gd name="connsiteY16-1574" fmla="*/ 463106 h 1424419"/>
                <a:gd name="connsiteX17-1575" fmla="*/ 2458 w 1306267"/>
                <a:gd name="connsiteY17-1576" fmla="*/ 429563 h 1424419"/>
                <a:gd name="connsiteX18-1577" fmla="*/ 75248 w 1306267"/>
                <a:gd name="connsiteY18-1578" fmla="*/ 303202 h 1424419"/>
                <a:gd name="connsiteX19-1579" fmla="*/ 106293 w 1306267"/>
                <a:gd name="connsiteY19-1580" fmla="*/ 282597 h 1424419"/>
                <a:gd name="connsiteX20-1581" fmla="*/ 541533 w 1306267"/>
                <a:gd name="connsiteY20-1582" fmla="*/ 38110 h 1424419"/>
                <a:gd name="connsiteX21-1583" fmla="*/ 653528 w 1306267"/>
                <a:gd name="connsiteY21-1584" fmla="*/ 0 h 1424419"/>
                <a:gd name="connsiteX0-1585" fmla="*/ 653528 w 1305333"/>
                <a:gd name="connsiteY0-1586" fmla="*/ 0 h 1424419"/>
                <a:gd name="connsiteX1-1587" fmla="*/ 757287 w 1305333"/>
                <a:gd name="connsiteY1-1588" fmla="*/ 32444 h 1424419"/>
                <a:gd name="connsiteX2-1589" fmla="*/ 1206876 w 1305333"/>
                <a:gd name="connsiteY2-1590" fmla="*/ 284945 h 1424419"/>
                <a:gd name="connsiteX3-1591" fmla="*/ 1237706 w 1305333"/>
                <a:gd name="connsiteY3-1592" fmla="*/ 306775 h 1424419"/>
                <a:gd name="connsiteX4-1593" fmla="*/ 1301712 w 1305333"/>
                <a:gd name="connsiteY4-1594" fmla="*/ 442384 h 1424419"/>
                <a:gd name="connsiteX5-1595" fmla="*/ 1303099 w 1305333"/>
                <a:gd name="connsiteY5-1596" fmla="*/ 495558 h 1424419"/>
                <a:gd name="connsiteX6-1597" fmla="*/ 1303099 w 1305333"/>
                <a:gd name="connsiteY6-1598" fmla="*/ 952393 h 1424419"/>
                <a:gd name="connsiteX7-1599" fmla="*/ 1305306 w 1305333"/>
                <a:gd name="connsiteY7-1600" fmla="*/ 990115 h 1424419"/>
                <a:gd name="connsiteX8-1601" fmla="*/ 1227376 w 1305333"/>
                <a:gd name="connsiteY8-1602" fmla="*/ 1152027 h 1424419"/>
                <a:gd name="connsiteX9-1603" fmla="*/ 1172881 w 1305333"/>
                <a:gd name="connsiteY9-1604" fmla="*/ 1179342 h 1424419"/>
                <a:gd name="connsiteX10-1605" fmla="*/ 792288 w 1305333"/>
                <a:gd name="connsiteY10-1606" fmla="*/ 1385653 h 1424419"/>
                <a:gd name="connsiteX11-1607" fmla="*/ 522686 w 1305333"/>
                <a:gd name="connsiteY11-1608" fmla="*/ 1384922 h 1424419"/>
                <a:gd name="connsiteX12-1609" fmla="*/ 94302 w 1305333"/>
                <a:gd name="connsiteY12-1610" fmla="*/ 1158755 h 1424419"/>
                <a:gd name="connsiteX13-1611" fmla="*/ 39429 w 1305333"/>
                <a:gd name="connsiteY13-1612" fmla="*/ 1117635 h 1424419"/>
                <a:gd name="connsiteX14-1613" fmla="*/ 667 w 1305333"/>
                <a:gd name="connsiteY14-1614" fmla="*/ 999105 h 1424419"/>
                <a:gd name="connsiteX15-1615" fmla="*/ 0 w 1305333"/>
                <a:gd name="connsiteY15-1616" fmla="*/ 972364 h 1424419"/>
                <a:gd name="connsiteX16-1617" fmla="*/ 2496 w 1305333"/>
                <a:gd name="connsiteY16-1618" fmla="*/ 463106 h 1424419"/>
                <a:gd name="connsiteX17-1619" fmla="*/ 2458 w 1305333"/>
                <a:gd name="connsiteY17-1620" fmla="*/ 429563 h 1424419"/>
                <a:gd name="connsiteX18-1621" fmla="*/ 75248 w 1305333"/>
                <a:gd name="connsiteY18-1622" fmla="*/ 303202 h 1424419"/>
                <a:gd name="connsiteX19-1623" fmla="*/ 106293 w 1305333"/>
                <a:gd name="connsiteY19-1624" fmla="*/ 282597 h 1424419"/>
                <a:gd name="connsiteX20-1625" fmla="*/ 541533 w 1305333"/>
                <a:gd name="connsiteY20-1626" fmla="*/ 38110 h 1424419"/>
                <a:gd name="connsiteX21-1627" fmla="*/ 653528 w 1305333"/>
                <a:gd name="connsiteY21-1628" fmla="*/ 0 h 1424419"/>
                <a:gd name="connsiteX0-1629" fmla="*/ 653528 w 1305333"/>
                <a:gd name="connsiteY0-1630" fmla="*/ 0 h 1424419"/>
                <a:gd name="connsiteX1-1631" fmla="*/ 757287 w 1305333"/>
                <a:gd name="connsiteY1-1632" fmla="*/ 32444 h 1424419"/>
                <a:gd name="connsiteX2-1633" fmla="*/ 1206876 w 1305333"/>
                <a:gd name="connsiteY2-1634" fmla="*/ 284945 h 1424419"/>
                <a:gd name="connsiteX3-1635" fmla="*/ 1237706 w 1305333"/>
                <a:gd name="connsiteY3-1636" fmla="*/ 306775 h 1424419"/>
                <a:gd name="connsiteX4-1637" fmla="*/ 1301712 w 1305333"/>
                <a:gd name="connsiteY4-1638" fmla="*/ 442384 h 1424419"/>
                <a:gd name="connsiteX5-1639" fmla="*/ 1303099 w 1305333"/>
                <a:gd name="connsiteY5-1640" fmla="*/ 495558 h 1424419"/>
                <a:gd name="connsiteX6-1641" fmla="*/ 1303099 w 1305333"/>
                <a:gd name="connsiteY6-1642" fmla="*/ 952393 h 1424419"/>
                <a:gd name="connsiteX7-1643" fmla="*/ 1302599 w 1305333"/>
                <a:gd name="connsiteY7-1644" fmla="*/ 1003650 h 1424419"/>
                <a:gd name="connsiteX8-1645" fmla="*/ 1227376 w 1305333"/>
                <a:gd name="connsiteY8-1646" fmla="*/ 1152027 h 1424419"/>
                <a:gd name="connsiteX9-1647" fmla="*/ 1172881 w 1305333"/>
                <a:gd name="connsiteY9-1648" fmla="*/ 1179342 h 1424419"/>
                <a:gd name="connsiteX10-1649" fmla="*/ 792288 w 1305333"/>
                <a:gd name="connsiteY10-1650" fmla="*/ 1385653 h 1424419"/>
                <a:gd name="connsiteX11-1651" fmla="*/ 522686 w 1305333"/>
                <a:gd name="connsiteY11-1652" fmla="*/ 1384922 h 1424419"/>
                <a:gd name="connsiteX12-1653" fmla="*/ 94302 w 1305333"/>
                <a:gd name="connsiteY12-1654" fmla="*/ 1158755 h 1424419"/>
                <a:gd name="connsiteX13-1655" fmla="*/ 39429 w 1305333"/>
                <a:gd name="connsiteY13-1656" fmla="*/ 1117635 h 1424419"/>
                <a:gd name="connsiteX14-1657" fmla="*/ 667 w 1305333"/>
                <a:gd name="connsiteY14-1658" fmla="*/ 999105 h 1424419"/>
                <a:gd name="connsiteX15-1659" fmla="*/ 0 w 1305333"/>
                <a:gd name="connsiteY15-1660" fmla="*/ 972364 h 1424419"/>
                <a:gd name="connsiteX16-1661" fmla="*/ 2496 w 1305333"/>
                <a:gd name="connsiteY16-1662" fmla="*/ 463106 h 1424419"/>
                <a:gd name="connsiteX17-1663" fmla="*/ 2458 w 1305333"/>
                <a:gd name="connsiteY17-1664" fmla="*/ 429563 h 1424419"/>
                <a:gd name="connsiteX18-1665" fmla="*/ 75248 w 1305333"/>
                <a:gd name="connsiteY18-1666" fmla="*/ 303202 h 1424419"/>
                <a:gd name="connsiteX19-1667" fmla="*/ 106293 w 1305333"/>
                <a:gd name="connsiteY19-1668" fmla="*/ 282597 h 1424419"/>
                <a:gd name="connsiteX20-1669" fmla="*/ 541533 w 1305333"/>
                <a:gd name="connsiteY20-1670" fmla="*/ 38110 h 1424419"/>
                <a:gd name="connsiteX21-1671" fmla="*/ 653528 w 1305333"/>
                <a:gd name="connsiteY21-1672" fmla="*/ 0 h 1424419"/>
                <a:gd name="connsiteX0-1673" fmla="*/ 653528 w 1305080"/>
                <a:gd name="connsiteY0-1674" fmla="*/ 0 h 1424419"/>
                <a:gd name="connsiteX1-1675" fmla="*/ 757287 w 1305080"/>
                <a:gd name="connsiteY1-1676" fmla="*/ 32444 h 1424419"/>
                <a:gd name="connsiteX2-1677" fmla="*/ 1206876 w 1305080"/>
                <a:gd name="connsiteY2-1678" fmla="*/ 284945 h 1424419"/>
                <a:gd name="connsiteX3-1679" fmla="*/ 1237706 w 1305080"/>
                <a:gd name="connsiteY3-1680" fmla="*/ 306775 h 1424419"/>
                <a:gd name="connsiteX4-1681" fmla="*/ 1301712 w 1305080"/>
                <a:gd name="connsiteY4-1682" fmla="*/ 442384 h 1424419"/>
                <a:gd name="connsiteX5-1683" fmla="*/ 1303099 w 1305080"/>
                <a:gd name="connsiteY5-1684" fmla="*/ 495558 h 1424419"/>
                <a:gd name="connsiteX6-1685" fmla="*/ 1301746 w 1305080"/>
                <a:gd name="connsiteY6-1686" fmla="*/ 953747 h 1424419"/>
                <a:gd name="connsiteX7-1687" fmla="*/ 1302599 w 1305080"/>
                <a:gd name="connsiteY7-1688" fmla="*/ 1003650 h 1424419"/>
                <a:gd name="connsiteX8-1689" fmla="*/ 1227376 w 1305080"/>
                <a:gd name="connsiteY8-1690" fmla="*/ 1152027 h 1424419"/>
                <a:gd name="connsiteX9-1691" fmla="*/ 1172881 w 1305080"/>
                <a:gd name="connsiteY9-1692" fmla="*/ 1179342 h 1424419"/>
                <a:gd name="connsiteX10-1693" fmla="*/ 792288 w 1305080"/>
                <a:gd name="connsiteY10-1694" fmla="*/ 1385653 h 1424419"/>
                <a:gd name="connsiteX11-1695" fmla="*/ 522686 w 1305080"/>
                <a:gd name="connsiteY11-1696" fmla="*/ 1384922 h 1424419"/>
                <a:gd name="connsiteX12-1697" fmla="*/ 94302 w 1305080"/>
                <a:gd name="connsiteY12-1698" fmla="*/ 1158755 h 1424419"/>
                <a:gd name="connsiteX13-1699" fmla="*/ 39429 w 1305080"/>
                <a:gd name="connsiteY13-1700" fmla="*/ 1117635 h 1424419"/>
                <a:gd name="connsiteX14-1701" fmla="*/ 667 w 1305080"/>
                <a:gd name="connsiteY14-1702" fmla="*/ 999105 h 1424419"/>
                <a:gd name="connsiteX15-1703" fmla="*/ 0 w 1305080"/>
                <a:gd name="connsiteY15-1704" fmla="*/ 972364 h 1424419"/>
                <a:gd name="connsiteX16-1705" fmla="*/ 2496 w 1305080"/>
                <a:gd name="connsiteY16-1706" fmla="*/ 463106 h 1424419"/>
                <a:gd name="connsiteX17-1707" fmla="*/ 2458 w 1305080"/>
                <a:gd name="connsiteY17-1708" fmla="*/ 429563 h 1424419"/>
                <a:gd name="connsiteX18-1709" fmla="*/ 75248 w 1305080"/>
                <a:gd name="connsiteY18-1710" fmla="*/ 303202 h 1424419"/>
                <a:gd name="connsiteX19-1711" fmla="*/ 106293 w 1305080"/>
                <a:gd name="connsiteY19-1712" fmla="*/ 282597 h 1424419"/>
                <a:gd name="connsiteX20-1713" fmla="*/ 541533 w 1305080"/>
                <a:gd name="connsiteY20-1714" fmla="*/ 38110 h 1424419"/>
                <a:gd name="connsiteX21-1715" fmla="*/ 653528 w 1305080"/>
                <a:gd name="connsiteY21-1716" fmla="*/ 0 h 1424419"/>
                <a:gd name="connsiteX0-1717" fmla="*/ 653528 w 1305299"/>
                <a:gd name="connsiteY0-1718" fmla="*/ 0 h 1424419"/>
                <a:gd name="connsiteX1-1719" fmla="*/ 757287 w 1305299"/>
                <a:gd name="connsiteY1-1720" fmla="*/ 32444 h 1424419"/>
                <a:gd name="connsiteX2-1721" fmla="*/ 1206876 w 1305299"/>
                <a:gd name="connsiteY2-1722" fmla="*/ 284945 h 1424419"/>
                <a:gd name="connsiteX3-1723" fmla="*/ 1237706 w 1305299"/>
                <a:gd name="connsiteY3-1724" fmla="*/ 306775 h 1424419"/>
                <a:gd name="connsiteX4-1725" fmla="*/ 1301712 w 1305299"/>
                <a:gd name="connsiteY4-1726" fmla="*/ 442384 h 1424419"/>
                <a:gd name="connsiteX5-1727" fmla="*/ 1303099 w 1305299"/>
                <a:gd name="connsiteY5-1728" fmla="*/ 495558 h 1424419"/>
                <a:gd name="connsiteX6-1729" fmla="*/ 1301746 w 1305299"/>
                <a:gd name="connsiteY6-1730" fmla="*/ 953747 h 1424419"/>
                <a:gd name="connsiteX7-1731" fmla="*/ 1302599 w 1305299"/>
                <a:gd name="connsiteY7-1732" fmla="*/ 1003650 h 1424419"/>
                <a:gd name="connsiteX8-1733" fmla="*/ 1227376 w 1305299"/>
                <a:gd name="connsiteY8-1734" fmla="*/ 1152027 h 1424419"/>
                <a:gd name="connsiteX9-1735" fmla="*/ 1172881 w 1305299"/>
                <a:gd name="connsiteY9-1736" fmla="*/ 1179342 h 1424419"/>
                <a:gd name="connsiteX10-1737" fmla="*/ 792288 w 1305299"/>
                <a:gd name="connsiteY10-1738" fmla="*/ 1385653 h 1424419"/>
                <a:gd name="connsiteX11-1739" fmla="*/ 522686 w 1305299"/>
                <a:gd name="connsiteY11-1740" fmla="*/ 1384922 h 1424419"/>
                <a:gd name="connsiteX12-1741" fmla="*/ 94302 w 1305299"/>
                <a:gd name="connsiteY12-1742" fmla="*/ 1158755 h 1424419"/>
                <a:gd name="connsiteX13-1743" fmla="*/ 39429 w 1305299"/>
                <a:gd name="connsiteY13-1744" fmla="*/ 1117635 h 1424419"/>
                <a:gd name="connsiteX14-1745" fmla="*/ 667 w 1305299"/>
                <a:gd name="connsiteY14-1746" fmla="*/ 999105 h 1424419"/>
                <a:gd name="connsiteX15-1747" fmla="*/ 0 w 1305299"/>
                <a:gd name="connsiteY15-1748" fmla="*/ 972364 h 1424419"/>
                <a:gd name="connsiteX16-1749" fmla="*/ 2496 w 1305299"/>
                <a:gd name="connsiteY16-1750" fmla="*/ 463106 h 1424419"/>
                <a:gd name="connsiteX17-1751" fmla="*/ 2458 w 1305299"/>
                <a:gd name="connsiteY17-1752" fmla="*/ 429563 h 1424419"/>
                <a:gd name="connsiteX18-1753" fmla="*/ 75248 w 1305299"/>
                <a:gd name="connsiteY18-1754" fmla="*/ 303202 h 1424419"/>
                <a:gd name="connsiteX19-1755" fmla="*/ 106293 w 1305299"/>
                <a:gd name="connsiteY19-1756" fmla="*/ 282597 h 1424419"/>
                <a:gd name="connsiteX20-1757" fmla="*/ 541533 w 1305299"/>
                <a:gd name="connsiteY20-1758" fmla="*/ 38110 h 1424419"/>
                <a:gd name="connsiteX21-1759" fmla="*/ 653528 w 1305299"/>
                <a:gd name="connsiteY21-1760" fmla="*/ 0 h 1424419"/>
                <a:gd name="connsiteX0-1761" fmla="*/ 653528 w 1306646"/>
                <a:gd name="connsiteY0-1762" fmla="*/ 0 h 1424419"/>
                <a:gd name="connsiteX1-1763" fmla="*/ 757287 w 1306646"/>
                <a:gd name="connsiteY1-1764" fmla="*/ 32444 h 1424419"/>
                <a:gd name="connsiteX2-1765" fmla="*/ 1206876 w 1306646"/>
                <a:gd name="connsiteY2-1766" fmla="*/ 284945 h 1424419"/>
                <a:gd name="connsiteX3-1767" fmla="*/ 1237706 w 1306646"/>
                <a:gd name="connsiteY3-1768" fmla="*/ 306775 h 1424419"/>
                <a:gd name="connsiteX4-1769" fmla="*/ 1301712 w 1306646"/>
                <a:gd name="connsiteY4-1770" fmla="*/ 442384 h 1424419"/>
                <a:gd name="connsiteX5-1771" fmla="*/ 1303099 w 1306646"/>
                <a:gd name="connsiteY5-1772" fmla="*/ 495558 h 1424419"/>
                <a:gd name="connsiteX6-1773" fmla="*/ 1301746 w 1306646"/>
                <a:gd name="connsiteY6-1774" fmla="*/ 953747 h 1424419"/>
                <a:gd name="connsiteX7-1775" fmla="*/ 1302599 w 1306646"/>
                <a:gd name="connsiteY7-1776" fmla="*/ 1003650 h 1424419"/>
                <a:gd name="connsiteX8-1777" fmla="*/ 1227376 w 1306646"/>
                <a:gd name="connsiteY8-1778" fmla="*/ 1152027 h 1424419"/>
                <a:gd name="connsiteX9-1779" fmla="*/ 1172881 w 1306646"/>
                <a:gd name="connsiteY9-1780" fmla="*/ 1179342 h 1424419"/>
                <a:gd name="connsiteX10-1781" fmla="*/ 792288 w 1306646"/>
                <a:gd name="connsiteY10-1782" fmla="*/ 1385653 h 1424419"/>
                <a:gd name="connsiteX11-1783" fmla="*/ 522686 w 1306646"/>
                <a:gd name="connsiteY11-1784" fmla="*/ 1384922 h 1424419"/>
                <a:gd name="connsiteX12-1785" fmla="*/ 94302 w 1306646"/>
                <a:gd name="connsiteY12-1786" fmla="*/ 1158755 h 1424419"/>
                <a:gd name="connsiteX13-1787" fmla="*/ 39429 w 1306646"/>
                <a:gd name="connsiteY13-1788" fmla="*/ 1117635 h 1424419"/>
                <a:gd name="connsiteX14-1789" fmla="*/ 667 w 1306646"/>
                <a:gd name="connsiteY14-1790" fmla="*/ 999105 h 1424419"/>
                <a:gd name="connsiteX15-1791" fmla="*/ 0 w 1306646"/>
                <a:gd name="connsiteY15-1792" fmla="*/ 972364 h 1424419"/>
                <a:gd name="connsiteX16-1793" fmla="*/ 2496 w 1306646"/>
                <a:gd name="connsiteY16-1794" fmla="*/ 463106 h 1424419"/>
                <a:gd name="connsiteX17-1795" fmla="*/ 2458 w 1306646"/>
                <a:gd name="connsiteY17-1796" fmla="*/ 429563 h 1424419"/>
                <a:gd name="connsiteX18-1797" fmla="*/ 75248 w 1306646"/>
                <a:gd name="connsiteY18-1798" fmla="*/ 303202 h 1424419"/>
                <a:gd name="connsiteX19-1799" fmla="*/ 106293 w 1306646"/>
                <a:gd name="connsiteY19-1800" fmla="*/ 282597 h 1424419"/>
                <a:gd name="connsiteX20-1801" fmla="*/ 541533 w 1306646"/>
                <a:gd name="connsiteY20-1802" fmla="*/ 38110 h 1424419"/>
                <a:gd name="connsiteX21-1803" fmla="*/ 653528 w 1306646"/>
                <a:gd name="connsiteY21-1804" fmla="*/ 0 h 1424419"/>
                <a:gd name="connsiteX0-1805" fmla="*/ 653528 w 1305299"/>
                <a:gd name="connsiteY0-1806" fmla="*/ 0 h 1424419"/>
                <a:gd name="connsiteX1-1807" fmla="*/ 757287 w 1305299"/>
                <a:gd name="connsiteY1-1808" fmla="*/ 32444 h 1424419"/>
                <a:gd name="connsiteX2-1809" fmla="*/ 1206876 w 1305299"/>
                <a:gd name="connsiteY2-1810" fmla="*/ 284945 h 1424419"/>
                <a:gd name="connsiteX3-1811" fmla="*/ 1237706 w 1305299"/>
                <a:gd name="connsiteY3-1812" fmla="*/ 306775 h 1424419"/>
                <a:gd name="connsiteX4-1813" fmla="*/ 1301712 w 1305299"/>
                <a:gd name="connsiteY4-1814" fmla="*/ 442384 h 1424419"/>
                <a:gd name="connsiteX5-1815" fmla="*/ 1303099 w 1305299"/>
                <a:gd name="connsiteY5-1816" fmla="*/ 495558 h 1424419"/>
                <a:gd name="connsiteX6-1817" fmla="*/ 1301746 w 1305299"/>
                <a:gd name="connsiteY6-1818" fmla="*/ 953747 h 1424419"/>
                <a:gd name="connsiteX7-1819" fmla="*/ 1302599 w 1305299"/>
                <a:gd name="connsiteY7-1820" fmla="*/ 1003650 h 1424419"/>
                <a:gd name="connsiteX8-1821" fmla="*/ 1227376 w 1305299"/>
                <a:gd name="connsiteY8-1822" fmla="*/ 1152027 h 1424419"/>
                <a:gd name="connsiteX9-1823" fmla="*/ 1172881 w 1305299"/>
                <a:gd name="connsiteY9-1824" fmla="*/ 1179342 h 1424419"/>
                <a:gd name="connsiteX10-1825" fmla="*/ 792288 w 1305299"/>
                <a:gd name="connsiteY10-1826" fmla="*/ 1385653 h 1424419"/>
                <a:gd name="connsiteX11-1827" fmla="*/ 522686 w 1305299"/>
                <a:gd name="connsiteY11-1828" fmla="*/ 1384922 h 1424419"/>
                <a:gd name="connsiteX12-1829" fmla="*/ 94302 w 1305299"/>
                <a:gd name="connsiteY12-1830" fmla="*/ 1158755 h 1424419"/>
                <a:gd name="connsiteX13-1831" fmla="*/ 39429 w 1305299"/>
                <a:gd name="connsiteY13-1832" fmla="*/ 1117635 h 1424419"/>
                <a:gd name="connsiteX14-1833" fmla="*/ 667 w 1305299"/>
                <a:gd name="connsiteY14-1834" fmla="*/ 999105 h 1424419"/>
                <a:gd name="connsiteX15-1835" fmla="*/ 0 w 1305299"/>
                <a:gd name="connsiteY15-1836" fmla="*/ 972364 h 1424419"/>
                <a:gd name="connsiteX16-1837" fmla="*/ 2496 w 1305299"/>
                <a:gd name="connsiteY16-1838" fmla="*/ 463106 h 1424419"/>
                <a:gd name="connsiteX17-1839" fmla="*/ 2458 w 1305299"/>
                <a:gd name="connsiteY17-1840" fmla="*/ 429563 h 1424419"/>
                <a:gd name="connsiteX18-1841" fmla="*/ 75248 w 1305299"/>
                <a:gd name="connsiteY18-1842" fmla="*/ 303202 h 1424419"/>
                <a:gd name="connsiteX19-1843" fmla="*/ 106293 w 1305299"/>
                <a:gd name="connsiteY19-1844" fmla="*/ 282597 h 1424419"/>
                <a:gd name="connsiteX20-1845" fmla="*/ 541533 w 1305299"/>
                <a:gd name="connsiteY20-1846" fmla="*/ 38110 h 1424419"/>
                <a:gd name="connsiteX21-1847" fmla="*/ 653528 w 1305299"/>
                <a:gd name="connsiteY21-1848" fmla="*/ 0 h 1424419"/>
                <a:gd name="connsiteX0-1849" fmla="*/ 653528 w 1304127"/>
                <a:gd name="connsiteY0-1850" fmla="*/ 0 h 1424419"/>
                <a:gd name="connsiteX1-1851" fmla="*/ 757287 w 1304127"/>
                <a:gd name="connsiteY1-1852" fmla="*/ 32444 h 1424419"/>
                <a:gd name="connsiteX2-1853" fmla="*/ 1206876 w 1304127"/>
                <a:gd name="connsiteY2-1854" fmla="*/ 284945 h 1424419"/>
                <a:gd name="connsiteX3-1855" fmla="*/ 1237706 w 1304127"/>
                <a:gd name="connsiteY3-1856" fmla="*/ 306775 h 1424419"/>
                <a:gd name="connsiteX4-1857" fmla="*/ 1301712 w 1304127"/>
                <a:gd name="connsiteY4-1858" fmla="*/ 442384 h 1424419"/>
                <a:gd name="connsiteX5-1859" fmla="*/ 1303099 w 1304127"/>
                <a:gd name="connsiteY5-1860" fmla="*/ 495558 h 1424419"/>
                <a:gd name="connsiteX6-1861" fmla="*/ 1301746 w 1304127"/>
                <a:gd name="connsiteY6-1862" fmla="*/ 953747 h 1424419"/>
                <a:gd name="connsiteX7-1863" fmla="*/ 1302599 w 1304127"/>
                <a:gd name="connsiteY7-1864" fmla="*/ 1003650 h 1424419"/>
                <a:gd name="connsiteX8-1865" fmla="*/ 1227376 w 1304127"/>
                <a:gd name="connsiteY8-1866" fmla="*/ 1152027 h 1424419"/>
                <a:gd name="connsiteX9-1867" fmla="*/ 1172881 w 1304127"/>
                <a:gd name="connsiteY9-1868" fmla="*/ 1179342 h 1424419"/>
                <a:gd name="connsiteX10-1869" fmla="*/ 792288 w 1304127"/>
                <a:gd name="connsiteY10-1870" fmla="*/ 1385653 h 1424419"/>
                <a:gd name="connsiteX11-1871" fmla="*/ 522686 w 1304127"/>
                <a:gd name="connsiteY11-1872" fmla="*/ 1384922 h 1424419"/>
                <a:gd name="connsiteX12-1873" fmla="*/ 94302 w 1304127"/>
                <a:gd name="connsiteY12-1874" fmla="*/ 1158755 h 1424419"/>
                <a:gd name="connsiteX13-1875" fmla="*/ 39429 w 1304127"/>
                <a:gd name="connsiteY13-1876" fmla="*/ 1117635 h 1424419"/>
                <a:gd name="connsiteX14-1877" fmla="*/ 667 w 1304127"/>
                <a:gd name="connsiteY14-1878" fmla="*/ 999105 h 1424419"/>
                <a:gd name="connsiteX15-1879" fmla="*/ 0 w 1304127"/>
                <a:gd name="connsiteY15-1880" fmla="*/ 972364 h 1424419"/>
                <a:gd name="connsiteX16-1881" fmla="*/ 2496 w 1304127"/>
                <a:gd name="connsiteY16-1882" fmla="*/ 463106 h 1424419"/>
                <a:gd name="connsiteX17-1883" fmla="*/ 2458 w 1304127"/>
                <a:gd name="connsiteY17-1884" fmla="*/ 429563 h 1424419"/>
                <a:gd name="connsiteX18-1885" fmla="*/ 75248 w 1304127"/>
                <a:gd name="connsiteY18-1886" fmla="*/ 303202 h 1424419"/>
                <a:gd name="connsiteX19-1887" fmla="*/ 106293 w 1304127"/>
                <a:gd name="connsiteY19-1888" fmla="*/ 282597 h 1424419"/>
                <a:gd name="connsiteX20-1889" fmla="*/ 541533 w 1304127"/>
                <a:gd name="connsiteY20-1890" fmla="*/ 38110 h 1424419"/>
                <a:gd name="connsiteX21-1891" fmla="*/ 653528 w 1304127"/>
                <a:gd name="connsiteY21-1892" fmla="*/ 0 h 1424419"/>
                <a:gd name="connsiteX0-1893" fmla="*/ 653528 w 1306101"/>
                <a:gd name="connsiteY0-1894" fmla="*/ 0 h 1424419"/>
                <a:gd name="connsiteX1-1895" fmla="*/ 757287 w 1306101"/>
                <a:gd name="connsiteY1-1896" fmla="*/ 32444 h 1424419"/>
                <a:gd name="connsiteX2-1897" fmla="*/ 1206876 w 1306101"/>
                <a:gd name="connsiteY2-1898" fmla="*/ 284945 h 1424419"/>
                <a:gd name="connsiteX3-1899" fmla="*/ 1237706 w 1306101"/>
                <a:gd name="connsiteY3-1900" fmla="*/ 306775 h 1424419"/>
                <a:gd name="connsiteX4-1901" fmla="*/ 1305773 w 1306101"/>
                <a:gd name="connsiteY4-1902" fmla="*/ 442384 h 1424419"/>
                <a:gd name="connsiteX5-1903" fmla="*/ 1303099 w 1306101"/>
                <a:gd name="connsiteY5-1904" fmla="*/ 495558 h 1424419"/>
                <a:gd name="connsiteX6-1905" fmla="*/ 1301746 w 1306101"/>
                <a:gd name="connsiteY6-1906" fmla="*/ 953747 h 1424419"/>
                <a:gd name="connsiteX7-1907" fmla="*/ 1302599 w 1306101"/>
                <a:gd name="connsiteY7-1908" fmla="*/ 1003650 h 1424419"/>
                <a:gd name="connsiteX8-1909" fmla="*/ 1227376 w 1306101"/>
                <a:gd name="connsiteY8-1910" fmla="*/ 1152027 h 1424419"/>
                <a:gd name="connsiteX9-1911" fmla="*/ 1172881 w 1306101"/>
                <a:gd name="connsiteY9-1912" fmla="*/ 1179342 h 1424419"/>
                <a:gd name="connsiteX10-1913" fmla="*/ 792288 w 1306101"/>
                <a:gd name="connsiteY10-1914" fmla="*/ 1385653 h 1424419"/>
                <a:gd name="connsiteX11-1915" fmla="*/ 522686 w 1306101"/>
                <a:gd name="connsiteY11-1916" fmla="*/ 1384922 h 1424419"/>
                <a:gd name="connsiteX12-1917" fmla="*/ 94302 w 1306101"/>
                <a:gd name="connsiteY12-1918" fmla="*/ 1158755 h 1424419"/>
                <a:gd name="connsiteX13-1919" fmla="*/ 39429 w 1306101"/>
                <a:gd name="connsiteY13-1920" fmla="*/ 1117635 h 1424419"/>
                <a:gd name="connsiteX14-1921" fmla="*/ 667 w 1306101"/>
                <a:gd name="connsiteY14-1922" fmla="*/ 999105 h 1424419"/>
                <a:gd name="connsiteX15-1923" fmla="*/ 0 w 1306101"/>
                <a:gd name="connsiteY15-1924" fmla="*/ 972364 h 1424419"/>
                <a:gd name="connsiteX16-1925" fmla="*/ 2496 w 1306101"/>
                <a:gd name="connsiteY16-1926" fmla="*/ 463106 h 1424419"/>
                <a:gd name="connsiteX17-1927" fmla="*/ 2458 w 1306101"/>
                <a:gd name="connsiteY17-1928" fmla="*/ 429563 h 1424419"/>
                <a:gd name="connsiteX18-1929" fmla="*/ 75248 w 1306101"/>
                <a:gd name="connsiteY18-1930" fmla="*/ 303202 h 1424419"/>
                <a:gd name="connsiteX19-1931" fmla="*/ 106293 w 1306101"/>
                <a:gd name="connsiteY19-1932" fmla="*/ 282597 h 1424419"/>
                <a:gd name="connsiteX20-1933" fmla="*/ 541533 w 1306101"/>
                <a:gd name="connsiteY20-1934" fmla="*/ 38110 h 1424419"/>
                <a:gd name="connsiteX21-1935" fmla="*/ 653528 w 1306101"/>
                <a:gd name="connsiteY21-1936" fmla="*/ 0 h 1424419"/>
                <a:gd name="connsiteX0-1937" fmla="*/ 653528 w 1304819"/>
                <a:gd name="connsiteY0-1938" fmla="*/ 0 h 1424419"/>
                <a:gd name="connsiteX1-1939" fmla="*/ 757287 w 1304819"/>
                <a:gd name="connsiteY1-1940" fmla="*/ 32444 h 1424419"/>
                <a:gd name="connsiteX2-1941" fmla="*/ 1206876 w 1304819"/>
                <a:gd name="connsiteY2-1942" fmla="*/ 284945 h 1424419"/>
                <a:gd name="connsiteX3-1943" fmla="*/ 1237706 w 1304819"/>
                <a:gd name="connsiteY3-1944" fmla="*/ 306775 h 1424419"/>
                <a:gd name="connsiteX4-1945" fmla="*/ 1304420 w 1304819"/>
                <a:gd name="connsiteY4-1946" fmla="*/ 434263 h 1424419"/>
                <a:gd name="connsiteX5-1947" fmla="*/ 1303099 w 1304819"/>
                <a:gd name="connsiteY5-1948" fmla="*/ 495558 h 1424419"/>
                <a:gd name="connsiteX6-1949" fmla="*/ 1301746 w 1304819"/>
                <a:gd name="connsiteY6-1950" fmla="*/ 953747 h 1424419"/>
                <a:gd name="connsiteX7-1951" fmla="*/ 1302599 w 1304819"/>
                <a:gd name="connsiteY7-1952" fmla="*/ 1003650 h 1424419"/>
                <a:gd name="connsiteX8-1953" fmla="*/ 1227376 w 1304819"/>
                <a:gd name="connsiteY8-1954" fmla="*/ 1152027 h 1424419"/>
                <a:gd name="connsiteX9-1955" fmla="*/ 1172881 w 1304819"/>
                <a:gd name="connsiteY9-1956" fmla="*/ 1179342 h 1424419"/>
                <a:gd name="connsiteX10-1957" fmla="*/ 792288 w 1304819"/>
                <a:gd name="connsiteY10-1958" fmla="*/ 1385653 h 1424419"/>
                <a:gd name="connsiteX11-1959" fmla="*/ 522686 w 1304819"/>
                <a:gd name="connsiteY11-1960" fmla="*/ 1384922 h 1424419"/>
                <a:gd name="connsiteX12-1961" fmla="*/ 94302 w 1304819"/>
                <a:gd name="connsiteY12-1962" fmla="*/ 1158755 h 1424419"/>
                <a:gd name="connsiteX13-1963" fmla="*/ 39429 w 1304819"/>
                <a:gd name="connsiteY13-1964" fmla="*/ 1117635 h 1424419"/>
                <a:gd name="connsiteX14-1965" fmla="*/ 667 w 1304819"/>
                <a:gd name="connsiteY14-1966" fmla="*/ 999105 h 1424419"/>
                <a:gd name="connsiteX15-1967" fmla="*/ 0 w 1304819"/>
                <a:gd name="connsiteY15-1968" fmla="*/ 972364 h 1424419"/>
                <a:gd name="connsiteX16-1969" fmla="*/ 2496 w 1304819"/>
                <a:gd name="connsiteY16-1970" fmla="*/ 463106 h 1424419"/>
                <a:gd name="connsiteX17-1971" fmla="*/ 2458 w 1304819"/>
                <a:gd name="connsiteY17-1972" fmla="*/ 429563 h 1424419"/>
                <a:gd name="connsiteX18-1973" fmla="*/ 75248 w 1304819"/>
                <a:gd name="connsiteY18-1974" fmla="*/ 303202 h 1424419"/>
                <a:gd name="connsiteX19-1975" fmla="*/ 106293 w 1304819"/>
                <a:gd name="connsiteY19-1976" fmla="*/ 282597 h 1424419"/>
                <a:gd name="connsiteX20-1977" fmla="*/ 541533 w 1304819"/>
                <a:gd name="connsiteY20-1978" fmla="*/ 38110 h 1424419"/>
                <a:gd name="connsiteX21-1979" fmla="*/ 653528 w 1304819"/>
                <a:gd name="connsiteY21-1980" fmla="*/ 0 h 1424419"/>
                <a:gd name="connsiteX0-1981" fmla="*/ 653528 w 1306525"/>
                <a:gd name="connsiteY0-1982" fmla="*/ 0 h 1424419"/>
                <a:gd name="connsiteX1-1983" fmla="*/ 757287 w 1306525"/>
                <a:gd name="connsiteY1-1984" fmla="*/ 32444 h 1424419"/>
                <a:gd name="connsiteX2-1985" fmla="*/ 1206876 w 1306525"/>
                <a:gd name="connsiteY2-1986" fmla="*/ 284945 h 1424419"/>
                <a:gd name="connsiteX3-1987" fmla="*/ 1237706 w 1306525"/>
                <a:gd name="connsiteY3-1988" fmla="*/ 306775 h 1424419"/>
                <a:gd name="connsiteX4-1989" fmla="*/ 1304420 w 1306525"/>
                <a:gd name="connsiteY4-1990" fmla="*/ 434263 h 1424419"/>
                <a:gd name="connsiteX5-1991" fmla="*/ 1305806 w 1306525"/>
                <a:gd name="connsiteY5-1992" fmla="*/ 519922 h 1424419"/>
                <a:gd name="connsiteX6-1993" fmla="*/ 1301746 w 1306525"/>
                <a:gd name="connsiteY6-1994" fmla="*/ 953747 h 1424419"/>
                <a:gd name="connsiteX7-1995" fmla="*/ 1302599 w 1306525"/>
                <a:gd name="connsiteY7-1996" fmla="*/ 1003650 h 1424419"/>
                <a:gd name="connsiteX8-1997" fmla="*/ 1227376 w 1306525"/>
                <a:gd name="connsiteY8-1998" fmla="*/ 1152027 h 1424419"/>
                <a:gd name="connsiteX9-1999" fmla="*/ 1172881 w 1306525"/>
                <a:gd name="connsiteY9-2000" fmla="*/ 1179342 h 1424419"/>
                <a:gd name="connsiteX10-2001" fmla="*/ 792288 w 1306525"/>
                <a:gd name="connsiteY10-2002" fmla="*/ 1385653 h 1424419"/>
                <a:gd name="connsiteX11-2003" fmla="*/ 522686 w 1306525"/>
                <a:gd name="connsiteY11-2004" fmla="*/ 1384922 h 1424419"/>
                <a:gd name="connsiteX12-2005" fmla="*/ 94302 w 1306525"/>
                <a:gd name="connsiteY12-2006" fmla="*/ 1158755 h 1424419"/>
                <a:gd name="connsiteX13-2007" fmla="*/ 39429 w 1306525"/>
                <a:gd name="connsiteY13-2008" fmla="*/ 1117635 h 1424419"/>
                <a:gd name="connsiteX14-2009" fmla="*/ 667 w 1306525"/>
                <a:gd name="connsiteY14-2010" fmla="*/ 999105 h 1424419"/>
                <a:gd name="connsiteX15-2011" fmla="*/ 0 w 1306525"/>
                <a:gd name="connsiteY15-2012" fmla="*/ 972364 h 1424419"/>
                <a:gd name="connsiteX16-2013" fmla="*/ 2496 w 1306525"/>
                <a:gd name="connsiteY16-2014" fmla="*/ 463106 h 1424419"/>
                <a:gd name="connsiteX17-2015" fmla="*/ 2458 w 1306525"/>
                <a:gd name="connsiteY17-2016" fmla="*/ 429563 h 1424419"/>
                <a:gd name="connsiteX18-2017" fmla="*/ 75248 w 1306525"/>
                <a:gd name="connsiteY18-2018" fmla="*/ 303202 h 1424419"/>
                <a:gd name="connsiteX19-2019" fmla="*/ 106293 w 1306525"/>
                <a:gd name="connsiteY19-2020" fmla="*/ 282597 h 1424419"/>
                <a:gd name="connsiteX20-2021" fmla="*/ 541533 w 1306525"/>
                <a:gd name="connsiteY20-2022" fmla="*/ 38110 h 1424419"/>
                <a:gd name="connsiteX21-2023" fmla="*/ 653528 w 1306525"/>
                <a:gd name="connsiteY21-2024" fmla="*/ 0 h 1424419"/>
                <a:gd name="connsiteX0-2025" fmla="*/ 653528 w 1305814"/>
                <a:gd name="connsiteY0-2026" fmla="*/ 0 h 1424419"/>
                <a:gd name="connsiteX1-2027" fmla="*/ 757287 w 1305814"/>
                <a:gd name="connsiteY1-2028" fmla="*/ 32444 h 1424419"/>
                <a:gd name="connsiteX2-2029" fmla="*/ 1206876 w 1305814"/>
                <a:gd name="connsiteY2-2030" fmla="*/ 284945 h 1424419"/>
                <a:gd name="connsiteX3-2031" fmla="*/ 1237706 w 1305814"/>
                <a:gd name="connsiteY3-2032" fmla="*/ 306775 h 1424419"/>
                <a:gd name="connsiteX4-2033" fmla="*/ 1304420 w 1305814"/>
                <a:gd name="connsiteY4-2034" fmla="*/ 434263 h 1424419"/>
                <a:gd name="connsiteX5-2035" fmla="*/ 1305806 w 1305814"/>
                <a:gd name="connsiteY5-2036" fmla="*/ 519922 h 1424419"/>
                <a:gd name="connsiteX6-2037" fmla="*/ 1301746 w 1305814"/>
                <a:gd name="connsiteY6-2038" fmla="*/ 953747 h 1424419"/>
                <a:gd name="connsiteX7-2039" fmla="*/ 1302599 w 1305814"/>
                <a:gd name="connsiteY7-2040" fmla="*/ 1003650 h 1424419"/>
                <a:gd name="connsiteX8-2041" fmla="*/ 1227376 w 1305814"/>
                <a:gd name="connsiteY8-2042" fmla="*/ 1152027 h 1424419"/>
                <a:gd name="connsiteX9-2043" fmla="*/ 1172881 w 1305814"/>
                <a:gd name="connsiteY9-2044" fmla="*/ 1179342 h 1424419"/>
                <a:gd name="connsiteX10-2045" fmla="*/ 792288 w 1305814"/>
                <a:gd name="connsiteY10-2046" fmla="*/ 1385653 h 1424419"/>
                <a:gd name="connsiteX11-2047" fmla="*/ 522686 w 1305814"/>
                <a:gd name="connsiteY11-2048" fmla="*/ 1384922 h 1424419"/>
                <a:gd name="connsiteX12-2049" fmla="*/ 94302 w 1305814"/>
                <a:gd name="connsiteY12-2050" fmla="*/ 1158755 h 1424419"/>
                <a:gd name="connsiteX13-2051" fmla="*/ 39429 w 1305814"/>
                <a:gd name="connsiteY13-2052" fmla="*/ 1117635 h 1424419"/>
                <a:gd name="connsiteX14-2053" fmla="*/ 667 w 1305814"/>
                <a:gd name="connsiteY14-2054" fmla="*/ 999105 h 1424419"/>
                <a:gd name="connsiteX15-2055" fmla="*/ 0 w 1305814"/>
                <a:gd name="connsiteY15-2056" fmla="*/ 972364 h 1424419"/>
                <a:gd name="connsiteX16-2057" fmla="*/ 2496 w 1305814"/>
                <a:gd name="connsiteY16-2058" fmla="*/ 463106 h 1424419"/>
                <a:gd name="connsiteX17-2059" fmla="*/ 2458 w 1305814"/>
                <a:gd name="connsiteY17-2060" fmla="*/ 429563 h 1424419"/>
                <a:gd name="connsiteX18-2061" fmla="*/ 75248 w 1305814"/>
                <a:gd name="connsiteY18-2062" fmla="*/ 303202 h 1424419"/>
                <a:gd name="connsiteX19-2063" fmla="*/ 106293 w 1305814"/>
                <a:gd name="connsiteY19-2064" fmla="*/ 282597 h 1424419"/>
                <a:gd name="connsiteX20-2065" fmla="*/ 541533 w 1305814"/>
                <a:gd name="connsiteY20-2066" fmla="*/ 38110 h 1424419"/>
                <a:gd name="connsiteX21-2067" fmla="*/ 653528 w 1305814"/>
                <a:gd name="connsiteY21-2068" fmla="*/ 0 h 1424419"/>
                <a:gd name="connsiteX0-2069" fmla="*/ 653528 w 1305814"/>
                <a:gd name="connsiteY0-2070" fmla="*/ 0 h 1424419"/>
                <a:gd name="connsiteX1-2071" fmla="*/ 757287 w 1305814"/>
                <a:gd name="connsiteY1-2072" fmla="*/ 32444 h 1424419"/>
                <a:gd name="connsiteX2-2073" fmla="*/ 1206876 w 1305814"/>
                <a:gd name="connsiteY2-2074" fmla="*/ 284945 h 1424419"/>
                <a:gd name="connsiteX3-2075" fmla="*/ 1237706 w 1305814"/>
                <a:gd name="connsiteY3-2076" fmla="*/ 306775 h 1424419"/>
                <a:gd name="connsiteX4-2077" fmla="*/ 1304420 w 1305814"/>
                <a:gd name="connsiteY4-2078" fmla="*/ 434263 h 1424419"/>
                <a:gd name="connsiteX5-2079" fmla="*/ 1305806 w 1305814"/>
                <a:gd name="connsiteY5-2080" fmla="*/ 519922 h 1424419"/>
                <a:gd name="connsiteX6-2081" fmla="*/ 1301746 w 1305814"/>
                <a:gd name="connsiteY6-2082" fmla="*/ 953747 h 1424419"/>
                <a:gd name="connsiteX7-2083" fmla="*/ 1302599 w 1305814"/>
                <a:gd name="connsiteY7-2084" fmla="*/ 1003650 h 1424419"/>
                <a:gd name="connsiteX8-2085" fmla="*/ 1227376 w 1305814"/>
                <a:gd name="connsiteY8-2086" fmla="*/ 1152027 h 1424419"/>
                <a:gd name="connsiteX9-2087" fmla="*/ 1172881 w 1305814"/>
                <a:gd name="connsiteY9-2088" fmla="*/ 1179342 h 1424419"/>
                <a:gd name="connsiteX10-2089" fmla="*/ 792288 w 1305814"/>
                <a:gd name="connsiteY10-2090" fmla="*/ 1385653 h 1424419"/>
                <a:gd name="connsiteX11-2091" fmla="*/ 522686 w 1305814"/>
                <a:gd name="connsiteY11-2092" fmla="*/ 1384922 h 1424419"/>
                <a:gd name="connsiteX12-2093" fmla="*/ 94302 w 1305814"/>
                <a:gd name="connsiteY12-2094" fmla="*/ 1158755 h 1424419"/>
                <a:gd name="connsiteX13-2095" fmla="*/ 39429 w 1305814"/>
                <a:gd name="connsiteY13-2096" fmla="*/ 1117635 h 1424419"/>
                <a:gd name="connsiteX14-2097" fmla="*/ 667 w 1305814"/>
                <a:gd name="connsiteY14-2098" fmla="*/ 999105 h 1424419"/>
                <a:gd name="connsiteX15-2099" fmla="*/ 0 w 1305814"/>
                <a:gd name="connsiteY15-2100" fmla="*/ 972364 h 1424419"/>
                <a:gd name="connsiteX16-2101" fmla="*/ 2496 w 1305814"/>
                <a:gd name="connsiteY16-2102" fmla="*/ 463106 h 1424419"/>
                <a:gd name="connsiteX17-2103" fmla="*/ 2458 w 1305814"/>
                <a:gd name="connsiteY17-2104" fmla="*/ 429563 h 1424419"/>
                <a:gd name="connsiteX18-2105" fmla="*/ 75248 w 1305814"/>
                <a:gd name="connsiteY18-2106" fmla="*/ 303202 h 1424419"/>
                <a:gd name="connsiteX19-2107" fmla="*/ 106293 w 1305814"/>
                <a:gd name="connsiteY19-2108" fmla="*/ 282597 h 1424419"/>
                <a:gd name="connsiteX20-2109" fmla="*/ 541533 w 1305814"/>
                <a:gd name="connsiteY20-2110" fmla="*/ 38110 h 1424419"/>
                <a:gd name="connsiteX21-2111" fmla="*/ 653528 w 1305814"/>
                <a:gd name="connsiteY21-2112" fmla="*/ 0 h 1424419"/>
                <a:gd name="connsiteX0-2113" fmla="*/ 653528 w 1305814"/>
                <a:gd name="connsiteY0-2114" fmla="*/ 0 h 1424419"/>
                <a:gd name="connsiteX1-2115" fmla="*/ 757287 w 1305814"/>
                <a:gd name="connsiteY1-2116" fmla="*/ 32444 h 1424419"/>
                <a:gd name="connsiteX2-2117" fmla="*/ 1206876 w 1305814"/>
                <a:gd name="connsiteY2-2118" fmla="*/ 284945 h 1424419"/>
                <a:gd name="connsiteX3-2119" fmla="*/ 1237706 w 1305814"/>
                <a:gd name="connsiteY3-2120" fmla="*/ 306775 h 1424419"/>
                <a:gd name="connsiteX4-2121" fmla="*/ 1304420 w 1305814"/>
                <a:gd name="connsiteY4-2122" fmla="*/ 434263 h 1424419"/>
                <a:gd name="connsiteX5-2123" fmla="*/ 1305806 w 1305814"/>
                <a:gd name="connsiteY5-2124" fmla="*/ 519922 h 1424419"/>
                <a:gd name="connsiteX6-2125" fmla="*/ 1301746 w 1305814"/>
                <a:gd name="connsiteY6-2126" fmla="*/ 953747 h 1424419"/>
                <a:gd name="connsiteX7-2127" fmla="*/ 1302599 w 1305814"/>
                <a:gd name="connsiteY7-2128" fmla="*/ 1003650 h 1424419"/>
                <a:gd name="connsiteX8-2129" fmla="*/ 1227376 w 1305814"/>
                <a:gd name="connsiteY8-2130" fmla="*/ 1152027 h 1424419"/>
                <a:gd name="connsiteX9-2131" fmla="*/ 1174235 w 1305814"/>
                <a:gd name="connsiteY9-2132" fmla="*/ 1184756 h 1424419"/>
                <a:gd name="connsiteX10-2133" fmla="*/ 792288 w 1305814"/>
                <a:gd name="connsiteY10-2134" fmla="*/ 1385653 h 1424419"/>
                <a:gd name="connsiteX11-2135" fmla="*/ 522686 w 1305814"/>
                <a:gd name="connsiteY11-2136" fmla="*/ 1384922 h 1424419"/>
                <a:gd name="connsiteX12-2137" fmla="*/ 94302 w 1305814"/>
                <a:gd name="connsiteY12-2138" fmla="*/ 1158755 h 1424419"/>
                <a:gd name="connsiteX13-2139" fmla="*/ 39429 w 1305814"/>
                <a:gd name="connsiteY13-2140" fmla="*/ 1117635 h 1424419"/>
                <a:gd name="connsiteX14-2141" fmla="*/ 667 w 1305814"/>
                <a:gd name="connsiteY14-2142" fmla="*/ 999105 h 1424419"/>
                <a:gd name="connsiteX15-2143" fmla="*/ 0 w 1305814"/>
                <a:gd name="connsiteY15-2144" fmla="*/ 972364 h 1424419"/>
                <a:gd name="connsiteX16-2145" fmla="*/ 2496 w 1305814"/>
                <a:gd name="connsiteY16-2146" fmla="*/ 463106 h 1424419"/>
                <a:gd name="connsiteX17-2147" fmla="*/ 2458 w 1305814"/>
                <a:gd name="connsiteY17-2148" fmla="*/ 429563 h 1424419"/>
                <a:gd name="connsiteX18-2149" fmla="*/ 75248 w 1305814"/>
                <a:gd name="connsiteY18-2150" fmla="*/ 303202 h 1424419"/>
                <a:gd name="connsiteX19-2151" fmla="*/ 106293 w 1305814"/>
                <a:gd name="connsiteY19-2152" fmla="*/ 282597 h 1424419"/>
                <a:gd name="connsiteX20-2153" fmla="*/ 541533 w 1305814"/>
                <a:gd name="connsiteY20-2154" fmla="*/ 38110 h 1424419"/>
                <a:gd name="connsiteX21-2155" fmla="*/ 653528 w 1305814"/>
                <a:gd name="connsiteY21-2156" fmla="*/ 0 h 1424419"/>
                <a:gd name="connsiteX0-2157" fmla="*/ 653528 w 1305814"/>
                <a:gd name="connsiteY0-2158" fmla="*/ 0 h 1424419"/>
                <a:gd name="connsiteX1-2159" fmla="*/ 757287 w 1305814"/>
                <a:gd name="connsiteY1-2160" fmla="*/ 32444 h 1424419"/>
                <a:gd name="connsiteX2-2161" fmla="*/ 1206876 w 1305814"/>
                <a:gd name="connsiteY2-2162" fmla="*/ 284945 h 1424419"/>
                <a:gd name="connsiteX3-2163" fmla="*/ 1237706 w 1305814"/>
                <a:gd name="connsiteY3-2164" fmla="*/ 306775 h 1424419"/>
                <a:gd name="connsiteX4-2165" fmla="*/ 1304420 w 1305814"/>
                <a:gd name="connsiteY4-2166" fmla="*/ 434263 h 1424419"/>
                <a:gd name="connsiteX5-2167" fmla="*/ 1305806 w 1305814"/>
                <a:gd name="connsiteY5-2168" fmla="*/ 519922 h 1424419"/>
                <a:gd name="connsiteX6-2169" fmla="*/ 1301746 w 1305814"/>
                <a:gd name="connsiteY6-2170" fmla="*/ 953747 h 1424419"/>
                <a:gd name="connsiteX7-2171" fmla="*/ 1302599 w 1305814"/>
                <a:gd name="connsiteY7-2172" fmla="*/ 1003650 h 1424419"/>
                <a:gd name="connsiteX8-2173" fmla="*/ 1227376 w 1305814"/>
                <a:gd name="connsiteY8-2174" fmla="*/ 1152027 h 1424419"/>
                <a:gd name="connsiteX9-2175" fmla="*/ 1174235 w 1305814"/>
                <a:gd name="connsiteY9-2176" fmla="*/ 1184756 h 1424419"/>
                <a:gd name="connsiteX10-2177" fmla="*/ 792288 w 1305814"/>
                <a:gd name="connsiteY10-2178" fmla="*/ 1385653 h 1424419"/>
                <a:gd name="connsiteX11-2179" fmla="*/ 522686 w 1305814"/>
                <a:gd name="connsiteY11-2180" fmla="*/ 1384922 h 1424419"/>
                <a:gd name="connsiteX12-2181" fmla="*/ 94302 w 1305814"/>
                <a:gd name="connsiteY12-2182" fmla="*/ 1158755 h 1424419"/>
                <a:gd name="connsiteX13-2183" fmla="*/ 39429 w 1305814"/>
                <a:gd name="connsiteY13-2184" fmla="*/ 1117635 h 1424419"/>
                <a:gd name="connsiteX14-2185" fmla="*/ 667 w 1305814"/>
                <a:gd name="connsiteY14-2186" fmla="*/ 999105 h 1424419"/>
                <a:gd name="connsiteX15-2187" fmla="*/ 0 w 1305814"/>
                <a:gd name="connsiteY15-2188" fmla="*/ 972364 h 1424419"/>
                <a:gd name="connsiteX16-2189" fmla="*/ 2496 w 1305814"/>
                <a:gd name="connsiteY16-2190" fmla="*/ 463106 h 1424419"/>
                <a:gd name="connsiteX17-2191" fmla="*/ 2458 w 1305814"/>
                <a:gd name="connsiteY17-2192" fmla="*/ 429563 h 1424419"/>
                <a:gd name="connsiteX18-2193" fmla="*/ 75248 w 1305814"/>
                <a:gd name="connsiteY18-2194" fmla="*/ 303202 h 1424419"/>
                <a:gd name="connsiteX19-2195" fmla="*/ 106293 w 1305814"/>
                <a:gd name="connsiteY19-2196" fmla="*/ 282597 h 1424419"/>
                <a:gd name="connsiteX20-2197" fmla="*/ 541533 w 1305814"/>
                <a:gd name="connsiteY20-2198" fmla="*/ 38110 h 1424419"/>
                <a:gd name="connsiteX21-2199" fmla="*/ 653528 w 1305814"/>
                <a:gd name="connsiteY21-2200" fmla="*/ 0 h 1424419"/>
                <a:gd name="connsiteX0-2201" fmla="*/ 653528 w 1305814"/>
                <a:gd name="connsiteY0-2202" fmla="*/ 0 h 1427408"/>
                <a:gd name="connsiteX1-2203" fmla="*/ 757287 w 1305814"/>
                <a:gd name="connsiteY1-2204" fmla="*/ 32444 h 1427408"/>
                <a:gd name="connsiteX2-2205" fmla="*/ 1206876 w 1305814"/>
                <a:gd name="connsiteY2-2206" fmla="*/ 284945 h 1427408"/>
                <a:gd name="connsiteX3-2207" fmla="*/ 1237706 w 1305814"/>
                <a:gd name="connsiteY3-2208" fmla="*/ 306775 h 1427408"/>
                <a:gd name="connsiteX4-2209" fmla="*/ 1304420 w 1305814"/>
                <a:gd name="connsiteY4-2210" fmla="*/ 434263 h 1427408"/>
                <a:gd name="connsiteX5-2211" fmla="*/ 1305806 w 1305814"/>
                <a:gd name="connsiteY5-2212" fmla="*/ 519922 h 1427408"/>
                <a:gd name="connsiteX6-2213" fmla="*/ 1301746 w 1305814"/>
                <a:gd name="connsiteY6-2214" fmla="*/ 953747 h 1427408"/>
                <a:gd name="connsiteX7-2215" fmla="*/ 1302599 w 1305814"/>
                <a:gd name="connsiteY7-2216" fmla="*/ 1003650 h 1427408"/>
                <a:gd name="connsiteX8-2217" fmla="*/ 1227376 w 1305814"/>
                <a:gd name="connsiteY8-2218" fmla="*/ 1152027 h 1427408"/>
                <a:gd name="connsiteX9-2219" fmla="*/ 1174235 w 1305814"/>
                <a:gd name="connsiteY9-2220" fmla="*/ 1184756 h 1427408"/>
                <a:gd name="connsiteX10-2221" fmla="*/ 792288 w 1305814"/>
                <a:gd name="connsiteY10-2222" fmla="*/ 1385653 h 1427408"/>
                <a:gd name="connsiteX11-2223" fmla="*/ 517719 w 1305814"/>
                <a:gd name="connsiteY11-2224" fmla="*/ 1389889 h 1427408"/>
                <a:gd name="connsiteX12-2225" fmla="*/ 94302 w 1305814"/>
                <a:gd name="connsiteY12-2226" fmla="*/ 1158755 h 1427408"/>
                <a:gd name="connsiteX13-2227" fmla="*/ 39429 w 1305814"/>
                <a:gd name="connsiteY13-2228" fmla="*/ 1117635 h 1427408"/>
                <a:gd name="connsiteX14-2229" fmla="*/ 667 w 1305814"/>
                <a:gd name="connsiteY14-2230" fmla="*/ 999105 h 1427408"/>
                <a:gd name="connsiteX15-2231" fmla="*/ 0 w 1305814"/>
                <a:gd name="connsiteY15-2232" fmla="*/ 972364 h 1427408"/>
                <a:gd name="connsiteX16-2233" fmla="*/ 2496 w 1305814"/>
                <a:gd name="connsiteY16-2234" fmla="*/ 463106 h 1427408"/>
                <a:gd name="connsiteX17-2235" fmla="*/ 2458 w 1305814"/>
                <a:gd name="connsiteY17-2236" fmla="*/ 429563 h 1427408"/>
                <a:gd name="connsiteX18-2237" fmla="*/ 75248 w 1305814"/>
                <a:gd name="connsiteY18-2238" fmla="*/ 303202 h 1427408"/>
                <a:gd name="connsiteX19-2239" fmla="*/ 106293 w 1305814"/>
                <a:gd name="connsiteY19-2240" fmla="*/ 282597 h 1427408"/>
                <a:gd name="connsiteX20-2241" fmla="*/ 541533 w 1305814"/>
                <a:gd name="connsiteY20-2242" fmla="*/ 38110 h 1427408"/>
                <a:gd name="connsiteX21-2243" fmla="*/ 653528 w 1305814"/>
                <a:gd name="connsiteY21-2244" fmla="*/ 0 h 1427408"/>
                <a:gd name="connsiteX0-2245" fmla="*/ 653528 w 1305814"/>
                <a:gd name="connsiteY0-2246" fmla="*/ 0 h 1427408"/>
                <a:gd name="connsiteX1-2247" fmla="*/ 757287 w 1305814"/>
                <a:gd name="connsiteY1-2248" fmla="*/ 32444 h 1427408"/>
                <a:gd name="connsiteX2-2249" fmla="*/ 1206876 w 1305814"/>
                <a:gd name="connsiteY2-2250" fmla="*/ 284945 h 1427408"/>
                <a:gd name="connsiteX3-2251" fmla="*/ 1237706 w 1305814"/>
                <a:gd name="connsiteY3-2252" fmla="*/ 306775 h 1427408"/>
                <a:gd name="connsiteX4-2253" fmla="*/ 1304420 w 1305814"/>
                <a:gd name="connsiteY4-2254" fmla="*/ 434263 h 1427408"/>
                <a:gd name="connsiteX5-2255" fmla="*/ 1305806 w 1305814"/>
                <a:gd name="connsiteY5-2256" fmla="*/ 519922 h 1427408"/>
                <a:gd name="connsiteX6-2257" fmla="*/ 1301746 w 1305814"/>
                <a:gd name="connsiteY6-2258" fmla="*/ 953747 h 1427408"/>
                <a:gd name="connsiteX7-2259" fmla="*/ 1302599 w 1305814"/>
                <a:gd name="connsiteY7-2260" fmla="*/ 1003650 h 1427408"/>
                <a:gd name="connsiteX8-2261" fmla="*/ 1227376 w 1305814"/>
                <a:gd name="connsiteY8-2262" fmla="*/ 1152027 h 1427408"/>
                <a:gd name="connsiteX9-2263" fmla="*/ 1174235 w 1305814"/>
                <a:gd name="connsiteY9-2264" fmla="*/ 1184756 h 1427408"/>
                <a:gd name="connsiteX10-2265" fmla="*/ 792288 w 1305814"/>
                <a:gd name="connsiteY10-2266" fmla="*/ 1385653 h 1427408"/>
                <a:gd name="connsiteX11-2267" fmla="*/ 517719 w 1305814"/>
                <a:gd name="connsiteY11-2268" fmla="*/ 1389889 h 1427408"/>
                <a:gd name="connsiteX12-2269" fmla="*/ 94302 w 1305814"/>
                <a:gd name="connsiteY12-2270" fmla="*/ 1158755 h 1427408"/>
                <a:gd name="connsiteX13-2271" fmla="*/ 39429 w 1305814"/>
                <a:gd name="connsiteY13-2272" fmla="*/ 1117635 h 1427408"/>
                <a:gd name="connsiteX14-2273" fmla="*/ 667 w 1305814"/>
                <a:gd name="connsiteY14-2274" fmla="*/ 999105 h 1427408"/>
                <a:gd name="connsiteX15-2275" fmla="*/ 0 w 1305814"/>
                <a:gd name="connsiteY15-2276" fmla="*/ 972364 h 1427408"/>
                <a:gd name="connsiteX16-2277" fmla="*/ 2496 w 1305814"/>
                <a:gd name="connsiteY16-2278" fmla="*/ 463106 h 1427408"/>
                <a:gd name="connsiteX17-2279" fmla="*/ 2458 w 1305814"/>
                <a:gd name="connsiteY17-2280" fmla="*/ 429563 h 1427408"/>
                <a:gd name="connsiteX18-2281" fmla="*/ 75248 w 1305814"/>
                <a:gd name="connsiteY18-2282" fmla="*/ 303202 h 1427408"/>
                <a:gd name="connsiteX19-2283" fmla="*/ 106293 w 1305814"/>
                <a:gd name="connsiteY19-2284" fmla="*/ 282597 h 1427408"/>
                <a:gd name="connsiteX20-2285" fmla="*/ 541533 w 1305814"/>
                <a:gd name="connsiteY20-2286" fmla="*/ 38110 h 1427408"/>
                <a:gd name="connsiteX21-2287" fmla="*/ 653528 w 1305814"/>
                <a:gd name="connsiteY21-2288" fmla="*/ 0 h 1427408"/>
                <a:gd name="connsiteX0-2289" fmla="*/ 653528 w 1305814"/>
                <a:gd name="connsiteY0-2290" fmla="*/ 0 h 1421591"/>
                <a:gd name="connsiteX1-2291" fmla="*/ 757287 w 1305814"/>
                <a:gd name="connsiteY1-2292" fmla="*/ 32444 h 1421591"/>
                <a:gd name="connsiteX2-2293" fmla="*/ 1206876 w 1305814"/>
                <a:gd name="connsiteY2-2294" fmla="*/ 284945 h 1421591"/>
                <a:gd name="connsiteX3-2295" fmla="*/ 1237706 w 1305814"/>
                <a:gd name="connsiteY3-2296" fmla="*/ 306775 h 1421591"/>
                <a:gd name="connsiteX4-2297" fmla="*/ 1304420 w 1305814"/>
                <a:gd name="connsiteY4-2298" fmla="*/ 434263 h 1421591"/>
                <a:gd name="connsiteX5-2299" fmla="*/ 1305806 w 1305814"/>
                <a:gd name="connsiteY5-2300" fmla="*/ 519922 h 1421591"/>
                <a:gd name="connsiteX6-2301" fmla="*/ 1301746 w 1305814"/>
                <a:gd name="connsiteY6-2302" fmla="*/ 953747 h 1421591"/>
                <a:gd name="connsiteX7-2303" fmla="*/ 1302599 w 1305814"/>
                <a:gd name="connsiteY7-2304" fmla="*/ 1003650 h 1421591"/>
                <a:gd name="connsiteX8-2305" fmla="*/ 1227376 w 1305814"/>
                <a:gd name="connsiteY8-2306" fmla="*/ 1152027 h 1421591"/>
                <a:gd name="connsiteX9-2307" fmla="*/ 1174235 w 1305814"/>
                <a:gd name="connsiteY9-2308" fmla="*/ 1184756 h 1421591"/>
                <a:gd name="connsiteX10-2309" fmla="*/ 792288 w 1305814"/>
                <a:gd name="connsiteY10-2310" fmla="*/ 1385653 h 1421591"/>
                <a:gd name="connsiteX11-2311" fmla="*/ 502818 w 1305814"/>
                <a:gd name="connsiteY11-2312" fmla="*/ 1379955 h 1421591"/>
                <a:gd name="connsiteX12-2313" fmla="*/ 94302 w 1305814"/>
                <a:gd name="connsiteY12-2314" fmla="*/ 1158755 h 1421591"/>
                <a:gd name="connsiteX13-2315" fmla="*/ 39429 w 1305814"/>
                <a:gd name="connsiteY13-2316" fmla="*/ 1117635 h 1421591"/>
                <a:gd name="connsiteX14-2317" fmla="*/ 667 w 1305814"/>
                <a:gd name="connsiteY14-2318" fmla="*/ 999105 h 1421591"/>
                <a:gd name="connsiteX15-2319" fmla="*/ 0 w 1305814"/>
                <a:gd name="connsiteY15-2320" fmla="*/ 972364 h 1421591"/>
                <a:gd name="connsiteX16-2321" fmla="*/ 2496 w 1305814"/>
                <a:gd name="connsiteY16-2322" fmla="*/ 463106 h 1421591"/>
                <a:gd name="connsiteX17-2323" fmla="*/ 2458 w 1305814"/>
                <a:gd name="connsiteY17-2324" fmla="*/ 429563 h 1421591"/>
                <a:gd name="connsiteX18-2325" fmla="*/ 75248 w 1305814"/>
                <a:gd name="connsiteY18-2326" fmla="*/ 303202 h 1421591"/>
                <a:gd name="connsiteX19-2327" fmla="*/ 106293 w 1305814"/>
                <a:gd name="connsiteY19-2328" fmla="*/ 282597 h 1421591"/>
                <a:gd name="connsiteX20-2329" fmla="*/ 541533 w 1305814"/>
                <a:gd name="connsiteY20-2330" fmla="*/ 38110 h 1421591"/>
                <a:gd name="connsiteX21-2331" fmla="*/ 653528 w 1305814"/>
                <a:gd name="connsiteY21-2332" fmla="*/ 0 h 1421591"/>
                <a:gd name="connsiteX0-2333" fmla="*/ 653528 w 1305814"/>
                <a:gd name="connsiteY0-2334" fmla="*/ 0 h 1423589"/>
                <a:gd name="connsiteX1-2335" fmla="*/ 757287 w 1305814"/>
                <a:gd name="connsiteY1-2336" fmla="*/ 32444 h 1423589"/>
                <a:gd name="connsiteX2-2337" fmla="*/ 1206876 w 1305814"/>
                <a:gd name="connsiteY2-2338" fmla="*/ 284945 h 1423589"/>
                <a:gd name="connsiteX3-2339" fmla="*/ 1237706 w 1305814"/>
                <a:gd name="connsiteY3-2340" fmla="*/ 306775 h 1423589"/>
                <a:gd name="connsiteX4-2341" fmla="*/ 1304420 w 1305814"/>
                <a:gd name="connsiteY4-2342" fmla="*/ 434263 h 1423589"/>
                <a:gd name="connsiteX5-2343" fmla="*/ 1305806 w 1305814"/>
                <a:gd name="connsiteY5-2344" fmla="*/ 519922 h 1423589"/>
                <a:gd name="connsiteX6-2345" fmla="*/ 1301746 w 1305814"/>
                <a:gd name="connsiteY6-2346" fmla="*/ 953747 h 1423589"/>
                <a:gd name="connsiteX7-2347" fmla="*/ 1302599 w 1305814"/>
                <a:gd name="connsiteY7-2348" fmla="*/ 1003650 h 1423589"/>
                <a:gd name="connsiteX8-2349" fmla="*/ 1227376 w 1305814"/>
                <a:gd name="connsiteY8-2350" fmla="*/ 1152027 h 1423589"/>
                <a:gd name="connsiteX9-2351" fmla="*/ 1174235 w 1305814"/>
                <a:gd name="connsiteY9-2352" fmla="*/ 1184756 h 1423589"/>
                <a:gd name="connsiteX10-2353" fmla="*/ 792288 w 1305814"/>
                <a:gd name="connsiteY10-2354" fmla="*/ 1385653 h 1423589"/>
                <a:gd name="connsiteX11-2355" fmla="*/ 502818 w 1305814"/>
                <a:gd name="connsiteY11-2356" fmla="*/ 1379955 h 1423589"/>
                <a:gd name="connsiteX12-2357" fmla="*/ 94302 w 1305814"/>
                <a:gd name="connsiteY12-2358" fmla="*/ 1158755 h 1423589"/>
                <a:gd name="connsiteX13-2359" fmla="*/ 39429 w 1305814"/>
                <a:gd name="connsiteY13-2360" fmla="*/ 1117635 h 1423589"/>
                <a:gd name="connsiteX14-2361" fmla="*/ 667 w 1305814"/>
                <a:gd name="connsiteY14-2362" fmla="*/ 999105 h 1423589"/>
                <a:gd name="connsiteX15-2363" fmla="*/ 0 w 1305814"/>
                <a:gd name="connsiteY15-2364" fmla="*/ 972364 h 1423589"/>
                <a:gd name="connsiteX16-2365" fmla="*/ 2496 w 1305814"/>
                <a:gd name="connsiteY16-2366" fmla="*/ 463106 h 1423589"/>
                <a:gd name="connsiteX17-2367" fmla="*/ 2458 w 1305814"/>
                <a:gd name="connsiteY17-2368" fmla="*/ 429563 h 1423589"/>
                <a:gd name="connsiteX18-2369" fmla="*/ 75248 w 1305814"/>
                <a:gd name="connsiteY18-2370" fmla="*/ 303202 h 1423589"/>
                <a:gd name="connsiteX19-2371" fmla="*/ 106293 w 1305814"/>
                <a:gd name="connsiteY19-2372" fmla="*/ 282597 h 1423589"/>
                <a:gd name="connsiteX20-2373" fmla="*/ 541533 w 1305814"/>
                <a:gd name="connsiteY20-2374" fmla="*/ 38110 h 1423589"/>
                <a:gd name="connsiteX21-2375" fmla="*/ 653528 w 1305814"/>
                <a:gd name="connsiteY21-2376" fmla="*/ 0 h 142358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Lst>
              <a:rect l="l" t="t" r="r" b="b"/>
              <a:pathLst>
                <a:path w="1305814" h="1423589">
                  <a:moveTo>
                    <a:pt x="653528" y="0"/>
                  </a:moveTo>
                  <a:cubicBezTo>
                    <a:pt x="684553" y="-1"/>
                    <a:pt x="736057" y="24011"/>
                    <a:pt x="757287" y="32444"/>
                  </a:cubicBezTo>
                  <a:lnTo>
                    <a:pt x="1206876" y="284945"/>
                  </a:lnTo>
                  <a:cubicBezTo>
                    <a:pt x="1213399" y="291230"/>
                    <a:pt x="1233090" y="301119"/>
                    <a:pt x="1237706" y="306775"/>
                  </a:cubicBezTo>
                  <a:cubicBezTo>
                    <a:pt x="1285405" y="341141"/>
                    <a:pt x="1301367" y="360355"/>
                    <a:pt x="1304420" y="434263"/>
                  </a:cubicBezTo>
                  <a:cubicBezTo>
                    <a:pt x="1306256" y="435452"/>
                    <a:pt x="1303756" y="518852"/>
                    <a:pt x="1305806" y="519922"/>
                  </a:cubicBezTo>
                  <a:cubicBezTo>
                    <a:pt x="1306028" y="563787"/>
                    <a:pt x="1301771" y="907207"/>
                    <a:pt x="1301746" y="953747"/>
                  </a:cubicBezTo>
                  <a:cubicBezTo>
                    <a:pt x="1301579" y="970833"/>
                    <a:pt x="1302766" y="986564"/>
                    <a:pt x="1302599" y="1003650"/>
                  </a:cubicBezTo>
                  <a:cubicBezTo>
                    <a:pt x="1298075" y="1097264"/>
                    <a:pt x="1299308" y="1117497"/>
                    <a:pt x="1227376" y="1152027"/>
                  </a:cubicBezTo>
                  <a:cubicBezTo>
                    <a:pt x="1229069" y="1151612"/>
                    <a:pt x="1262992" y="1133636"/>
                    <a:pt x="1174235" y="1184756"/>
                  </a:cubicBezTo>
                  <a:cubicBezTo>
                    <a:pt x="1102911" y="1225835"/>
                    <a:pt x="986013" y="1283805"/>
                    <a:pt x="792288" y="1385653"/>
                  </a:cubicBezTo>
                  <a:cubicBezTo>
                    <a:pt x="702978" y="1424034"/>
                    <a:pt x="634560" y="1449454"/>
                    <a:pt x="502818" y="1379955"/>
                  </a:cubicBezTo>
                  <a:cubicBezTo>
                    <a:pt x="358670" y="1301859"/>
                    <a:pt x="241278" y="1242506"/>
                    <a:pt x="94302" y="1158755"/>
                  </a:cubicBezTo>
                  <a:cubicBezTo>
                    <a:pt x="64301" y="1138833"/>
                    <a:pt x="61069" y="1137739"/>
                    <a:pt x="39429" y="1117635"/>
                  </a:cubicBezTo>
                  <a:cubicBezTo>
                    <a:pt x="9399" y="1091481"/>
                    <a:pt x="81" y="1056313"/>
                    <a:pt x="667" y="999105"/>
                  </a:cubicBezTo>
                  <a:cubicBezTo>
                    <a:pt x="445" y="990191"/>
                    <a:pt x="222" y="981278"/>
                    <a:pt x="0" y="972364"/>
                  </a:cubicBezTo>
                  <a:lnTo>
                    <a:pt x="2496" y="463106"/>
                  </a:lnTo>
                  <a:cubicBezTo>
                    <a:pt x="2483" y="451925"/>
                    <a:pt x="2471" y="440744"/>
                    <a:pt x="2458" y="429563"/>
                  </a:cubicBezTo>
                  <a:cubicBezTo>
                    <a:pt x="2770" y="365277"/>
                    <a:pt x="14732" y="348090"/>
                    <a:pt x="75248" y="303202"/>
                  </a:cubicBezTo>
                  <a:lnTo>
                    <a:pt x="106293" y="282597"/>
                  </a:lnTo>
                  <a:lnTo>
                    <a:pt x="541533" y="38110"/>
                  </a:lnTo>
                  <a:cubicBezTo>
                    <a:pt x="582751" y="12487"/>
                    <a:pt x="613897" y="0"/>
                    <a:pt x="653528" y="0"/>
                  </a:cubicBezTo>
                  <a:close/>
                </a:path>
              </a:pathLst>
            </a:custGeom>
            <a:gradFill flip="none" rotWithShape="1">
              <a:gsLst>
                <a:gs pos="50000">
                  <a:schemeClr val="accent1"/>
                </a:gs>
                <a:gs pos="100000">
                  <a:schemeClr val="accent1">
                    <a:lumMod val="75000"/>
                  </a:schemeClr>
                </a:gs>
                <a:gs pos="0">
                  <a:schemeClr val="accent1">
                    <a:lumMod val="60000"/>
                    <a:lumOff val="40000"/>
                  </a:schemeClr>
                </a:gs>
              </a:gsLst>
              <a:lin ang="18900000" scaled="0"/>
              <a:tileRect/>
            </a:gradFill>
            <a:ln w="15875">
              <a:gradFill>
                <a:gsLst>
                  <a:gs pos="50000">
                    <a:schemeClr val="accent1">
                      <a:lumMod val="60000"/>
                      <a:lumOff val="40000"/>
                    </a:schemeClr>
                  </a:gs>
                  <a:gs pos="100000">
                    <a:schemeClr val="accent1">
                      <a:lumMod val="75000"/>
                    </a:schemeClr>
                  </a:gs>
                  <a:gs pos="0">
                    <a:schemeClr val="accent1">
                      <a:lumMod val="60000"/>
                      <a:lumOff val="40000"/>
                    </a:schemeClr>
                  </a:gs>
                </a:gsLst>
                <a:lin ang="8100000" scaled="0"/>
              </a:gradFill>
            </a:ln>
            <a:effectLst>
              <a:innerShdw blurRad="266700" dist="203200" dir="18900000">
                <a:prstClr val="black">
                  <a:alpha val="2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665" dirty="0">
                <a:solidFill>
                  <a:prstClr val="white"/>
                </a:solidFill>
                <a:latin typeface="Impact" panose="020B0806030902050204" pitchFamily="34" charset="0"/>
              </a:endParaRPr>
            </a:p>
          </p:txBody>
        </p:sp>
        <p:sp>
          <p:nvSpPr>
            <p:cNvPr id="29" name="KSO_Shape"/>
            <p:cNvSpPr/>
            <p:nvPr/>
          </p:nvSpPr>
          <p:spPr bwMode="auto">
            <a:xfrm>
              <a:off x="999253" y="289574"/>
              <a:ext cx="360000" cy="360000"/>
            </a:xfrm>
            <a:custGeom>
              <a:avLst/>
              <a:gdLst>
                <a:gd name="T0" fmla="*/ 346433 w 5026"/>
                <a:gd name="T1" fmla="*/ 0 h 5027"/>
                <a:gd name="T2" fmla="*/ 293748 w 5026"/>
                <a:gd name="T3" fmla="*/ 4164 h 5027"/>
                <a:gd name="T4" fmla="*/ 243337 w 5026"/>
                <a:gd name="T5" fmla="*/ 15897 h 5027"/>
                <a:gd name="T6" fmla="*/ 196337 w 5026"/>
                <a:gd name="T7" fmla="*/ 34065 h 5027"/>
                <a:gd name="T8" fmla="*/ 153128 w 5026"/>
                <a:gd name="T9" fmla="*/ 59046 h 5027"/>
                <a:gd name="T10" fmla="*/ 113709 w 5026"/>
                <a:gd name="T11" fmla="*/ 90083 h 5027"/>
                <a:gd name="T12" fmla="*/ 79217 w 5026"/>
                <a:gd name="T13" fmla="*/ 126041 h 5027"/>
                <a:gd name="T14" fmla="*/ 50411 w 5026"/>
                <a:gd name="T15" fmla="*/ 166541 h 5027"/>
                <a:gd name="T16" fmla="*/ 27290 w 5026"/>
                <a:gd name="T17" fmla="*/ 211204 h 5027"/>
                <a:gd name="T18" fmla="*/ 10992 w 5026"/>
                <a:gd name="T19" fmla="*/ 259652 h 5027"/>
                <a:gd name="T20" fmla="*/ 1895 w 5026"/>
                <a:gd name="T21" fmla="*/ 310750 h 5027"/>
                <a:gd name="T22" fmla="*/ 0 w 5026"/>
                <a:gd name="T23" fmla="*/ 1556777 h 5027"/>
                <a:gd name="T24" fmla="*/ 1895 w 5026"/>
                <a:gd name="T25" fmla="*/ 1591978 h 5027"/>
                <a:gd name="T26" fmla="*/ 10992 w 5026"/>
                <a:gd name="T27" fmla="*/ 1643076 h 5027"/>
                <a:gd name="T28" fmla="*/ 27290 w 5026"/>
                <a:gd name="T29" fmla="*/ 1691524 h 5027"/>
                <a:gd name="T30" fmla="*/ 50411 w 5026"/>
                <a:gd name="T31" fmla="*/ 1736566 h 5027"/>
                <a:gd name="T32" fmla="*/ 79217 w 5026"/>
                <a:gd name="T33" fmla="*/ 1777065 h 5027"/>
                <a:gd name="T34" fmla="*/ 113709 w 5026"/>
                <a:gd name="T35" fmla="*/ 1812645 h 5027"/>
                <a:gd name="T36" fmla="*/ 153128 w 5026"/>
                <a:gd name="T37" fmla="*/ 1843682 h 5027"/>
                <a:gd name="T38" fmla="*/ 196337 w 5026"/>
                <a:gd name="T39" fmla="*/ 1868663 h 5027"/>
                <a:gd name="T40" fmla="*/ 243337 w 5026"/>
                <a:gd name="T41" fmla="*/ 1887209 h 5027"/>
                <a:gd name="T42" fmla="*/ 293748 w 5026"/>
                <a:gd name="T43" fmla="*/ 1898564 h 5027"/>
                <a:gd name="T44" fmla="*/ 346433 w 5026"/>
                <a:gd name="T45" fmla="*/ 1902728 h 5027"/>
                <a:gd name="T46" fmla="*/ 1576761 w 5026"/>
                <a:gd name="T47" fmla="*/ 1901971 h 5027"/>
                <a:gd name="T48" fmla="*/ 1628688 w 5026"/>
                <a:gd name="T49" fmla="*/ 1895536 h 5027"/>
                <a:gd name="T50" fmla="*/ 1677962 w 5026"/>
                <a:gd name="T51" fmla="*/ 1881532 h 5027"/>
                <a:gd name="T52" fmla="*/ 1723824 w 5026"/>
                <a:gd name="T53" fmla="*/ 1861093 h 5027"/>
                <a:gd name="T54" fmla="*/ 1766275 w 5026"/>
                <a:gd name="T55" fmla="*/ 1834219 h 5027"/>
                <a:gd name="T56" fmla="*/ 1803799 w 5026"/>
                <a:gd name="T57" fmla="*/ 1801290 h 5027"/>
                <a:gd name="T58" fmla="*/ 1836396 w 5026"/>
                <a:gd name="T59" fmla="*/ 1763818 h 5027"/>
                <a:gd name="T60" fmla="*/ 1863686 w 5026"/>
                <a:gd name="T61" fmla="*/ 1721426 h 5027"/>
                <a:gd name="T62" fmla="*/ 1884153 w 5026"/>
                <a:gd name="T63" fmla="*/ 1675627 h 5027"/>
                <a:gd name="T64" fmla="*/ 1898177 w 5026"/>
                <a:gd name="T65" fmla="*/ 1626422 h 5027"/>
                <a:gd name="T66" fmla="*/ 1904621 w 5026"/>
                <a:gd name="T67" fmla="*/ 1574567 h 5027"/>
                <a:gd name="T68" fmla="*/ 1905000 w 5026"/>
                <a:gd name="T69" fmla="*/ 345951 h 5027"/>
                <a:gd name="T70" fmla="*/ 1901210 w 5026"/>
                <a:gd name="T71" fmla="*/ 293339 h 5027"/>
                <a:gd name="T72" fmla="*/ 1889839 w 5026"/>
                <a:gd name="T73" fmla="*/ 242998 h 5027"/>
                <a:gd name="T74" fmla="*/ 1870887 w 5026"/>
                <a:gd name="T75" fmla="*/ 196064 h 5027"/>
                <a:gd name="T76" fmla="*/ 1846250 w 5026"/>
                <a:gd name="T77" fmla="*/ 152915 h 5027"/>
                <a:gd name="T78" fmla="*/ 1815170 w 5026"/>
                <a:gd name="T79" fmla="*/ 113551 h 5027"/>
                <a:gd name="T80" fmla="*/ 1779162 w 5026"/>
                <a:gd name="T81" fmla="*/ 79107 h 5027"/>
                <a:gd name="T82" fmla="*/ 1738606 w 5026"/>
                <a:gd name="T83" fmla="*/ 50341 h 5027"/>
                <a:gd name="T84" fmla="*/ 1693881 w 5026"/>
                <a:gd name="T85" fmla="*/ 27252 h 5027"/>
                <a:gd name="T86" fmla="*/ 1645744 w 5026"/>
                <a:gd name="T87" fmla="*/ 10977 h 5027"/>
                <a:gd name="T88" fmla="*/ 1594196 w 5026"/>
                <a:gd name="T89" fmla="*/ 1893 h 5027"/>
                <a:gd name="T90" fmla="*/ 1559326 w 5026"/>
                <a:gd name="T91" fmla="*/ 1124529 h 5027"/>
                <a:gd name="T92" fmla="*/ 779663 w 5026"/>
                <a:gd name="T93" fmla="*/ 1557156 h 5027"/>
                <a:gd name="T94" fmla="*/ 346433 w 5026"/>
                <a:gd name="T95" fmla="*/ 778578 h 5027"/>
                <a:gd name="T96" fmla="*/ 1126095 w 5026"/>
                <a:gd name="T97" fmla="*/ 345951 h 5027"/>
                <a:gd name="T98" fmla="*/ 1559326 w 5026"/>
                <a:gd name="T99" fmla="*/ 1124529 h 5027"/>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5026" h="5027">
                  <a:moveTo>
                    <a:pt x="4113" y="0"/>
                  </a:moveTo>
                  <a:lnTo>
                    <a:pt x="914" y="0"/>
                  </a:lnTo>
                  <a:lnTo>
                    <a:pt x="867" y="1"/>
                  </a:lnTo>
                  <a:lnTo>
                    <a:pt x="821" y="5"/>
                  </a:lnTo>
                  <a:lnTo>
                    <a:pt x="775" y="11"/>
                  </a:lnTo>
                  <a:lnTo>
                    <a:pt x="730" y="19"/>
                  </a:lnTo>
                  <a:lnTo>
                    <a:pt x="686" y="29"/>
                  </a:lnTo>
                  <a:lnTo>
                    <a:pt x="642" y="42"/>
                  </a:lnTo>
                  <a:lnTo>
                    <a:pt x="599" y="56"/>
                  </a:lnTo>
                  <a:lnTo>
                    <a:pt x="558" y="72"/>
                  </a:lnTo>
                  <a:lnTo>
                    <a:pt x="518" y="90"/>
                  </a:lnTo>
                  <a:lnTo>
                    <a:pt x="478" y="111"/>
                  </a:lnTo>
                  <a:lnTo>
                    <a:pt x="440" y="133"/>
                  </a:lnTo>
                  <a:lnTo>
                    <a:pt x="404" y="156"/>
                  </a:lnTo>
                  <a:lnTo>
                    <a:pt x="368" y="182"/>
                  </a:lnTo>
                  <a:lnTo>
                    <a:pt x="333" y="209"/>
                  </a:lnTo>
                  <a:lnTo>
                    <a:pt x="300" y="238"/>
                  </a:lnTo>
                  <a:lnTo>
                    <a:pt x="268" y="268"/>
                  </a:lnTo>
                  <a:lnTo>
                    <a:pt x="238" y="300"/>
                  </a:lnTo>
                  <a:lnTo>
                    <a:pt x="209" y="333"/>
                  </a:lnTo>
                  <a:lnTo>
                    <a:pt x="181" y="368"/>
                  </a:lnTo>
                  <a:lnTo>
                    <a:pt x="156" y="404"/>
                  </a:lnTo>
                  <a:lnTo>
                    <a:pt x="133" y="440"/>
                  </a:lnTo>
                  <a:lnTo>
                    <a:pt x="111" y="478"/>
                  </a:lnTo>
                  <a:lnTo>
                    <a:pt x="90" y="518"/>
                  </a:lnTo>
                  <a:lnTo>
                    <a:pt x="72" y="558"/>
                  </a:lnTo>
                  <a:lnTo>
                    <a:pt x="56" y="599"/>
                  </a:lnTo>
                  <a:lnTo>
                    <a:pt x="42" y="642"/>
                  </a:lnTo>
                  <a:lnTo>
                    <a:pt x="29" y="686"/>
                  </a:lnTo>
                  <a:lnTo>
                    <a:pt x="19" y="730"/>
                  </a:lnTo>
                  <a:lnTo>
                    <a:pt x="11" y="775"/>
                  </a:lnTo>
                  <a:lnTo>
                    <a:pt x="5" y="821"/>
                  </a:lnTo>
                  <a:lnTo>
                    <a:pt x="1" y="867"/>
                  </a:lnTo>
                  <a:lnTo>
                    <a:pt x="0" y="914"/>
                  </a:lnTo>
                  <a:lnTo>
                    <a:pt x="0" y="4113"/>
                  </a:lnTo>
                  <a:lnTo>
                    <a:pt x="1" y="4160"/>
                  </a:lnTo>
                  <a:lnTo>
                    <a:pt x="5" y="4206"/>
                  </a:lnTo>
                  <a:lnTo>
                    <a:pt x="11" y="4252"/>
                  </a:lnTo>
                  <a:lnTo>
                    <a:pt x="19" y="4297"/>
                  </a:lnTo>
                  <a:lnTo>
                    <a:pt x="29" y="4341"/>
                  </a:lnTo>
                  <a:lnTo>
                    <a:pt x="42" y="4385"/>
                  </a:lnTo>
                  <a:lnTo>
                    <a:pt x="56" y="4427"/>
                  </a:lnTo>
                  <a:lnTo>
                    <a:pt x="72" y="4469"/>
                  </a:lnTo>
                  <a:lnTo>
                    <a:pt x="90" y="4509"/>
                  </a:lnTo>
                  <a:lnTo>
                    <a:pt x="111" y="4548"/>
                  </a:lnTo>
                  <a:lnTo>
                    <a:pt x="133" y="4588"/>
                  </a:lnTo>
                  <a:lnTo>
                    <a:pt x="156" y="4624"/>
                  </a:lnTo>
                  <a:lnTo>
                    <a:pt x="181" y="4660"/>
                  </a:lnTo>
                  <a:lnTo>
                    <a:pt x="209" y="4695"/>
                  </a:lnTo>
                  <a:lnTo>
                    <a:pt x="238" y="4728"/>
                  </a:lnTo>
                  <a:lnTo>
                    <a:pt x="268" y="4759"/>
                  </a:lnTo>
                  <a:lnTo>
                    <a:pt x="300" y="4789"/>
                  </a:lnTo>
                  <a:lnTo>
                    <a:pt x="333" y="4818"/>
                  </a:lnTo>
                  <a:lnTo>
                    <a:pt x="368" y="4846"/>
                  </a:lnTo>
                  <a:lnTo>
                    <a:pt x="404" y="4871"/>
                  </a:lnTo>
                  <a:lnTo>
                    <a:pt x="440" y="4895"/>
                  </a:lnTo>
                  <a:lnTo>
                    <a:pt x="478" y="4917"/>
                  </a:lnTo>
                  <a:lnTo>
                    <a:pt x="518" y="4937"/>
                  </a:lnTo>
                  <a:lnTo>
                    <a:pt x="558" y="4955"/>
                  </a:lnTo>
                  <a:lnTo>
                    <a:pt x="599" y="4971"/>
                  </a:lnTo>
                  <a:lnTo>
                    <a:pt x="642" y="4986"/>
                  </a:lnTo>
                  <a:lnTo>
                    <a:pt x="686" y="4999"/>
                  </a:lnTo>
                  <a:lnTo>
                    <a:pt x="730" y="5008"/>
                  </a:lnTo>
                  <a:lnTo>
                    <a:pt x="775" y="5016"/>
                  </a:lnTo>
                  <a:lnTo>
                    <a:pt x="821" y="5022"/>
                  </a:lnTo>
                  <a:lnTo>
                    <a:pt x="867" y="5025"/>
                  </a:lnTo>
                  <a:lnTo>
                    <a:pt x="914" y="5027"/>
                  </a:lnTo>
                  <a:lnTo>
                    <a:pt x="4113" y="5027"/>
                  </a:lnTo>
                  <a:lnTo>
                    <a:pt x="4160" y="5025"/>
                  </a:lnTo>
                  <a:lnTo>
                    <a:pt x="4206" y="5022"/>
                  </a:lnTo>
                  <a:lnTo>
                    <a:pt x="4252" y="5016"/>
                  </a:lnTo>
                  <a:lnTo>
                    <a:pt x="4297" y="5008"/>
                  </a:lnTo>
                  <a:lnTo>
                    <a:pt x="4342" y="4999"/>
                  </a:lnTo>
                  <a:lnTo>
                    <a:pt x="4384" y="4986"/>
                  </a:lnTo>
                  <a:lnTo>
                    <a:pt x="4427" y="4971"/>
                  </a:lnTo>
                  <a:lnTo>
                    <a:pt x="4469" y="4955"/>
                  </a:lnTo>
                  <a:lnTo>
                    <a:pt x="4509" y="4937"/>
                  </a:lnTo>
                  <a:lnTo>
                    <a:pt x="4548" y="4917"/>
                  </a:lnTo>
                  <a:lnTo>
                    <a:pt x="4587" y="4895"/>
                  </a:lnTo>
                  <a:lnTo>
                    <a:pt x="4624" y="4871"/>
                  </a:lnTo>
                  <a:lnTo>
                    <a:pt x="4660" y="4846"/>
                  </a:lnTo>
                  <a:lnTo>
                    <a:pt x="4694" y="4818"/>
                  </a:lnTo>
                  <a:lnTo>
                    <a:pt x="4728" y="4789"/>
                  </a:lnTo>
                  <a:lnTo>
                    <a:pt x="4759" y="4759"/>
                  </a:lnTo>
                  <a:lnTo>
                    <a:pt x="4789" y="4728"/>
                  </a:lnTo>
                  <a:lnTo>
                    <a:pt x="4818" y="4695"/>
                  </a:lnTo>
                  <a:lnTo>
                    <a:pt x="4845" y="4660"/>
                  </a:lnTo>
                  <a:lnTo>
                    <a:pt x="4871" y="4624"/>
                  </a:lnTo>
                  <a:lnTo>
                    <a:pt x="4895" y="4588"/>
                  </a:lnTo>
                  <a:lnTo>
                    <a:pt x="4917" y="4548"/>
                  </a:lnTo>
                  <a:lnTo>
                    <a:pt x="4936" y="4509"/>
                  </a:lnTo>
                  <a:lnTo>
                    <a:pt x="4955" y="4469"/>
                  </a:lnTo>
                  <a:lnTo>
                    <a:pt x="4971" y="4427"/>
                  </a:lnTo>
                  <a:lnTo>
                    <a:pt x="4986" y="4385"/>
                  </a:lnTo>
                  <a:lnTo>
                    <a:pt x="4997" y="4341"/>
                  </a:lnTo>
                  <a:lnTo>
                    <a:pt x="5008" y="4297"/>
                  </a:lnTo>
                  <a:lnTo>
                    <a:pt x="5016" y="4252"/>
                  </a:lnTo>
                  <a:lnTo>
                    <a:pt x="5022" y="4206"/>
                  </a:lnTo>
                  <a:lnTo>
                    <a:pt x="5025" y="4160"/>
                  </a:lnTo>
                  <a:lnTo>
                    <a:pt x="5026" y="4113"/>
                  </a:lnTo>
                  <a:lnTo>
                    <a:pt x="5026" y="914"/>
                  </a:lnTo>
                  <a:lnTo>
                    <a:pt x="5025" y="867"/>
                  </a:lnTo>
                  <a:lnTo>
                    <a:pt x="5022" y="821"/>
                  </a:lnTo>
                  <a:lnTo>
                    <a:pt x="5016" y="775"/>
                  </a:lnTo>
                  <a:lnTo>
                    <a:pt x="5008" y="730"/>
                  </a:lnTo>
                  <a:lnTo>
                    <a:pt x="4997" y="686"/>
                  </a:lnTo>
                  <a:lnTo>
                    <a:pt x="4986" y="642"/>
                  </a:lnTo>
                  <a:lnTo>
                    <a:pt x="4971" y="599"/>
                  </a:lnTo>
                  <a:lnTo>
                    <a:pt x="4955" y="558"/>
                  </a:lnTo>
                  <a:lnTo>
                    <a:pt x="4936" y="518"/>
                  </a:lnTo>
                  <a:lnTo>
                    <a:pt x="4917" y="478"/>
                  </a:lnTo>
                  <a:lnTo>
                    <a:pt x="4895" y="440"/>
                  </a:lnTo>
                  <a:lnTo>
                    <a:pt x="4871" y="404"/>
                  </a:lnTo>
                  <a:lnTo>
                    <a:pt x="4845" y="368"/>
                  </a:lnTo>
                  <a:lnTo>
                    <a:pt x="4818" y="333"/>
                  </a:lnTo>
                  <a:lnTo>
                    <a:pt x="4789" y="300"/>
                  </a:lnTo>
                  <a:lnTo>
                    <a:pt x="4759" y="268"/>
                  </a:lnTo>
                  <a:lnTo>
                    <a:pt x="4728" y="238"/>
                  </a:lnTo>
                  <a:lnTo>
                    <a:pt x="4694" y="209"/>
                  </a:lnTo>
                  <a:lnTo>
                    <a:pt x="4660" y="182"/>
                  </a:lnTo>
                  <a:lnTo>
                    <a:pt x="4624" y="156"/>
                  </a:lnTo>
                  <a:lnTo>
                    <a:pt x="4587" y="133"/>
                  </a:lnTo>
                  <a:lnTo>
                    <a:pt x="4548" y="111"/>
                  </a:lnTo>
                  <a:lnTo>
                    <a:pt x="4509" y="90"/>
                  </a:lnTo>
                  <a:lnTo>
                    <a:pt x="4469" y="72"/>
                  </a:lnTo>
                  <a:lnTo>
                    <a:pt x="4427" y="56"/>
                  </a:lnTo>
                  <a:lnTo>
                    <a:pt x="4384" y="42"/>
                  </a:lnTo>
                  <a:lnTo>
                    <a:pt x="4342" y="29"/>
                  </a:lnTo>
                  <a:lnTo>
                    <a:pt x="4297" y="19"/>
                  </a:lnTo>
                  <a:lnTo>
                    <a:pt x="4252" y="11"/>
                  </a:lnTo>
                  <a:lnTo>
                    <a:pt x="4206" y="5"/>
                  </a:lnTo>
                  <a:lnTo>
                    <a:pt x="4160" y="1"/>
                  </a:lnTo>
                  <a:lnTo>
                    <a:pt x="4113" y="0"/>
                  </a:lnTo>
                  <a:close/>
                  <a:moveTo>
                    <a:pt x="4114" y="2971"/>
                  </a:moveTo>
                  <a:lnTo>
                    <a:pt x="2971" y="2971"/>
                  </a:lnTo>
                  <a:lnTo>
                    <a:pt x="2971" y="4114"/>
                  </a:lnTo>
                  <a:lnTo>
                    <a:pt x="2057" y="4114"/>
                  </a:lnTo>
                  <a:lnTo>
                    <a:pt x="2057" y="2971"/>
                  </a:lnTo>
                  <a:lnTo>
                    <a:pt x="914" y="2971"/>
                  </a:lnTo>
                  <a:lnTo>
                    <a:pt x="914" y="2057"/>
                  </a:lnTo>
                  <a:lnTo>
                    <a:pt x="2057" y="2057"/>
                  </a:lnTo>
                  <a:lnTo>
                    <a:pt x="2057" y="914"/>
                  </a:lnTo>
                  <a:lnTo>
                    <a:pt x="2971" y="914"/>
                  </a:lnTo>
                  <a:lnTo>
                    <a:pt x="2971" y="2057"/>
                  </a:lnTo>
                  <a:lnTo>
                    <a:pt x="4114" y="2057"/>
                  </a:lnTo>
                  <a:lnTo>
                    <a:pt x="4114" y="2971"/>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2400">
                <a:solidFill>
                  <a:srgbClr val="FFFFFF"/>
                </a:solidFill>
              </a:endParaRPr>
            </a:p>
          </p:txBody>
        </p:sp>
      </p:grpSp>
      <p:sp>
        <p:nvSpPr>
          <p:cNvPr id="30" name="TextBox 24"/>
          <p:cNvSpPr txBox="1"/>
          <p:nvPr/>
        </p:nvSpPr>
        <p:spPr>
          <a:xfrm>
            <a:off x="6835863" y="4506414"/>
            <a:ext cx="1756420" cy="307777"/>
          </a:xfrm>
          <a:prstGeom prst="rect">
            <a:avLst/>
          </a:prstGeom>
          <a:noFill/>
        </p:spPr>
        <p:txBody>
          <a:bodyPr wrap="square" rtlCol="0">
            <a:spAutoFit/>
          </a:bodyPr>
          <a:lstStyle/>
          <a:p>
            <a:pPr marL="228600" indent="-228600">
              <a:buFont typeface="Arial" panose="020B0604020202020204" pitchFamily="34" charset="0"/>
              <a:buChar char="•"/>
            </a:pPr>
            <a:r>
              <a:rPr lang="zh-CN" altLang="en-US" sz="1400" dirty="0">
                <a:solidFill>
                  <a:schemeClr val="bg1"/>
                </a:solidFill>
              </a:rPr>
              <a:t>标题文字</a:t>
            </a:r>
            <a:endParaRPr lang="zh-CN" altLang="en-US" sz="1400"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14:presetBounceEnd="66000">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14:bounceEnd="66000">
                                          <p:cBhvr additive="base">
                                            <p:cTn id="7" dur="1500" fill="hold"/>
                                            <p:tgtEl>
                                              <p:spTgt spid="8"/>
                                            </p:tgtEl>
                                            <p:attrNameLst>
                                              <p:attrName>ppt_x</p:attrName>
                                            </p:attrNameLst>
                                          </p:cBhvr>
                                          <p:tavLst>
                                            <p:tav tm="0">
                                              <p:val>
                                                <p:strVal val="#ppt_x"/>
                                              </p:val>
                                            </p:tav>
                                            <p:tav tm="100000">
                                              <p:val>
                                                <p:strVal val="#ppt_x"/>
                                              </p:val>
                                            </p:tav>
                                          </p:tavLst>
                                        </p:anim>
                                        <p:anim calcmode="lin" valueType="num" p14:bounceEnd="66000">
                                          <p:cBhvr additive="base">
                                            <p:cTn id="8" dur="1500" fill="hold"/>
                                            <p:tgtEl>
                                              <p:spTgt spid="8"/>
                                            </p:tgtEl>
                                            <p:attrNameLst>
                                              <p:attrName>ppt_y</p:attrName>
                                            </p:attrNameLst>
                                          </p:cBhvr>
                                          <p:tavLst>
                                            <p:tav tm="0">
                                              <p:val>
                                                <p:strVal val="0-#ppt_h/2"/>
                                              </p:val>
                                            </p:tav>
                                            <p:tav tm="100000">
                                              <p:val>
                                                <p:strVal val="#ppt_y"/>
                                              </p:val>
                                            </p:tav>
                                          </p:tavLst>
                                        </p:anim>
                                      </p:childTnLst>
                                    </p:cTn>
                                  </p:par>
                                  <p:par>
                                    <p:cTn id="9" presetID="37" presetClass="entr" presetSubtype="0" fill="hold" nodeType="withEffect">
                                      <p:stCondLst>
                                        <p:cond delay="500"/>
                                      </p:stCondLst>
                                      <p:childTnLst>
                                        <p:set>
                                          <p:cBhvr>
                                            <p:cTn id="10" dur="1" fill="hold">
                                              <p:stCondLst>
                                                <p:cond delay="0"/>
                                              </p:stCondLst>
                                            </p:cTn>
                                            <p:tgtEl>
                                              <p:spTgt spid="27"/>
                                            </p:tgtEl>
                                            <p:attrNameLst>
                                              <p:attrName>style.visibility</p:attrName>
                                            </p:attrNameLst>
                                          </p:cBhvr>
                                          <p:to>
                                            <p:strVal val="visible"/>
                                          </p:to>
                                        </p:set>
                                        <p:animEffect transition="in" filter="fade">
                                          <p:cBhvr>
                                            <p:cTn id="11" dur="1250"/>
                                            <p:tgtEl>
                                              <p:spTgt spid="27"/>
                                            </p:tgtEl>
                                          </p:cBhvr>
                                        </p:animEffect>
                                        <p:anim calcmode="lin" valueType="num">
                                          <p:cBhvr>
                                            <p:cTn id="12" dur="1250" fill="hold"/>
                                            <p:tgtEl>
                                              <p:spTgt spid="27"/>
                                            </p:tgtEl>
                                            <p:attrNameLst>
                                              <p:attrName>ppt_x</p:attrName>
                                            </p:attrNameLst>
                                          </p:cBhvr>
                                          <p:tavLst>
                                            <p:tav tm="0">
                                              <p:val>
                                                <p:strVal val="#ppt_x"/>
                                              </p:val>
                                            </p:tav>
                                            <p:tav tm="100000">
                                              <p:val>
                                                <p:strVal val="#ppt_x"/>
                                              </p:val>
                                            </p:tav>
                                          </p:tavLst>
                                        </p:anim>
                                        <p:anim calcmode="lin" valueType="num">
                                          <p:cBhvr>
                                            <p:cTn id="13" dur="1125" decel="100000" fill="hold"/>
                                            <p:tgtEl>
                                              <p:spTgt spid="27"/>
                                            </p:tgtEl>
                                            <p:attrNameLst>
                                              <p:attrName>ppt_y</p:attrName>
                                            </p:attrNameLst>
                                          </p:cBhvr>
                                          <p:tavLst>
                                            <p:tav tm="0">
                                              <p:val>
                                                <p:strVal val="#ppt_y+1"/>
                                              </p:val>
                                            </p:tav>
                                            <p:tav tm="100000">
                                              <p:val>
                                                <p:strVal val="#ppt_y-.03"/>
                                              </p:val>
                                            </p:tav>
                                          </p:tavLst>
                                        </p:anim>
                                        <p:anim calcmode="lin" valueType="num">
                                          <p:cBhvr>
                                            <p:cTn id="14" dur="125" accel="100000" fill="hold">
                                              <p:stCondLst>
                                                <p:cond delay="1125"/>
                                              </p:stCondLst>
                                            </p:cTn>
                                            <p:tgtEl>
                                              <p:spTgt spid="27"/>
                                            </p:tgtEl>
                                            <p:attrNameLst>
                                              <p:attrName>ppt_y</p:attrName>
                                            </p:attrNameLst>
                                          </p:cBhvr>
                                          <p:tavLst>
                                            <p:tav tm="0">
                                              <p:val>
                                                <p:strVal val="#ppt_y-.03"/>
                                              </p:val>
                                            </p:tav>
                                            <p:tav tm="100000">
                                              <p:val>
                                                <p:strVal val="#ppt_y"/>
                                              </p:val>
                                            </p:tav>
                                          </p:tavLst>
                                        </p:anim>
                                      </p:childTnLst>
                                    </p:cTn>
                                  </p:par>
                                </p:childTnLst>
                              </p:cTn>
                            </p:par>
                            <p:par>
                              <p:cTn id="15" fill="hold">
                                <p:stCondLst>
                                  <p:cond delay="1500"/>
                                </p:stCondLst>
                                <p:childTnLst>
                                  <p:par>
                                    <p:cTn id="16" presetID="16" presetClass="entr" presetSubtype="21"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barn(inVertical)">
                                          <p:cBhvr>
                                            <p:cTn id="18" dur="1000"/>
                                            <p:tgtEl>
                                              <p:spTgt spid="5"/>
                                            </p:tgtEl>
                                          </p:cBhvr>
                                        </p:animEffect>
                                      </p:childTnLst>
                                    </p:cTn>
                                  </p:par>
                                </p:childTnLst>
                              </p:cTn>
                            </p:par>
                            <p:par>
                              <p:cTn id="19" fill="hold">
                                <p:stCondLst>
                                  <p:cond delay="2500"/>
                                </p:stCondLst>
                                <p:childTnLst>
                                  <p:par>
                                    <p:cTn id="20" presetID="37" presetClass="entr" presetSubtype="0"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1000"/>
                                            <p:tgtEl>
                                              <p:spTgt spid="9"/>
                                            </p:tgtEl>
                                          </p:cBhvr>
                                        </p:animEffect>
                                        <p:anim calcmode="lin" valueType="num">
                                          <p:cBhvr>
                                            <p:cTn id="23" dur="1000" fill="hold"/>
                                            <p:tgtEl>
                                              <p:spTgt spid="9"/>
                                            </p:tgtEl>
                                            <p:attrNameLst>
                                              <p:attrName>ppt_x</p:attrName>
                                            </p:attrNameLst>
                                          </p:cBhvr>
                                          <p:tavLst>
                                            <p:tav tm="0">
                                              <p:val>
                                                <p:strVal val="#ppt_x"/>
                                              </p:val>
                                            </p:tav>
                                            <p:tav tm="100000">
                                              <p:val>
                                                <p:strVal val="#ppt_x"/>
                                              </p:val>
                                            </p:tav>
                                          </p:tavLst>
                                        </p:anim>
                                        <p:anim calcmode="lin" valueType="num">
                                          <p:cBhvr>
                                            <p:cTn id="24" dur="900" decel="100000" fill="hold"/>
                                            <p:tgtEl>
                                              <p:spTgt spid="9"/>
                                            </p:tgtEl>
                                            <p:attrNameLst>
                                              <p:attrName>ppt_y</p:attrName>
                                            </p:attrNameLst>
                                          </p:cBhvr>
                                          <p:tavLst>
                                            <p:tav tm="0">
                                              <p:val>
                                                <p:strVal val="#ppt_y+1"/>
                                              </p:val>
                                            </p:tav>
                                            <p:tav tm="100000">
                                              <p:val>
                                                <p:strVal val="#ppt_y-.03"/>
                                              </p:val>
                                            </p:tav>
                                          </p:tavLst>
                                        </p:anim>
                                        <p:anim calcmode="lin" valueType="num">
                                          <p:cBhvr>
                                            <p:cTn id="25" dur="100" accel="100000" fill="hold">
                                              <p:stCondLst>
                                                <p:cond delay="900"/>
                                              </p:stCondLst>
                                            </p:cTn>
                                            <p:tgtEl>
                                              <p:spTgt spid="9"/>
                                            </p:tgtEl>
                                            <p:attrNameLst>
                                              <p:attrName>ppt_y</p:attrName>
                                            </p:attrNameLst>
                                          </p:cBhvr>
                                          <p:tavLst>
                                            <p:tav tm="0">
                                              <p:val>
                                                <p:strVal val="#ppt_y-.03"/>
                                              </p:val>
                                            </p:tav>
                                            <p:tav tm="100000">
                                              <p:val>
                                                <p:strVal val="#ppt_y"/>
                                              </p:val>
                                            </p:tav>
                                          </p:tavLst>
                                        </p:anim>
                                      </p:childTnLst>
                                    </p:cTn>
                                  </p:par>
                                  <p:par>
                                    <p:cTn id="26" presetID="37" presetClass="entr" presetSubtype="0" fill="hold" grpId="0" nodeType="withEffect">
                                      <p:stCondLst>
                                        <p:cond delay="25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1000"/>
                                            <p:tgtEl>
                                              <p:spTgt spid="10"/>
                                            </p:tgtEl>
                                          </p:cBhvr>
                                        </p:animEffect>
                                        <p:anim calcmode="lin" valueType="num">
                                          <p:cBhvr>
                                            <p:cTn id="29" dur="1000" fill="hold"/>
                                            <p:tgtEl>
                                              <p:spTgt spid="10"/>
                                            </p:tgtEl>
                                            <p:attrNameLst>
                                              <p:attrName>ppt_x</p:attrName>
                                            </p:attrNameLst>
                                          </p:cBhvr>
                                          <p:tavLst>
                                            <p:tav tm="0">
                                              <p:val>
                                                <p:strVal val="#ppt_x"/>
                                              </p:val>
                                            </p:tav>
                                            <p:tav tm="100000">
                                              <p:val>
                                                <p:strVal val="#ppt_x"/>
                                              </p:val>
                                            </p:tav>
                                          </p:tavLst>
                                        </p:anim>
                                        <p:anim calcmode="lin" valueType="num">
                                          <p:cBhvr>
                                            <p:cTn id="30" dur="900" decel="100000" fill="hold"/>
                                            <p:tgtEl>
                                              <p:spTgt spid="10"/>
                                            </p:tgtEl>
                                            <p:attrNameLst>
                                              <p:attrName>ppt_y</p:attrName>
                                            </p:attrNameLst>
                                          </p:cBhvr>
                                          <p:tavLst>
                                            <p:tav tm="0">
                                              <p:val>
                                                <p:strVal val="#ppt_y+1"/>
                                              </p:val>
                                            </p:tav>
                                            <p:tav tm="100000">
                                              <p:val>
                                                <p:strVal val="#ppt_y-.03"/>
                                              </p:val>
                                            </p:tav>
                                          </p:tavLst>
                                        </p:anim>
                                        <p:anim calcmode="lin" valueType="num">
                                          <p:cBhvr>
                                            <p:cTn id="31" dur="100" accel="100000" fill="hold">
                                              <p:stCondLst>
                                                <p:cond delay="900"/>
                                              </p:stCondLst>
                                            </p:cTn>
                                            <p:tgtEl>
                                              <p:spTgt spid="10"/>
                                            </p:tgtEl>
                                            <p:attrNameLst>
                                              <p:attrName>ppt_y</p:attrName>
                                            </p:attrNameLst>
                                          </p:cBhvr>
                                          <p:tavLst>
                                            <p:tav tm="0">
                                              <p:val>
                                                <p:strVal val="#ppt_y-.03"/>
                                              </p:val>
                                            </p:tav>
                                            <p:tav tm="100000">
                                              <p:val>
                                                <p:strVal val="#ppt_y"/>
                                              </p:val>
                                            </p:tav>
                                          </p:tavLst>
                                        </p:anim>
                                      </p:childTnLst>
                                    </p:cTn>
                                  </p:par>
                                  <p:par>
                                    <p:cTn id="32" presetID="37" presetClass="entr" presetSubtype="0" fill="hold" grpId="0" nodeType="withEffect">
                                      <p:stCondLst>
                                        <p:cond delay="500"/>
                                      </p:stCondLst>
                                      <p:childTnLst>
                                        <p:set>
                                          <p:cBhvr>
                                            <p:cTn id="33" dur="1" fill="hold">
                                              <p:stCondLst>
                                                <p:cond delay="0"/>
                                              </p:stCondLst>
                                            </p:cTn>
                                            <p:tgtEl>
                                              <p:spTgt spid="11"/>
                                            </p:tgtEl>
                                            <p:attrNameLst>
                                              <p:attrName>style.visibility</p:attrName>
                                            </p:attrNameLst>
                                          </p:cBhvr>
                                          <p:to>
                                            <p:strVal val="visible"/>
                                          </p:to>
                                        </p:set>
                                        <p:animEffect transition="in" filter="fade">
                                          <p:cBhvr>
                                            <p:cTn id="34" dur="1000"/>
                                            <p:tgtEl>
                                              <p:spTgt spid="11"/>
                                            </p:tgtEl>
                                          </p:cBhvr>
                                        </p:animEffect>
                                        <p:anim calcmode="lin" valueType="num">
                                          <p:cBhvr>
                                            <p:cTn id="35" dur="1000" fill="hold"/>
                                            <p:tgtEl>
                                              <p:spTgt spid="11"/>
                                            </p:tgtEl>
                                            <p:attrNameLst>
                                              <p:attrName>ppt_x</p:attrName>
                                            </p:attrNameLst>
                                          </p:cBhvr>
                                          <p:tavLst>
                                            <p:tav tm="0">
                                              <p:val>
                                                <p:strVal val="#ppt_x"/>
                                              </p:val>
                                            </p:tav>
                                            <p:tav tm="100000">
                                              <p:val>
                                                <p:strVal val="#ppt_x"/>
                                              </p:val>
                                            </p:tav>
                                          </p:tavLst>
                                        </p:anim>
                                        <p:anim calcmode="lin" valueType="num">
                                          <p:cBhvr>
                                            <p:cTn id="36" dur="900" decel="100000" fill="hold"/>
                                            <p:tgtEl>
                                              <p:spTgt spid="11"/>
                                            </p:tgtEl>
                                            <p:attrNameLst>
                                              <p:attrName>ppt_y</p:attrName>
                                            </p:attrNameLst>
                                          </p:cBhvr>
                                          <p:tavLst>
                                            <p:tav tm="0">
                                              <p:val>
                                                <p:strVal val="#ppt_y+1"/>
                                              </p:val>
                                            </p:tav>
                                            <p:tav tm="100000">
                                              <p:val>
                                                <p:strVal val="#ppt_y-.03"/>
                                              </p:val>
                                            </p:tav>
                                          </p:tavLst>
                                        </p:anim>
                                        <p:anim calcmode="lin" valueType="num">
                                          <p:cBhvr>
                                            <p:cTn id="37" dur="100" accel="100000" fill="hold">
                                              <p:stCondLst>
                                                <p:cond delay="900"/>
                                              </p:stCondLst>
                                            </p:cTn>
                                            <p:tgtEl>
                                              <p:spTgt spid="11"/>
                                            </p:tgtEl>
                                            <p:attrNameLst>
                                              <p:attrName>ppt_y</p:attrName>
                                            </p:attrNameLst>
                                          </p:cBhvr>
                                          <p:tavLst>
                                            <p:tav tm="0">
                                              <p:val>
                                                <p:strVal val="#ppt_y-.03"/>
                                              </p:val>
                                            </p:tav>
                                            <p:tav tm="100000">
                                              <p:val>
                                                <p:strVal val="#ppt_y"/>
                                              </p:val>
                                            </p:tav>
                                          </p:tavLst>
                                        </p:anim>
                                      </p:childTnLst>
                                    </p:cTn>
                                  </p:par>
                                  <p:par>
                                    <p:cTn id="38" presetID="37" presetClass="entr" presetSubtype="0" fill="hold" grpId="0" nodeType="withEffect">
                                      <p:stCondLst>
                                        <p:cond delay="750"/>
                                      </p:stCondLst>
                                      <p:childTnLst>
                                        <p:set>
                                          <p:cBhvr>
                                            <p:cTn id="39" dur="1" fill="hold">
                                              <p:stCondLst>
                                                <p:cond delay="0"/>
                                              </p:stCondLst>
                                            </p:cTn>
                                            <p:tgtEl>
                                              <p:spTgt spid="14"/>
                                            </p:tgtEl>
                                            <p:attrNameLst>
                                              <p:attrName>style.visibility</p:attrName>
                                            </p:attrNameLst>
                                          </p:cBhvr>
                                          <p:to>
                                            <p:strVal val="visible"/>
                                          </p:to>
                                        </p:set>
                                        <p:animEffect transition="in" filter="fade">
                                          <p:cBhvr>
                                            <p:cTn id="40" dur="1000"/>
                                            <p:tgtEl>
                                              <p:spTgt spid="14"/>
                                            </p:tgtEl>
                                          </p:cBhvr>
                                        </p:animEffect>
                                        <p:anim calcmode="lin" valueType="num">
                                          <p:cBhvr>
                                            <p:cTn id="41" dur="1000" fill="hold"/>
                                            <p:tgtEl>
                                              <p:spTgt spid="14"/>
                                            </p:tgtEl>
                                            <p:attrNameLst>
                                              <p:attrName>ppt_x</p:attrName>
                                            </p:attrNameLst>
                                          </p:cBhvr>
                                          <p:tavLst>
                                            <p:tav tm="0">
                                              <p:val>
                                                <p:strVal val="#ppt_x"/>
                                              </p:val>
                                            </p:tav>
                                            <p:tav tm="100000">
                                              <p:val>
                                                <p:strVal val="#ppt_x"/>
                                              </p:val>
                                            </p:tav>
                                          </p:tavLst>
                                        </p:anim>
                                        <p:anim calcmode="lin" valueType="num">
                                          <p:cBhvr>
                                            <p:cTn id="42" dur="900" decel="100000" fill="hold"/>
                                            <p:tgtEl>
                                              <p:spTgt spid="14"/>
                                            </p:tgtEl>
                                            <p:attrNameLst>
                                              <p:attrName>ppt_y</p:attrName>
                                            </p:attrNameLst>
                                          </p:cBhvr>
                                          <p:tavLst>
                                            <p:tav tm="0">
                                              <p:val>
                                                <p:strVal val="#ppt_y+1"/>
                                              </p:val>
                                            </p:tav>
                                            <p:tav tm="100000">
                                              <p:val>
                                                <p:strVal val="#ppt_y-.03"/>
                                              </p:val>
                                            </p:tav>
                                          </p:tavLst>
                                        </p:anim>
                                        <p:anim calcmode="lin" valueType="num">
                                          <p:cBhvr>
                                            <p:cTn id="43" dur="100" accel="100000" fill="hold">
                                              <p:stCondLst>
                                                <p:cond delay="900"/>
                                              </p:stCondLst>
                                            </p:cTn>
                                            <p:tgtEl>
                                              <p:spTgt spid="14"/>
                                            </p:tgtEl>
                                            <p:attrNameLst>
                                              <p:attrName>ppt_y</p:attrName>
                                            </p:attrNameLst>
                                          </p:cBhvr>
                                          <p:tavLst>
                                            <p:tav tm="0">
                                              <p:val>
                                                <p:strVal val="#ppt_y-.03"/>
                                              </p:val>
                                            </p:tav>
                                            <p:tav tm="100000">
                                              <p:val>
                                                <p:strVal val="#ppt_y"/>
                                              </p:val>
                                            </p:tav>
                                          </p:tavLst>
                                        </p:anim>
                                      </p:childTnLst>
                                    </p:cTn>
                                  </p:par>
                                  <p:par>
                                    <p:cTn id="44" presetID="37" presetClass="entr" presetSubtype="0" fill="hold" grpId="0" nodeType="withEffect">
                                      <p:stCondLst>
                                        <p:cond delay="1000"/>
                                      </p:stCondLst>
                                      <p:childTnLst>
                                        <p:set>
                                          <p:cBhvr>
                                            <p:cTn id="45" dur="1" fill="hold">
                                              <p:stCondLst>
                                                <p:cond delay="0"/>
                                              </p:stCondLst>
                                            </p:cTn>
                                            <p:tgtEl>
                                              <p:spTgt spid="12"/>
                                            </p:tgtEl>
                                            <p:attrNameLst>
                                              <p:attrName>style.visibility</p:attrName>
                                            </p:attrNameLst>
                                          </p:cBhvr>
                                          <p:to>
                                            <p:strVal val="visible"/>
                                          </p:to>
                                        </p:set>
                                        <p:animEffect transition="in" filter="fade">
                                          <p:cBhvr>
                                            <p:cTn id="46" dur="1000"/>
                                            <p:tgtEl>
                                              <p:spTgt spid="12"/>
                                            </p:tgtEl>
                                          </p:cBhvr>
                                        </p:animEffect>
                                        <p:anim calcmode="lin" valueType="num">
                                          <p:cBhvr>
                                            <p:cTn id="47" dur="1000" fill="hold"/>
                                            <p:tgtEl>
                                              <p:spTgt spid="12"/>
                                            </p:tgtEl>
                                            <p:attrNameLst>
                                              <p:attrName>ppt_x</p:attrName>
                                            </p:attrNameLst>
                                          </p:cBhvr>
                                          <p:tavLst>
                                            <p:tav tm="0">
                                              <p:val>
                                                <p:strVal val="#ppt_x"/>
                                              </p:val>
                                            </p:tav>
                                            <p:tav tm="100000">
                                              <p:val>
                                                <p:strVal val="#ppt_x"/>
                                              </p:val>
                                            </p:tav>
                                          </p:tavLst>
                                        </p:anim>
                                        <p:anim calcmode="lin" valueType="num">
                                          <p:cBhvr>
                                            <p:cTn id="48" dur="900" decel="100000" fill="hold"/>
                                            <p:tgtEl>
                                              <p:spTgt spid="12"/>
                                            </p:tgtEl>
                                            <p:attrNameLst>
                                              <p:attrName>ppt_y</p:attrName>
                                            </p:attrNameLst>
                                          </p:cBhvr>
                                          <p:tavLst>
                                            <p:tav tm="0">
                                              <p:val>
                                                <p:strVal val="#ppt_y+1"/>
                                              </p:val>
                                            </p:tav>
                                            <p:tav tm="100000">
                                              <p:val>
                                                <p:strVal val="#ppt_y-.03"/>
                                              </p:val>
                                            </p:tav>
                                          </p:tavLst>
                                        </p:anim>
                                        <p:anim calcmode="lin" valueType="num">
                                          <p:cBhvr>
                                            <p:cTn id="49" dur="100" accel="100000" fill="hold">
                                              <p:stCondLst>
                                                <p:cond delay="900"/>
                                              </p:stCondLst>
                                            </p:cTn>
                                            <p:tgtEl>
                                              <p:spTgt spid="12"/>
                                            </p:tgtEl>
                                            <p:attrNameLst>
                                              <p:attrName>ppt_y</p:attrName>
                                            </p:attrNameLst>
                                          </p:cBhvr>
                                          <p:tavLst>
                                            <p:tav tm="0">
                                              <p:val>
                                                <p:strVal val="#ppt_y-.03"/>
                                              </p:val>
                                            </p:tav>
                                            <p:tav tm="100000">
                                              <p:val>
                                                <p:strVal val="#ppt_y"/>
                                              </p:val>
                                            </p:tav>
                                          </p:tavLst>
                                        </p:anim>
                                      </p:childTnLst>
                                    </p:cTn>
                                  </p:par>
                                  <p:par>
                                    <p:cTn id="50" presetID="37" presetClass="entr" presetSubtype="0" fill="hold" grpId="0" nodeType="withEffect">
                                      <p:stCondLst>
                                        <p:cond delay="1250"/>
                                      </p:stCondLst>
                                      <p:childTnLst>
                                        <p:set>
                                          <p:cBhvr>
                                            <p:cTn id="51" dur="1" fill="hold">
                                              <p:stCondLst>
                                                <p:cond delay="0"/>
                                              </p:stCondLst>
                                            </p:cTn>
                                            <p:tgtEl>
                                              <p:spTgt spid="13"/>
                                            </p:tgtEl>
                                            <p:attrNameLst>
                                              <p:attrName>style.visibility</p:attrName>
                                            </p:attrNameLst>
                                          </p:cBhvr>
                                          <p:to>
                                            <p:strVal val="visible"/>
                                          </p:to>
                                        </p:set>
                                        <p:animEffect transition="in" filter="fade">
                                          <p:cBhvr>
                                            <p:cTn id="52" dur="1000"/>
                                            <p:tgtEl>
                                              <p:spTgt spid="13"/>
                                            </p:tgtEl>
                                          </p:cBhvr>
                                        </p:animEffect>
                                        <p:anim calcmode="lin" valueType="num">
                                          <p:cBhvr>
                                            <p:cTn id="53" dur="1000" fill="hold"/>
                                            <p:tgtEl>
                                              <p:spTgt spid="13"/>
                                            </p:tgtEl>
                                            <p:attrNameLst>
                                              <p:attrName>ppt_x</p:attrName>
                                            </p:attrNameLst>
                                          </p:cBhvr>
                                          <p:tavLst>
                                            <p:tav tm="0">
                                              <p:val>
                                                <p:strVal val="#ppt_x"/>
                                              </p:val>
                                            </p:tav>
                                            <p:tav tm="100000">
                                              <p:val>
                                                <p:strVal val="#ppt_x"/>
                                              </p:val>
                                            </p:tav>
                                          </p:tavLst>
                                        </p:anim>
                                        <p:anim calcmode="lin" valueType="num">
                                          <p:cBhvr>
                                            <p:cTn id="54" dur="900" decel="100000" fill="hold"/>
                                            <p:tgtEl>
                                              <p:spTgt spid="13"/>
                                            </p:tgtEl>
                                            <p:attrNameLst>
                                              <p:attrName>ppt_y</p:attrName>
                                            </p:attrNameLst>
                                          </p:cBhvr>
                                          <p:tavLst>
                                            <p:tav tm="0">
                                              <p:val>
                                                <p:strVal val="#ppt_y+1"/>
                                              </p:val>
                                            </p:tav>
                                            <p:tav tm="100000">
                                              <p:val>
                                                <p:strVal val="#ppt_y-.03"/>
                                              </p:val>
                                            </p:tav>
                                          </p:tavLst>
                                        </p:anim>
                                        <p:anim calcmode="lin" valueType="num">
                                          <p:cBhvr>
                                            <p:cTn id="55" dur="100" accel="100000" fill="hold">
                                              <p:stCondLst>
                                                <p:cond delay="900"/>
                                              </p:stCondLst>
                                            </p:cTn>
                                            <p:tgtEl>
                                              <p:spTgt spid="13"/>
                                            </p:tgtEl>
                                            <p:attrNameLst>
                                              <p:attrName>ppt_y</p:attrName>
                                            </p:attrNameLst>
                                          </p:cBhvr>
                                          <p:tavLst>
                                            <p:tav tm="0">
                                              <p:val>
                                                <p:strVal val="#ppt_y-.03"/>
                                              </p:val>
                                            </p:tav>
                                            <p:tav tm="100000">
                                              <p:val>
                                                <p:strVal val="#ppt_y"/>
                                              </p:val>
                                            </p:tav>
                                          </p:tavLst>
                                        </p:anim>
                                      </p:childTnLst>
                                    </p:cTn>
                                  </p:par>
                                  <p:par>
                                    <p:cTn id="56" presetID="37" presetClass="entr" presetSubtype="0" fill="hold" grpId="0" nodeType="withEffect">
                                      <p:stCondLst>
                                        <p:cond delay="1500"/>
                                      </p:stCondLst>
                                      <p:childTnLst>
                                        <p:set>
                                          <p:cBhvr>
                                            <p:cTn id="57" dur="1" fill="hold">
                                              <p:stCondLst>
                                                <p:cond delay="0"/>
                                              </p:stCondLst>
                                            </p:cTn>
                                            <p:tgtEl>
                                              <p:spTgt spid="30"/>
                                            </p:tgtEl>
                                            <p:attrNameLst>
                                              <p:attrName>style.visibility</p:attrName>
                                            </p:attrNameLst>
                                          </p:cBhvr>
                                          <p:to>
                                            <p:strVal val="visible"/>
                                          </p:to>
                                        </p:set>
                                        <p:animEffect transition="in" filter="fade">
                                          <p:cBhvr>
                                            <p:cTn id="58" dur="1000"/>
                                            <p:tgtEl>
                                              <p:spTgt spid="30"/>
                                            </p:tgtEl>
                                          </p:cBhvr>
                                        </p:animEffect>
                                        <p:anim calcmode="lin" valueType="num">
                                          <p:cBhvr>
                                            <p:cTn id="59" dur="1000" fill="hold"/>
                                            <p:tgtEl>
                                              <p:spTgt spid="30"/>
                                            </p:tgtEl>
                                            <p:attrNameLst>
                                              <p:attrName>ppt_x</p:attrName>
                                            </p:attrNameLst>
                                          </p:cBhvr>
                                          <p:tavLst>
                                            <p:tav tm="0">
                                              <p:val>
                                                <p:strVal val="#ppt_x"/>
                                              </p:val>
                                            </p:tav>
                                            <p:tav tm="100000">
                                              <p:val>
                                                <p:strVal val="#ppt_x"/>
                                              </p:val>
                                            </p:tav>
                                          </p:tavLst>
                                        </p:anim>
                                        <p:anim calcmode="lin" valueType="num">
                                          <p:cBhvr>
                                            <p:cTn id="60" dur="900" decel="100000" fill="hold"/>
                                            <p:tgtEl>
                                              <p:spTgt spid="30"/>
                                            </p:tgtEl>
                                            <p:attrNameLst>
                                              <p:attrName>ppt_y</p:attrName>
                                            </p:attrNameLst>
                                          </p:cBhvr>
                                          <p:tavLst>
                                            <p:tav tm="0">
                                              <p:val>
                                                <p:strVal val="#ppt_y+1"/>
                                              </p:val>
                                            </p:tav>
                                            <p:tav tm="100000">
                                              <p:val>
                                                <p:strVal val="#ppt_y-.03"/>
                                              </p:val>
                                            </p:tav>
                                          </p:tavLst>
                                        </p:anim>
                                        <p:anim calcmode="lin" valueType="num">
                                          <p:cBhvr>
                                            <p:cTn id="61" dur="100" accel="100000" fill="hold">
                                              <p:stCondLst>
                                                <p:cond delay="900"/>
                                              </p:stCondLst>
                                            </p:cTn>
                                            <p:tgtEl>
                                              <p:spTgt spid="30"/>
                                            </p:tgtEl>
                                            <p:attrNameLst>
                                              <p:attrName>ppt_y</p:attrName>
                                            </p:attrNameLst>
                                          </p:cBhvr>
                                          <p:tavLst>
                                            <p:tav tm="0">
                                              <p:val>
                                                <p:strVal val="#ppt_y-.03"/>
                                              </p:val>
                                            </p:tav>
                                            <p:tav tm="100000">
                                              <p:val>
                                                <p:strVal val="#ppt_y"/>
                                              </p:val>
                                            </p:tav>
                                          </p:tavLst>
                                        </p:anim>
                                      </p:childTnLst>
                                    </p:cTn>
                                  </p:par>
                                </p:childTnLst>
                              </p:cTn>
                            </p:par>
                            <p:par>
                              <p:cTn id="62" fill="hold">
                                <p:stCondLst>
                                  <p:cond delay="3500"/>
                                </p:stCondLst>
                                <p:childTnLst>
                                  <p:par>
                                    <p:cTn id="63" presetID="23" presetClass="entr" presetSubtype="528" fill="hold" grpId="0" nodeType="afterEffect">
                                      <p:stCondLst>
                                        <p:cond delay="218"/>
                                      </p:stCondLst>
                                      <p:childTnLst>
                                        <p:set>
                                          <p:cBhvr>
                                            <p:cTn id="64" dur="1" fill="hold">
                                              <p:stCondLst>
                                                <p:cond delay="0"/>
                                              </p:stCondLst>
                                            </p:cTn>
                                            <p:tgtEl>
                                              <p:spTgt spid="25"/>
                                            </p:tgtEl>
                                            <p:attrNameLst>
                                              <p:attrName>style.visibility</p:attrName>
                                            </p:attrNameLst>
                                          </p:cBhvr>
                                          <p:to>
                                            <p:strVal val="visible"/>
                                          </p:to>
                                        </p:set>
                                        <p:anim calcmode="lin" valueType="num">
                                          <p:cBhvr>
                                            <p:cTn id="65" dur="932" fill="hold"/>
                                            <p:tgtEl>
                                              <p:spTgt spid="25"/>
                                            </p:tgtEl>
                                            <p:attrNameLst>
                                              <p:attrName>ppt_w</p:attrName>
                                            </p:attrNameLst>
                                          </p:cBhvr>
                                          <p:tavLst>
                                            <p:tav tm="0">
                                              <p:val>
                                                <p:fltVal val="0"/>
                                              </p:val>
                                            </p:tav>
                                            <p:tav tm="100000">
                                              <p:val>
                                                <p:strVal val="#ppt_w"/>
                                              </p:val>
                                            </p:tav>
                                          </p:tavLst>
                                        </p:anim>
                                        <p:anim calcmode="lin" valueType="num">
                                          <p:cBhvr>
                                            <p:cTn id="66" dur="932" fill="hold"/>
                                            <p:tgtEl>
                                              <p:spTgt spid="25"/>
                                            </p:tgtEl>
                                            <p:attrNameLst>
                                              <p:attrName>ppt_h</p:attrName>
                                            </p:attrNameLst>
                                          </p:cBhvr>
                                          <p:tavLst>
                                            <p:tav tm="0">
                                              <p:val>
                                                <p:fltVal val="0"/>
                                              </p:val>
                                            </p:tav>
                                            <p:tav tm="100000">
                                              <p:val>
                                                <p:strVal val="#ppt_h"/>
                                              </p:val>
                                            </p:tav>
                                          </p:tavLst>
                                        </p:anim>
                                        <p:anim calcmode="lin" valueType="num">
                                          <p:cBhvr>
                                            <p:cTn id="67" dur="932" fill="hold"/>
                                            <p:tgtEl>
                                              <p:spTgt spid="25"/>
                                            </p:tgtEl>
                                            <p:attrNameLst>
                                              <p:attrName>ppt_x</p:attrName>
                                            </p:attrNameLst>
                                          </p:cBhvr>
                                          <p:tavLst>
                                            <p:tav tm="0">
                                              <p:val>
                                                <p:fltVal val="0.5"/>
                                              </p:val>
                                            </p:tav>
                                            <p:tav tm="100000">
                                              <p:val>
                                                <p:strVal val="#ppt_x"/>
                                              </p:val>
                                            </p:tav>
                                          </p:tavLst>
                                        </p:anim>
                                        <p:anim calcmode="lin" valueType="num">
                                          <p:cBhvr>
                                            <p:cTn id="68" dur="932" fill="hold"/>
                                            <p:tgtEl>
                                              <p:spTgt spid="25"/>
                                            </p:tgtEl>
                                            <p:attrNameLst>
                                              <p:attrName>ppt_y</p:attrName>
                                            </p:attrNameLst>
                                          </p:cBhvr>
                                          <p:tavLst>
                                            <p:tav tm="0">
                                              <p:val>
                                                <p:fltVal val="0.5"/>
                                              </p:val>
                                            </p:tav>
                                            <p:tav tm="100000">
                                              <p:val>
                                                <p:strVal val="#ppt_y"/>
                                              </p:val>
                                            </p:tav>
                                          </p:tavLst>
                                        </p:anim>
                                      </p:childTnLst>
                                    </p:cTn>
                                  </p:par>
                                  <p:par>
                                    <p:cTn id="69" presetID="35" presetClass="emph" presetSubtype="0" repeatCount="3000" fill="hold" grpId="1" nodeType="withEffect">
                                      <p:stCondLst>
                                        <p:cond delay="1000"/>
                                      </p:stCondLst>
                                      <p:childTnLst>
                                        <p:anim calcmode="discrete" valueType="str">
                                          <p:cBhvr>
                                            <p:cTn id="70" dur="250" fill="hold"/>
                                            <p:tgtEl>
                                              <p:spTgt spid="25"/>
                                            </p:tgtEl>
                                            <p:attrNameLst>
                                              <p:attrName>style.visibility</p:attrName>
                                            </p:attrNameLst>
                                          </p:cBhvr>
                                          <p:tavLst>
                                            <p:tav tm="0">
                                              <p:val>
                                                <p:strVal val="hidden"/>
                                              </p:val>
                                            </p:tav>
                                            <p:tav tm="50000">
                                              <p:val>
                                                <p:strVal val="visible"/>
                                              </p:val>
                                            </p:tav>
                                          </p:tavLst>
                                        </p:anim>
                                      </p:childTnLst>
                                    </p:cTn>
                                  </p:par>
                                  <p:par>
                                    <p:cTn id="71" presetID="23" presetClass="entr" presetSubtype="528" fill="hold" grpId="0" nodeType="withEffect">
                                      <p:stCondLst>
                                        <p:cond delay="318"/>
                                      </p:stCondLst>
                                      <p:childTnLst>
                                        <p:set>
                                          <p:cBhvr>
                                            <p:cTn id="72" dur="1" fill="hold">
                                              <p:stCondLst>
                                                <p:cond delay="0"/>
                                              </p:stCondLst>
                                            </p:cTn>
                                            <p:tgtEl>
                                              <p:spTgt spid="26"/>
                                            </p:tgtEl>
                                            <p:attrNameLst>
                                              <p:attrName>style.visibility</p:attrName>
                                            </p:attrNameLst>
                                          </p:cBhvr>
                                          <p:to>
                                            <p:strVal val="visible"/>
                                          </p:to>
                                        </p:set>
                                        <p:anim calcmode="lin" valueType="num">
                                          <p:cBhvr>
                                            <p:cTn id="73" dur="599" fill="hold"/>
                                            <p:tgtEl>
                                              <p:spTgt spid="26"/>
                                            </p:tgtEl>
                                            <p:attrNameLst>
                                              <p:attrName>ppt_w</p:attrName>
                                            </p:attrNameLst>
                                          </p:cBhvr>
                                          <p:tavLst>
                                            <p:tav tm="0">
                                              <p:val>
                                                <p:fltVal val="0"/>
                                              </p:val>
                                            </p:tav>
                                            <p:tav tm="100000">
                                              <p:val>
                                                <p:strVal val="#ppt_w"/>
                                              </p:val>
                                            </p:tav>
                                          </p:tavLst>
                                        </p:anim>
                                        <p:anim calcmode="lin" valueType="num">
                                          <p:cBhvr>
                                            <p:cTn id="74" dur="599" fill="hold"/>
                                            <p:tgtEl>
                                              <p:spTgt spid="26"/>
                                            </p:tgtEl>
                                            <p:attrNameLst>
                                              <p:attrName>ppt_h</p:attrName>
                                            </p:attrNameLst>
                                          </p:cBhvr>
                                          <p:tavLst>
                                            <p:tav tm="0">
                                              <p:val>
                                                <p:fltVal val="0"/>
                                              </p:val>
                                            </p:tav>
                                            <p:tav tm="100000">
                                              <p:val>
                                                <p:strVal val="#ppt_h"/>
                                              </p:val>
                                            </p:tav>
                                          </p:tavLst>
                                        </p:anim>
                                        <p:anim calcmode="lin" valueType="num">
                                          <p:cBhvr>
                                            <p:cTn id="75" dur="599" fill="hold"/>
                                            <p:tgtEl>
                                              <p:spTgt spid="26"/>
                                            </p:tgtEl>
                                            <p:attrNameLst>
                                              <p:attrName>ppt_x</p:attrName>
                                            </p:attrNameLst>
                                          </p:cBhvr>
                                          <p:tavLst>
                                            <p:tav tm="0">
                                              <p:val>
                                                <p:fltVal val="0.5"/>
                                              </p:val>
                                            </p:tav>
                                            <p:tav tm="100000">
                                              <p:val>
                                                <p:strVal val="#ppt_x"/>
                                              </p:val>
                                            </p:tav>
                                          </p:tavLst>
                                        </p:anim>
                                        <p:anim calcmode="lin" valueType="num">
                                          <p:cBhvr>
                                            <p:cTn id="76" dur="599" fill="hold"/>
                                            <p:tgtEl>
                                              <p:spTgt spid="26"/>
                                            </p:tgtEl>
                                            <p:attrNameLst>
                                              <p:attrName>ppt_y</p:attrName>
                                            </p:attrNameLst>
                                          </p:cBhvr>
                                          <p:tavLst>
                                            <p:tav tm="0">
                                              <p:val>
                                                <p:fltVal val="0.5"/>
                                              </p:val>
                                            </p:tav>
                                            <p:tav tm="100000">
                                              <p:val>
                                                <p:strVal val="#ppt_y"/>
                                              </p:val>
                                            </p:tav>
                                          </p:tavLst>
                                        </p:anim>
                                      </p:childTnLst>
                                    </p:cTn>
                                  </p:par>
                                  <p:par>
                                    <p:cTn id="77" presetID="35" presetClass="emph" presetSubtype="0" repeatCount="3000" fill="hold" grpId="1" nodeType="withEffect">
                                      <p:stCondLst>
                                        <p:cond delay="750"/>
                                      </p:stCondLst>
                                      <p:childTnLst>
                                        <p:anim calcmode="discrete" valueType="str">
                                          <p:cBhvr>
                                            <p:cTn id="78" dur="250" fill="hold"/>
                                            <p:tgtEl>
                                              <p:spTgt spid="26"/>
                                            </p:tgtEl>
                                            <p:attrNameLst>
                                              <p:attrName>style.visibility</p:attrName>
                                            </p:attrNameLst>
                                          </p:cBhvr>
                                          <p:tavLst>
                                            <p:tav tm="0">
                                              <p:val>
                                                <p:strVal val="hidden"/>
                                              </p:val>
                                            </p:tav>
                                            <p:tav tm="50000">
                                              <p:val>
                                                <p:strVal val="visible"/>
                                              </p:val>
                                            </p:tav>
                                          </p:tavLst>
                                        </p:anim>
                                      </p:childTnLst>
                                    </p:cTn>
                                  </p:par>
                                  <p:par>
                                    <p:cTn id="79" presetID="23" presetClass="entr" presetSubtype="528" fill="hold" grpId="0" nodeType="withEffect">
                                      <p:stCondLst>
                                        <p:cond delay="353"/>
                                      </p:stCondLst>
                                      <p:childTnLst>
                                        <p:set>
                                          <p:cBhvr>
                                            <p:cTn id="80" dur="1" fill="hold">
                                              <p:stCondLst>
                                                <p:cond delay="0"/>
                                              </p:stCondLst>
                                            </p:cTn>
                                            <p:tgtEl>
                                              <p:spTgt spid="24"/>
                                            </p:tgtEl>
                                            <p:attrNameLst>
                                              <p:attrName>style.visibility</p:attrName>
                                            </p:attrNameLst>
                                          </p:cBhvr>
                                          <p:to>
                                            <p:strVal val="visible"/>
                                          </p:to>
                                        </p:set>
                                        <p:anim calcmode="lin" valueType="num">
                                          <p:cBhvr>
                                            <p:cTn id="81" dur="1070" fill="hold"/>
                                            <p:tgtEl>
                                              <p:spTgt spid="24"/>
                                            </p:tgtEl>
                                            <p:attrNameLst>
                                              <p:attrName>ppt_w</p:attrName>
                                            </p:attrNameLst>
                                          </p:cBhvr>
                                          <p:tavLst>
                                            <p:tav tm="0">
                                              <p:val>
                                                <p:fltVal val="0"/>
                                              </p:val>
                                            </p:tav>
                                            <p:tav tm="100000">
                                              <p:val>
                                                <p:strVal val="#ppt_w"/>
                                              </p:val>
                                            </p:tav>
                                          </p:tavLst>
                                        </p:anim>
                                        <p:anim calcmode="lin" valueType="num">
                                          <p:cBhvr>
                                            <p:cTn id="82" dur="1070" fill="hold"/>
                                            <p:tgtEl>
                                              <p:spTgt spid="24"/>
                                            </p:tgtEl>
                                            <p:attrNameLst>
                                              <p:attrName>ppt_h</p:attrName>
                                            </p:attrNameLst>
                                          </p:cBhvr>
                                          <p:tavLst>
                                            <p:tav tm="0">
                                              <p:val>
                                                <p:fltVal val="0"/>
                                              </p:val>
                                            </p:tav>
                                            <p:tav tm="100000">
                                              <p:val>
                                                <p:strVal val="#ppt_h"/>
                                              </p:val>
                                            </p:tav>
                                          </p:tavLst>
                                        </p:anim>
                                        <p:anim calcmode="lin" valueType="num">
                                          <p:cBhvr>
                                            <p:cTn id="83" dur="1070" fill="hold"/>
                                            <p:tgtEl>
                                              <p:spTgt spid="24"/>
                                            </p:tgtEl>
                                            <p:attrNameLst>
                                              <p:attrName>ppt_x</p:attrName>
                                            </p:attrNameLst>
                                          </p:cBhvr>
                                          <p:tavLst>
                                            <p:tav tm="0">
                                              <p:val>
                                                <p:fltVal val="0.5"/>
                                              </p:val>
                                            </p:tav>
                                            <p:tav tm="100000">
                                              <p:val>
                                                <p:strVal val="#ppt_x"/>
                                              </p:val>
                                            </p:tav>
                                          </p:tavLst>
                                        </p:anim>
                                        <p:anim calcmode="lin" valueType="num">
                                          <p:cBhvr>
                                            <p:cTn id="84" dur="1070" fill="hold"/>
                                            <p:tgtEl>
                                              <p:spTgt spid="24"/>
                                            </p:tgtEl>
                                            <p:attrNameLst>
                                              <p:attrName>ppt_y</p:attrName>
                                            </p:attrNameLst>
                                          </p:cBhvr>
                                          <p:tavLst>
                                            <p:tav tm="0">
                                              <p:val>
                                                <p:fltVal val="0.5"/>
                                              </p:val>
                                            </p:tav>
                                            <p:tav tm="100000">
                                              <p:val>
                                                <p:strVal val="#ppt_y"/>
                                              </p:val>
                                            </p:tav>
                                          </p:tavLst>
                                        </p:anim>
                                      </p:childTnLst>
                                    </p:cTn>
                                  </p:par>
                                  <p:par>
                                    <p:cTn id="85" presetID="35" presetClass="emph" presetSubtype="0" repeatCount="3000" fill="hold" grpId="1" nodeType="withEffect">
                                      <p:stCondLst>
                                        <p:cond delay="1250"/>
                                      </p:stCondLst>
                                      <p:childTnLst>
                                        <p:anim calcmode="discrete" valueType="str">
                                          <p:cBhvr>
                                            <p:cTn id="86" dur="250" fill="hold"/>
                                            <p:tgtEl>
                                              <p:spTgt spid="24"/>
                                            </p:tgtEl>
                                            <p:attrNameLst>
                                              <p:attrName>style.visibility</p:attrName>
                                            </p:attrNameLst>
                                          </p:cBhvr>
                                          <p:tavLst>
                                            <p:tav tm="0">
                                              <p:val>
                                                <p:strVal val="hidden"/>
                                              </p:val>
                                            </p:tav>
                                            <p:tav tm="50000">
                                              <p:val>
                                                <p:strVal val="visible"/>
                                              </p:val>
                                            </p:tav>
                                          </p:tavLst>
                                        </p:anim>
                                      </p:childTnLst>
                                    </p:cTn>
                                  </p:par>
                                  <p:par>
                                    <p:cTn id="87" presetID="23" presetClass="entr" presetSubtype="528" fill="hold" grpId="0" nodeType="withEffect">
                                      <p:stCondLst>
                                        <p:cond delay="320"/>
                                      </p:stCondLst>
                                      <p:childTnLst>
                                        <p:set>
                                          <p:cBhvr>
                                            <p:cTn id="88" dur="1" fill="hold">
                                              <p:stCondLst>
                                                <p:cond delay="0"/>
                                              </p:stCondLst>
                                            </p:cTn>
                                            <p:tgtEl>
                                              <p:spTgt spid="23"/>
                                            </p:tgtEl>
                                            <p:attrNameLst>
                                              <p:attrName>style.visibility</p:attrName>
                                            </p:attrNameLst>
                                          </p:cBhvr>
                                          <p:to>
                                            <p:strVal val="visible"/>
                                          </p:to>
                                        </p:set>
                                        <p:anim calcmode="lin" valueType="num">
                                          <p:cBhvr>
                                            <p:cTn id="89" dur="997" fill="hold"/>
                                            <p:tgtEl>
                                              <p:spTgt spid="23"/>
                                            </p:tgtEl>
                                            <p:attrNameLst>
                                              <p:attrName>ppt_w</p:attrName>
                                            </p:attrNameLst>
                                          </p:cBhvr>
                                          <p:tavLst>
                                            <p:tav tm="0">
                                              <p:val>
                                                <p:fltVal val="0"/>
                                              </p:val>
                                            </p:tav>
                                            <p:tav tm="100000">
                                              <p:val>
                                                <p:strVal val="#ppt_w"/>
                                              </p:val>
                                            </p:tav>
                                          </p:tavLst>
                                        </p:anim>
                                        <p:anim calcmode="lin" valueType="num">
                                          <p:cBhvr>
                                            <p:cTn id="90" dur="997" fill="hold"/>
                                            <p:tgtEl>
                                              <p:spTgt spid="23"/>
                                            </p:tgtEl>
                                            <p:attrNameLst>
                                              <p:attrName>ppt_h</p:attrName>
                                            </p:attrNameLst>
                                          </p:cBhvr>
                                          <p:tavLst>
                                            <p:tav tm="0">
                                              <p:val>
                                                <p:fltVal val="0"/>
                                              </p:val>
                                            </p:tav>
                                            <p:tav tm="100000">
                                              <p:val>
                                                <p:strVal val="#ppt_h"/>
                                              </p:val>
                                            </p:tav>
                                          </p:tavLst>
                                        </p:anim>
                                        <p:anim calcmode="lin" valueType="num">
                                          <p:cBhvr>
                                            <p:cTn id="91" dur="997" fill="hold"/>
                                            <p:tgtEl>
                                              <p:spTgt spid="23"/>
                                            </p:tgtEl>
                                            <p:attrNameLst>
                                              <p:attrName>ppt_x</p:attrName>
                                            </p:attrNameLst>
                                          </p:cBhvr>
                                          <p:tavLst>
                                            <p:tav tm="0">
                                              <p:val>
                                                <p:fltVal val="0.5"/>
                                              </p:val>
                                            </p:tav>
                                            <p:tav tm="100000">
                                              <p:val>
                                                <p:strVal val="#ppt_x"/>
                                              </p:val>
                                            </p:tav>
                                          </p:tavLst>
                                        </p:anim>
                                        <p:anim calcmode="lin" valueType="num">
                                          <p:cBhvr>
                                            <p:cTn id="92" dur="997" fill="hold"/>
                                            <p:tgtEl>
                                              <p:spTgt spid="23"/>
                                            </p:tgtEl>
                                            <p:attrNameLst>
                                              <p:attrName>ppt_y</p:attrName>
                                            </p:attrNameLst>
                                          </p:cBhvr>
                                          <p:tavLst>
                                            <p:tav tm="0">
                                              <p:val>
                                                <p:fltVal val="0.5"/>
                                              </p:val>
                                            </p:tav>
                                            <p:tav tm="100000">
                                              <p:val>
                                                <p:strVal val="#ppt_y"/>
                                              </p:val>
                                            </p:tav>
                                          </p:tavLst>
                                        </p:anim>
                                      </p:childTnLst>
                                    </p:cTn>
                                  </p:par>
                                  <p:par>
                                    <p:cTn id="93" presetID="35" presetClass="emph" presetSubtype="0" repeatCount="3000" fill="hold" grpId="1" nodeType="withEffect">
                                      <p:stCondLst>
                                        <p:cond delay="1250"/>
                                      </p:stCondLst>
                                      <p:childTnLst>
                                        <p:anim calcmode="discrete" valueType="str">
                                          <p:cBhvr>
                                            <p:cTn id="94" dur="250" fill="hold"/>
                                            <p:tgtEl>
                                              <p:spTgt spid="23"/>
                                            </p:tgtEl>
                                            <p:attrNameLst>
                                              <p:attrName>style.visibility</p:attrName>
                                            </p:attrNameLst>
                                          </p:cBhvr>
                                          <p:tavLst>
                                            <p:tav tm="0">
                                              <p:val>
                                                <p:strVal val="hidden"/>
                                              </p:val>
                                            </p:tav>
                                            <p:tav tm="50000">
                                              <p:val>
                                                <p:strVal val="visible"/>
                                              </p:val>
                                            </p:tav>
                                          </p:tavLst>
                                        </p:anim>
                                      </p:childTnLst>
                                    </p:cTn>
                                  </p:par>
                                  <p:par>
                                    <p:cTn id="95" presetID="23" presetClass="entr" presetSubtype="528" fill="hold" grpId="0" nodeType="withEffect">
                                      <p:stCondLst>
                                        <p:cond delay="579"/>
                                      </p:stCondLst>
                                      <p:childTnLst>
                                        <p:set>
                                          <p:cBhvr>
                                            <p:cTn id="96" dur="1" fill="hold">
                                              <p:stCondLst>
                                                <p:cond delay="0"/>
                                              </p:stCondLst>
                                            </p:cTn>
                                            <p:tgtEl>
                                              <p:spTgt spid="21"/>
                                            </p:tgtEl>
                                            <p:attrNameLst>
                                              <p:attrName>style.visibility</p:attrName>
                                            </p:attrNameLst>
                                          </p:cBhvr>
                                          <p:to>
                                            <p:strVal val="visible"/>
                                          </p:to>
                                        </p:set>
                                        <p:anim calcmode="lin" valueType="num">
                                          <p:cBhvr>
                                            <p:cTn id="97" dur="345" fill="hold"/>
                                            <p:tgtEl>
                                              <p:spTgt spid="21"/>
                                            </p:tgtEl>
                                            <p:attrNameLst>
                                              <p:attrName>ppt_w</p:attrName>
                                            </p:attrNameLst>
                                          </p:cBhvr>
                                          <p:tavLst>
                                            <p:tav tm="0">
                                              <p:val>
                                                <p:fltVal val="0"/>
                                              </p:val>
                                            </p:tav>
                                            <p:tav tm="100000">
                                              <p:val>
                                                <p:strVal val="#ppt_w"/>
                                              </p:val>
                                            </p:tav>
                                          </p:tavLst>
                                        </p:anim>
                                        <p:anim calcmode="lin" valueType="num">
                                          <p:cBhvr>
                                            <p:cTn id="98" dur="345" fill="hold"/>
                                            <p:tgtEl>
                                              <p:spTgt spid="21"/>
                                            </p:tgtEl>
                                            <p:attrNameLst>
                                              <p:attrName>ppt_h</p:attrName>
                                            </p:attrNameLst>
                                          </p:cBhvr>
                                          <p:tavLst>
                                            <p:tav tm="0">
                                              <p:val>
                                                <p:fltVal val="0"/>
                                              </p:val>
                                            </p:tav>
                                            <p:tav tm="100000">
                                              <p:val>
                                                <p:strVal val="#ppt_h"/>
                                              </p:val>
                                            </p:tav>
                                          </p:tavLst>
                                        </p:anim>
                                        <p:anim calcmode="lin" valueType="num">
                                          <p:cBhvr>
                                            <p:cTn id="99" dur="345" fill="hold"/>
                                            <p:tgtEl>
                                              <p:spTgt spid="21"/>
                                            </p:tgtEl>
                                            <p:attrNameLst>
                                              <p:attrName>ppt_x</p:attrName>
                                            </p:attrNameLst>
                                          </p:cBhvr>
                                          <p:tavLst>
                                            <p:tav tm="0">
                                              <p:val>
                                                <p:fltVal val="0.5"/>
                                              </p:val>
                                            </p:tav>
                                            <p:tav tm="100000">
                                              <p:val>
                                                <p:strVal val="#ppt_x"/>
                                              </p:val>
                                            </p:tav>
                                          </p:tavLst>
                                        </p:anim>
                                        <p:anim calcmode="lin" valueType="num">
                                          <p:cBhvr>
                                            <p:cTn id="100" dur="345" fill="hold"/>
                                            <p:tgtEl>
                                              <p:spTgt spid="21"/>
                                            </p:tgtEl>
                                            <p:attrNameLst>
                                              <p:attrName>ppt_y</p:attrName>
                                            </p:attrNameLst>
                                          </p:cBhvr>
                                          <p:tavLst>
                                            <p:tav tm="0">
                                              <p:val>
                                                <p:fltVal val="0.5"/>
                                              </p:val>
                                            </p:tav>
                                            <p:tav tm="100000">
                                              <p:val>
                                                <p:strVal val="#ppt_y"/>
                                              </p:val>
                                            </p:tav>
                                          </p:tavLst>
                                        </p:anim>
                                      </p:childTnLst>
                                    </p:cTn>
                                  </p:par>
                                  <p:par>
                                    <p:cTn id="101" presetID="35" presetClass="emph" presetSubtype="0" repeatCount="3000" fill="hold" grpId="1" nodeType="withEffect">
                                      <p:stCondLst>
                                        <p:cond delay="750"/>
                                      </p:stCondLst>
                                      <p:childTnLst>
                                        <p:anim calcmode="discrete" valueType="str">
                                          <p:cBhvr>
                                            <p:cTn id="102" dur="250" fill="hold"/>
                                            <p:tgtEl>
                                              <p:spTgt spid="21"/>
                                            </p:tgtEl>
                                            <p:attrNameLst>
                                              <p:attrName>style.visibility</p:attrName>
                                            </p:attrNameLst>
                                          </p:cBhvr>
                                          <p:tavLst>
                                            <p:tav tm="0">
                                              <p:val>
                                                <p:strVal val="hidden"/>
                                              </p:val>
                                            </p:tav>
                                            <p:tav tm="50000">
                                              <p:val>
                                                <p:strVal val="visible"/>
                                              </p:val>
                                            </p:tav>
                                          </p:tavLst>
                                        </p:anim>
                                      </p:childTnLst>
                                    </p:cTn>
                                  </p:par>
                                  <p:par>
                                    <p:cTn id="103" presetID="23" presetClass="entr" presetSubtype="528" fill="hold" grpId="0" nodeType="withEffect">
                                      <p:stCondLst>
                                        <p:cond delay="592"/>
                                      </p:stCondLst>
                                      <p:childTnLst>
                                        <p:set>
                                          <p:cBhvr>
                                            <p:cTn id="104" dur="1" fill="hold">
                                              <p:stCondLst>
                                                <p:cond delay="0"/>
                                              </p:stCondLst>
                                            </p:cTn>
                                            <p:tgtEl>
                                              <p:spTgt spid="22"/>
                                            </p:tgtEl>
                                            <p:attrNameLst>
                                              <p:attrName>style.visibility</p:attrName>
                                            </p:attrNameLst>
                                          </p:cBhvr>
                                          <p:to>
                                            <p:strVal val="visible"/>
                                          </p:to>
                                        </p:set>
                                        <p:anim calcmode="lin" valueType="num">
                                          <p:cBhvr>
                                            <p:cTn id="105" dur="1060" fill="hold"/>
                                            <p:tgtEl>
                                              <p:spTgt spid="22"/>
                                            </p:tgtEl>
                                            <p:attrNameLst>
                                              <p:attrName>ppt_w</p:attrName>
                                            </p:attrNameLst>
                                          </p:cBhvr>
                                          <p:tavLst>
                                            <p:tav tm="0">
                                              <p:val>
                                                <p:fltVal val="0"/>
                                              </p:val>
                                            </p:tav>
                                            <p:tav tm="100000">
                                              <p:val>
                                                <p:strVal val="#ppt_w"/>
                                              </p:val>
                                            </p:tav>
                                          </p:tavLst>
                                        </p:anim>
                                        <p:anim calcmode="lin" valueType="num">
                                          <p:cBhvr>
                                            <p:cTn id="106" dur="1060" fill="hold"/>
                                            <p:tgtEl>
                                              <p:spTgt spid="22"/>
                                            </p:tgtEl>
                                            <p:attrNameLst>
                                              <p:attrName>ppt_h</p:attrName>
                                            </p:attrNameLst>
                                          </p:cBhvr>
                                          <p:tavLst>
                                            <p:tav tm="0">
                                              <p:val>
                                                <p:fltVal val="0"/>
                                              </p:val>
                                            </p:tav>
                                            <p:tav tm="100000">
                                              <p:val>
                                                <p:strVal val="#ppt_h"/>
                                              </p:val>
                                            </p:tav>
                                          </p:tavLst>
                                        </p:anim>
                                        <p:anim calcmode="lin" valueType="num">
                                          <p:cBhvr>
                                            <p:cTn id="107" dur="1060" fill="hold"/>
                                            <p:tgtEl>
                                              <p:spTgt spid="22"/>
                                            </p:tgtEl>
                                            <p:attrNameLst>
                                              <p:attrName>ppt_x</p:attrName>
                                            </p:attrNameLst>
                                          </p:cBhvr>
                                          <p:tavLst>
                                            <p:tav tm="0">
                                              <p:val>
                                                <p:fltVal val="0.5"/>
                                              </p:val>
                                            </p:tav>
                                            <p:tav tm="100000">
                                              <p:val>
                                                <p:strVal val="#ppt_x"/>
                                              </p:val>
                                            </p:tav>
                                          </p:tavLst>
                                        </p:anim>
                                        <p:anim calcmode="lin" valueType="num">
                                          <p:cBhvr>
                                            <p:cTn id="108" dur="1060" fill="hold"/>
                                            <p:tgtEl>
                                              <p:spTgt spid="22"/>
                                            </p:tgtEl>
                                            <p:attrNameLst>
                                              <p:attrName>ppt_y</p:attrName>
                                            </p:attrNameLst>
                                          </p:cBhvr>
                                          <p:tavLst>
                                            <p:tav tm="0">
                                              <p:val>
                                                <p:fltVal val="0.5"/>
                                              </p:val>
                                            </p:tav>
                                            <p:tav tm="100000">
                                              <p:val>
                                                <p:strVal val="#ppt_y"/>
                                              </p:val>
                                            </p:tav>
                                          </p:tavLst>
                                        </p:anim>
                                      </p:childTnLst>
                                    </p:cTn>
                                  </p:par>
                                  <p:par>
                                    <p:cTn id="109" presetID="35" presetClass="emph" presetSubtype="0" repeatCount="3000" fill="hold" grpId="1" nodeType="withEffect">
                                      <p:stCondLst>
                                        <p:cond delay="1500"/>
                                      </p:stCondLst>
                                      <p:childTnLst>
                                        <p:anim calcmode="discrete" valueType="str">
                                          <p:cBhvr>
                                            <p:cTn id="110" dur="250" fill="hold"/>
                                            <p:tgtEl>
                                              <p:spTgt spid="22"/>
                                            </p:tgtEl>
                                            <p:attrNameLst>
                                              <p:attrName>style.visibility</p:attrName>
                                            </p:attrNameLst>
                                          </p:cBhvr>
                                          <p:tavLst>
                                            <p:tav tm="0">
                                              <p:val>
                                                <p:strVal val="hidden"/>
                                              </p:val>
                                            </p:tav>
                                            <p:tav tm="50000">
                                              <p:val>
                                                <p:strVal val="visible"/>
                                              </p:val>
                                            </p:tav>
                                          </p:tavLst>
                                        </p:anim>
                                      </p:childTnLst>
                                    </p:cTn>
                                  </p:par>
                                  <p:par>
                                    <p:cTn id="111" presetID="23" presetClass="entr" presetSubtype="528" fill="hold" grpId="0" nodeType="withEffect">
                                      <p:stCondLst>
                                        <p:cond delay="500"/>
                                      </p:stCondLst>
                                      <p:childTnLst>
                                        <p:set>
                                          <p:cBhvr>
                                            <p:cTn id="112" dur="1" fill="hold">
                                              <p:stCondLst>
                                                <p:cond delay="0"/>
                                              </p:stCondLst>
                                            </p:cTn>
                                            <p:tgtEl>
                                              <p:spTgt spid="17"/>
                                            </p:tgtEl>
                                            <p:attrNameLst>
                                              <p:attrName>style.visibility</p:attrName>
                                            </p:attrNameLst>
                                          </p:cBhvr>
                                          <p:to>
                                            <p:strVal val="visible"/>
                                          </p:to>
                                        </p:set>
                                        <p:anim calcmode="lin" valueType="num">
                                          <p:cBhvr>
                                            <p:cTn id="113" dur="914" fill="hold"/>
                                            <p:tgtEl>
                                              <p:spTgt spid="17"/>
                                            </p:tgtEl>
                                            <p:attrNameLst>
                                              <p:attrName>ppt_w</p:attrName>
                                            </p:attrNameLst>
                                          </p:cBhvr>
                                          <p:tavLst>
                                            <p:tav tm="0">
                                              <p:val>
                                                <p:fltVal val="0"/>
                                              </p:val>
                                            </p:tav>
                                            <p:tav tm="100000">
                                              <p:val>
                                                <p:strVal val="#ppt_w"/>
                                              </p:val>
                                            </p:tav>
                                          </p:tavLst>
                                        </p:anim>
                                        <p:anim calcmode="lin" valueType="num">
                                          <p:cBhvr>
                                            <p:cTn id="114" dur="914" fill="hold"/>
                                            <p:tgtEl>
                                              <p:spTgt spid="17"/>
                                            </p:tgtEl>
                                            <p:attrNameLst>
                                              <p:attrName>ppt_h</p:attrName>
                                            </p:attrNameLst>
                                          </p:cBhvr>
                                          <p:tavLst>
                                            <p:tav tm="0">
                                              <p:val>
                                                <p:fltVal val="0"/>
                                              </p:val>
                                            </p:tav>
                                            <p:tav tm="100000">
                                              <p:val>
                                                <p:strVal val="#ppt_h"/>
                                              </p:val>
                                            </p:tav>
                                          </p:tavLst>
                                        </p:anim>
                                        <p:anim calcmode="lin" valueType="num">
                                          <p:cBhvr>
                                            <p:cTn id="115" dur="914" fill="hold"/>
                                            <p:tgtEl>
                                              <p:spTgt spid="17"/>
                                            </p:tgtEl>
                                            <p:attrNameLst>
                                              <p:attrName>ppt_x</p:attrName>
                                            </p:attrNameLst>
                                          </p:cBhvr>
                                          <p:tavLst>
                                            <p:tav tm="0">
                                              <p:val>
                                                <p:fltVal val="0.5"/>
                                              </p:val>
                                            </p:tav>
                                            <p:tav tm="100000">
                                              <p:val>
                                                <p:strVal val="#ppt_x"/>
                                              </p:val>
                                            </p:tav>
                                          </p:tavLst>
                                        </p:anim>
                                        <p:anim calcmode="lin" valueType="num">
                                          <p:cBhvr>
                                            <p:cTn id="116" dur="914" fill="hold"/>
                                            <p:tgtEl>
                                              <p:spTgt spid="17"/>
                                            </p:tgtEl>
                                            <p:attrNameLst>
                                              <p:attrName>ppt_y</p:attrName>
                                            </p:attrNameLst>
                                          </p:cBhvr>
                                          <p:tavLst>
                                            <p:tav tm="0">
                                              <p:val>
                                                <p:fltVal val="0.5"/>
                                              </p:val>
                                            </p:tav>
                                            <p:tav tm="100000">
                                              <p:val>
                                                <p:strVal val="#ppt_y"/>
                                              </p:val>
                                            </p:tav>
                                          </p:tavLst>
                                        </p:anim>
                                      </p:childTnLst>
                                    </p:cTn>
                                  </p:par>
                                  <p:par>
                                    <p:cTn id="117" presetID="35" presetClass="emph" presetSubtype="0" repeatCount="3000" fill="hold" grpId="1" nodeType="withEffect">
                                      <p:stCondLst>
                                        <p:cond delay="1500"/>
                                      </p:stCondLst>
                                      <p:childTnLst>
                                        <p:anim calcmode="discrete" valueType="str">
                                          <p:cBhvr>
                                            <p:cTn id="118" dur="250" fill="hold"/>
                                            <p:tgtEl>
                                              <p:spTgt spid="17"/>
                                            </p:tgtEl>
                                            <p:attrNameLst>
                                              <p:attrName>style.visibility</p:attrName>
                                            </p:attrNameLst>
                                          </p:cBhvr>
                                          <p:tavLst>
                                            <p:tav tm="0">
                                              <p:val>
                                                <p:strVal val="hidden"/>
                                              </p:val>
                                            </p:tav>
                                            <p:tav tm="50000">
                                              <p:val>
                                                <p:strVal val="visible"/>
                                              </p:val>
                                            </p:tav>
                                          </p:tavLst>
                                        </p:anim>
                                      </p:childTnLst>
                                    </p:cTn>
                                  </p:par>
                                  <p:par>
                                    <p:cTn id="119" presetID="23" presetClass="entr" presetSubtype="528" fill="hold" grpId="0" nodeType="withEffect">
                                      <p:stCondLst>
                                        <p:cond delay="361"/>
                                      </p:stCondLst>
                                      <p:childTnLst>
                                        <p:set>
                                          <p:cBhvr>
                                            <p:cTn id="120" dur="1" fill="hold">
                                              <p:stCondLst>
                                                <p:cond delay="0"/>
                                              </p:stCondLst>
                                            </p:cTn>
                                            <p:tgtEl>
                                              <p:spTgt spid="16"/>
                                            </p:tgtEl>
                                            <p:attrNameLst>
                                              <p:attrName>style.visibility</p:attrName>
                                            </p:attrNameLst>
                                          </p:cBhvr>
                                          <p:to>
                                            <p:strVal val="visible"/>
                                          </p:to>
                                        </p:set>
                                        <p:anim calcmode="lin" valueType="num">
                                          <p:cBhvr>
                                            <p:cTn id="121" dur="591" fill="hold"/>
                                            <p:tgtEl>
                                              <p:spTgt spid="16"/>
                                            </p:tgtEl>
                                            <p:attrNameLst>
                                              <p:attrName>ppt_w</p:attrName>
                                            </p:attrNameLst>
                                          </p:cBhvr>
                                          <p:tavLst>
                                            <p:tav tm="0">
                                              <p:val>
                                                <p:fltVal val="0"/>
                                              </p:val>
                                            </p:tav>
                                            <p:tav tm="100000">
                                              <p:val>
                                                <p:strVal val="#ppt_w"/>
                                              </p:val>
                                            </p:tav>
                                          </p:tavLst>
                                        </p:anim>
                                        <p:anim calcmode="lin" valueType="num">
                                          <p:cBhvr>
                                            <p:cTn id="122" dur="591" fill="hold"/>
                                            <p:tgtEl>
                                              <p:spTgt spid="16"/>
                                            </p:tgtEl>
                                            <p:attrNameLst>
                                              <p:attrName>ppt_h</p:attrName>
                                            </p:attrNameLst>
                                          </p:cBhvr>
                                          <p:tavLst>
                                            <p:tav tm="0">
                                              <p:val>
                                                <p:fltVal val="0"/>
                                              </p:val>
                                            </p:tav>
                                            <p:tav tm="100000">
                                              <p:val>
                                                <p:strVal val="#ppt_h"/>
                                              </p:val>
                                            </p:tav>
                                          </p:tavLst>
                                        </p:anim>
                                        <p:anim calcmode="lin" valueType="num">
                                          <p:cBhvr>
                                            <p:cTn id="123" dur="591" fill="hold"/>
                                            <p:tgtEl>
                                              <p:spTgt spid="16"/>
                                            </p:tgtEl>
                                            <p:attrNameLst>
                                              <p:attrName>ppt_x</p:attrName>
                                            </p:attrNameLst>
                                          </p:cBhvr>
                                          <p:tavLst>
                                            <p:tav tm="0">
                                              <p:val>
                                                <p:fltVal val="0.5"/>
                                              </p:val>
                                            </p:tav>
                                            <p:tav tm="100000">
                                              <p:val>
                                                <p:strVal val="#ppt_x"/>
                                              </p:val>
                                            </p:tav>
                                          </p:tavLst>
                                        </p:anim>
                                        <p:anim calcmode="lin" valueType="num">
                                          <p:cBhvr>
                                            <p:cTn id="124" dur="591" fill="hold"/>
                                            <p:tgtEl>
                                              <p:spTgt spid="16"/>
                                            </p:tgtEl>
                                            <p:attrNameLst>
                                              <p:attrName>ppt_y</p:attrName>
                                            </p:attrNameLst>
                                          </p:cBhvr>
                                          <p:tavLst>
                                            <p:tav tm="0">
                                              <p:val>
                                                <p:fltVal val="0.5"/>
                                              </p:val>
                                            </p:tav>
                                            <p:tav tm="100000">
                                              <p:val>
                                                <p:strVal val="#ppt_y"/>
                                              </p:val>
                                            </p:tav>
                                          </p:tavLst>
                                        </p:anim>
                                      </p:childTnLst>
                                    </p:cTn>
                                  </p:par>
                                  <p:par>
                                    <p:cTn id="125" presetID="35" presetClass="emph" presetSubtype="0" repeatCount="3000" fill="hold" grpId="1" nodeType="withEffect">
                                      <p:stCondLst>
                                        <p:cond delay="1000"/>
                                      </p:stCondLst>
                                      <p:childTnLst>
                                        <p:anim calcmode="discrete" valueType="str">
                                          <p:cBhvr>
                                            <p:cTn id="126" dur="250" fill="hold"/>
                                            <p:tgtEl>
                                              <p:spTgt spid="16"/>
                                            </p:tgtEl>
                                            <p:attrNameLst>
                                              <p:attrName>style.visibility</p:attrName>
                                            </p:attrNameLst>
                                          </p:cBhvr>
                                          <p:tavLst>
                                            <p:tav tm="0">
                                              <p:val>
                                                <p:strVal val="hidden"/>
                                              </p:val>
                                            </p:tav>
                                            <p:tav tm="50000">
                                              <p:val>
                                                <p:strVal val="visible"/>
                                              </p:val>
                                            </p:tav>
                                          </p:tavLst>
                                        </p:anim>
                                      </p:childTnLst>
                                    </p:cTn>
                                  </p:par>
                                  <p:par>
                                    <p:cTn id="127" presetID="23" presetClass="entr" presetSubtype="528" fill="hold" grpId="0" nodeType="withEffect">
                                      <p:stCondLst>
                                        <p:cond delay="311"/>
                                      </p:stCondLst>
                                      <p:childTnLst>
                                        <p:set>
                                          <p:cBhvr>
                                            <p:cTn id="128" dur="1" fill="hold">
                                              <p:stCondLst>
                                                <p:cond delay="0"/>
                                              </p:stCondLst>
                                            </p:cTn>
                                            <p:tgtEl>
                                              <p:spTgt spid="15"/>
                                            </p:tgtEl>
                                            <p:attrNameLst>
                                              <p:attrName>style.visibility</p:attrName>
                                            </p:attrNameLst>
                                          </p:cBhvr>
                                          <p:to>
                                            <p:strVal val="visible"/>
                                          </p:to>
                                        </p:set>
                                        <p:anim calcmode="lin" valueType="num">
                                          <p:cBhvr>
                                            <p:cTn id="129" dur="720" fill="hold"/>
                                            <p:tgtEl>
                                              <p:spTgt spid="15"/>
                                            </p:tgtEl>
                                            <p:attrNameLst>
                                              <p:attrName>ppt_w</p:attrName>
                                            </p:attrNameLst>
                                          </p:cBhvr>
                                          <p:tavLst>
                                            <p:tav tm="0">
                                              <p:val>
                                                <p:fltVal val="0"/>
                                              </p:val>
                                            </p:tav>
                                            <p:tav tm="100000">
                                              <p:val>
                                                <p:strVal val="#ppt_w"/>
                                              </p:val>
                                            </p:tav>
                                          </p:tavLst>
                                        </p:anim>
                                        <p:anim calcmode="lin" valueType="num">
                                          <p:cBhvr>
                                            <p:cTn id="130" dur="720" fill="hold"/>
                                            <p:tgtEl>
                                              <p:spTgt spid="15"/>
                                            </p:tgtEl>
                                            <p:attrNameLst>
                                              <p:attrName>ppt_h</p:attrName>
                                            </p:attrNameLst>
                                          </p:cBhvr>
                                          <p:tavLst>
                                            <p:tav tm="0">
                                              <p:val>
                                                <p:fltVal val="0"/>
                                              </p:val>
                                            </p:tav>
                                            <p:tav tm="100000">
                                              <p:val>
                                                <p:strVal val="#ppt_h"/>
                                              </p:val>
                                            </p:tav>
                                          </p:tavLst>
                                        </p:anim>
                                        <p:anim calcmode="lin" valueType="num">
                                          <p:cBhvr>
                                            <p:cTn id="131" dur="720" fill="hold"/>
                                            <p:tgtEl>
                                              <p:spTgt spid="15"/>
                                            </p:tgtEl>
                                            <p:attrNameLst>
                                              <p:attrName>ppt_x</p:attrName>
                                            </p:attrNameLst>
                                          </p:cBhvr>
                                          <p:tavLst>
                                            <p:tav tm="0">
                                              <p:val>
                                                <p:fltVal val="0.5"/>
                                              </p:val>
                                            </p:tav>
                                            <p:tav tm="100000">
                                              <p:val>
                                                <p:strVal val="#ppt_x"/>
                                              </p:val>
                                            </p:tav>
                                          </p:tavLst>
                                        </p:anim>
                                        <p:anim calcmode="lin" valueType="num">
                                          <p:cBhvr>
                                            <p:cTn id="132" dur="720" fill="hold"/>
                                            <p:tgtEl>
                                              <p:spTgt spid="15"/>
                                            </p:tgtEl>
                                            <p:attrNameLst>
                                              <p:attrName>ppt_y</p:attrName>
                                            </p:attrNameLst>
                                          </p:cBhvr>
                                          <p:tavLst>
                                            <p:tav tm="0">
                                              <p:val>
                                                <p:fltVal val="0.5"/>
                                              </p:val>
                                            </p:tav>
                                            <p:tav tm="100000">
                                              <p:val>
                                                <p:strVal val="#ppt_y"/>
                                              </p:val>
                                            </p:tav>
                                          </p:tavLst>
                                        </p:anim>
                                      </p:childTnLst>
                                    </p:cTn>
                                  </p:par>
                                  <p:par>
                                    <p:cTn id="133" presetID="35" presetClass="emph" presetSubtype="0" repeatCount="3000" fill="hold" grpId="1" nodeType="withEffect">
                                      <p:stCondLst>
                                        <p:cond delay="1000"/>
                                      </p:stCondLst>
                                      <p:childTnLst>
                                        <p:anim calcmode="discrete" valueType="str">
                                          <p:cBhvr>
                                            <p:cTn id="134" dur="250" fill="hold"/>
                                            <p:tgtEl>
                                              <p:spTgt spid="15"/>
                                            </p:tgtEl>
                                            <p:attrNameLst>
                                              <p:attrName>style.visibility</p:attrName>
                                            </p:attrNameLst>
                                          </p:cBhvr>
                                          <p:tavLst>
                                            <p:tav tm="0">
                                              <p:val>
                                                <p:strVal val="hidden"/>
                                              </p:val>
                                            </p:tav>
                                            <p:tav tm="50000">
                                              <p:val>
                                                <p:strVal val="visible"/>
                                              </p:val>
                                            </p:tav>
                                          </p:tavLst>
                                        </p:anim>
                                      </p:childTnLst>
                                    </p:cTn>
                                  </p:par>
                                  <p:par>
                                    <p:cTn id="135" presetID="23" presetClass="entr" presetSubtype="528" fill="hold" grpId="0" nodeType="withEffect">
                                      <p:stCondLst>
                                        <p:cond delay="265"/>
                                      </p:stCondLst>
                                      <p:childTnLst>
                                        <p:set>
                                          <p:cBhvr>
                                            <p:cTn id="136" dur="1" fill="hold">
                                              <p:stCondLst>
                                                <p:cond delay="0"/>
                                              </p:stCondLst>
                                            </p:cTn>
                                            <p:tgtEl>
                                              <p:spTgt spid="18"/>
                                            </p:tgtEl>
                                            <p:attrNameLst>
                                              <p:attrName>style.visibility</p:attrName>
                                            </p:attrNameLst>
                                          </p:cBhvr>
                                          <p:to>
                                            <p:strVal val="visible"/>
                                          </p:to>
                                        </p:set>
                                        <p:anim calcmode="lin" valueType="num">
                                          <p:cBhvr>
                                            <p:cTn id="137" dur="343" fill="hold"/>
                                            <p:tgtEl>
                                              <p:spTgt spid="18"/>
                                            </p:tgtEl>
                                            <p:attrNameLst>
                                              <p:attrName>ppt_w</p:attrName>
                                            </p:attrNameLst>
                                          </p:cBhvr>
                                          <p:tavLst>
                                            <p:tav tm="0">
                                              <p:val>
                                                <p:fltVal val="0"/>
                                              </p:val>
                                            </p:tav>
                                            <p:tav tm="100000">
                                              <p:val>
                                                <p:strVal val="#ppt_w"/>
                                              </p:val>
                                            </p:tav>
                                          </p:tavLst>
                                        </p:anim>
                                        <p:anim calcmode="lin" valueType="num">
                                          <p:cBhvr>
                                            <p:cTn id="138" dur="343" fill="hold"/>
                                            <p:tgtEl>
                                              <p:spTgt spid="18"/>
                                            </p:tgtEl>
                                            <p:attrNameLst>
                                              <p:attrName>ppt_h</p:attrName>
                                            </p:attrNameLst>
                                          </p:cBhvr>
                                          <p:tavLst>
                                            <p:tav tm="0">
                                              <p:val>
                                                <p:fltVal val="0"/>
                                              </p:val>
                                            </p:tav>
                                            <p:tav tm="100000">
                                              <p:val>
                                                <p:strVal val="#ppt_h"/>
                                              </p:val>
                                            </p:tav>
                                          </p:tavLst>
                                        </p:anim>
                                        <p:anim calcmode="lin" valueType="num">
                                          <p:cBhvr>
                                            <p:cTn id="139" dur="343" fill="hold"/>
                                            <p:tgtEl>
                                              <p:spTgt spid="18"/>
                                            </p:tgtEl>
                                            <p:attrNameLst>
                                              <p:attrName>ppt_x</p:attrName>
                                            </p:attrNameLst>
                                          </p:cBhvr>
                                          <p:tavLst>
                                            <p:tav tm="0">
                                              <p:val>
                                                <p:fltVal val="0.5"/>
                                              </p:val>
                                            </p:tav>
                                            <p:tav tm="100000">
                                              <p:val>
                                                <p:strVal val="#ppt_x"/>
                                              </p:val>
                                            </p:tav>
                                          </p:tavLst>
                                        </p:anim>
                                        <p:anim calcmode="lin" valueType="num">
                                          <p:cBhvr>
                                            <p:cTn id="140" dur="343" fill="hold"/>
                                            <p:tgtEl>
                                              <p:spTgt spid="18"/>
                                            </p:tgtEl>
                                            <p:attrNameLst>
                                              <p:attrName>ppt_y</p:attrName>
                                            </p:attrNameLst>
                                          </p:cBhvr>
                                          <p:tavLst>
                                            <p:tav tm="0">
                                              <p:val>
                                                <p:fltVal val="0.5"/>
                                              </p:val>
                                            </p:tav>
                                            <p:tav tm="100000">
                                              <p:val>
                                                <p:strVal val="#ppt_y"/>
                                              </p:val>
                                            </p:tav>
                                          </p:tavLst>
                                        </p:anim>
                                      </p:childTnLst>
                                    </p:cTn>
                                  </p:par>
                                  <p:par>
                                    <p:cTn id="141" presetID="35" presetClass="emph" presetSubtype="0" repeatCount="3000" fill="hold" grpId="1" nodeType="withEffect">
                                      <p:stCondLst>
                                        <p:cond delay="500"/>
                                      </p:stCondLst>
                                      <p:childTnLst>
                                        <p:anim calcmode="discrete" valueType="str">
                                          <p:cBhvr>
                                            <p:cTn id="142" dur="250" fill="hold"/>
                                            <p:tgtEl>
                                              <p:spTgt spid="18"/>
                                            </p:tgtEl>
                                            <p:attrNameLst>
                                              <p:attrName>style.visibility</p:attrName>
                                            </p:attrNameLst>
                                          </p:cBhvr>
                                          <p:tavLst>
                                            <p:tav tm="0">
                                              <p:val>
                                                <p:strVal val="hidden"/>
                                              </p:val>
                                            </p:tav>
                                            <p:tav tm="50000">
                                              <p:val>
                                                <p:strVal val="visible"/>
                                              </p:val>
                                            </p:tav>
                                          </p:tavLst>
                                        </p:anim>
                                      </p:childTnLst>
                                    </p:cTn>
                                  </p:par>
                                  <p:par>
                                    <p:cTn id="143" presetID="23" presetClass="entr" presetSubtype="528" fill="hold" grpId="0" nodeType="withEffect">
                                      <p:stCondLst>
                                        <p:cond delay="459"/>
                                      </p:stCondLst>
                                      <p:childTnLst>
                                        <p:set>
                                          <p:cBhvr>
                                            <p:cTn id="144" dur="1" fill="hold">
                                              <p:stCondLst>
                                                <p:cond delay="0"/>
                                              </p:stCondLst>
                                            </p:cTn>
                                            <p:tgtEl>
                                              <p:spTgt spid="20"/>
                                            </p:tgtEl>
                                            <p:attrNameLst>
                                              <p:attrName>style.visibility</p:attrName>
                                            </p:attrNameLst>
                                          </p:cBhvr>
                                          <p:to>
                                            <p:strVal val="visible"/>
                                          </p:to>
                                        </p:set>
                                        <p:anim calcmode="lin" valueType="num">
                                          <p:cBhvr>
                                            <p:cTn id="145" dur="774" fill="hold"/>
                                            <p:tgtEl>
                                              <p:spTgt spid="20"/>
                                            </p:tgtEl>
                                            <p:attrNameLst>
                                              <p:attrName>ppt_w</p:attrName>
                                            </p:attrNameLst>
                                          </p:cBhvr>
                                          <p:tavLst>
                                            <p:tav tm="0">
                                              <p:val>
                                                <p:fltVal val="0"/>
                                              </p:val>
                                            </p:tav>
                                            <p:tav tm="100000">
                                              <p:val>
                                                <p:strVal val="#ppt_w"/>
                                              </p:val>
                                            </p:tav>
                                          </p:tavLst>
                                        </p:anim>
                                        <p:anim calcmode="lin" valueType="num">
                                          <p:cBhvr>
                                            <p:cTn id="146" dur="774" fill="hold"/>
                                            <p:tgtEl>
                                              <p:spTgt spid="20"/>
                                            </p:tgtEl>
                                            <p:attrNameLst>
                                              <p:attrName>ppt_h</p:attrName>
                                            </p:attrNameLst>
                                          </p:cBhvr>
                                          <p:tavLst>
                                            <p:tav tm="0">
                                              <p:val>
                                                <p:fltVal val="0"/>
                                              </p:val>
                                            </p:tav>
                                            <p:tav tm="100000">
                                              <p:val>
                                                <p:strVal val="#ppt_h"/>
                                              </p:val>
                                            </p:tav>
                                          </p:tavLst>
                                        </p:anim>
                                        <p:anim calcmode="lin" valueType="num">
                                          <p:cBhvr>
                                            <p:cTn id="147" dur="774" fill="hold"/>
                                            <p:tgtEl>
                                              <p:spTgt spid="20"/>
                                            </p:tgtEl>
                                            <p:attrNameLst>
                                              <p:attrName>ppt_x</p:attrName>
                                            </p:attrNameLst>
                                          </p:cBhvr>
                                          <p:tavLst>
                                            <p:tav tm="0">
                                              <p:val>
                                                <p:fltVal val="0.5"/>
                                              </p:val>
                                            </p:tav>
                                            <p:tav tm="100000">
                                              <p:val>
                                                <p:strVal val="#ppt_x"/>
                                              </p:val>
                                            </p:tav>
                                          </p:tavLst>
                                        </p:anim>
                                        <p:anim calcmode="lin" valueType="num">
                                          <p:cBhvr>
                                            <p:cTn id="148" dur="774" fill="hold"/>
                                            <p:tgtEl>
                                              <p:spTgt spid="20"/>
                                            </p:tgtEl>
                                            <p:attrNameLst>
                                              <p:attrName>ppt_y</p:attrName>
                                            </p:attrNameLst>
                                          </p:cBhvr>
                                          <p:tavLst>
                                            <p:tav tm="0">
                                              <p:val>
                                                <p:fltVal val="0.5"/>
                                              </p:val>
                                            </p:tav>
                                            <p:tav tm="100000">
                                              <p:val>
                                                <p:strVal val="#ppt_y"/>
                                              </p:val>
                                            </p:tav>
                                          </p:tavLst>
                                        </p:anim>
                                      </p:childTnLst>
                                    </p:cTn>
                                  </p:par>
                                  <p:par>
                                    <p:cTn id="149" presetID="35" presetClass="emph" presetSubtype="0" repeatCount="3000" fill="hold" grpId="1" nodeType="withEffect">
                                      <p:stCondLst>
                                        <p:cond delay="1250"/>
                                      </p:stCondLst>
                                      <p:childTnLst>
                                        <p:anim calcmode="discrete" valueType="str">
                                          <p:cBhvr>
                                            <p:cTn id="150" dur="250" fill="hold"/>
                                            <p:tgtEl>
                                              <p:spTgt spid="20"/>
                                            </p:tgtEl>
                                            <p:attrNameLst>
                                              <p:attrName>style.visibility</p:attrName>
                                            </p:attrNameLst>
                                          </p:cBhvr>
                                          <p:tavLst>
                                            <p:tav tm="0">
                                              <p:val>
                                                <p:strVal val="hidden"/>
                                              </p:val>
                                            </p:tav>
                                            <p:tav tm="50000">
                                              <p:val>
                                                <p:strVal val="visible"/>
                                              </p:val>
                                            </p:tav>
                                          </p:tavLst>
                                        </p:anim>
                                      </p:childTnLst>
                                    </p:cTn>
                                  </p:par>
                                  <p:par>
                                    <p:cTn id="151" presetID="23" presetClass="entr" presetSubtype="528" fill="hold" grpId="0" nodeType="withEffect">
                                      <p:stCondLst>
                                        <p:cond delay="364"/>
                                      </p:stCondLst>
                                      <p:childTnLst>
                                        <p:set>
                                          <p:cBhvr>
                                            <p:cTn id="152" dur="1" fill="hold">
                                              <p:stCondLst>
                                                <p:cond delay="0"/>
                                              </p:stCondLst>
                                            </p:cTn>
                                            <p:tgtEl>
                                              <p:spTgt spid="19"/>
                                            </p:tgtEl>
                                            <p:attrNameLst>
                                              <p:attrName>style.visibility</p:attrName>
                                            </p:attrNameLst>
                                          </p:cBhvr>
                                          <p:to>
                                            <p:strVal val="visible"/>
                                          </p:to>
                                        </p:set>
                                        <p:anim calcmode="lin" valueType="num">
                                          <p:cBhvr>
                                            <p:cTn id="153" dur="675" fill="hold"/>
                                            <p:tgtEl>
                                              <p:spTgt spid="19"/>
                                            </p:tgtEl>
                                            <p:attrNameLst>
                                              <p:attrName>ppt_w</p:attrName>
                                            </p:attrNameLst>
                                          </p:cBhvr>
                                          <p:tavLst>
                                            <p:tav tm="0">
                                              <p:val>
                                                <p:fltVal val="0"/>
                                              </p:val>
                                            </p:tav>
                                            <p:tav tm="100000">
                                              <p:val>
                                                <p:strVal val="#ppt_w"/>
                                              </p:val>
                                            </p:tav>
                                          </p:tavLst>
                                        </p:anim>
                                        <p:anim calcmode="lin" valueType="num">
                                          <p:cBhvr>
                                            <p:cTn id="154" dur="675" fill="hold"/>
                                            <p:tgtEl>
                                              <p:spTgt spid="19"/>
                                            </p:tgtEl>
                                            <p:attrNameLst>
                                              <p:attrName>ppt_h</p:attrName>
                                            </p:attrNameLst>
                                          </p:cBhvr>
                                          <p:tavLst>
                                            <p:tav tm="0">
                                              <p:val>
                                                <p:fltVal val="0"/>
                                              </p:val>
                                            </p:tav>
                                            <p:tav tm="100000">
                                              <p:val>
                                                <p:strVal val="#ppt_h"/>
                                              </p:val>
                                            </p:tav>
                                          </p:tavLst>
                                        </p:anim>
                                        <p:anim calcmode="lin" valueType="num">
                                          <p:cBhvr>
                                            <p:cTn id="155" dur="675" fill="hold"/>
                                            <p:tgtEl>
                                              <p:spTgt spid="19"/>
                                            </p:tgtEl>
                                            <p:attrNameLst>
                                              <p:attrName>ppt_x</p:attrName>
                                            </p:attrNameLst>
                                          </p:cBhvr>
                                          <p:tavLst>
                                            <p:tav tm="0">
                                              <p:val>
                                                <p:fltVal val="0.5"/>
                                              </p:val>
                                            </p:tav>
                                            <p:tav tm="100000">
                                              <p:val>
                                                <p:strVal val="#ppt_x"/>
                                              </p:val>
                                            </p:tav>
                                          </p:tavLst>
                                        </p:anim>
                                        <p:anim calcmode="lin" valueType="num">
                                          <p:cBhvr>
                                            <p:cTn id="156" dur="675" fill="hold"/>
                                            <p:tgtEl>
                                              <p:spTgt spid="19"/>
                                            </p:tgtEl>
                                            <p:attrNameLst>
                                              <p:attrName>ppt_y</p:attrName>
                                            </p:attrNameLst>
                                          </p:cBhvr>
                                          <p:tavLst>
                                            <p:tav tm="0">
                                              <p:val>
                                                <p:fltVal val="0.5"/>
                                              </p:val>
                                            </p:tav>
                                            <p:tav tm="100000">
                                              <p:val>
                                                <p:strVal val="#ppt_y"/>
                                              </p:val>
                                            </p:tav>
                                          </p:tavLst>
                                        </p:anim>
                                      </p:childTnLst>
                                    </p:cTn>
                                  </p:par>
                                  <p:par>
                                    <p:cTn id="157" presetID="35" presetClass="emph" presetSubtype="0" repeatCount="3000" fill="hold" grpId="1" nodeType="withEffect">
                                      <p:stCondLst>
                                        <p:cond delay="1000"/>
                                      </p:stCondLst>
                                      <p:childTnLst>
                                        <p:anim calcmode="discrete" valueType="str">
                                          <p:cBhvr>
                                            <p:cTn id="158" dur="250" fill="hold"/>
                                            <p:tgtEl>
                                              <p:spTgt spid="19"/>
                                            </p:tgtEl>
                                            <p:attrNameLst>
                                              <p:attrName>style.visibility</p:attrName>
                                            </p:attrNameLst>
                                          </p:cBhvr>
                                          <p:tavLst>
                                            <p:tav tm="0">
                                              <p:val>
                                                <p:strVal val="hidden"/>
                                              </p:val>
                                            </p:tav>
                                            <p:tav tm="50000">
                                              <p:val>
                                                <p:strVal val="visible"/>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P spid="9" grpId="0"/>
          <p:bldP spid="10" grpId="0"/>
          <p:bldP spid="11" grpId="0"/>
          <p:bldP spid="12" grpId="0"/>
          <p:bldP spid="13" grpId="0"/>
          <p:bldP spid="14" grpId="0"/>
          <p:bldP spid="15" grpId="0" animBg="1"/>
          <p:bldP spid="15" grpId="1" animBg="1"/>
          <p:bldP spid="16" grpId="0" animBg="1"/>
          <p:bldP spid="16" grpId="1" animBg="1"/>
          <p:bldP spid="17" grpId="0" animBg="1"/>
          <p:bldP spid="17" grpId="1" animBg="1"/>
          <p:bldP spid="18" grpId="0" animBg="1"/>
          <p:bldP spid="18" grpId="1" animBg="1"/>
          <p:bldP spid="19" grpId="0" animBg="1"/>
          <p:bldP spid="19" grpId="1" animBg="1"/>
          <p:bldP spid="20" grpId="0" animBg="1"/>
          <p:bldP spid="20" grpId="1" animBg="1"/>
          <p:bldP spid="21" grpId="0" animBg="1"/>
          <p:bldP spid="21" grpId="1" animBg="1"/>
          <p:bldP spid="22" grpId="0" animBg="1"/>
          <p:bldP spid="22" grpId="1" animBg="1"/>
          <p:bldP spid="23" grpId="0" animBg="1"/>
          <p:bldP spid="23" grpId="1" animBg="1"/>
          <p:bldP spid="24" grpId="0" animBg="1"/>
          <p:bldP spid="24" grpId="1" animBg="1"/>
          <p:bldP spid="25" grpId="0" animBg="1"/>
          <p:bldP spid="25" grpId="1" animBg="1"/>
          <p:bldP spid="26" grpId="0" animBg="1"/>
          <p:bldP spid="26" grpId="1" animBg="1"/>
          <p:bldP spid="30"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1500" fill="hold"/>
                                            <p:tgtEl>
                                              <p:spTgt spid="8"/>
                                            </p:tgtEl>
                                            <p:attrNameLst>
                                              <p:attrName>ppt_x</p:attrName>
                                            </p:attrNameLst>
                                          </p:cBhvr>
                                          <p:tavLst>
                                            <p:tav tm="0">
                                              <p:val>
                                                <p:strVal val="#ppt_x"/>
                                              </p:val>
                                            </p:tav>
                                            <p:tav tm="100000">
                                              <p:val>
                                                <p:strVal val="#ppt_x"/>
                                              </p:val>
                                            </p:tav>
                                          </p:tavLst>
                                        </p:anim>
                                        <p:anim calcmode="lin" valueType="num">
                                          <p:cBhvr additive="base">
                                            <p:cTn id="8" dur="1500" fill="hold"/>
                                            <p:tgtEl>
                                              <p:spTgt spid="8"/>
                                            </p:tgtEl>
                                            <p:attrNameLst>
                                              <p:attrName>ppt_y</p:attrName>
                                            </p:attrNameLst>
                                          </p:cBhvr>
                                          <p:tavLst>
                                            <p:tav tm="0">
                                              <p:val>
                                                <p:strVal val="0-#ppt_h/2"/>
                                              </p:val>
                                            </p:tav>
                                            <p:tav tm="100000">
                                              <p:val>
                                                <p:strVal val="#ppt_y"/>
                                              </p:val>
                                            </p:tav>
                                          </p:tavLst>
                                        </p:anim>
                                      </p:childTnLst>
                                    </p:cTn>
                                  </p:par>
                                  <p:par>
                                    <p:cTn id="9" presetID="37" presetClass="entr" presetSubtype="0" fill="hold" nodeType="withEffect">
                                      <p:stCondLst>
                                        <p:cond delay="500"/>
                                      </p:stCondLst>
                                      <p:childTnLst>
                                        <p:set>
                                          <p:cBhvr>
                                            <p:cTn id="10" dur="1" fill="hold">
                                              <p:stCondLst>
                                                <p:cond delay="0"/>
                                              </p:stCondLst>
                                            </p:cTn>
                                            <p:tgtEl>
                                              <p:spTgt spid="27"/>
                                            </p:tgtEl>
                                            <p:attrNameLst>
                                              <p:attrName>style.visibility</p:attrName>
                                            </p:attrNameLst>
                                          </p:cBhvr>
                                          <p:to>
                                            <p:strVal val="visible"/>
                                          </p:to>
                                        </p:set>
                                        <p:animEffect transition="in" filter="fade">
                                          <p:cBhvr>
                                            <p:cTn id="11" dur="1250"/>
                                            <p:tgtEl>
                                              <p:spTgt spid="27"/>
                                            </p:tgtEl>
                                          </p:cBhvr>
                                        </p:animEffect>
                                        <p:anim calcmode="lin" valueType="num">
                                          <p:cBhvr>
                                            <p:cTn id="12" dur="1250" fill="hold"/>
                                            <p:tgtEl>
                                              <p:spTgt spid="27"/>
                                            </p:tgtEl>
                                            <p:attrNameLst>
                                              <p:attrName>ppt_x</p:attrName>
                                            </p:attrNameLst>
                                          </p:cBhvr>
                                          <p:tavLst>
                                            <p:tav tm="0">
                                              <p:val>
                                                <p:strVal val="#ppt_x"/>
                                              </p:val>
                                            </p:tav>
                                            <p:tav tm="100000">
                                              <p:val>
                                                <p:strVal val="#ppt_x"/>
                                              </p:val>
                                            </p:tav>
                                          </p:tavLst>
                                        </p:anim>
                                        <p:anim calcmode="lin" valueType="num">
                                          <p:cBhvr>
                                            <p:cTn id="13" dur="1125" decel="100000" fill="hold"/>
                                            <p:tgtEl>
                                              <p:spTgt spid="27"/>
                                            </p:tgtEl>
                                            <p:attrNameLst>
                                              <p:attrName>ppt_y</p:attrName>
                                            </p:attrNameLst>
                                          </p:cBhvr>
                                          <p:tavLst>
                                            <p:tav tm="0">
                                              <p:val>
                                                <p:strVal val="#ppt_y+1"/>
                                              </p:val>
                                            </p:tav>
                                            <p:tav tm="100000">
                                              <p:val>
                                                <p:strVal val="#ppt_y-.03"/>
                                              </p:val>
                                            </p:tav>
                                          </p:tavLst>
                                        </p:anim>
                                        <p:anim calcmode="lin" valueType="num">
                                          <p:cBhvr>
                                            <p:cTn id="14" dur="125" accel="100000" fill="hold">
                                              <p:stCondLst>
                                                <p:cond delay="1125"/>
                                              </p:stCondLst>
                                            </p:cTn>
                                            <p:tgtEl>
                                              <p:spTgt spid="27"/>
                                            </p:tgtEl>
                                            <p:attrNameLst>
                                              <p:attrName>ppt_y</p:attrName>
                                            </p:attrNameLst>
                                          </p:cBhvr>
                                          <p:tavLst>
                                            <p:tav tm="0">
                                              <p:val>
                                                <p:strVal val="#ppt_y-.03"/>
                                              </p:val>
                                            </p:tav>
                                            <p:tav tm="100000">
                                              <p:val>
                                                <p:strVal val="#ppt_y"/>
                                              </p:val>
                                            </p:tav>
                                          </p:tavLst>
                                        </p:anim>
                                      </p:childTnLst>
                                    </p:cTn>
                                  </p:par>
                                </p:childTnLst>
                              </p:cTn>
                            </p:par>
                            <p:par>
                              <p:cTn id="15" fill="hold">
                                <p:stCondLst>
                                  <p:cond delay="1500"/>
                                </p:stCondLst>
                                <p:childTnLst>
                                  <p:par>
                                    <p:cTn id="16" presetID="16" presetClass="entr" presetSubtype="21"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barn(inVertical)">
                                          <p:cBhvr>
                                            <p:cTn id="18" dur="1000"/>
                                            <p:tgtEl>
                                              <p:spTgt spid="5"/>
                                            </p:tgtEl>
                                          </p:cBhvr>
                                        </p:animEffect>
                                      </p:childTnLst>
                                    </p:cTn>
                                  </p:par>
                                </p:childTnLst>
                              </p:cTn>
                            </p:par>
                            <p:par>
                              <p:cTn id="19" fill="hold">
                                <p:stCondLst>
                                  <p:cond delay="2500"/>
                                </p:stCondLst>
                                <p:childTnLst>
                                  <p:par>
                                    <p:cTn id="20" presetID="37" presetClass="entr" presetSubtype="0"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1000"/>
                                            <p:tgtEl>
                                              <p:spTgt spid="9"/>
                                            </p:tgtEl>
                                          </p:cBhvr>
                                        </p:animEffect>
                                        <p:anim calcmode="lin" valueType="num">
                                          <p:cBhvr>
                                            <p:cTn id="23" dur="1000" fill="hold"/>
                                            <p:tgtEl>
                                              <p:spTgt spid="9"/>
                                            </p:tgtEl>
                                            <p:attrNameLst>
                                              <p:attrName>ppt_x</p:attrName>
                                            </p:attrNameLst>
                                          </p:cBhvr>
                                          <p:tavLst>
                                            <p:tav tm="0">
                                              <p:val>
                                                <p:strVal val="#ppt_x"/>
                                              </p:val>
                                            </p:tav>
                                            <p:tav tm="100000">
                                              <p:val>
                                                <p:strVal val="#ppt_x"/>
                                              </p:val>
                                            </p:tav>
                                          </p:tavLst>
                                        </p:anim>
                                        <p:anim calcmode="lin" valueType="num">
                                          <p:cBhvr>
                                            <p:cTn id="24" dur="900" decel="100000" fill="hold"/>
                                            <p:tgtEl>
                                              <p:spTgt spid="9"/>
                                            </p:tgtEl>
                                            <p:attrNameLst>
                                              <p:attrName>ppt_y</p:attrName>
                                            </p:attrNameLst>
                                          </p:cBhvr>
                                          <p:tavLst>
                                            <p:tav tm="0">
                                              <p:val>
                                                <p:strVal val="#ppt_y+1"/>
                                              </p:val>
                                            </p:tav>
                                            <p:tav tm="100000">
                                              <p:val>
                                                <p:strVal val="#ppt_y-.03"/>
                                              </p:val>
                                            </p:tav>
                                          </p:tavLst>
                                        </p:anim>
                                        <p:anim calcmode="lin" valueType="num">
                                          <p:cBhvr>
                                            <p:cTn id="25" dur="100" accel="100000" fill="hold">
                                              <p:stCondLst>
                                                <p:cond delay="900"/>
                                              </p:stCondLst>
                                            </p:cTn>
                                            <p:tgtEl>
                                              <p:spTgt spid="9"/>
                                            </p:tgtEl>
                                            <p:attrNameLst>
                                              <p:attrName>ppt_y</p:attrName>
                                            </p:attrNameLst>
                                          </p:cBhvr>
                                          <p:tavLst>
                                            <p:tav tm="0">
                                              <p:val>
                                                <p:strVal val="#ppt_y-.03"/>
                                              </p:val>
                                            </p:tav>
                                            <p:tav tm="100000">
                                              <p:val>
                                                <p:strVal val="#ppt_y"/>
                                              </p:val>
                                            </p:tav>
                                          </p:tavLst>
                                        </p:anim>
                                      </p:childTnLst>
                                    </p:cTn>
                                  </p:par>
                                  <p:par>
                                    <p:cTn id="26" presetID="37" presetClass="entr" presetSubtype="0" fill="hold" grpId="0" nodeType="withEffect">
                                      <p:stCondLst>
                                        <p:cond delay="25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1000"/>
                                            <p:tgtEl>
                                              <p:spTgt spid="10"/>
                                            </p:tgtEl>
                                          </p:cBhvr>
                                        </p:animEffect>
                                        <p:anim calcmode="lin" valueType="num">
                                          <p:cBhvr>
                                            <p:cTn id="29" dur="1000" fill="hold"/>
                                            <p:tgtEl>
                                              <p:spTgt spid="10"/>
                                            </p:tgtEl>
                                            <p:attrNameLst>
                                              <p:attrName>ppt_x</p:attrName>
                                            </p:attrNameLst>
                                          </p:cBhvr>
                                          <p:tavLst>
                                            <p:tav tm="0">
                                              <p:val>
                                                <p:strVal val="#ppt_x"/>
                                              </p:val>
                                            </p:tav>
                                            <p:tav tm="100000">
                                              <p:val>
                                                <p:strVal val="#ppt_x"/>
                                              </p:val>
                                            </p:tav>
                                          </p:tavLst>
                                        </p:anim>
                                        <p:anim calcmode="lin" valueType="num">
                                          <p:cBhvr>
                                            <p:cTn id="30" dur="900" decel="100000" fill="hold"/>
                                            <p:tgtEl>
                                              <p:spTgt spid="10"/>
                                            </p:tgtEl>
                                            <p:attrNameLst>
                                              <p:attrName>ppt_y</p:attrName>
                                            </p:attrNameLst>
                                          </p:cBhvr>
                                          <p:tavLst>
                                            <p:tav tm="0">
                                              <p:val>
                                                <p:strVal val="#ppt_y+1"/>
                                              </p:val>
                                            </p:tav>
                                            <p:tav tm="100000">
                                              <p:val>
                                                <p:strVal val="#ppt_y-.03"/>
                                              </p:val>
                                            </p:tav>
                                          </p:tavLst>
                                        </p:anim>
                                        <p:anim calcmode="lin" valueType="num">
                                          <p:cBhvr>
                                            <p:cTn id="31" dur="100" accel="100000" fill="hold">
                                              <p:stCondLst>
                                                <p:cond delay="900"/>
                                              </p:stCondLst>
                                            </p:cTn>
                                            <p:tgtEl>
                                              <p:spTgt spid="10"/>
                                            </p:tgtEl>
                                            <p:attrNameLst>
                                              <p:attrName>ppt_y</p:attrName>
                                            </p:attrNameLst>
                                          </p:cBhvr>
                                          <p:tavLst>
                                            <p:tav tm="0">
                                              <p:val>
                                                <p:strVal val="#ppt_y-.03"/>
                                              </p:val>
                                            </p:tav>
                                            <p:tav tm="100000">
                                              <p:val>
                                                <p:strVal val="#ppt_y"/>
                                              </p:val>
                                            </p:tav>
                                          </p:tavLst>
                                        </p:anim>
                                      </p:childTnLst>
                                    </p:cTn>
                                  </p:par>
                                  <p:par>
                                    <p:cTn id="32" presetID="37" presetClass="entr" presetSubtype="0" fill="hold" grpId="0" nodeType="withEffect">
                                      <p:stCondLst>
                                        <p:cond delay="500"/>
                                      </p:stCondLst>
                                      <p:childTnLst>
                                        <p:set>
                                          <p:cBhvr>
                                            <p:cTn id="33" dur="1" fill="hold">
                                              <p:stCondLst>
                                                <p:cond delay="0"/>
                                              </p:stCondLst>
                                            </p:cTn>
                                            <p:tgtEl>
                                              <p:spTgt spid="11"/>
                                            </p:tgtEl>
                                            <p:attrNameLst>
                                              <p:attrName>style.visibility</p:attrName>
                                            </p:attrNameLst>
                                          </p:cBhvr>
                                          <p:to>
                                            <p:strVal val="visible"/>
                                          </p:to>
                                        </p:set>
                                        <p:animEffect transition="in" filter="fade">
                                          <p:cBhvr>
                                            <p:cTn id="34" dur="1000"/>
                                            <p:tgtEl>
                                              <p:spTgt spid="11"/>
                                            </p:tgtEl>
                                          </p:cBhvr>
                                        </p:animEffect>
                                        <p:anim calcmode="lin" valueType="num">
                                          <p:cBhvr>
                                            <p:cTn id="35" dur="1000" fill="hold"/>
                                            <p:tgtEl>
                                              <p:spTgt spid="11"/>
                                            </p:tgtEl>
                                            <p:attrNameLst>
                                              <p:attrName>ppt_x</p:attrName>
                                            </p:attrNameLst>
                                          </p:cBhvr>
                                          <p:tavLst>
                                            <p:tav tm="0">
                                              <p:val>
                                                <p:strVal val="#ppt_x"/>
                                              </p:val>
                                            </p:tav>
                                            <p:tav tm="100000">
                                              <p:val>
                                                <p:strVal val="#ppt_x"/>
                                              </p:val>
                                            </p:tav>
                                          </p:tavLst>
                                        </p:anim>
                                        <p:anim calcmode="lin" valueType="num">
                                          <p:cBhvr>
                                            <p:cTn id="36" dur="900" decel="100000" fill="hold"/>
                                            <p:tgtEl>
                                              <p:spTgt spid="11"/>
                                            </p:tgtEl>
                                            <p:attrNameLst>
                                              <p:attrName>ppt_y</p:attrName>
                                            </p:attrNameLst>
                                          </p:cBhvr>
                                          <p:tavLst>
                                            <p:tav tm="0">
                                              <p:val>
                                                <p:strVal val="#ppt_y+1"/>
                                              </p:val>
                                            </p:tav>
                                            <p:tav tm="100000">
                                              <p:val>
                                                <p:strVal val="#ppt_y-.03"/>
                                              </p:val>
                                            </p:tav>
                                          </p:tavLst>
                                        </p:anim>
                                        <p:anim calcmode="lin" valueType="num">
                                          <p:cBhvr>
                                            <p:cTn id="37" dur="100" accel="100000" fill="hold">
                                              <p:stCondLst>
                                                <p:cond delay="900"/>
                                              </p:stCondLst>
                                            </p:cTn>
                                            <p:tgtEl>
                                              <p:spTgt spid="11"/>
                                            </p:tgtEl>
                                            <p:attrNameLst>
                                              <p:attrName>ppt_y</p:attrName>
                                            </p:attrNameLst>
                                          </p:cBhvr>
                                          <p:tavLst>
                                            <p:tav tm="0">
                                              <p:val>
                                                <p:strVal val="#ppt_y-.03"/>
                                              </p:val>
                                            </p:tav>
                                            <p:tav tm="100000">
                                              <p:val>
                                                <p:strVal val="#ppt_y"/>
                                              </p:val>
                                            </p:tav>
                                          </p:tavLst>
                                        </p:anim>
                                      </p:childTnLst>
                                    </p:cTn>
                                  </p:par>
                                  <p:par>
                                    <p:cTn id="38" presetID="37" presetClass="entr" presetSubtype="0" fill="hold" grpId="0" nodeType="withEffect">
                                      <p:stCondLst>
                                        <p:cond delay="750"/>
                                      </p:stCondLst>
                                      <p:childTnLst>
                                        <p:set>
                                          <p:cBhvr>
                                            <p:cTn id="39" dur="1" fill="hold">
                                              <p:stCondLst>
                                                <p:cond delay="0"/>
                                              </p:stCondLst>
                                            </p:cTn>
                                            <p:tgtEl>
                                              <p:spTgt spid="14"/>
                                            </p:tgtEl>
                                            <p:attrNameLst>
                                              <p:attrName>style.visibility</p:attrName>
                                            </p:attrNameLst>
                                          </p:cBhvr>
                                          <p:to>
                                            <p:strVal val="visible"/>
                                          </p:to>
                                        </p:set>
                                        <p:animEffect transition="in" filter="fade">
                                          <p:cBhvr>
                                            <p:cTn id="40" dur="1000"/>
                                            <p:tgtEl>
                                              <p:spTgt spid="14"/>
                                            </p:tgtEl>
                                          </p:cBhvr>
                                        </p:animEffect>
                                        <p:anim calcmode="lin" valueType="num">
                                          <p:cBhvr>
                                            <p:cTn id="41" dur="1000" fill="hold"/>
                                            <p:tgtEl>
                                              <p:spTgt spid="14"/>
                                            </p:tgtEl>
                                            <p:attrNameLst>
                                              <p:attrName>ppt_x</p:attrName>
                                            </p:attrNameLst>
                                          </p:cBhvr>
                                          <p:tavLst>
                                            <p:tav tm="0">
                                              <p:val>
                                                <p:strVal val="#ppt_x"/>
                                              </p:val>
                                            </p:tav>
                                            <p:tav tm="100000">
                                              <p:val>
                                                <p:strVal val="#ppt_x"/>
                                              </p:val>
                                            </p:tav>
                                          </p:tavLst>
                                        </p:anim>
                                        <p:anim calcmode="lin" valueType="num">
                                          <p:cBhvr>
                                            <p:cTn id="42" dur="900" decel="100000" fill="hold"/>
                                            <p:tgtEl>
                                              <p:spTgt spid="14"/>
                                            </p:tgtEl>
                                            <p:attrNameLst>
                                              <p:attrName>ppt_y</p:attrName>
                                            </p:attrNameLst>
                                          </p:cBhvr>
                                          <p:tavLst>
                                            <p:tav tm="0">
                                              <p:val>
                                                <p:strVal val="#ppt_y+1"/>
                                              </p:val>
                                            </p:tav>
                                            <p:tav tm="100000">
                                              <p:val>
                                                <p:strVal val="#ppt_y-.03"/>
                                              </p:val>
                                            </p:tav>
                                          </p:tavLst>
                                        </p:anim>
                                        <p:anim calcmode="lin" valueType="num">
                                          <p:cBhvr>
                                            <p:cTn id="43" dur="100" accel="100000" fill="hold">
                                              <p:stCondLst>
                                                <p:cond delay="900"/>
                                              </p:stCondLst>
                                            </p:cTn>
                                            <p:tgtEl>
                                              <p:spTgt spid="14"/>
                                            </p:tgtEl>
                                            <p:attrNameLst>
                                              <p:attrName>ppt_y</p:attrName>
                                            </p:attrNameLst>
                                          </p:cBhvr>
                                          <p:tavLst>
                                            <p:tav tm="0">
                                              <p:val>
                                                <p:strVal val="#ppt_y-.03"/>
                                              </p:val>
                                            </p:tav>
                                            <p:tav tm="100000">
                                              <p:val>
                                                <p:strVal val="#ppt_y"/>
                                              </p:val>
                                            </p:tav>
                                          </p:tavLst>
                                        </p:anim>
                                      </p:childTnLst>
                                    </p:cTn>
                                  </p:par>
                                  <p:par>
                                    <p:cTn id="44" presetID="37" presetClass="entr" presetSubtype="0" fill="hold" grpId="0" nodeType="withEffect">
                                      <p:stCondLst>
                                        <p:cond delay="1000"/>
                                      </p:stCondLst>
                                      <p:childTnLst>
                                        <p:set>
                                          <p:cBhvr>
                                            <p:cTn id="45" dur="1" fill="hold">
                                              <p:stCondLst>
                                                <p:cond delay="0"/>
                                              </p:stCondLst>
                                            </p:cTn>
                                            <p:tgtEl>
                                              <p:spTgt spid="12"/>
                                            </p:tgtEl>
                                            <p:attrNameLst>
                                              <p:attrName>style.visibility</p:attrName>
                                            </p:attrNameLst>
                                          </p:cBhvr>
                                          <p:to>
                                            <p:strVal val="visible"/>
                                          </p:to>
                                        </p:set>
                                        <p:animEffect transition="in" filter="fade">
                                          <p:cBhvr>
                                            <p:cTn id="46" dur="1000"/>
                                            <p:tgtEl>
                                              <p:spTgt spid="12"/>
                                            </p:tgtEl>
                                          </p:cBhvr>
                                        </p:animEffect>
                                        <p:anim calcmode="lin" valueType="num">
                                          <p:cBhvr>
                                            <p:cTn id="47" dur="1000" fill="hold"/>
                                            <p:tgtEl>
                                              <p:spTgt spid="12"/>
                                            </p:tgtEl>
                                            <p:attrNameLst>
                                              <p:attrName>ppt_x</p:attrName>
                                            </p:attrNameLst>
                                          </p:cBhvr>
                                          <p:tavLst>
                                            <p:tav tm="0">
                                              <p:val>
                                                <p:strVal val="#ppt_x"/>
                                              </p:val>
                                            </p:tav>
                                            <p:tav tm="100000">
                                              <p:val>
                                                <p:strVal val="#ppt_x"/>
                                              </p:val>
                                            </p:tav>
                                          </p:tavLst>
                                        </p:anim>
                                        <p:anim calcmode="lin" valueType="num">
                                          <p:cBhvr>
                                            <p:cTn id="48" dur="900" decel="100000" fill="hold"/>
                                            <p:tgtEl>
                                              <p:spTgt spid="12"/>
                                            </p:tgtEl>
                                            <p:attrNameLst>
                                              <p:attrName>ppt_y</p:attrName>
                                            </p:attrNameLst>
                                          </p:cBhvr>
                                          <p:tavLst>
                                            <p:tav tm="0">
                                              <p:val>
                                                <p:strVal val="#ppt_y+1"/>
                                              </p:val>
                                            </p:tav>
                                            <p:tav tm="100000">
                                              <p:val>
                                                <p:strVal val="#ppt_y-.03"/>
                                              </p:val>
                                            </p:tav>
                                          </p:tavLst>
                                        </p:anim>
                                        <p:anim calcmode="lin" valueType="num">
                                          <p:cBhvr>
                                            <p:cTn id="49" dur="100" accel="100000" fill="hold">
                                              <p:stCondLst>
                                                <p:cond delay="900"/>
                                              </p:stCondLst>
                                            </p:cTn>
                                            <p:tgtEl>
                                              <p:spTgt spid="12"/>
                                            </p:tgtEl>
                                            <p:attrNameLst>
                                              <p:attrName>ppt_y</p:attrName>
                                            </p:attrNameLst>
                                          </p:cBhvr>
                                          <p:tavLst>
                                            <p:tav tm="0">
                                              <p:val>
                                                <p:strVal val="#ppt_y-.03"/>
                                              </p:val>
                                            </p:tav>
                                            <p:tav tm="100000">
                                              <p:val>
                                                <p:strVal val="#ppt_y"/>
                                              </p:val>
                                            </p:tav>
                                          </p:tavLst>
                                        </p:anim>
                                      </p:childTnLst>
                                    </p:cTn>
                                  </p:par>
                                  <p:par>
                                    <p:cTn id="50" presetID="37" presetClass="entr" presetSubtype="0" fill="hold" grpId="0" nodeType="withEffect">
                                      <p:stCondLst>
                                        <p:cond delay="1250"/>
                                      </p:stCondLst>
                                      <p:childTnLst>
                                        <p:set>
                                          <p:cBhvr>
                                            <p:cTn id="51" dur="1" fill="hold">
                                              <p:stCondLst>
                                                <p:cond delay="0"/>
                                              </p:stCondLst>
                                            </p:cTn>
                                            <p:tgtEl>
                                              <p:spTgt spid="13"/>
                                            </p:tgtEl>
                                            <p:attrNameLst>
                                              <p:attrName>style.visibility</p:attrName>
                                            </p:attrNameLst>
                                          </p:cBhvr>
                                          <p:to>
                                            <p:strVal val="visible"/>
                                          </p:to>
                                        </p:set>
                                        <p:animEffect transition="in" filter="fade">
                                          <p:cBhvr>
                                            <p:cTn id="52" dur="1000"/>
                                            <p:tgtEl>
                                              <p:spTgt spid="13"/>
                                            </p:tgtEl>
                                          </p:cBhvr>
                                        </p:animEffect>
                                        <p:anim calcmode="lin" valueType="num">
                                          <p:cBhvr>
                                            <p:cTn id="53" dur="1000" fill="hold"/>
                                            <p:tgtEl>
                                              <p:spTgt spid="13"/>
                                            </p:tgtEl>
                                            <p:attrNameLst>
                                              <p:attrName>ppt_x</p:attrName>
                                            </p:attrNameLst>
                                          </p:cBhvr>
                                          <p:tavLst>
                                            <p:tav tm="0">
                                              <p:val>
                                                <p:strVal val="#ppt_x"/>
                                              </p:val>
                                            </p:tav>
                                            <p:tav tm="100000">
                                              <p:val>
                                                <p:strVal val="#ppt_x"/>
                                              </p:val>
                                            </p:tav>
                                          </p:tavLst>
                                        </p:anim>
                                        <p:anim calcmode="lin" valueType="num">
                                          <p:cBhvr>
                                            <p:cTn id="54" dur="900" decel="100000" fill="hold"/>
                                            <p:tgtEl>
                                              <p:spTgt spid="13"/>
                                            </p:tgtEl>
                                            <p:attrNameLst>
                                              <p:attrName>ppt_y</p:attrName>
                                            </p:attrNameLst>
                                          </p:cBhvr>
                                          <p:tavLst>
                                            <p:tav tm="0">
                                              <p:val>
                                                <p:strVal val="#ppt_y+1"/>
                                              </p:val>
                                            </p:tav>
                                            <p:tav tm="100000">
                                              <p:val>
                                                <p:strVal val="#ppt_y-.03"/>
                                              </p:val>
                                            </p:tav>
                                          </p:tavLst>
                                        </p:anim>
                                        <p:anim calcmode="lin" valueType="num">
                                          <p:cBhvr>
                                            <p:cTn id="55" dur="100" accel="100000" fill="hold">
                                              <p:stCondLst>
                                                <p:cond delay="900"/>
                                              </p:stCondLst>
                                            </p:cTn>
                                            <p:tgtEl>
                                              <p:spTgt spid="13"/>
                                            </p:tgtEl>
                                            <p:attrNameLst>
                                              <p:attrName>ppt_y</p:attrName>
                                            </p:attrNameLst>
                                          </p:cBhvr>
                                          <p:tavLst>
                                            <p:tav tm="0">
                                              <p:val>
                                                <p:strVal val="#ppt_y-.03"/>
                                              </p:val>
                                            </p:tav>
                                            <p:tav tm="100000">
                                              <p:val>
                                                <p:strVal val="#ppt_y"/>
                                              </p:val>
                                            </p:tav>
                                          </p:tavLst>
                                        </p:anim>
                                      </p:childTnLst>
                                    </p:cTn>
                                  </p:par>
                                  <p:par>
                                    <p:cTn id="56" presetID="37" presetClass="entr" presetSubtype="0" fill="hold" grpId="0" nodeType="withEffect">
                                      <p:stCondLst>
                                        <p:cond delay="1500"/>
                                      </p:stCondLst>
                                      <p:childTnLst>
                                        <p:set>
                                          <p:cBhvr>
                                            <p:cTn id="57" dur="1" fill="hold">
                                              <p:stCondLst>
                                                <p:cond delay="0"/>
                                              </p:stCondLst>
                                            </p:cTn>
                                            <p:tgtEl>
                                              <p:spTgt spid="30"/>
                                            </p:tgtEl>
                                            <p:attrNameLst>
                                              <p:attrName>style.visibility</p:attrName>
                                            </p:attrNameLst>
                                          </p:cBhvr>
                                          <p:to>
                                            <p:strVal val="visible"/>
                                          </p:to>
                                        </p:set>
                                        <p:animEffect transition="in" filter="fade">
                                          <p:cBhvr>
                                            <p:cTn id="58" dur="1000"/>
                                            <p:tgtEl>
                                              <p:spTgt spid="30"/>
                                            </p:tgtEl>
                                          </p:cBhvr>
                                        </p:animEffect>
                                        <p:anim calcmode="lin" valueType="num">
                                          <p:cBhvr>
                                            <p:cTn id="59" dur="1000" fill="hold"/>
                                            <p:tgtEl>
                                              <p:spTgt spid="30"/>
                                            </p:tgtEl>
                                            <p:attrNameLst>
                                              <p:attrName>ppt_x</p:attrName>
                                            </p:attrNameLst>
                                          </p:cBhvr>
                                          <p:tavLst>
                                            <p:tav tm="0">
                                              <p:val>
                                                <p:strVal val="#ppt_x"/>
                                              </p:val>
                                            </p:tav>
                                            <p:tav tm="100000">
                                              <p:val>
                                                <p:strVal val="#ppt_x"/>
                                              </p:val>
                                            </p:tav>
                                          </p:tavLst>
                                        </p:anim>
                                        <p:anim calcmode="lin" valueType="num">
                                          <p:cBhvr>
                                            <p:cTn id="60" dur="900" decel="100000" fill="hold"/>
                                            <p:tgtEl>
                                              <p:spTgt spid="30"/>
                                            </p:tgtEl>
                                            <p:attrNameLst>
                                              <p:attrName>ppt_y</p:attrName>
                                            </p:attrNameLst>
                                          </p:cBhvr>
                                          <p:tavLst>
                                            <p:tav tm="0">
                                              <p:val>
                                                <p:strVal val="#ppt_y+1"/>
                                              </p:val>
                                            </p:tav>
                                            <p:tav tm="100000">
                                              <p:val>
                                                <p:strVal val="#ppt_y-.03"/>
                                              </p:val>
                                            </p:tav>
                                          </p:tavLst>
                                        </p:anim>
                                        <p:anim calcmode="lin" valueType="num">
                                          <p:cBhvr>
                                            <p:cTn id="61" dur="100" accel="100000" fill="hold">
                                              <p:stCondLst>
                                                <p:cond delay="900"/>
                                              </p:stCondLst>
                                            </p:cTn>
                                            <p:tgtEl>
                                              <p:spTgt spid="30"/>
                                            </p:tgtEl>
                                            <p:attrNameLst>
                                              <p:attrName>ppt_y</p:attrName>
                                            </p:attrNameLst>
                                          </p:cBhvr>
                                          <p:tavLst>
                                            <p:tav tm="0">
                                              <p:val>
                                                <p:strVal val="#ppt_y-.03"/>
                                              </p:val>
                                            </p:tav>
                                            <p:tav tm="100000">
                                              <p:val>
                                                <p:strVal val="#ppt_y"/>
                                              </p:val>
                                            </p:tav>
                                          </p:tavLst>
                                        </p:anim>
                                      </p:childTnLst>
                                    </p:cTn>
                                  </p:par>
                                </p:childTnLst>
                              </p:cTn>
                            </p:par>
                            <p:par>
                              <p:cTn id="62" fill="hold">
                                <p:stCondLst>
                                  <p:cond delay="3500"/>
                                </p:stCondLst>
                                <p:childTnLst>
                                  <p:par>
                                    <p:cTn id="63" presetID="23" presetClass="entr" presetSubtype="528" fill="hold" grpId="0" nodeType="afterEffect">
                                      <p:stCondLst>
                                        <p:cond delay="218"/>
                                      </p:stCondLst>
                                      <p:childTnLst>
                                        <p:set>
                                          <p:cBhvr>
                                            <p:cTn id="64" dur="1" fill="hold">
                                              <p:stCondLst>
                                                <p:cond delay="0"/>
                                              </p:stCondLst>
                                            </p:cTn>
                                            <p:tgtEl>
                                              <p:spTgt spid="25"/>
                                            </p:tgtEl>
                                            <p:attrNameLst>
                                              <p:attrName>style.visibility</p:attrName>
                                            </p:attrNameLst>
                                          </p:cBhvr>
                                          <p:to>
                                            <p:strVal val="visible"/>
                                          </p:to>
                                        </p:set>
                                        <p:anim calcmode="lin" valueType="num">
                                          <p:cBhvr>
                                            <p:cTn id="65" dur="932" fill="hold"/>
                                            <p:tgtEl>
                                              <p:spTgt spid="25"/>
                                            </p:tgtEl>
                                            <p:attrNameLst>
                                              <p:attrName>ppt_w</p:attrName>
                                            </p:attrNameLst>
                                          </p:cBhvr>
                                          <p:tavLst>
                                            <p:tav tm="0">
                                              <p:val>
                                                <p:fltVal val="0"/>
                                              </p:val>
                                            </p:tav>
                                            <p:tav tm="100000">
                                              <p:val>
                                                <p:strVal val="#ppt_w"/>
                                              </p:val>
                                            </p:tav>
                                          </p:tavLst>
                                        </p:anim>
                                        <p:anim calcmode="lin" valueType="num">
                                          <p:cBhvr>
                                            <p:cTn id="66" dur="932" fill="hold"/>
                                            <p:tgtEl>
                                              <p:spTgt spid="25"/>
                                            </p:tgtEl>
                                            <p:attrNameLst>
                                              <p:attrName>ppt_h</p:attrName>
                                            </p:attrNameLst>
                                          </p:cBhvr>
                                          <p:tavLst>
                                            <p:tav tm="0">
                                              <p:val>
                                                <p:fltVal val="0"/>
                                              </p:val>
                                            </p:tav>
                                            <p:tav tm="100000">
                                              <p:val>
                                                <p:strVal val="#ppt_h"/>
                                              </p:val>
                                            </p:tav>
                                          </p:tavLst>
                                        </p:anim>
                                        <p:anim calcmode="lin" valueType="num">
                                          <p:cBhvr>
                                            <p:cTn id="67" dur="932" fill="hold"/>
                                            <p:tgtEl>
                                              <p:spTgt spid="25"/>
                                            </p:tgtEl>
                                            <p:attrNameLst>
                                              <p:attrName>ppt_x</p:attrName>
                                            </p:attrNameLst>
                                          </p:cBhvr>
                                          <p:tavLst>
                                            <p:tav tm="0">
                                              <p:val>
                                                <p:fltVal val="0.5"/>
                                              </p:val>
                                            </p:tav>
                                            <p:tav tm="100000">
                                              <p:val>
                                                <p:strVal val="#ppt_x"/>
                                              </p:val>
                                            </p:tav>
                                          </p:tavLst>
                                        </p:anim>
                                        <p:anim calcmode="lin" valueType="num">
                                          <p:cBhvr>
                                            <p:cTn id="68" dur="932" fill="hold"/>
                                            <p:tgtEl>
                                              <p:spTgt spid="25"/>
                                            </p:tgtEl>
                                            <p:attrNameLst>
                                              <p:attrName>ppt_y</p:attrName>
                                            </p:attrNameLst>
                                          </p:cBhvr>
                                          <p:tavLst>
                                            <p:tav tm="0">
                                              <p:val>
                                                <p:fltVal val="0.5"/>
                                              </p:val>
                                            </p:tav>
                                            <p:tav tm="100000">
                                              <p:val>
                                                <p:strVal val="#ppt_y"/>
                                              </p:val>
                                            </p:tav>
                                          </p:tavLst>
                                        </p:anim>
                                      </p:childTnLst>
                                    </p:cTn>
                                  </p:par>
                                  <p:par>
                                    <p:cTn id="69" presetID="35" presetClass="emph" presetSubtype="0" repeatCount="3000" fill="hold" grpId="1" nodeType="withEffect">
                                      <p:stCondLst>
                                        <p:cond delay="1000"/>
                                      </p:stCondLst>
                                      <p:childTnLst>
                                        <p:anim calcmode="discrete" valueType="str">
                                          <p:cBhvr>
                                            <p:cTn id="70" dur="250" fill="hold"/>
                                            <p:tgtEl>
                                              <p:spTgt spid="25"/>
                                            </p:tgtEl>
                                            <p:attrNameLst>
                                              <p:attrName>style.visibility</p:attrName>
                                            </p:attrNameLst>
                                          </p:cBhvr>
                                          <p:tavLst>
                                            <p:tav tm="0">
                                              <p:val>
                                                <p:strVal val="hidden"/>
                                              </p:val>
                                            </p:tav>
                                            <p:tav tm="50000">
                                              <p:val>
                                                <p:strVal val="visible"/>
                                              </p:val>
                                            </p:tav>
                                          </p:tavLst>
                                        </p:anim>
                                      </p:childTnLst>
                                    </p:cTn>
                                  </p:par>
                                  <p:par>
                                    <p:cTn id="71" presetID="23" presetClass="entr" presetSubtype="528" fill="hold" grpId="0" nodeType="withEffect">
                                      <p:stCondLst>
                                        <p:cond delay="318"/>
                                      </p:stCondLst>
                                      <p:childTnLst>
                                        <p:set>
                                          <p:cBhvr>
                                            <p:cTn id="72" dur="1" fill="hold">
                                              <p:stCondLst>
                                                <p:cond delay="0"/>
                                              </p:stCondLst>
                                            </p:cTn>
                                            <p:tgtEl>
                                              <p:spTgt spid="26"/>
                                            </p:tgtEl>
                                            <p:attrNameLst>
                                              <p:attrName>style.visibility</p:attrName>
                                            </p:attrNameLst>
                                          </p:cBhvr>
                                          <p:to>
                                            <p:strVal val="visible"/>
                                          </p:to>
                                        </p:set>
                                        <p:anim calcmode="lin" valueType="num">
                                          <p:cBhvr>
                                            <p:cTn id="73" dur="599" fill="hold"/>
                                            <p:tgtEl>
                                              <p:spTgt spid="26"/>
                                            </p:tgtEl>
                                            <p:attrNameLst>
                                              <p:attrName>ppt_w</p:attrName>
                                            </p:attrNameLst>
                                          </p:cBhvr>
                                          <p:tavLst>
                                            <p:tav tm="0">
                                              <p:val>
                                                <p:fltVal val="0"/>
                                              </p:val>
                                            </p:tav>
                                            <p:tav tm="100000">
                                              <p:val>
                                                <p:strVal val="#ppt_w"/>
                                              </p:val>
                                            </p:tav>
                                          </p:tavLst>
                                        </p:anim>
                                        <p:anim calcmode="lin" valueType="num">
                                          <p:cBhvr>
                                            <p:cTn id="74" dur="599" fill="hold"/>
                                            <p:tgtEl>
                                              <p:spTgt spid="26"/>
                                            </p:tgtEl>
                                            <p:attrNameLst>
                                              <p:attrName>ppt_h</p:attrName>
                                            </p:attrNameLst>
                                          </p:cBhvr>
                                          <p:tavLst>
                                            <p:tav tm="0">
                                              <p:val>
                                                <p:fltVal val="0"/>
                                              </p:val>
                                            </p:tav>
                                            <p:tav tm="100000">
                                              <p:val>
                                                <p:strVal val="#ppt_h"/>
                                              </p:val>
                                            </p:tav>
                                          </p:tavLst>
                                        </p:anim>
                                        <p:anim calcmode="lin" valueType="num">
                                          <p:cBhvr>
                                            <p:cTn id="75" dur="599" fill="hold"/>
                                            <p:tgtEl>
                                              <p:spTgt spid="26"/>
                                            </p:tgtEl>
                                            <p:attrNameLst>
                                              <p:attrName>ppt_x</p:attrName>
                                            </p:attrNameLst>
                                          </p:cBhvr>
                                          <p:tavLst>
                                            <p:tav tm="0">
                                              <p:val>
                                                <p:fltVal val="0.5"/>
                                              </p:val>
                                            </p:tav>
                                            <p:tav tm="100000">
                                              <p:val>
                                                <p:strVal val="#ppt_x"/>
                                              </p:val>
                                            </p:tav>
                                          </p:tavLst>
                                        </p:anim>
                                        <p:anim calcmode="lin" valueType="num">
                                          <p:cBhvr>
                                            <p:cTn id="76" dur="599" fill="hold"/>
                                            <p:tgtEl>
                                              <p:spTgt spid="26"/>
                                            </p:tgtEl>
                                            <p:attrNameLst>
                                              <p:attrName>ppt_y</p:attrName>
                                            </p:attrNameLst>
                                          </p:cBhvr>
                                          <p:tavLst>
                                            <p:tav tm="0">
                                              <p:val>
                                                <p:fltVal val="0.5"/>
                                              </p:val>
                                            </p:tav>
                                            <p:tav tm="100000">
                                              <p:val>
                                                <p:strVal val="#ppt_y"/>
                                              </p:val>
                                            </p:tav>
                                          </p:tavLst>
                                        </p:anim>
                                      </p:childTnLst>
                                    </p:cTn>
                                  </p:par>
                                  <p:par>
                                    <p:cTn id="77" presetID="35" presetClass="emph" presetSubtype="0" repeatCount="3000" fill="hold" grpId="1" nodeType="withEffect">
                                      <p:stCondLst>
                                        <p:cond delay="750"/>
                                      </p:stCondLst>
                                      <p:childTnLst>
                                        <p:anim calcmode="discrete" valueType="str">
                                          <p:cBhvr>
                                            <p:cTn id="78" dur="250" fill="hold"/>
                                            <p:tgtEl>
                                              <p:spTgt spid="26"/>
                                            </p:tgtEl>
                                            <p:attrNameLst>
                                              <p:attrName>style.visibility</p:attrName>
                                            </p:attrNameLst>
                                          </p:cBhvr>
                                          <p:tavLst>
                                            <p:tav tm="0">
                                              <p:val>
                                                <p:strVal val="hidden"/>
                                              </p:val>
                                            </p:tav>
                                            <p:tav tm="50000">
                                              <p:val>
                                                <p:strVal val="visible"/>
                                              </p:val>
                                            </p:tav>
                                          </p:tavLst>
                                        </p:anim>
                                      </p:childTnLst>
                                    </p:cTn>
                                  </p:par>
                                  <p:par>
                                    <p:cTn id="79" presetID="23" presetClass="entr" presetSubtype="528" fill="hold" grpId="0" nodeType="withEffect">
                                      <p:stCondLst>
                                        <p:cond delay="353"/>
                                      </p:stCondLst>
                                      <p:childTnLst>
                                        <p:set>
                                          <p:cBhvr>
                                            <p:cTn id="80" dur="1" fill="hold">
                                              <p:stCondLst>
                                                <p:cond delay="0"/>
                                              </p:stCondLst>
                                            </p:cTn>
                                            <p:tgtEl>
                                              <p:spTgt spid="24"/>
                                            </p:tgtEl>
                                            <p:attrNameLst>
                                              <p:attrName>style.visibility</p:attrName>
                                            </p:attrNameLst>
                                          </p:cBhvr>
                                          <p:to>
                                            <p:strVal val="visible"/>
                                          </p:to>
                                        </p:set>
                                        <p:anim calcmode="lin" valueType="num">
                                          <p:cBhvr>
                                            <p:cTn id="81" dur="1070" fill="hold"/>
                                            <p:tgtEl>
                                              <p:spTgt spid="24"/>
                                            </p:tgtEl>
                                            <p:attrNameLst>
                                              <p:attrName>ppt_w</p:attrName>
                                            </p:attrNameLst>
                                          </p:cBhvr>
                                          <p:tavLst>
                                            <p:tav tm="0">
                                              <p:val>
                                                <p:fltVal val="0"/>
                                              </p:val>
                                            </p:tav>
                                            <p:tav tm="100000">
                                              <p:val>
                                                <p:strVal val="#ppt_w"/>
                                              </p:val>
                                            </p:tav>
                                          </p:tavLst>
                                        </p:anim>
                                        <p:anim calcmode="lin" valueType="num">
                                          <p:cBhvr>
                                            <p:cTn id="82" dur="1070" fill="hold"/>
                                            <p:tgtEl>
                                              <p:spTgt spid="24"/>
                                            </p:tgtEl>
                                            <p:attrNameLst>
                                              <p:attrName>ppt_h</p:attrName>
                                            </p:attrNameLst>
                                          </p:cBhvr>
                                          <p:tavLst>
                                            <p:tav tm="0">
                                              <p:val>
                                                <p:fltVal val="0"/>
                                              </p:val>
                                            </p:tav>
                                            <p:tav tm="100000">
                                              <p:val>
                                                <p:strVal val="#ppt_h"/>
                                              </p:val>
                                            </p:tav>
                                          </p:tavLst>
                                        </p:anim>
                                        <p:anim calcmode="lin" valueType="num">
                                          <p:cBhvr>
                                            <p:cTn id="83" dur="1070" fill="hold"/>
                                            <p:tgtEl>
                                              <p:spTgt spid="24"/>
                                            </p:tgtEl>
                                            <p:attrNameLst>
                                              <p:attrName>ppt_x</p:attrName>
                                            </p:attrNameLst>
                                          </p:cBhvr>
                                          <p:tavLst>
                                            <p:tav tm="0">
                                              <p:val>
                                                <p:fltVal val="0.5"/>
                                              </p:val>
                                            </p:tav>
                                            <p:tav tm="100000">
                                              <p:val>
                                                <p:strVal val="#ppt_x"/>
                                              </p:val>
                                            </p:tav>
                                          </p:tavLst>
                                        </p:anim>
                                        <p:anim calcmode="lin" valueType="num">
                                          <p:cBhvr>
                                            <p:cTn id="84" dur="1070" fill="hold"/>
                                            <p:tgtEl>
                                              <p:spTgt spid="24"/>
                                            </p:tgtEl>
                                            <p:attrNameLst>
                                              <p:attrName>ppt_y</p:attrName>
                                            </p:attrNameLst>
                                          </p:cBhvr>
                                          <p:tavLst>
                                            <p:tav tm="0">
                                              <p:val>
                                                <p:fltVal val="0.5"/>
                                              </p:val>
                                            </p:tav>
                                            <p:tav tm="100000">
                                              <p:val>
                                                <p:strVal val="#ppt_y"/>
                                              </p:val>
                                            </p:tav>
                                          </p:tavLst>
                                        </p:anim>
                                      </p:childTnLst>
                                    </p:cTn>
                                  </p:par>
                                  <p:par>
                                    <p:cTn id="85" presetID="35" presetClass="emph" presetSubtype="0" repeatCount="3000" fill="hold" grpId="1" nodeType="withEffect">
                                      <p:stCondLst>
                                        <p:cond delay="1250"/>
                                      </p:stCondLst>
                                      <p:childTnLst>
                                        <p:anim calcmode="discrete" valueType="str">
                                          <p:cBhvr>
                                            <p:cTn id="86" dur="250" fill="hold"/>
                                            <p:tgtEl>
                                              <p:spTgt spid="24"/>
                                            </p:tgtEl>
                                            <p:attrNameLst>
                                              <p:attrName>style.visibility</p:attrName>
                                            </p:attrNameLst>
                                          </p:cBhvr>
                                          <p:tavLst>
                                            <p:tav tm="0">
                                              <p:val>
                                                <p:strVal val="hidden"/>
                                              </p:val>
                                            </p:tav>
                                            <p:tav tm="50000">
                                              <p:val>
                                                <p:strVal val="visible"/>
                                              </p:val>
                                            </p:tav>
                                          </p:tavLst>
                                        </p:anim>
                                      </p:childTnLst>
                                    </p:cTn>
                                  </p:par>
                                  <p:par>
                                    <p:cTn id="87" presetID="23" presetClass="entr" presetSubtype="528" fill="hold" grpId="0" nodeType="withEffect">
                                      <p:stCondLst>
                                        <p:cond delay="320"/>
                                      </p:stCondLst>
                                      <p:childTnLst>
                                        <p:set>
                                          <p:cBhvr>
                                            <p:cTn id="88" dur="1" fill="hold">
                                              <p:stCondLst>
                                                <p:cond delay="0"/>
                                              </p:stCondLst>
                                            </p:cTn>
                                            <p:tgtEl>
                                              <p:spTgt spid="23"/>
                                            </p:tgtEl>
                                            <p:attrNameLst>
                                              <p:attrName>style.visibility</p:attrName>
                                            </p:attrNameLst>
                                          </p:cBhvr>
                                          <p:to>
                                            <p:strVal val="visible"/>
                                          </p:to>
                                        </p:set>
                                        <p:anim calcmode="lin" valueType="num">
                                          <p:cBhvr>
                                            <p:cTn id="89" dur="997" fill="hold"/>
                                            <p:tgtEl>
                                              <p:spTgt spid="23"/>
                                            </p:tgtEl>
                                            <p:attrNameLst>
                                              <p:attrName>ppt_w</p:attrName>
                                            </p:attrNameLst>
                                          </p:cBhvr>
                                          <p:tavLst>
                                            <p:tav tm="0">
                                              <p:val>
                                                <p:fltVal val="0"/>
                                              </p:val>
                                            </p:tav>
                                            <p:tav tm="100000">
                                              <p:val>
                                                <p:strVal val="#ppt_w"/>
                                              </p:val>
                                            </p:tav>
                                          </p:tavLst>
                                        </p:anim>
                                        <p:anim calcmode="lin" valueType="num">
                                          <p:cBhvr>
                                            <p:cTn id="90" dur="997" fill="hold"/>
                                            <p:tgtEl>
                                              <p:spTgt spid="23"/>
                                            </p:tgtEl>
                                            <p:attrNameLst>
                                              <p:attrName>ppt_h</p:attrName>
                                            </p:attrNameLst>
                                          </p:cBhvr>
                                          <p:tavLst>
                                            <p:tav tm="0">
                                              <p:val>
                                                <p:fltVal val="0"/>
                                              </p:val>
                                            </p:tav>
                                            <p:tav tm="100000">
                                              <p:val>
                                                <p:strVal val="#ppt_h"/>
                                              </p:val>
                                            </p:tav>
                                          </p:tavLst>
                                        </p:anim>
                                        <p:anim calcmode="lin" valueType="num">
                                          <p:cBhvr>
                                            <p:cTn id="91" dur="997" fill="hold"/>
                                            <p:tgtEl>
                                              <p:spTgt spid="23"/>
                                            </p:tgtEl>
                                            <p:attrNameLst>
                                              <p:attrName>ppt_x</p:attrName>
                                            </p:attrNameLst>
                                          </p:cBhvr>
                                          <p:tavLst>
                                            <p:tav tm="0">
                                              <p:val>
                                                <p:fltVal val="0.5"/>
                                              </p:val>
                                            </p:tav>
                                            <p:tav tm="100000">
                                              <p:val>
                                                <p:strVal val="#ppt_x"/>
                                              </p:val>
                                            </p:tav>
                                          </p:tavLst>
                                        </p:anim>
                                        <p:anim calcmode="lin" valueType="num">
                                          <p:cBhvr>
                                            <p:cTn id="92" dur="997" fill="hold"/>
                                            <p:tgtEl>
                                              <p:spTgt spid="23"/>
                                            </p:tgtEl>
                                            <p:attrNameLst>
                                              <p:attrName>ppt_y</p:attrName>
                                            </p:attrNameLst>
                                          </p:cBhvr>
                                          <p:tavLst>
                                            <p:tav tm="0">
                                              <p:val>
                                                <p:fltVal val="0.5"/>
                                              </p:val>
                                            </p:tav>
                                            <p:tav tm="100000">
                                              <p:val>
                                                <p:strVal val="#ppt_y"/>
                                              </p:val>
                                            </p:tav>
                                          </p:tavLst>
                                        </p:anim>
                                      </p:childTnLst>
                                    </p:cTn>
                                  </p:par>
                                  <p:par>
                                    <p:cTn id="93" presetID="35" presetClass="emph" presetSubtype="0" repeatCount="3000" fill="hold" grpId="1" nodeType="withEffect">
                                      <p:stCondLst>
                                        <p:cond delay="1250"/>
                                      </p:stCondLst>
                                      <p:childTnLst>
                                        <p:anim calcmode="discrete" valueType="str">
                                          <p:cBhvr>
                                            <p:cTn id="94" dur="250" fill="hold"/>
                                            <p:tgtEl>
                                              <p:spTgt spid="23"/>
                                            </p:tgtEl>
                                            <p:attrNameLst>
                                              <p:attrName>style.visibility</p:attrName>
                                            </p:attrNameLst>
                                          </p:cBhvr>
                                          <p:tavLst>
                                            <p:tav tm="0">
                                              <p:val>
                                                <p:strVal val="hidden"/>
                                              </p:val>
                                            </p:tav>
                                            <p:tav tm="50000">
                                              <p:val>
                                                <p:strVal val="visible"/>
                                              </p:val>
                                            </p:tav>
                                          </p:tavLst>
                                        </p:anim>
                                      </p:childTnLst>
                                    </p:cTn>
                                  </p:par>
                                  <p:par>
                                    <p:cTn id="95" presetID="23" presetClass="entr" presetSubtype="528" fill="hold" grpId="0" nodeType="withEffect">
                                      <p:stCondLst>
                                        <p:cond delay="579"/>
                                      </p:stCondLst>
                                      <p:childTnLst>
                                        <p:set>
                                          <p:cBhvr>
                                            <p:cTn id="96" dur="1" fill="hold">
                                              <p:stCondLst>
                                                <p:cond delay="0"/>
                                              </p:stCondLst>
                                            </p:cTn>
                                            <p:tgtEl>
                                              <p:spTgt spid="21"/>
                                            </p:tgtEl>
                                            <p:attrNameLst>
                                              <p:attrName>style.visibility</p:attrName>
                                            </p:attrNameLst>
                                          </p:cBhvr>
                                          <p:to>
                                            <p:strVal val="visible"/>
                                          </p:to>
                                        </p:set>
                                        <p:anim calcmode="lin" valueType="num">
                                          <p:cBhvr>
                                            <p:cTn id="97" dur="345" fill="hold"/>
                                            <p:tgtEl>
                                              <p:spTgt spid="21"/>
                                            </p:tgtEl>
                                            <p:attrNameLst>
                                              <p:attrName>ppt_w</p:attrName>
                                            </p:attrNameLst>
                                          </p:cBhvr>
                                          <p:tavLst>
                                            <p:tav tm="0">
                                              <p:val>
                                                <p:fltVal val="0"/>
                                              </p:val>
                                            </p:tav>
                                            <p:tav tm="100000">
                                              <p:val>
                                                <p:strVal val="#ppt_w"/>
                                              </p:val>
                                            </p:tav>
                                          </p:tavLst>
                                        </p:anim>
                                        <p:anim calcmode="lin" valueType="num">
                                          <p:cBhvr>
                                            <p:cTn id="98" dur="345" fill="hold"/>
                                            <p:tgtEl>
                                              <p:spTgt spid="21"/>
                                            </p:tgtEl>
                                            <p:attrNameLst>
                                              <p:attrName>ppt_h</p:attrName>
                                            </p:attrNameLst>
                                          </p:cBhvr>
                                          <p:tavLst>
                                            <p:tav tm="0">
                                              <p:val>
                                                <p:fltVal val="0"/>
                                              </p:val>
                                            </p:tav>
                                            <p:tav tm="100000">
                                              <p:val>
                                                <p:strVal val="#ppt_h"/>
                                              </p:val>
                                            </p:tav>
                                          </p:tavLst>
                                        </p:anim>
                                        <p:anim calcmode="lin" valueType="num">
                                          <p:cBhvr>
                                            <p:cTn id="99" dur="345" fill="hold"/>
                                            <p:tgtEl>
                                              <p:spTgt spid="21"/>
                                            </p:tgtEl>
                                            <p:attrNameLst>
                                              <p:attrName>ppt_x</p:attrName>
                                            </p:attrNameLst>
                                          </p:cBhvr>
                                          <p:tavLst>
                                            <p:tav tm="0">
                                              <p:val>
                                                <p:fltVal val="0.5"/>
                                              </p:val>
                                            </p:tav>
                                            <p:tav tm="100000">
                                              <p:val>
                                                <p:strVal val="#ppt_x"/>
                                              </p:val>
                                            </p:tav>
                                          </p:tavLst>
                                        </p:anim>
                                        <p:anim calcmode="lin" valueType="num">
                                          <p:cBhvr>
                                            <p:cTn id="100" dur="345" fill="hold"/>
                                            <p:tgtEl>
                                              <p:spTgt spid="21"/>
                                            </p:tgtEl>
                                            <p:attrNameLst>
                                              <p:attrName>ppt_y</p:attrName>
                                            </p:attrNameLst>
                                          </p:cBhvr>
                                          <p:tavLst>
                                            <p:tav tm="0">
                                              <p:val>
                                                <p:fltVal val="0.5"/>
                                              </p:val>
                                            </p:tav>
                                            <p:tav tm="100000">
                                              <p:val>
                                                <p:strVal val="#ppt_y"/>
                                              </p:val>
                                            </p:tav>
                                          </p:tavLst>
                                        </p:anim>
                                      </p:childTnLst>
                                    </p:cTn>
                                  </p:par>
                                  <p:par>
                                    <p:cTn id="101" presetID="35" presetClass="emph" presetSubtype="0" repeatCount="3000" fill="hold" grpId="1" nodeType="withEffect">
                                      <p:stCondLst>
                                        <p:cond delay="750"/>
                                      </p:stCondLst>
                                      <p:childTnLst>
                                        <p:anim calcmode="discrete" valueType="str">
                                          <p:cBhvr>
                                            <p:cTn id="102" dur="250" fill="hold"/>
                                            <p:tgtEl>
                                              <p:spTgt spid="21"/>
                                            </p:tgtEl>
                                            <p:attrNameLst>
                                              <p:attrName>style.visibility</p:attrName>
                                            </p:attrNameLst>
                                          </p:cBhvr>
                                          <p:tavLst>
                                            <p:tav tm="0">
                                              <p:val>
                                                <p:strVal val="hidden"/>
                                              </p:val>
                                            </p:tav>
                                            <p:tav tm="50000">
                                              <p:val>
                                                <p:strVal val="visible"/>
                                              </p:val>
                                            </p:tav>
                                          </p:tavLst>
                                        </p:anim>
                                      </p:childTnLst>
                                    </p:cTn>
                                  </p:par>
                                  <p:par>
                                    <p:cTn id="103" presetID="23" presetClass="entr" presetSubtype="528" fill="hold" grpId="0" nodeType="withEffect">
                                      <p:stCondLst>
                                        <p:cond delay="592"/>
                                      </p:stCondLst>
                                      <p:childTnLst>
                                        <p:set>
                                          <p:cBhvr>
                                            <p:cTn id="104" dur="1" fill="hold">
                                              <p:stCondLst>
                                                <p:cond delay="0"/>
                                              </p:stCondLst>
                                            </p:cTn>
                                            <p:tgtEl>
                                              <p:spTgt spid="22"/>
                                            </p:tgtEl>
                                            <p:attrNameLst>
                                              <p:attrName>style.visibility</p:attrName>
                                            </p:attrNameLst>
                                          </p:cBhvr>
                                          <p:to>
                                            <p:strVal val="visible"/>
                                          </p:to>
                                        </p:set>
                                        <p:anim calcmode="lin" valueType="num">
                                          <p:cBhvr>
                                            <p:cTn id="105" dur="1060" fill="hold"/>
                                            <p:tgtEl>
                                              <p:spTgt spid="22"/>
                                            </p:tgtEl>
                                            <p:attrNameLst>
                                              <p:attrName>ppt_w</p:attrName>
                                            </p:attrNameLst>
                                          </p:cBhvr>
                                          <p:tavLst>
                                            <p:tav tm="0">
                                              <p:val>
                                                <p:fltVal val="0"/>
                                              </p:val>
                                            </p:tav>
                                            <p:tav tm="100000">
                                              <p:val>
                                                <p:strVal val="#ppt_w"/>
                                              </p:val>
                                            </p:tav>
                                          </p:tavLst>
                                        </p:anim>
                                        <p:anim calcmode="lin" valueType="num">
                                          <p:cBhvr>
                                            <p:cTn id="106" dur="1060" fill="hold"/>
                                            <p:tgtEl>
                                              <p:spTgt spid="22"/>
                                            </p:tgtEl>
                                            <p:attrNameLst>
                                              <p:attrName>ppt_h</p:attrName>
                                            </p:attrNameLst>
                                          </p:cBhvr>
                                          <p:tavLst>
                                            <p:tav tm="0">
                                              <p:val>
                                                <p:fltVal val="0"/>
                                              </p:val>
                                            </p:tav>
                                            <p:tav tm="100000">
                                              <p:val>
                                                <p:strVal val="#ppt_h"/>
                                              </p:val>
                                            </p:tav>
                                          </p:tavLst>
                                        </p:anim>
                                        <p:anim calcmode="lin" valueType="num">
                                          <p:cBhvr>
                                            <p:cTn id="107" dur="1060" fill="hold"/>
                                            <p:tgtEl>
                                              <p:spTgt spid="22"/>
                                            </p:tgtEl>
                                            <p:attrNameLst>
                                              <p:attrName>ppt_x</p:attrName>
                                            </p:attrNameLst>
                                          </p:cBhvr>
                                          <p:tavLst>
                                            <p:tav tm="0">
                                              <p:val>
                                                <p:fltVal val="0.5"/>
                                              </p:val>
                                            </p:tav>
                                            <p:tav tm="100000">
                                              <p:val>
                                                <p:strVal val="#ppt_x"/>
                                              </p:val>
                                            </p:tav>
                                          </p:tavLst>
                                        </p:anim>
                                        <p:anim calcmode="lin" valueType="num">
                                          <p:cBhvr>
                                            <p:cTn id="108" dur="1060" fill="hold"/>
                                            <p:tgtEl>
                                              <p:spTgt spid="22"/>
                                            </p:tgtEl>
                                            <p:attrNameLst>
                                              <p:attrName>ppt_y</p:attrName>
                                            </p:attrNameLst>
                                          </p:cBhvr>
                                          <p:tavLst>
                                            <p:tav tm="0">
                                              <p:val>
                                                <p:fltVal val="0.5"/>
                                              </p:val>
                                            </p:tav>
                                            <p:tav tm="100000">
                                              <p:val>
                                                <p:strVal val="#ppt_y"/>
                                              </p:val>
                                            </p:tav>
                                          </p:tavLst>
                                        </p:anim>
                                      </p:childTnLst>
                                    </p:cTn>
                                  </p:par>
                                  <p:par>
                                    <p:cTn id="109" presetID="35" presetClass="emph" presetSubtype="0" repeatCount="3000" fill="hold" grpId="1" nodeType="withEffect">
                                      <p:stCondLst>
                                        <p:cond delay="1500"/>
                                      </p:stCondLst>
                                      <p:childTnLst>
                                        <p:anim calcmode="discrete" valueType="str">
                                          <p:cBhvr>
                                            <p:cTn id="110" dur="250" fill="hold"/>
                                            <p:tgtEl>
                                              <p:spTgt spid="22"/>
                                            </p:tgtEl>
                                            <p:attrNameLst>
                                              <p:attrName>style.visibility</p:attrName>
                                            </p:attrNameLst>
                                          </p:cBhvr>
                                          <p:tavLst>
                                            <p:tav tm="0">
                                              <p:val>
                                                <p:strVal val="hidden"/>
                                              </p:val>
                                            </p:tav>
                                            <p:tav tm="50000">
                                              <p:val>
                                                <p:strVal val="visible"/>
                                              </p:val>
                                            </p:tav>
                                          </p:tavLst>
                                        </p:anim>
                                      </p:childTnLst>
                                    </p:cTn>
                                  </p:par>
                                  <p:par>
                                    <p:cTn id="111" presetID="23" presetClass="entr" presetSubtype="528" fill="hold" grpId="0" nodeType="withEffect">
                                      <p:stCondLst>
                                        <p:cond delay="500"/>
                                      </p:stCondLst>
                                      <p:childTnLst>
                                        <p:set>
                                          <p:cBhvr>
                                            <p:cTn id="112" dur="1" fill="hold">
                                              <p:stCondLst>
                                                <p:cond delay="0"/>
                                              </p:stCondLst>
                                            </p:cTn>
                                            <p:tgtEl>
                                              <p:spTgt spid="17"/>
                                            </p:tgtEl>
                                            <p:attrNameLst>
                                              <p:attrName>style.visibility</p:attrName>
                                            </p:attrNameLst>
                                          </p:cBhvr>
                                          <p:to>
                                            <p:strVal val="visible"/>
                                          </p:to>
                                        </p:set>
                                        <p:anim calcmode="lin" valueType="num">
                                          <p:cBhvr>
                                            <p:cTn id="113" dur="914" fill="hold"/>
                                            <p:tgtEl>
                                              <p:spTgt spid="17"/>
                                            </p:tgtEl>
                                            <p:attrNameLst>
                                              <p:attrName>ppt_w</p:attrName>
                                            </p:attrNameLst>
                                          </p:cBhvr>
                                          <p:tavLst>
                                            <p:tav tm="0">
                                              <p:val>
                                                <p:fltVal val="0"/>
                                              </p:val>
                                            </p:tav>
                                            <p:tav tm="100000">
                                              <p:val>
                                                <p:strVal val="#ppt_w"/>
                                              </p:val>
                                            </p:tav>
                                          </p:tavLst>
                                        </p:anim>
                                        <p:anim calcmode="lin" valueType="num">
                                          <p:cBhvr>
                                            <p:cTn id="114" dur="914" fill="hold"/>
                                            <p:tgtEl>
                                              <p:spTgt spid="17"/>
                                            </p:tgtEl>
                                            <p:attrNameLst>
                                              <p:attrName>ppt_h</p:attrName>
                                            </p:attrNameLst>
                                          </p:cBhvr>
                                          <p:tavLst>
                                            <p:tav tm="0">
                                              <p:val>
                                                <p:fltVal val="0"/>
                                              </p:val>
                                            </p:tav>
                                            <p:tav tm="100000">
                                              <p:val>
                                                <p:strVal val="#ppt_h"/>
                                              </p:val>
                                            </p:tav>
                                          </p:tavLst>
                                        </p:anim>
                                        <p:anim calcmode="lin" valueType="num">
                                          <p:cBhvr>
                                            <p:cTn id="115" dur="914" fill="hold"/>
                                            <p:tgtEl>
                                              <p:spTgt spid="17"/>
                                            </p:tgtEl>
                                            <p:attrNameLst>
                                              <p:attrName>ppt_x</p:attrName>
                                            </p:attrNameLst>
                                          </p:cBhvr>
                                          <p:tavLst>
                                            <p:tav tm="0">
                                              <p:val>
                                                <p:fltVal val="0.5"/>
                                              </p:val>
                                            </p:tav>
                                            <p:tav tm="100000">
                                              <p:val>
                                                <p:strVal val="#ppt_x"/>
                                              </p:val>
                                            </p:tav>
                                          </p:tavLst>
                                        </p:anim>
                                        <p:anim calcmode="lin" valueType="num">
                                          <p:cBhvr>
                                            <p:cTn id="116" dur="914" fill="hold"/>
                                            <p:tgtEl>
                                              <p:spTgt spid="17"/>
                                            </p:tgtEl>
                                            <p:attrNameLst>
                                              <p:attrName>ppt_y</p:attrName>
                                            </p:attrNameLst>
                                          </p:cBhvr>
                                          <p:tavLst>
                                            <p:tav tm="0">
                                              <p:val>
                                                <p:fltVal val="0.5"/>
                                              </p:val>
                                            </p:tav>
                                            <p:tav tm="100000">
                                              <p:val>
                                                <p:strVal val="#ppt_y"/>
                                              </p:val>
                                            </p:tav>
                                          </p:tavLst>
                                        </p:anim>
                                      </p:childTnLst>
                                    </p:cTn>
                                  </p:par>
                                  <p:par>
                                    <p:cTn id="117" presetID="35" presetClass="emph" presetSubtype="0" repeatCount="3000" fill="hold" grpId="1" nodeType="withEffect">
                                      <p:stCondLst>
                                        <p:cond delay="1500"/>
                                      </p:stCondLst>
                                      <p:childTnLst>
                                        <p:anim calcmode="discrete" valueType="str">
                                          <p:cBhvr>
                                            <p:cTn id="118" dur="250" fill="hold"/>
                                            <p:tgtEl>
                                              <p:spTgt spid="17"/>
                                            </p:tgtEl>
                                            <p:attrNameLst>
                                              <p:attrName>style.visibility</p:attrName>
                                            </p:attrNameLst>
                                          </p:cBhvr>
                                          <p:tavLst>
                                            <p:tav tm="0">
                                              <p:val>
                                                <p:strVal val="hidden"/>
                                              </p:val>
                                            </p:tav>
                                            <p:tav tm="50000">
                                              <p:val>
                                                <p:strVal val="visible"/>
                                              </p:val>
                                            </p:tav>
                                          </p:tavLst>
                                        </p:anim>
                                      </p:childTnLst>
                                    </p:cTn>
                                  </p:par>
                                  <p:par>
                                    <p:cTn id="119" presetID="23" presetClass="entr" presetSubtype="528" fill="hold" grpId="0" nodeType="withEffect">
                                      <p:stCondLst>
                                        <p:cond delay="361"/>
                                      </p:stCondLst>
                                      <p:childTnLst>
                                        <p:set>
                                          <p:cBhvr>
                                            <p:cTn id="120" dur="1" fill="hold">
                                              <p:stCondLst>
                                                <p:cond delay="0"/>
                                              </p:stCondLst>
                                            </p:cTn>
                                            <p:tgtEl>
                                              <p:spTgt spid="16"/>
                                            </p:tgtEl>
                                            <p:attrNameLst>
                                              <p:attrName>style.visibility</p:attrName>
                                            </p:attrNameLst>
                                          </p:cBhvr>
                                          <p:to>
                                            <p:strVal val="visible"/>
                                          </p:to>
                                        </p:set>
                                        <p:anim calcmode="lin" valueType="num">
                                          <p:cBhvr>
                                            <p:cTn id="121" dur="591" fill="hold"/>
                                            <p:tgtEl>
                                              <p:spTgt spid="16"/>
                                            </p:tgtEl>
                                            <p:attrNameLst>
                                              <p:attrName>ppt_w</p:attrName>
                                            </p:attrNameLst>
                                          </p:cBhvr>
                                          <p:tavLst>
                                            <p:tav tm="0">
                                              <p:val>
                                                <p:fltVal val="0"/>
                                              </p:val>
                                            </p:tav>
                                            <p:tav tm="100000">
                                              <p:val>
                                                <p:strVal val="#ppt_w"/>
                                              </p:val>
                                            </p:tav>
                                          </p:tavLst>
                                        </p:anim>
                                        <p:anim calcmode="lin" valueType="num">
                                          <p:cBhvr>
                                            <p:cTn id="122" dur="591" fill="hold"/>
                                            <p:tgtEl>
                                              <p:spTgt spid="16"/>
                                            </p:tgtEl>
                                            <p:attrNameLst>
                                              <p:attrName>ppt_h</p:attrName>
                                            </p:attrNameLst>
                                          </p:cBhvr>
                                          <p:tavLst>
                                            <p:tav tm="0">
                                              <p:val>
                                                <p:fltVal val="0"/>
                                              </p:val>
                                            </p:tav>
                                            <p:tav tm="100000">
                                              <p:val>
                                                <p:strVal val="#ppt_h"/>
                                              </p:val>
                                            </p:tav>
                                          </p:tavLst>
                                        </p:anim>
                                        <p:anim calcmode="lin" valueType="num">
                                          <p:cBhvr>
                                            <p:cTn id="123" dur="591" fill="hold"/>
                                            <p:tgtEl>
                                              <p:spTgt spid="16"/>
                                            </p:tgtEl>
                                            <p:attrNameLst>
                                              <p:attrName>ppt_x</p:attrName>
                                            </p:attrNameLst>
                                          </p:cBhvr>
                                          <p:tavLst>
                                            <p:tav tm="0">
                                              <p:val>
                                                <p:fltVal val="0.5"/>
                                              </p:val>
                                            </p:tav>
                                            <p:tav tm="100000">
                                              <p:val>
                                                <p:strVal val="#ppt_x"/>
                                              </p:val>
                                            </p:tav>
                                          </p:tavLst>
                                        </p:anim>
                                        <p:anim calcmode="lin" valueType="num">
                                          <p:cBhvr>
                                            <p:cTn id="124" dur="591" fill="hold"/>
                                            <p:tgtEl>
                                              <p:spTgt spid="16"/>
                                            </p:tgtEl>
                                            <p:attrNameLst>
                                              <p:attrName>ppt_y</p:attrName>
                                            </p:attrNameLst>
                                          </p:cBhvr>
                                          <p:tavLst>
                                            <p:tav tm="0">
                                              <p:val>
                                                <p:fltVal val="0.5"/>
                                              </p:val>
                                            </p:tav>
                                            <p:tav tm="100000">
                                              <p:val>
                                                <p:strVal val="#ppt_y"/>
                                              </p:val>
                                            </p:tav>
                                          </p:tavLst>
                                        </p:anim>
                                      </p:childTnLst>
                                    </p:cTn>
                                  </p:par>
                                  <p:par>
                                    <p:cTn id="125" presetID="35" presetClass="emph" presetSubtype="0" repeatCount="3000" fill="hold" grpId="1" nodeType="withEffect">
                                      <p:stCondLst>
                                        <p:cond delay="1000"/>
                                      </p:stCondLst>
                                      <p:childTnLst>
                                        <p:anim calcmode="discrete" valueType="str">
                                          <p:cBhvr>
                                            <p:cTn id="126" dur="250" fill="hold"/>
                                            <p:tgtEl>
                                              <p:spTgt spid="16"/>
                                            </p:tgtEl>
                                            <p:attrNameLst>
                                              <p:attrName>style.visibility</p:attrName>
                                            </p:attrNameLst>
                                          </p:cBhvr>
                                          <p:tavLst>
                                            <p:tav tm="0">
                                              <p:val>
                                                <p:strVal val="hidden"/>
                                              </p:val>
                                            </p:tav>
                                            <p:tav tm="50000">
                                              <p:val>
                                                <p:strVal val="visible"/>
                                              </p:val>
                                            </p:tav>
                                          </p:tavLst>
                                        </p:anim>
                                      </p:childTnLst>
                                    </p:cTn>
                                  </p:par>
                                  <p:par>
                                    <p:cTn id="127" presetID="23" presetClass="entr" presetSubtype="528" fill="hold" grpId="0" nodeType="withEffect">
                                      <p:stCondLst>
                                        <p:cond delay="311"/>
                                      </p:stCondLst>
                                      <p:childTnLst>
                                        <p:set>
                                          <p:cBhvr>
                                            <p:cTn id="128" dur="1" fill="hold">
                                              <p:stCondLst>
                                                <p:cond delay="0"/>
                                              </p:stCondLst>
                                            </p:cTn>
                                            <p:tgtEl>
                                              <p:spTgt spid="15"/>
                                            </p:tgtEl>
                                            <p:attrNameLst>
                                              <p:attrName>style.visibility</p:attrName>
                                            </p:attrNameLst>
                                          </p:cBhvr>
                                          <p:to>
                                            <p:strVal val="visible"/>
                                          </p:to>
                                        </p:set>
                                        <p:anim calcmode="lin" valueType="num">
                                          <p:cBhvr>
                                            <p:cTn id="129" dur="720" fill="hold"/>
                                            <p:tgtEl>
                                              <p:spTgt spid="15"/>
                                            </p:tgtEl>
                                            <p:attrNameLst>
                                              <p:attrName>ppt_w</p:attrName>
                                            </p:attrNameLst>
                                          </p:cBhvr>
                                          <p:tavLst>
                                            <p:tav tm="0">
                                              <p:val>
                                                <p:fltVal val="0"/>
                                              </p:val>
                                            </p:tav>
                                            <p:tav tm="100000">
                                              <p:val>
                                                <p:strVal val="#ppt_w"/>
                                              </p:val>
                                            </p:tav>
                                          </p:tavLst>
                                        </p:anim>
                                        <p:anim calcmode="lin" valueType="num">
                                          <p:cBhvr>
                                            <p:cTn id="130" dur="720" fill="hold"/>
                                            <p:tgtEl>
                                              <p:spTgt spid="15"/>
                                            </p:tgtEl>
                                            <p:attrNameLst>
                                              <p:attrName>ppt_h</p:attrName>
                                            </p:attrNameLst>
                                          </p:cBhvr>
                                          <p:tavLst>
                                            <p:tav tm="0">
                                              <p:val>
                                                <p:fltVal val="0"/>
                                              </p:val>
                                            </p:tav>
                                            <p:tav tm="100000">
                                              <p:val>
                                                <p:strVal val="#ppt_h"/>
                                              </p:val>
                                            </p:tav>
                                          </p:tavLst>
                                        </p:anim>
                                        <p:anim calcmode="lin" valueType="num">
                                          <p:cBhvr>
                                            <p:cTn id="131" dur="720" fill="hold"/>
                                            <p:tgtEl>
                                              <p:spTgt spid="15"/>
                                            </p:tgtEl>
                                            <p:attrNameLst>
                                              <p:attrName>ppt_x</p:attrName>
                                            </p:attrNameLst>
                                          </p:cBhvr>
                                          <p:tavLst>
                                            <p:tav tm="0">
                                              <p:val>
                                                <p:fltVal val="0.5"/>
                                              </p:val>
                                            </p:tav>
                                            <p:tav tm="100000">
                                              <p:val>
                                                <p:strVal val="#ppt_x"/>
                                              </p:val>
                                            </p:tav>
                                          </p:tavLst>
                                        </p:anim>
                                        <p:anim calcmode="lin" valueType="num">
                                          <p:cBhvr>
                                            <p:cTn id="132" dur="720" fill="hold"/>
                                            <p:tgtEl>
                                              <p:spTgt spid="15"/>
                                            </p:tgtEl>
                                            <p:attrNameLst>
                                              <p:attrName>ppt_y</p:attrName>
                                            </p:attrNameLst>
                                          </p:cBhvr>
                                          <p:tavLst>
                                            <p:tav tm="0">
                                              <p:val>
                                                <p:fltVal val="0.5"/>
                                              </p:val>
                                            </p:tav>
                                            <p:tav tm="100000">
                                              <p:val>
                                                <p:strVal val="#ppt_y"/>
                                              </p:val>
                                            </p:tav>
                                          </p:tavLst>
                                        </p:anim>
                                      </p:childTnLst>
                                    </p:cTn>
                                  </p:par>
                                  <p:par>
                                    <p:cTn id="133" presetID="35" presetClass="emph" presetSubtype="0" repeatCount="3000" fill="hold" grpId="1" nodeType="withEffect">
                                      <p:stCondLst>
                                        <p:cond delay="1000"/>
                                      </p:stCondLst>
                                      <p:childTnLst>
                                        <p:anim calcmode="discrete" valueType="str">
                                          <p:cBhvr>
                                            <p:cTn id="134" dur="250" fill="hold"/>
                                            <p:tgtEl>
                                              <p:spTgt spid="15"/>
                                            </p:tgtEl>
                                            <p:attrNameLst>
                                              <p:attrName>style.visibility</p:attrName>
                                            </p:attrNameLst>
                                          </p:cBhvr>
                                          <p:tavLst>
                                            <p:tav tm="0">
                                              <p:val>
                                                <p:strVal val="hidden"/>
                                              </p:val>
                                            </p:tav>
                                            <p:tav tm="50000">
                                              <p:val>
                                                <p:strVal val="visible"/>
                                              </p:val>
                                            </p:tav>
                                          </p:tavLst>
                                        </p:anim>
                                      </p:childTnLst>
                                    </p:cTn>
                                  </p:par>
                                  <p:par>
                                    <p:cTn id="135" presetID="23" presetClass="entr" presetSubtype="528" fill="hold" grpId="0" nodeType="withEffect">
                                      <p:stCondLst>
                                        <p:cond delay="265"/>
                                      </p:stCondLst>
                                      <p:childTnLst>
                                        <p:set>
                                          <p:cBhvr>
                                            <p:cTn id="136" dur="1" fill="hold">
                                              <p:stCondLst>
                                                <p:cond delay="0"/>
                                              </p:stCondLst>
                                            </p:cTn>
                                            <p:tgtEl>
                                              <p:spTgt spid="18"/>
                                            </p:tgtEl>
                                            <p:attrNameLst>
                                              <p:attrName>style.visibility</p:attrName>
                                            </p:attrNameLst>
                                          </p:cBhvr>
                                          <p:to>
                                            <p:strVal val="visible"/>
                                          </p:to>
                                        </p:set>
                                        <p:anim calcmode="lin" valueType="num">
                                          <p:cBhvr>
                                            <p:cTn id="137" dur="343" fill="hold"/>
                                            <p:tgtEl>
                                              <p:spTgt spid="18"/>
                                            </p:tgtEl>
                                            <p:attrNameLst>
                                              <p:attrName>ppt_w</p:attrName>
                                            </p:attrNameLst>
                                          </p:cBhvr>
                                          <p:tavLst>
                                            <p:tav tm="0">
                                              <p:val>
                                                <p:fltVal val="0"/>
                                              </p:val>
                                            </p:tav>
                                            <p:tav tm="100000">
                                              <p:val>
                                                <p:strVal val="#ppt_w"/>
                                              </p:val>
                                            </p:tav>
                                          </p:tavLst>
                                        </p:anim>
                                        <p:anim calcmode="lin" valueType="num">
                                          <p:cBhvr>
                                            <p:cTn id="138" dur="343" fill="hold"/>
                                            <p:tgtEl>
                                              <p:spTgt spid="18"/>
                                            </p:tgtEl>
                                            <p:attrNameLst>
                                              <p:attrName>ppt_h</p:attrName>
                                            </p:attrNameLst>
                                          </p:cBhvr>
                                          <p:tavLst>
                                            <p:tav tm="0">
                                              <p:val>
                                                <p:fltVal val="0"/>
                                              </p:val>
                                            </p:tav>
                                            <p:tav tm="100000">
                                              <p:val>
                                                <p:strVal val="#ppt_h"/>
                                              </p:val>
                                            </p:tav>
                                          </p:tavLst>
                                        </p:anim>
                                        <p:anim calcmode="lin" valueType="num">
                                          <p:cBhvr>
                                            <p:cTn id="139" dur="343" fill="hold"/>
                                            <p:tgtEl>
                                              <p:spTgt spid="18"/>
                                            </p:tgtEl>
                                            <p:attrNameLst>
                                              <p:attrName>ppt_x</p:attrName>
                                            </p:attrNameLst>
                                          </p:cBhvr>
                                          <p:tavLst>
                                            <p:tav tm="0">
                                              <p:val>
                                                <p:fltVal val="0.5"/>
                                              </p:val>
                                            </p:tav>
                                            <p:tav tm="100000">
                                              <p:val>
                                                <p:strVal val="#ppt_x"/>
                                              </p:val>
                                            </p:tav>
                                          </p:tavLst>
                                        </p:anim>
                                        <p:anim calcmode="lin" valueType="num">
                                          <p:cBhvr>
                                            <p:cTn id="140" dur="343" fill="hold"/>
                                            <p:tgtEl>
                                              <p:spTgt spid="18"/>
                                            </p:tgtEl>
                                            <p:attrNameLst>
                                              <p:attrName>ppt_y</p:attrName>
                                            </p:attrNameLst>
                                          </p:cBhvr>
                                          <p:tavLst>
                                            <p:tav tm="0">
                                              <p:val>
                                                <p:fltVal val="0.5"/>
                                              </p:val>
                                            </p:tav>
                                            <p:tav tm="100000">
                                              <p:val>
                                                <p:strVal val="#ppt_y"/>
                                              </p:val>
                                            </p:tav>
                                          </p:tavLst>
                                        </p:anim>
                                      </p:childTnLst>
                                    </p:cTn>
                                  </p:par>
                                  <p:par>
                                    <p:cTn id="141" presetID="35" presetClass="emph" presetSubtype="0" repeatCount="3000" fill="hold" grpId="1" nodeType="withEffect">
                                      <p:stCondLst>
                                        <p:cond delay="500"/>
                                      </p:stCondLst>
                                      <p:childTnLst>
                                        <p:anim calcmode="discrete" valueType="str">
                                          <p:cBhvr>
                                            <p:cTn id="142" dur="250" fill="hold"/>
                                            <p:tgtEl>
                                              <p:spTgt spid="18"/>
                                            </p:tgtEl>
                                            <p:attrNameLst>
                                              <p:attrName>style.visibility</p:attrName>
                                            </p:attrNameLst>
                                          </p:cBhvr>
                                          <p:tavLst>
                                            <p:tav tm="0">
                                              <p:val>
                                                <p:strVal val="hidden"/>
                                              </p:val>
                                            </p:tav>
                                            <p:tav tm="50000">
                                              <p:val>
                                                <p:strVal val="visible"/>
                                              </p:val>
                                            </p:tav>
                                          </p:tavLst>
                                        </p:anim>
                                      </p:childTnLst>
                                    </p:cTn>
                                  </p:par>
                                  <p:par>
                                    <p:cTn id="143" presetID="23" presetClass="entr" presetSubtype="528" fill="hold" grpId="0" nodeType="withEffect">
                                      <p:stCondLst>
                                        <p:cond delay="459"/>
                                      </p:stCondLst>
                                      <p:childTnLst>
                                        <p:set>
                                          <p:cBhvr>
                                            <p:cTn id="144" dur="1" fill="hold">
                                              <p:stCondLst>
                                                <p:cond delay="0"/>
                                              </p:stCondLst>
                                            </p:cTn>
                                            <p:tgtEl>
                                              <p:spTgt spid="20"/>
                                            </p:tgtEl>
                                            <p:attrNameLst>
                                              <p:attrName>style.visibility</p:attrName>
                                            </p:attrNameLst>
                                          </p:cBhvr>
                                          <p:to>
                                            <p:strVal val="visible"/>
                                          </p:to>
                                        </p:set>
                                        <p:anim calcmode="lin" valueType="num">
                                          <p:cBhvr>
                                            <p:cTn id="145" dur="774" fill="hold"/>
                                            <p:tgtEl>
                                              <p:spTgt spid="20"/>
                                            </p:tgtEl>
                                            <p:attrNameLst>
                                              <p:attrName>ppt_w</p:attrName>
                                            </p:attrNameLst>
                                          </p:cBhvr>
                                          <p:tavLst>
                                            <p:tav tm="0">
                                              <p:val>
                                                <p:fltVal val="0"/>
                                              </p:val>
                                            </p:tav>
                                            <p:tav tm="100000">
                                              <p:val>
                                                <p:strVal val="#ppt_w"/>
                                              </p:val>
                                            </p:tav>
                                          </p:tavLst>
                                        </p:anim>
                                        <p:anim calcmode="lin" valueType="num">
                                          <p:cBhvr>
                                            <p:cTn id="146" dur="774" fill="hold"/>
                                            <p:tgtEl>
                                              <p:spTgt spid="20"/>
                                            </p:tgtEl>
                                            <p:attrNameLst>
                                              <p:attrName>ppt_h</p:attrName>
                                            </p:attrNameLst>
                                          </p:cBhvr>
                                          <p:tavLst>
                                            <p:tav tm="0">
                                              <p:val>
                                                <p:fltVal val="0"/>
                                              </p:val>
                                            </p:tav>
                                            <p:tav tm="100000">
                                              <p:val>
                                                <p:strVal val="#ppt_h"/>
                                              </p:val>
                                            </p:tav>
                                          </p:tavLst>
                                        </p:anim>
                                        <p:anim calcmode="lin" valueType="num">
                                          <p:cBhvr>
                                            <p:cTn id="147" dur="774" fill="hold"/>
                                            <p:tgtEl>
                                              <p:spTgt spid="20"/>
                                            </p:tgtEl>
                                            <p:attrNameLst>
                                              <p:attrName>ppt_x</p:attrName>
                                            </p:attrNameLst>
                                          </p:cBhvr>
                                          <p:tavLst>
                                            <p:tav tm="0">
                                              <p:val>
                                                <p:fltVal val="0.5"/>
                                              </p:val>
                                            </p:tav>
                                            <p:tav tm="100000">
                                              <p:val>
                                                <p:strVal val="#ppt_x"/>
                                              </p:val>
                                            </p:tav>
                                          </p:tavLst>
                                        </p:anim>
                                        <p:anim calcmode="lin" valueType="num">
                                          <p:cBhvr>
                                            <p:cTn id="148" dur="774" fill="hold"/>
                                            <p:tgtEl>
                                              <p:spTgt spid="20"/>
                                            </p:tgtEl>
                                            <p:attrNameLst>
                                              <p:attrName>ppt_y</p:attrName>
                                            </p:attrNameLst>
                                          </p:cBhvr>
                                          <p:tavLst>
                                            <p:tav tm="0">
                                              <p:val>
                                                <p:fltVal val="0.5"/>
                                              </p:val>
                                            </p:tav>
                                            <p:tav tm="100000">
                                              <p:val>
                                                <p:strVal val="#ppt_y"/>
                                              </p:val>
                                            </p:tav>
                                          </p:tavLst>
                                        </p:anim>
                                      </p:childTnLst>
                                    </p:cTn>
                                  </p:par>
                                  <p:par>
                                    <p:cTn id="149" presetID="35" presetClass="emph" presetSubtype="0" repeatCount="3000" fill="hold" grpId="1" nodeType="withEffect">
                                      <p:stCondLst>
                                        <p:cond delay="1250"/>
                                      </p:stCondLst>
                                      <p:childTnLst>
                                        <p:anim calcmode="discrete" valueType="str">
                                          <p:cBhvr>
                                            <p:cTn id="150" dur="250" fill="hold"/>
                                            <p:tgtEl>
                                              <p:spTgt spid="20"/>
                                            </p:tgtEl>
                                            <p:attrNameLst>
                                              <p:attrName>style.visibility</p:attrName>
                                            </p:attrNameLst>
                                          </p:cBhvr>
                                          <p:tavLst>
                                            <p:tav tm="0">
                                              <p:val>
                                                <p:strVal val="hidden"/>
                                              </p:val>
                                            </p:tav>
                                            <p:tav tm="50000">
                                              <p:val>
                                                <p:strVal val="visible"/>
                                              </p:val>
                                            </p:tav>
                                          </p:tavLst>
                                        </p:anim>
                                      </p:childTnLst>
                                    </p:cTn>
                                  </p:par>
                                  <p:par>
                                    <p:cTn id="151" presetID="23" presetClass="entr" presetSubtype="528" fill="hold" grpId="0" nodeType="withEffect">
                                      <p:stCondLst>
                                        <p:cond delay="364"/>
                                      </p:stCondLst>
                                      <p:childTnLst>
                                        <p:set>
                                          <p:cBhvr>
                                            <p:cTn id="152" dur="1" fill="hold">
                                              <p:stCondLst>
                                                <p:cond delay="0"/>
                                              </p:stCondLst>
                                            </p:cTn>
                                            <p:tgtEl>
                                              <p:spTgt spid="19"/>
                                            </p:tgtEl>
                                            <p:attrNameLst>
                                              <p:attrName>style.visibility</p:attrName>
                                            </p:attrNameLst>
                                          </p:cBhvr>
                                          <p:to>
                                            <p:strVal val="visible"/>
                                          </p:to>
                                        </p:set>
                                        <p:anim calcmode="lin" valueType="num">
                                          <p:cBhvr>
                                            <p:cTn id="153" dur="675" fill="hold"/>
                                            <p:tgtEl>
                                              <p:spTgt spid="19"/>
                                            </p:tgtEl>
                                            <p:attrNameLst>
                                              <p:attrName>ppt_w</p:attrName>
                                            </p:attrNameLst>
                                          </p:cBhvr>
                                          <p:tavLst>
                                            <p:tav tm="0">
                                              <p:val>
                                                <p:fltVal val="0"/>
                                              </p:val>
                                            </p:tav>
                                            <p:tav tm="100000">
                                              <p:val>
                                                <p:strVal val="#ppt_w"/>
                                              </p:val>
                                            </p:tav>
                                          </p:tavLst>
                                        </p:anim>
                                        <p:anim calcmode="lin" valueType="num">
                                          <p:cBhvr>
                                            <p:cTn id="154" dur="675" fill="hold"/>
                                            <p:tgtEl>
                                              <p:spTgt spid="19"/>
                                            </p:tgtEl>
                                            <p:attrNameLst>
                                              <p:attrName>ppt_h</p:attrName>
                                            </p:attrNameLst>
                                          </p:cBhvr>
                                          <p:tavLst>
                                            <p:tav tm="0">
                                              <p:val>
                                                <p:fltVal val="0"/>
                                              </p:val>
                                            </p:tav>
                                            <p:tav tm="100000">
                                              <p:val>
                                                <p:strVal val="#ppt_h"/>
                                              </p:val>
                                            </p:tav>
                                          </p:tavLst>
                                        </p:anim>
                                        <p:anim calcmode="lin" valueType="num">
                                          <p:cBhvr>
                                            <p:cTn id="155" dur="675" fill="hold"/>
                                            <p:tgtEl>
                                              <p:spTgt spid="19"/>
                                            </p:tgtEl>
                                            <p:attrNameLst>
                                              <p:attrName>ppt_x</p:attrName>
                                            </p:attrNameLst>
                                          </p:cBhvr>
                                          <p:tavLst>
                                            <p:tav tm="0">
                                              <p:val>
                                                <p:fltVal val="0.5"/>
                                              </p:val>
                                            </p:tav>
                                            <p:tav tm="100000">
                                              <p:val>
                                                <p:strVal val="#ppt_x"/>
                                              </p:val>
                                            </p:tav>
                                          </p:tavLst>
                                        </p:anim>
                                        <p:anim calcmode="lin" valueType="num">
                                          <p:cBhvr>
                                            <p:cTn id="156" dur="675" fill="hold"/>
                                            <p:tgtEl>
                                              <p:spTgt spid="19"/>
                                            </p:tgtEl>
                                            <p:attrNameLst>
                                              <p:attrName>ppt_y</p:attrName>
                                            </p:attrNameLst>
                                          </p:cBhvr>
                                          <p:tavLst>
                                            <p:tav tm="0">
                                              <p:val>
                                                <p:fltVal val="0.5"/>
                                              </p:val>
                                            </p:tav>
                                            <p:tav tm="100000">
                                              <p:val>
                                                <p:strVal val="#ppt_y"/>
                                              </p:val>
                                            </p:tav>
                                          </p:tavLst>
                                        </p:anim>
                                      </p:childTnLst>
                                    </p:cTn>
                                  </p:par>
                                  <p:par>
                                    <p:cTn id="157" presetID="35" presetClass="emph" presetSubtype="0" repeatCount="3000" fill="hold" grpId="1" nodeType="withEffect">
                                      <p:stCondLst>
                                        <p:cond delay="1000"/>
                                      </p:stCondLst>
                                      <p:childTnLst>
                                        <p:anim calcmode="discrete" valueType="str">
                                          <p:cBhvr>
                                            <p:cTn id="158" dur="250" fill="hold"/>
                                            <p:tgtEl>
                                              <p:spTgt spid="19"/>
                                            </p:tgtEl>
                                            <p:attrNameLst>
                                              <p:attrName>style.visibility</p:attrName>
                                            </p:attrNameLst>
                                          </p:cBhvr>
                                          <p:tavLst>
                                            <p:tav tm="0">
                                              <p:val>
                                                <p:strVal val="hidden"/>
                                              </p:val>
                                            </p:tav>
                                            <p:tav tm="50000">
                                              <p:val>
                                                <p:strVal val="visible"/>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P spid="9" grpId="0"/>
          <p:bldP spid="10" grpId="0"/>
          <p:bldP spid="11" grpId="0"/>
          <p:bldP spid="12" grpId="0"/>
          <p:bldP spid="13" grpId="0"/>
          <p:bldP spid="14" grpId="0"/>
          <p:bldP spid="15" grpId="0" animBg="1"/>
          <p:bldP spid="15" grpId="1" animBg="1"/>
          <p:bldP spid="16" grpId="0" animBg="1"/>
          <p:bldP spid="16" grpId="1" animBg="1"/>
          <p:bldP spid="17" grpId="0" animBg="1"/>
          <p:bldP spid="17" grpId="1" animBg="1"/>
          <p:bldP spid="18" grpId="0" animBg="1"/>
          <p:bldP spid="18" grpId="1" animBg="1"/>
          <p:bldP spid="19" grpId="0" animBg="1"/>
          <p:bldP spid="19" grpId="1" animBg="1"/>
          <p:bldP spid="20" grpId="0" animBg="1"/>
          <p:bldP spid="20" grpId="1" animBg="1"/>
          <p:bldP spid="21" grpId="0" animBg="1"/>
          <p:bldP spid="21" grpId="1" animBg="1"/>
          <p:bldP spid="22" grpId="0" animBg="1"/>
          <p:bldP spid="22" grpId="1" animBg="1"/>
          <p:bldP spid="23" grpId="0" animBg="1"/>
          <p:bldP spid="23" grpId="1" animBg="1"/>
          <p:bldP spid="24" grpId="0" animBg="1"/>
          <p:bldP spid="24" grpId="1" animBg="1"/>
          <p:bldP spid="25" grpId="0" animBg="1"/>
          <p:bldP spid="25" grpId="1" animBg="1"/>
          <p:bldP spid="26" grpId="0" animBg="1"/>
          <p:bldP spid="26" grpId="1" animBg="1"/>
          <p:bldP spid="30" grpId="0"/>
        </p:bldLst>
      </p:timing>
    </mc:Fallback>
  </mc:AlternateContent>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MH" val="20151201095059"/>
  <p:tag name="MH_LIBRARY" val="GRAPHIC"/>
  <p:tag name="MH_TYPE" val="Other"/>
  <p:tag name="MH_ORDER" val="2"/>
</p:tagLst>
</file>

<file path=ppt/tags/tag11.xml><?xml version="1.0" encoding="utf-8"?>
<p:tagLst xmlns:p="http://schemas.openxmlformats.org/presentationml/2006/main">
  <p:tag name="MH" val="20151201095059"/>
  <p:tag name="MH_LIBRARY" val="GRAPHIC"/>
  <p:tag name="MH_TYPE" val="Other"/>
  <p:tag name="MH_ORDER" val="2"/>
</p:tagLst>
</file>

<file path=ppt/tags/tag12.xml><?xml version="1.0" encoding="utf-8"?>
<p:tagLst xmlns:p="http://schemas.openxmlformats.org/presentationml/2006/main">
  <p:tag name="MH" val="20151201095059"/>
  <p:tag name="MH_LIBRARY" val="GRAPHIC"/>
  <p:tag name="MH_TYPE" val="Other"/>
  <p:tag name="MH_ORDER" val="2"/>
</p:tagLst>
</file>

<file path=ppt/tags/tag13.xml><?xml version="1.0" encoding="utf-8"?>
<p:tagLst xmlns:p="http://schemas.openxmlformats.org/presentationml/2006/main">
  <p:tag name="MH" val="20151201095059"/>
  <p:tag name="MH_LIBRARY" val="GRAPHIC"/>
  <p:tag name="MH_TYPE" val="Other"/>
  <p:tag name="MH_ORDER" val="2"/>
</p:tagLst>
</file>

<file path=ppt/tags/tag14.xml><?xml version="1.0" encoding="utf-8"?>
<p:tagLst xmlns:p="http://schemas.openxmlformats.org/presentationml/2006/main">
  <p:tag name="MH" val="20151201095059"/>
  <p:tag name="MH_LIBRARY" val="GRAPHIC"/>
  <p:tag name="MH_TYPE" val="Other"/>
  <p:tag name="MH_ORDER" val="2"/>
</p:tagLst>
</file>

<file path=ppt/tags/tag15.xml><?xml version="1.0" encoding="utf-8"?>
<p:tagLst xmlns:p="http://schemas.openxmlformats.org/presentationml/2006/main">
  <p:tag name="MH" val="20160202082519"/>
  <p:tag name="MH_LIBRARY" val="GRAPHIC"/>
  <p:tag name="MH_TYPE" val="Other"/>
  <p:tag name="MH_ORDER" val="4"/>
</p:tagLst>
</file>

<file path=ppt/tags/tag16.xml><?xml version="1.0" encoding="utf-8"?>
<p:tagLst xmlns:p="http://schemas.openxmlformats.org/presentationml/2006/main">
  <p:tag name="MH" val="20160202082519"/>
  <p:tag name="MH_LIBRARY" val="GRAPHIC"/>
  <p:tag name="MH_TYPE" val="Other"/>
  <p:tag name="MH_ORDER" val="4"/>
</p:tagLst>
</file>

<file path=ppt/tags/tag17.xml><?xml version="1.0" encoding="utf-8"?>
<p:tagLst xmlns:p="http://schemas.openxmlformats.org/presentationml/2006/main">
  <p:tag name="MH" val="20160202082519"/>
  <p:tag name="MH_LIBRARY" val="GRAPHIC"/>
  <p:tag name="MH_TYPE" val="Other"/>
  <p:tag name="MH_ORDER" val="4"/>
</p:tagLst>
</file>

<file path=ppt/tags/tag18.xml><?xml version="1.0" encoding="utf-8"?>
<p:tagLst xmlns:p="http://schemas.openxmlformats.org/presentationml/2006/main">
  <p:tag name="MH" val="20160202082519"/>
  <p:tag name="MH_LIBRARY" val="GRAPHIC"/>
  <p:tag name="MH_TYPE" val="Other"/>
  <p:tag name="MH_ORDER" val="4"/>
</p:tagLst>
</file>

<file path=ppt/tags/tag19.xml><?xml version="1.0" encoding="utf-8"?>
<p:tagLst xmlns:p="http://schemas.openxmlformats.org/presentationml/2006/main">
  <p:tag name="MH" val="20160202082519"/>
  <p:tag name="MH_LIBRARY" val="GRAPHIC"/>
  <p:tag name="MH_TYPE" val="Other"/>
  <p:tag name="MH_ORDER" val="4"/>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MH" val="20160202082519"/>
  <p:tag name="MH_LIBRARY" val="GRAPHIC"/>
  <p:tag name="MH_TYPE" val="Other"/>
  <p:tag name="MH_ORDER" val="4"/>
</p:tagLst>
</file>

<file path=ppt/tags/tag21.xml><?xml version="1.0" encoding="utf-8"?>
<p:tagLst xmlns:p="http://schemas.openxmlformats.org/presentationml/2006/main">
  <p:tag name="MH" val="20160202082519"/>
  <p:tag name="MH_LIBRARY" val="GRAPHIC"/>
  <p:tag name="MH_TYPE" val="Other"/>
  <p:tag name="MH_ORDER" val="4"/>
</p:tagLst>
</file>

<file path=ppt/tags/tag22.xml><?xml version="1.0" encoding="utf-8"?>
<p:tagLst xmlns:p="http://schemas.openxmlformats.org/presentationml/2006/main">
  <p:tag name="MH" val="20160202082519"/>
  <p:tag name="MH_LIBRARY" val="GRAPHIC"/>
  <p:tag name="MH_TYPE" val="Other"/>
  <p:tag name="MH_ORDER" val="4"/>
</p:tagLst>
</file>

<file path=ppt/tags/tag23.xml><?xml version="1.0" encoding="utf-8"?>
<p:tagLst xmlns:p="http://schemas.openxmlformats.org/presentationml/2006/main">
  <p:tag name="MH" val="20160202082519"/>
  <p:tag name="MH_LIBRARY" val="GRAPHIC"/>
  <p:tag name="MH_TYPE" val="Other"/>
  <p:tag name="MH_ORDER" val="4"/>
</p:tagLst>
</file>

<file path=ppt/tags/tag24.xml><?xml version="1.0" encoding="utf-8"?>
<p:tagLst xmlns:p="http://schemas.openxmlformats.org/presentationml/2006/main">
  <p:tag name="MH" val="20160202082519"/>
  <p:tag name="MH_LIBRARY" val="GRAPHIC"/>
  <p:tag name="MH_TYPE" val="Other"/>
  <p:tag name="MH_ORDER" val="4"/>
</p:tagLst>
</file>

<file path=ppt/tags/tag25.xml><?xml version="1.0" encoding="utf-8"?>
<p:tagLst xmlns:p="http://schemas.openxmlformats.org/presentationml/2006/main">
  <p:tag name="MH" val="20160202082519"/>
  <p:tag name="MH_LIBRARY" val="GRAPHIC"/>
  <p:tag name="MH_TYPE" val="Other"/>
  <p:tag name="MH_ORDER" val="4"/>
</p:tagLst>
</file>

<file path=ppt/tags/tag26.xml><?xml version="1.0" encoding="utf-8"?>
<p:tagLst xmlns:p="http://schemas.openxmlformats.org/presentationml/2006/main">
  <p:tag name="MH" val="20160202082519"/>
  <p:tag name="MH_LIBRARY" val="GRAPHIC"/>
  <p:tag name="MH_TYPE" val="Other"/>
  <p:tag name="MH_ORDER" val="4"/>
</p:tagLst>
</file>

<file path=ppt/tags/tag27.xml><?xml version="1.0" encoding="utf-8"?>
<p:tagLst xmlns:p="http://schemas.openxmlformats.org/presentationml/2006/main">
  <p:tag name="MH" val="20160202082519"/>
  <p:tag name="MH_LIBRARY" val="GRAPHIC"/>
  <p:tag name="MH_TYPE" val="Other"/>
  <p:tag name="MH_ORDER" val="4"/>
</p:tagLst>
</file>

<file path=ppt/tags/tag28.xml><?xml version="1.0" encoding="utf-8"?>
<p:tagLst xmlns:p="http://schemas.openxmlformats.org/presentationml/2006/main">
  <p:tag name="MH" val="20160202082519"/>
  <p:tag name="MH_LIBRARY" val="GRAPHIC"/>
  <p:tag name="MH_TYPE" val="Other"/>
  <p:tag name="MH_ORDER" val="4"/>
</p:tagLst>
</file>

<file path=ppt/tags/tag29.xml><?xml version="1.0" encoding="utf-8"?>
<p:tagLst xmlns:p="http://schemas.openxmlformats.org/presentationml/2006/main">
  <p:tag name="MH" val="20160202082519"/>
  <p:tag name="MH_LIBRARY" val="GRAPHIC"/>
  <p:tag name="MH_TYPE" val="Other"/>
  <p:tag name="MH_ORDER" val="4"/>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MH" val="20160202082519"/>
  <p:tag name="MH_LIBRARY" val="GRAPHIC"/>
  <p:tag name="MH_TYPE" val="Other"/>
  <p:tag name="MH_ORDER" val="4"/>
</p:tagLst>
</file>

<file path=ppt/tags/tag31.xml><?xml version="1.0" encoding="utf-8"?>
<p:tagLst xmlns:p="http://schemas.openxmlformats.org/presentationml/2006/main">
  <p:tag name="MH" val="20160202082519"/>
  <p:tag name="MH_LIBRARY" val="GRAPHIC"/>
  <p:tag name="MH_TYPE" val="Other"/>
  <p:tag name="MH_ORDER" val="4"/>
</p:tagLst>
</file>

<file path=ppt/tags/tag32.xml><?xml version="1.0" encoding="utf-8"?>
<p:tagLst xmlns:p="http://schemas.openxmlformats.org/presentationml/2006/main">
  <p:tag name="MH" val="20160202082519"/>
  <p:tag name="MH_LIBRARY" val="GRAPHIC"/>
  <p:tag name="MH_TYPE" val="Other"/>
  <p:tag name="MH_ORDER" val="4"/>
</p:tagLst>
</file>

<file path=ppt/tags/tag33.xml><?xml version="1.0" encoding="utf-8"?>
<p:tagLst xmlns:p="http://schemas.openxmlformats.org/presentationml/2006/main">
  <p:tag name="MH" val="20160202082519"/>
  <p:tag name="MH_LIBRARY" val="GRAPHIC"/>
  <p:tag name="MH_TYPE" val="Other"/>
  <p:tag name="MH_ORDER" val="4"/>
</p:tagLst>
</file>

<file path=ppt/tags/tag34.xml><?xml version="1.0" encoding="utf-8"?>
<p:tagLst xmlns:p="http://schemas.openxmlformats.org/presentationml/2006/main">
  <p:tag name="MH" val="20160202082519"/>
  <p:tag name="MH_LIBRARY" val="GRAPHIC"/>
  <p:tag name="MH_TYPE" val="Other"/>
  <p:tag name="MH_ORDER" val="4"/>
</p:tagLst>
</file>

<file path=ppt/tags/tag35.xml><?xml version="1.0" encoding="utf-8"?>
<p:tagLst xmlns:p="http://schemas.openxmlformats.org/presentationml/2006/main">
  <p:tag name="MH" val="20160202082519"/>
  <p:tag name="MH_LIBRARY" val="GRAPHIC"/>
  <p:tag name="MH_TYPE" val="Other"/>
  <p:tag name="MH_ORDER" val="4"/>
</p:tagLst>
</file>

<file path=ppt/tags/tag36.xml><?xml version="1.0" encoding="utf-8"?>
<p:tagLst xmlns:p="http://schemas.openxmlformats.org/presentationml/2006/main">
  <p:tag name="MH" val="20160202082519"/>
  <p:tag name="MH_LIBRARY" val="GRAPHIC"/>
  <p:tag name="MH_TYPE" val="Other"/>
  <p:tag name="MH_ORDER" val="4"/>
</p:tagLst>
</file>

<file path=ppt/tags/tag37.xml><?xml version="1.0" encoding="utf-8"?>
<p:tagLst xmlns:p="http://schemas.openxmlformats.org/presentationml/2006/main">
  <p:tag name="MH" val="20160202082519"/>
  <p:tag name="MH_LIBRARY" val="GRAPHIC"/>
  <p:tag name="MH_TYPE" val="Other"/>
  <p:tag name="MH_ORDER" val="4"/>
</p:tagLst>
</file>

<file path=ppt/tags/tag38.xml><?xml version="1.0" encoding="utf-8"?>
<p:tagLst xmlns:p="http://schemas.openxmlformats.org/presentationml/2006/main">
  <p:tag name="MH" val="20160202082519"/>
  <p:tag name="MH_LIBRARY" val="GRAPHIC"/>
  <p:tag name="MH_TYPE" val="Other"/>
  <p:tag name="MH_ORDER" val="4"/>
</p:tagLst>
</file>

<file path=ppt/tags/tag39.xml><?xml version="1.0" encoding="utf-8"?>
<p:tagLst xmlns:p="http://schemas.openxmlformats.org/presentationml/2006/main">
  <p:tag name="MH" val="20160202082519"/>
  <p:tag name="MH_LIBRARY" val="GRAPHIC"/>
  <p:tag name="MH_TYPE" val="Other"/>
  <p:tag name="MH_ORDER" val="4"/>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MH" val="20160202082519"/>
  <p:tag name="MH_LIBRARY" val="GRAPHIC"/>
  <p:tag name="MH_TYPE" val="Other"/>
  <p:tag name="MH_ORDER" val="4"/>
</p:tagLst>
</file>

<file path=ppt/tags/tag41.xml><?xml version="1.0" encoding="utf-8"?>
<p:tagLst xmlns:p="http://schemas.openxmlformats.org/presentationml/2006/main">
  <p:tag name="MH" val="20160202082519"/>
  <p:tag name="MH_LIBRARY" val="GRAPHIC"/>
  <p:tag name="MH_TYPE" val="Other"/>
  <p:tag name="MH_ORDER" val="4"/>
</p:tagLst>
</file>

<file path=ppt/tags/tag42.xml><?xml version="1.0" encoding="utf-8"?>
<p:tagLst xmlns:p="http://schemas.openxmlformats.org/presentationml/2006/main">
  <p:tag name="MH" val="20160202082519"/>
  <p:tag name="MH_LIBRARY" val="GRAPHIC"/>
  <p:tag name="MH_TYPE" val="Other"/>
  <p:tag name="MH_ORDER" val="4"/>
</p:tagLst>
</file>

<file path=ppt/tags/tag43.xml><?xml version="1.0" encoding="utf-8"?>
<p:tagLst xmlns:p="http://schemas.openxmlformats.org/presentationml/2006/main">
  <p:tag name="MH" val="20160202082519"/>
  <p:tag name="MH_LIBRARY" val="GRAPHIC"/>
  <p:tag name="MH_TYPE" val="Other"/>
  <p:tag name="MH_ORDER" val="4"/>
</p:tagLst>
</file>

<file path=ppt/tags/tag44.xml><?xml version="1.0" encoding="utf-8"?>
<p:tagLst xmlns:p="http://schemas.openxmlformats.org/presentationml/2006/main">
  <p:tag name="MH" val="20160202082519"/>
  <p:tag name="MH_LIBRARY" val="GRAPHIC"/>
  <p:tag name="MH_TYPE" val="Other"/>
  <p:tag name="MH_ORDER" val="4"/>
</p:tagLst>
</file>

<file path=ppt/tags/tag45.xml><?xml version="1.0" encoding="utf-8"?>
<p:tagLst xmlns:p="http://schemas.openxmlformats.org/presentationml/2006/main">
  <p:tag name="MH" val="20160202082519"/>
  <p:tag name="MH_LIBRARY" val="GRAPHIC"/>
  <p:tag name="MH_TYPE" val="Other"/>
  <p:tag name="MH_ORDER" val="4"/>
</p:tagLst>
</file>

<file path=ppt/tags/tag46.xml><?xml version="1.0" encoding="utf-8"?>
<p:tagLst xmlns:p="http://schemas.openxmlformats.org/presentationml/2006/main">
  <p:tag name="MH" val="20160202082519"/>
  <p:tag name="MH_LIBRARY" val="GRAPHIC"/>
  <p:tag name="MH_TYPE" val="Other"/>
  <p:tag name="MH_ORDER" val="4"/>
</p:tagLst>
</file>

<file path=ppt/tags/tag47.xml><?xml version="1.0" encoding="utf-8"?>
<p:tagLst xmlns:p="http://schemas.openxmlformats.org/presentationml/2006/main">
  <p:tag name="MH" val="20160202082519"/>
  <p:tag name="MH_LIBRARY" val="GRAPHIC"/>
  <p:tag name="MH_TYPE" val="Other"/>
  <p:tag name="MH_ORDER" val="4"/>
</p:tagLst>
</file>

<file path=ppt/tags/tag48.xml><?xml version="1.0" encoding="utf-8"?>
<p:tagLst xmlns:p="http://schemas.openxmlformats.org/presentationml/2006/main">
  <p:tag name="MH" val="20160202082519"/>
  <p:tag name="MH_LIBRARY" val="GRAPHIC"/>
  <p:tag name="MH_TYPE" val="Other"/>
  <p:tag name="MH_ORDER" val="4"/>
</p:tagLst>
</file>

<file path=ppt/tags/tag49.xml><?xml version="1.0" encoding="utf-8"?>
<p:tagLst xmlns:p="http://schemas.openxmlformats.org/presentationml/2006/main">
  <p:tag name="MH" val="20160202082519"/>
  <p:tag name="MH_LIBRARY" val="GRAPHIC"/>
  <p:tag name="MH_TYPE" val="Other"/>
  <p:tag name="MH_ORDER" val="4"/>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MH" val="20160202082519"/>
  <p:tag name="MH_LIBRARY" val="GRAPHIC"/>
  <p:tag name="MH_TYPE" val="Other"/>
  <p:tag name="MH_ORDER" val="4"/>
</p:tagLst>
</file>

<file path=ppt/tags/tag51.xml><?xml version="1.0" encoding="utf-8"?>
<p:tagLst xmlns:p="http://schemas.openxmlformats.org/presentationml/2006/main">
  <p:tag name="MH" val="20160202082519"/>
  <p:tag name="MH_LIBRARY" val="GRAPHIC"/>
  <p:tag name="MH_TYPE" val="Other"/>
  <p:tag name="MH_ORDER" val="4"/>
</p:tagLst>
</file>

<file path=ppt/tags/tag52.xml><?xml version="1.0" encoding="utf-8"?>
<p:tagLst xmlns:p="http://schemas.openxmlformats.org/presentationml/2006/main">
  <p:tag name="MH" val="20160202082519"/>
  <p:tag name="MH_LIBRARY" val="GRAPHIC"/>
  <p:tag name="MH_TYPE" val="Other"/>
  <p:tag name="MH_ORDER" val="4"/>
</p:tagLst>
</file>

<file path=ppt/tags/tag53.xml><?xml version="1.0" encoding="utf-8"?>
<p:tagLst xmlns:p="http://schemas.openxmlformats.org/presentationml/2006/main">
  <p:tag name="MH" val="20160202082519"/>
  <p:tag name="MH_LIBRARY" val="GRAPHIC"/>
  <p:tag name="MH_TYPE" val="Other"/>
  <p:tag name="MH_ORDER" val="4"/>
</p:tagLst>
</file>

<file path=ppt/tags/tag54.xml><?xml version="1.0" encoding="utf-8"?>
<p:tagLst xmlns:p="http://schemas.openxmlformats.org/presentationml/2006/main">
  <p:tag name="MH" val="20160202082519"/>
  <p:tag name="MH_LIBRARY" val="GRAPHIC"/>
  <p:tag name="MH_TYPE" val="Other"/>
  <p:tag name="MH_ORDER" val="4"/>
</p:tagLst>
</file>

<file path=ppt/tags/tag55.xml><?xml version="1.0" encoding="utf-8"?>
<p:tagLst xmlns:p="http://schemas.openxmlformats.org/presentationml/2006/main">
  <p:tag name="MH" val="20160202082519"/>
  <p:tag name="MH_LIBRARY" val="GRAPHIC"/>
  <p:tag name="MH_TYPE" val="Other"/>
  <p:tag name="MH_ORDER" val="4"/>
</p:tagLst>
</file>

<file path=ppt/tags/tag56.xml><?xml version="1.0" encoding="utf-8"?>
<p:tagLst xmlns:p="http://schemas.openxmlformats.org/presentationml/2006/main">
  <p:tag name="MH" val="20160202082519"/>
  <p:tag name="MH_LIBRARY" val="GRAPHIC"/>
  <p:tag name="MH_TYPE" val="Other"/>
  <p:tag name="MH_ORDER" val="4"/>
</p:tagLst>
</file>

<file path=ppt/tags/tag57.xml><?xml version="1.0" encoding="utf-8"?>
<p:tagLst xmlns:p="http://schemas.openxmlformats.org/presentationml/2006/main">
  <p:tag name="MH" val="20160202082519"/>
  <p:tag name="MH_LIBRARY" val="GRAPHIC"/>
  <p:tag name="MH_TYPE" val="Other"/>
  <p:tag name="MH_ORDER" val="4"/>
</p:tagLst>
</file>

<file path=ppt/tags/tag58.xml><?xml version="1.0" encoding="utf-8"?>
<p:tagLst xmlns:p="http://schemas.openxmlformats.org/presentationml/2006/main">
  <p:tag name="MH" val="20160202082519"/>
  <p:tag name="MH_LIBRARY" val="GRAPHIC"/>
  <p:tag name="MH_TYPE" val="Other"/>
  <p:tag name="MH_ORDER" val="4"/>
</p:tagLst>
</file>

<file path=ppt/tags/tag59.xml><?xml version="1.0" encoding="utf-8"?>
<p:tagLst xmlns:p="http://schemas.openxmlformats.org/presentationml/2006/main">
  <p:tag name="MH" val="20160202082519"/>
  <p:tag name="MH_LIBRARY" val="GRAPHIC"/>
  <p:tag name="MH_TYPE" val="Other"/>
  <p:tag name="MH_ORDER" val="4"/>
</p:tagLst>
</file>

<file path=ppt/tags/tag6.xml><?xml version="1.0" encoding="utf-8"?>
<p:tagLst xmlns:p="http://schemas.openxmlformats.org/presentationml/2006/main">
  <p:tag name="PA" val="v3.0.1"/>
</p:tagLst>
</file>

<file path=ppt/tags/tag60.xml><?xml version="1.0" encoding="utf-8"?>
<p:tagLst xmlns:p="http://schemas.openxmlformats.org/presentationml/2006/main">
  <p:tag name="MH" val="20160202082519"/>
  <p:tag name="MH_LIBRARY" val="GRAPHIC"/>
  <p:tag name="MH_TYPE" val="Other"/>
  <p:tag name="MH_ORDER" val="4"/>
</p:tagLst>
</file>

<file path=ppt/tags/tag61.xml><?xml version="1.0" encoding="utf-8"?>
<p:tagLst xmlns:p="http://schemas.openxmlformats.org/presentationml/2006/main">
  <p:tag name="MH" val="20160202082519"/>
  <p:tag name="MH_LIBRARY" val="GRAPHIC"/>
  <p:tag name="MH_TYPE" val="Other"/>
  <p:tag name="MH_ORDER" val="4"/>
</p:tagLst>
</file>

<file path=ppt/tags/tag62.xml><?xml version="1.0" encoding="utf-8"?>
<p:tagLst xmlns:p="http://schemas.openxmlformats.org/presentationml/2006/main">
  <p:tag name="MH" val="20160202082519"/>
  <p:tag name="MH_LIBRARY" val="GRAPHIC"/>
  <p:tag name="MH_TYPE" val="Other"/>
  <p:tag name="MH_ORDER" val="4"/>
</p:tagLst>
</file>

<file path=ppt/tags/tag63.xml><?xml version="1.0" encoding="utf-8"?>
<p:tagLst xmlns:p="http://schemas.openxmlformats.org/presentationml/2006/main">
  <p:tag name="MH" val="20160202082519"/>
  <p:tag name="MH_LIBRARY" val="GRAPHIC"/>
  <p:tag name="MH_TYPE" val="Other"/>
  <p:tag name="MH_ORDER" val="4"/>
</p:tagLst>
</file>

<file path=ppt/tags/tag64.xml><?xml version="1.0" encoding="utf-8"?>
<p:tagLst xmlns:p="http://schemas.openxmlformats.org/presentationml/2006/main">
  <p:tag name="MH" val="20160202082519"/>
  <p:tag name="MH_LIBRARY" val="GRAPHIC"/>
  <p:tag name="MH_TYPE" val="Other"/>
  <p:tag name="MH_ORDER" val="4"/>
</p:tagLst>
</file>

<file path=ppt/tags/tag65.xml><?xml version="1.0" encoding="utf-8"?>
<p:tagLst xmlns:p="http://schemas.openxmlformats.org/presentationml/2006/main">
  <p:tag name="MH" val="20160202082519"/>
  <p:tag name="MH_LIBRARY" val="GRAPHIC"/>
  <p:tag name="MH_TYPE" val="Other"/>
  <p:tag name="MH_ORDER" val="4"/>
</p:tagLst>
</file>

<file path=ppt/tags/tag66.xml><?xml version="1.0" encoding="utf-8"?>
<p:tagLst xmlns:p="http://schemas.openxmlformats.org/presentationml/2006/main">
  <p:tag name="MH" val="20160202082519"/>
  <p:tag name="MH_LIBRARY" val="GRAPHIC"/>
  <p:tag name="MH_TYPE" val="Other"/>
  <p:tag name="MH_ORDER" val="4"/>
</p:tagLst>
</file>

<file path=ppt/tags/tag67.xml><?xml version="1.0" encoding="utf-8"?>
<p:tagLst xmlns:p="http://schemas.openxmlformats.org/presentationml/2006/main">
  <p:tag name="MH" val="20160202082519"/>
  <p:tag name="MH_LIBRARY" val="GRAPHIC"/>
  <p:tag name="MH_TYPE" val="Other"/>
  <p:tag name="MH_ORDER" val="4"/>
</p:tagLst>
</file>

<file path=ppt/tags/tag68.xml><?xml version="1.0" encoding="utf-8"?>
<p:tagLst xmlns:p="http://schemas.openxmlformats.org/presentationml/2006/main">
  <p:tag name="MH" val="20160202082519"/>
  <p:tag name="MH_LIBRARY" val="GRAPHIC"/>
  <p:tag name="MH_TYPE" val="Other"/>
  <p:tag name="MH_ORDER" val="4"/>
</p:tagLst>
</file>

<file path=ppt/tags/tag69.xml><?xml version="1.0" encoding="utf-8"?>
<p:tagLst xmlns:p="http://schemas.openxmlformats.org/presentationml/2006/main">
  <p:tag name="MH" val="20160202082519"/>
  <p:tag name="MH_LIBRARY" val="GRAPHIC"/>
  <p:tag name="MH_TYPE" val="Other"/>
  <p:tag name="MH_ORDER" val="4"/>
</p:tagLst>
</file>

<file path=ppt/tags/tag7.xml><?xml version="1.0" encoding="utf-8"?>
<p:tagLst xmlns:p="http://schemas.openxmlformats.org/presentationml/2006/main">
  <p:tag name="PA" val="v3.0.1"/>
</p:tagLst>
</file>

<file path=ppt/tags/tag70.xml><?xml version="1.0" encoding="utf-8"?>
<p:tagLst xmlns:p="http://schemas.openxmlformats.org/presentationml/2006/main">
  <p:tag name="MH" val="20160202082519"/>
  <p:tag name="MH_LIBRARY" val="GRAPHIC"/>
  <p:tag name="MH_TYPE" val="Other"/>
  <p:tag name="MH_ORDER" val="4"/>
</p:tagLst>
</file>

<file path=ppt/tags/tag71.xml><?xml version="1.0" encoding="utf-8"?>
<p:tagLst xmlns:p="http://schemas.openxmlformats.org/presentationml/2006/main">
  <p:tag name="MH" val="20160202082519"/>
  <p:tag name="MH_LIBRARY" val="GRAPHIC"/>
  <p:tag name="MH_TYPE" val="Other"/>
  <p:tag name="MH_ORDER" val="4"/>
</p:tagLst>
</file>

<file path=ppt/tags/tag72.xml><?xml version="1.0" encoding="utf-8"?>
<p:tagLst xmlns:p="http://schemas.openxmlformats.org/presentationml/2006/main">
  <p:tag name="MH" val="20160202082519"/>
  <p:tag name="MH_LIBRARY" val="GRAPHIC"/>
  <p:tag name="MH_TYPE" val="Other"/>
  <p:tag name="MH_ORDER" val="4"/>
</p:tagLst>
</file>

<file path=ppt/tags/tag73.xml><?xml version="1.0" encoding="utf-8"?>
<p:tagLst xmlns:p="http://schemas.openxmlformats.org/presentationml/2006/main">
  <p:tag name="MH" val="20160202082519"/>
  <p:tag name="MH_LIBRARY" val="GRAPHIC"/>
  <p:tag name="MH_TYPE" val="Other"/>
  <p:tag name="MH_ORDER" val="4"/>
</p:tagLst>
</file>

<file path=ppt/tags/tag74.xml><?xml version="1.0" encoding="utf-8"?>
<p:tagLst xmlns:p="http://schemas.openxmlformats.org/presentationml/2006/main">
  <p:tag name="MH" val="20160202082519"/>
  <p:tag name="MH_LIBRARY" val="GRAPHIC"/>
  <p:tag name="MH_TYPE" val="Other"/>
  <p:tag name="MH_ORDER" val="4"/>
</p:tagLst>
</file>

<file path=ppt/tags/tag75.xml><?xml version="1.0" encoding="utf-8"?>
<p:tagLst xmlns:p="http://schemas.openxmlformats.org/presentationml/2006/main">
  <p:tag name="PA" val="v3.0.1"/>
</p:tagLst>
</file>

<file path=ppt/tags/tag76.xml><?xml version="1.0" encoding="utf-8"?>
<p:tagLst xmlns:p="http://schemas.openxmlformats.org/presentationml/2006/main">
  <p:tag name="PA" val="v3.0.1"/>
</p:tagLst>
</file>

<file path=ppt/tags/tag77.xml><?xml version="1.0" encoding="utf-8"?>
<p:tagLst xmlns:p="http://schemas.openxmlformats.org/presentationml/2006/main">
  <p:tag name="PA" val="v3.0.1"/>
</p:tagLst>
</file>

<file path=ppt/tags/tag78.xml><?xml version="1.0" encoding="utf-8"?>
<p:tagLst xmlns:p="http://schemas.openxmlformats.org/presentationml/2006/main">
  <p:tag name="PA" val="v3.0.1"/>
</p:tagLst>
</file>

<file path=ppt/tags/tag79.xml><?xml version="1.0" encoding="utf-8"?>
<p:tagLst xmlns:p="http://schemas.openxmlformats.org/presentationml/2006/main">
  <p:tag name="KSO_WM_UNIT_ISCONTENTSTITLE" val="0"/>
  <p:tag name="KSO_WM_UNIT_ISNUMDGMTITLE" val="0"/>
  <p:tag name="KSO_WM_UNIT_PRESET_TEXT" val="空白演示"/>
  <p:tag name="KSO_WM_UNIT_NOCLEAR" val="0"/>
  <p:tag name="KSO_WM_UNIT_SHOW_EDIT_AREA_INDICATION" val="1"/>
  <p:tag name="KSO_WM_UNIT_VALUE" val="28"/>
  <p:tag name="KSO_WM_UNIT_HIGHLIGHT" val="0"/>
  <p:tag name="KSO_WM_UNIT_COMPATIBLE" val="0"/>
  <p:tag name="KSO_WM_UNIT_DIAGRAM_ISNUMVISUAL" val="0"/>
  <p:tag name="KSO_WM_UNIT_DIAGRAM_ISREFERUNIT" val="0"/>
  <p:tag name="KSO_WM_UNIT_TYPE" val="a"/>
  <p:tag name="KSO_WM_UNIT_INDEX" val="1"/>
  <p:tag name="KSO_WM_UNIT_ID" val="custom20205081_1*a*1"/>
  <p:tag name="KSO_WM_TEMPLATE_CATEGORY" val="custom"/>
  <p:tag name="KSO_WM_TEMPLATE_INDEX" val="20205081"/>
  <p:tag name="KSO_WM_UNIT_LAYERLEVEL" val="1"/>
  <p:tag name="KSO_WM_TAG_VERSION" val="1.0"/>
  <p:tag name="KSO_WM_BEAUTIFY_FLAG" val="#wm#"/>
</p:tagLst>
</file>

<file path=ppt/tags/tag8.xml><?xml version="1.0" encoding="utf-8"?>
<p:tagLst xmlns:p="http://schemas.openxmlformats.org/presentationml/2006/main">
  <p:tag name="PA" val="v3.0.1"/>
</p:tagLst>
</file>

<file path=ppt/tags/tag80.xml><?xml version="1.0" encoding="utf-8"?>
<p:tagLst xmlns:p="http://schemas.openxmlformats.org/presentationml/2006/main">
  <p:tag name="KSO_WM_UNIT_ISCONTENTSTITLE" val="0"/>
  <p:tag name="KSO_WM_UNIT_ISNUMDGMTITLE" val="0"/>
  <p:tag name="KSO_WM_UNIT_PRESET_TEXT" val="单击输入您的封面副标题"/>
  <p:tag name="KSO_WM_UNIT_NOCLEAR" val="0"/>
  <p:tag name="KSO_WM_UNIT_SHOW_EDIT_AREA_INDICATION" val="1"/>
  <p:tag name="KSO_WM_UNIT_VALUE" val="111"/>
  <p:tag name="KSO_WM_UNIT_HIGHLIGHT" val="0"/>
  <p:tag name="KSO_WM_UNIT_COMPATIBLE" val="0"/>
  <p:tag name="KSO_WM_UNIT_DIAGRAM_ISNUMVISUAL" val="0"/>
  <p:tag name="KSO_WM_UNIT_DIAGRAM_ISREFERUNIT" val="0"/>
  <p:tag name="KSO_WM_UNIT_TYPE" val="b"/>
  <p:tag name="KSO_WM_UNIT_INDEX" val="1"/>
  <p:tag name="KSO_WM_UNIT_ID" val="custom20205081_1*b*1"/>
  <p:tag name="KSO_WM_TEMPLATE_CATEGORY" val="custom"/>
  <p:tag name="KSO_WM_TEMPLATE_INDEX" val="20205081"/>
  <p:tag name="KSO_WM_UNIT_LAYERLEVEL" val="1"/>
  <p:tag name="KSO_WM_TAG_VERSION" val="1.0"/>
  <p:tag name="KSO_WM_BEAUTIFY_FLAG" val="#wm#"/>
</p:tagLst>
</file>

<file path=ppt/tags/tag81.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9.xml><?xml version="1.0" encoding="utf-8"?>
<p:tagLst xmlns:p="http://schemas.openxmlformats.org/presentationml/2006/main">
  <p:tag name="PA" val="v3.0.1"/>
</p:tagLst>
</file>

<file path=ppt/theme/theme1.xml><?xml version="1.0" encoding="utf-8"?>
<a:theme xmlns:a="http://schemas.openxmlformats.org/drawingml/2006/main" name="Office 主题">
  <a:themeElements>
    <a:clrScheme name="自定义 463">
      <a:dk1>
        <a:srgbClr val="00B0F0"/>
      </a:dk1>
      <a:lt1>
        <a:sysClr val="window" lastClr="FFFFFF"/>
      </a:lt1>
      <a:dk2>
        <a:srgbClr val="00B0F0"/>
      </a:dk2>
      <a:lt2>
        <a:srgbClr val="00B0F0"/>
      </a:lt2>
      <a:accent1>
        <a:srgbClr val="00B0F0"/>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1">
      <a:majorFont>
        <a:latin typeface="Arial Black"/>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6786</Words>
  <Application>WPS 演示</Application>
  <PresentationFormat>自定义</PresentationFormat>
  <Paragraphs>1061</Paragraphs>
  <Slides>41</Slides>
  <Notes>40</Notes>
  <HiddenSlides>0</HiddenSlides>
  <MMClips>0</MMClips>
  <ScaleCrop>false</ScaleCrop>
  <HeadingPairs>
    <vt:vector size="6" baseType="variant">
      <vt:variant>
        <vt:lpstr>已用的字体</vt:lpstr>
      </vt:variant>
      <vt:variant>
        <vt:i4>16</vt:i4>
      </vt:variant>
      <vt:variant>
        <vt:lpstr>主题</vt:lpstr>
      </vt:variant>
      <vt:variant>
        <vt:i4>1</vt:i4>
      </vt:variant>
      <vt:variant>
        <vt:lpstr>幻灯片标题</vt:lpstr>
      </vt:variant>
      <vt:variant>
        <vt:i4>41</vt:i4>
      </vt:variant>
    </vt:vector>
  </HeadingPairs>
  <TitlesOfParts>
    <vt:vector size="58" baseType="lpstr">
      <vt:lpstr>Arial</vt:lpstr>
      <vt:lpstr>宋体</vt:lpstr>
      <vt:lpstr>Wingdings</vt:lpstr>
      <vt:lpstr>微软雅黑</vt:lpstr>
      <vt:lpstr>Times New Roman</vt:lpstr>
      <vt:lpstr>Impact</vt:lpstr>
      <vt:lpstr>Calibri</vt:lpstr>
      <vt:lpstr>Arial</vt:lpstr>
      <vt:lpstr>Segoe UI</vt:lpstr>
      <vt:lpstr>Calibri</vt:lpstr>
      <vt:lpstr>Arial Unicode MS</vt:lpstr>
      <vt:lpstr>Gill Sans</vt:lpstr>
      <vt:lpstr>Source Sans Pro</vt:lpstr>
      <vt:lpstr>Arial Unicode MS</vt:lpstr>
      <vt:lpstr>Arial Black</vt:lpstr>
      <vt:lpstr>Gill Sans MT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空白演示</vt:lpstr>
    </vt:vector>
  </TitlesOfParts>
  <Company>情缘素材：https://haosc.taobao.com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cp:lastModifiedBy>Administrator</cp:lastModifiedBy>
  <cp:revision>24</cp:revision>
  <dcterms:created xsi:type="dcterms:W3CDTF">2019-01-13T00:38:00Z</dcterms:created>
  <dcterms:modified xsi:type="dcterms:W3CDTF">2021-03-15T12:40:51Z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2052-11.1.0.10356</vt:lpwstr>
  </property>
  <property fmtid="{D5CDD505-2E9C-101B-9397-08002B2CF9AE}" pid="3" name="ICV">
    <vt:lpwstr>09FD000B7A0044C4A9349C19DAFC33C4</vt:lpwstr>
  </property>
</Properties>
</file>