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61302-645A-4FAB-B057-2D164421927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3031B6-CE25-4FDD-96C9-04F7B78423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452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文本框 269"/>
          <p:cNvSpPr txBox="1"/>
          <p:nvPr/>
        </p:nvSpPr>
        <p:spPr>
          <a:xfrm>
            <a:off x="263352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263352" y="72231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274" name="组合 273"/>
          <p:cNvGrpSpPr/>
          <p:nvPr/>
        </p:nvGrpSpPr>
        <p:grpSpPr>
          <a:xfrm>
            <a:off x="2063552" y="1876216"/>
            <a:ext cx="8712968" cy="3092788"/>
            <a:chOff x="2063552" y="1700808"/>
            <a:chExt cx="8712968" cy="3092788"/>
          </a:xfrm>
        </p:grpSpPr>
        <p:grpSp>
          <p:nvGrpSpPr>
            <p:cNvPr id="275" name="组合 274"/>
            <p:cNvGrpSpPr/>
            <p:nvPr/>
          </p:nvGrpSpPr>
          <p:grpSpPr>
            <a:xfrm>
              <a:off x="2370792" y="1700808"/>
              <a:ext cx="8068741" cy="3001762"/>
              <a:chOff x="2567608" y="2111204"/>
              <a:chExt cx="8068741" cy="3001762"/>
            </a:xfrm>
          </p:grpSpPr>
          <p:grpSp>
            <p:nvGrpSpPr>
              <p:cNvPr id="283" name="Group 4"/>
              <p:cNvGrpSpPr>
                <a:grpSpLocks noChangeAspect="1"/>
              </p:cNvGrpSpPr>
              <p:nvPr/>
            </p:nvGrpSpPr>
            <p:grpSpPr bwMode="auto">
              <a:xfrm>
                <a:off x="8128836" y="2111204"/>
                <a:ext cx="2507513" cy="3001762"/>
                <a:chOff x="3046" y="1424"/>
                <a:chExt cx="1590" cy="1469"/>
              </a:xfrm>
            </p:grpSpPr>
            <p:sp>
              <p:nvSpPr>
                <p:cNvPr id="299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1088AA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4" name="Group 4"/>
              <p:cNvGrpSpPr>
                <a:grpSpLocks noChangeAspect="1"/>
              </p:cNvGrpSpPr>
              <p:nvPr/>
            </p:nvGrpSpPr>
            <p:grpSpPr bwMode="auto">
              <a:xfrm>
                <a:off x="7323883" y="2940826"/>
                <a:ext cx="1814491" cy="2172140"/>
                <a:chOff x="3046" y="1424"/>
                <a:chExt cx="1590" cy="1469"/>
              </a:xfrm>
            </p:grpSpPr>
            <p:sp>
              <p:nvSpPr>
                <p:cNvPr id="297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4AAFBB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5" name="Group 4"/>
              <p:cNvGrpSpPr>
                <a:grpSpLocks noChangeAspect="1"/>
              </p:cNvGrpSpPr>
              <p:nvPr/>
            </p:nvGrpSpPr>
            <p:grpSpPr bwMode="auto">
              <a:xfrm>
                <a:off x="5591945" y="2340952"/>
                <a:ext cx="2315594" cy="2772014"/>
                <a:chOff x="3046" y="1424"/>
                <a:chExt cx="1590" cy="1469"/>
              </a:xfrm>
            </p:grpSpPr>
            <p:sp>
              <p:nvSpPr>
                <p:cNvPr id="295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0A9375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" name="Group 4"/>
              <p:cNvGrpSpPr>
                <a:grpSpLocks noChangeAspect="1"/>
              </p:cNvGrpSpPr>
              <p:nvPr/>
            </p:nvGrpSpPr>
            <p:grpSpPr bwMode="auto">
              <a:xfrm>
                <a:off x="4595071" y="2780928"/>
                <a:ext cx="1948061" cy="2332038"/>
                <a:chOff x="3046" y="1424"/>
                <a:chExt cx="1590" cy="1469"/>
              </a:xfrm>
            </p:grpSpPr>
            <p:sp>
              <p:nvSpPr>
                <p:cNvPr id="293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B5C73F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" name="Group 4"/>
              <p:cNvGrpSpPr>
                <a:grpSpLocks noChangeAspect="1"/>
              </p:cNvGrpSpPr>
              <p:nvPr/>
            </p:nvGrpSpPr>
            <p:grpSpPr bwMode="auto">
              <a:xfrm>
                <a:off x="3431704" y="3021592"/>
                <a:ext cx="1747022" cy="2091373"/>
                <a:chOff x="3046" y="1424"/>
                <a:chExt cx="1590" cy="1469"/>
              </a:xfrm>
            </p:grpSpPr>
            <p:sp>
              <p:nvSpPr>
                <p:cNvPr id="291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84B238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8" name="Group 4"/>
              <p:cNvGrpSpPr>
                <a:grpSpLocks noChangeAspect="1"/>
              </p:cNvGrpSpPr>
              <p:nvPr/>
            </p:nvGrpSpPr>
            <p:grpSpPr bwMode="auto">
              <a:xfrm>
                <a:off x="2567608" y="3620518"/>
                <a:ext cx="1246712" cy="1492448"/>
                <a:chOff x="3046" y="1424"/>
                <a:chExt cx="1590" cy="1469"/>
              </a:xfrm>
            </p:grpSpPr>
            <p:sp>
              <p:nvSpPr>
                <p:cNvPr id="289" name="Freeform 5"/>
                <p:cNvSpPr>
                  <a:spLocks/>
                </p:cNvSpPr>
                <p:nvPr/>
              </p:nvSpPr>
              <p:spPr bwMode="auto">
                <a:xfrm>
                  <a:off x="3046" y="1424"/>
                  <a:ext cx="1590" cy="1469"/>
                </a:xfrm>
                <a:custGeom>
                  <a:avLst/>
                  <a:gdLst>
                    <a:gd name="T0" fmla="*/ 816 w 1590"/>
                    <a:gd name="T1" fmla="*/ 0 h 1469"/>
                    <a:gd name="T2" fmla="*/ 0 w 1590"/>
                    <a:gd name="T3" fmla="*/ 1469 h 1469"/>
                    <a:gd name="T4" fmla="*/ 1590 w 1590"/>
                    <a:gd name="T5" fmla="*/ 1469 h 1469"/>
                    <a:gd name="T6" fmla="*/ 816 w 1590"/>
                    <a:gd name="T7" fmla="*/ 0 h 1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0" h="1469">
                      <a:moveTo>
                        <a:pt x="816" y="0"/>
                      </a:moveTo>
                      <a:lnTo>
                        <a:pt x="0" y="1469"/>
                      </a:lnTo>
                      <a:lnTo>
                        <a:pt x="1590" y="1469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rgbClr val="549A3B">
                    <a:alpha val="9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6"/>
                <p:cNvSpPr>
                  <a:spLocks/>
                </p:cNvSpPr>
                <p:nvPr/>
              </p:nvSpPr>
              <p:spPr bwMode="auto">
                <a:xfrm>
                  <a:off x="3684" y="1424"/>
                  <a:ext cx="295" cy="406"/>
                </a:xfrm>
                <a:custGeom>
                  <a:avLst/>
                  <a:gdLst>
                    <a:gd name="T0" fmla="*/ 178 w 295"/>
                    <a:gd name="T1" fmla="*/ 0 h 406"/>
                    <a:gd name="T2" fmla="*/ 0 w 295"/>
                    <a:gd name="T3" fmla="*/ 321 h 406"/>
                    <a:gd name="T4" fmla="*/ 98 w 295"/>
                    <a:gd name="T5" fmla="*/ 266 h 406"/>
                    <a:gd name="T6" fmla="*/ 129 w 295"/>
                    <a:gd name="T7" fmla="*/ 406 h 406"/>
                    <a:gd name="T8" fmla="*/ 178 w 295"/>
                    <a:gd name="T9" fmla="*/ 235 h 406"/>
                    <a:gd name="T10" fmla="*/ 254 w 295"/>
                    <a:gd name="T11" fmla="*/ 330 h 406"/>
                    <a:gd name="T12" fmla="*/ 295 w 295"/>
                    <a:gd name="T13" fmla="*/ 219 h 406"/>
                    <a:gd name="T14" fmla="*/ 178 w 295"/>
                    <a:gd name="T15" fmla="*/ 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5" h="406">
                      <a:moveTo>
                        <a:pt x="178" y="0"/>
                      </a:moveTo>
                      <a:lnTo>
                        <a:pt x="0" y="321"/>
                      </a:lnTo>
                      <a:lnTo>
                        <a:pt x="98" y="266"/>
                      </a:lnTo>
                      <a:lnTo>
                        <a:pt x="129" y="406"/>
                      </a:lnTo>
                      <a:lnTo>
                        <a:pt x="178" y="235"/>
                      </a:lnTo>
                      <a:lnTo>
                        <a:pt x="254" y="330"/>
                      </a:lnTo>
                      <a:lnTo>
                        <a:pt x="295" y="219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276" name="直接连接符 275"/>
            <p:cNvCxnSpPr/>
            <p:nvPr/>
          </p:nvCxnSpPr>
          <p:spPr>
            <a:xfrm>
              <a:off x="2063552" y="4702570"/>
              <a:ext cx="8712968" cy="0"/>
            </a:xfrm>
            <a:prstGeom prst="line">
              <a:avLst/>
            </a:prstGeom>
            <a:ln w="381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椭圆 276"/>
            <p:cNvSpPr/>
            <p:nvPr/>
          </p:nvSpPr>
          <p:spPr>
            <a:xfrm>
              <a:off x="2908411" y="4611542"/>
              <a:ext cx="182054" cy="182054"/>
            </a:xfrm>
            <a:prstGeom prst="ellipse">
              <a:avLst/>
            </a:prstGeom>
            <a:solidFill>
              <a:srgbClr val="4F8E3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4012439" y="4611542"/>
              <a:ext cx="182054" cy="182054"/>
            </a:xfrm>
            <a:prstGeom prst="ellipse">
              <a:avLst/>
            </a:prstGeom>
            <a:solidFill>
              <a:srgbClr val="7AA43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5265665" y="4611542"/>
              <a:ext cx="182054" cy="182054"/>
            </a:xfrm>
            <a:prstGeom prst="ellipse">
              <a:avLst/>
            </a:prstGeom>
            <a:solidFill>
              <a:srgbClr val="A6B63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6446576" y="4611542"/>
              <a:ext cx="182054" cy="182054"/>
            </a:xfrm>
            <a:prstGeom prst="ellipse">
              <a:avLst/>
            </a:prstGeom>
            <a:solidFill>
              <a:srgbClr val="0C886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7943285" y="4611542"/>
              <a:ext cx="182054" cy="182054"/>
            </a:xfrm>
            <a:prstGeom prst="ellipse">
              <a:avLst/>
            </a:prstGeom>
            <a:solidFill>
              <a:srgbClr val="46A1A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9082007" y="4611542"/>
              <a:ext cx="182054" cy="182054"/>
            </a:xfrm>
            <a:prstGeom prst="ellipse">
              <a:avLst/>
            </a:prstGeom>
            <a:solidFill>
              <a:srgbClr val="117E9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1" name="文本框 300"/>
          <p:cNvSpPr txBox="1"/>
          <p:nvPr/>
        </p:nvSpPr>
        <p:spPr>
          <a:xfrm>
            <a:off x="2445016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3566716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4815009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5995920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7481788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8629111" y="515341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2445016" y="2751285"/>
            <a:ext cx="111322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</a:p>
        </p:txBody>
      </p:sp>
      <p:sp>
        <p:nvSpPr>
          <p:cNvPr id="308" name="文本框 307"/>
          <p:cNvSpPr txBox="1"/>
          <p:nvPr/>
        </p:nvSpPr>
        <p:spPr>
          <a:xfrm>
            <a:off x="3566716" y="2105964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309" name="文本框 308"/>
          <p:cNvSpPr txBox="1"/>
          <p:nvPr/>
        </p:nvSpPr>
        <p:spPr>
          <a:xfrm>
            <a:off x="4815009" y="1818121"/>
            <a:ext cx="111322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310" name="文本框 309"/>
          <p:cNvSpPr txBox="1"/>
          <p:nvPr/>
        </p:nvSpPr>
        <p:spPr>
          <a:xfrm>
            <a:off x="5995920" y="1454211"/>
            <a:ext cx="111322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</a:p>
        </p:txBody>
      </p:sp>
      <p:sp>
        <p:nvSpPr>
          <p:cNvPr id="311" name="文本框 310"/>
          <p:cNvSpPr txBox="1"/>
          <p:nvPr/>
        </p:nvSpPr>
        <p:spPr>
          <a:xfrm>
            <a:off x="7481788" y="1979407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312" name="文本框 311"/>
          <p:cNvSpPr txBox="1"/>
          <p:nvPr/>
        </p:nvSpPr>
        <p:spPr>
          <a:xfrm>
            <a:off x="8629111" y="1183972"/>
            <a:ext cx="1113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</a:p>
        </p:txBody>
      </p: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89ebd5b2cdc6256708ab3b2e7a7f1e2970907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33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19</cp:revision>
  <dcterms:created xsi:type="dcterms:W3CDTF">2015-08-10T09:48:12Z</dcterms:created>
  <dcterms:modified xsi:type="dcterms:W3CDTF">2016-03-08T08:20:13Z</dcterms:modified>
</cp:coreProperties>
</file>