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drawings/drawing1.xml" ContentType="application/vnd.openxmlformats-officedocument.drawingml.chartshapes+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2.xml" ContentType="application/vnd.openxmlformats-officedocument.drawingml.chartshapes+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77" r:id="rId3"/>
    <p:sldId id="258" r:id="rId4"/>
    <p:sldId id="259" r:id="rId5"/>
    <p:sldId id="261" r:id="rId6"/>
    <p:sldId id="281" r:id="rId7"/>
    <p:sldId id="278" r:id="rId8"/>
    <p:sldId id="262" r:id="rId9"/>
    <p:sldId id="263" r:id="rId10"/>
    <p:sldId id="276" r:id="rId11"/>
    <p:sldId id="264" r:id="rId12"/>
    <p:sldId id="279" r:id="rId13"/>
    <p:sldId id="265" r:id="rId14"/>
    <p:sldId id="266" r:id="rId15"/>
    <p:sldId id="267" r:id="rId16"/>
    <p:sldId id="268" r:id="rId17"/>
    <p:sldId id="280" r:id="rId18"/>
    <p:sldId id="269" r:id="rId19"/>
    <p:sldId id="270" r:id="rId20"/>
    <p:sldId id="271" r:id="rId21"/>
    <p:sldId id="272"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7682"/>
    <a:srgbClr val="FF6E6F"/>
    <a:srgbClr val="41B2EC"/>
    <a:srgbClr val="F78590"/>
    <a:srgbClr val="949494"/>
    <a:srgbClr val="DBDBDB"/>
    <a:srgbClr val="000000"/>
    <a:srgbClr val="BFAAA9"/>
    <a:srgbClr val="D19695"/>
    <a:srgbClr val="C5A7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1" d="100"/>
          <a:sy n="51" d="100"/>
        </p:scale>
        <p:origin x="90" y="996"/>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2.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9.7740424233870429E-2"/>
          <c:y val="2.6737163589602278E-2"/>
          <c:w val="0.77794420946718068"/>
          <c:h val="0.97326283801529656"/>
        </c:manualLayout>
      </c:layout>
      <c:doughnutChart>
        <c:varyColors val="1"/>
        <c:ser>
          <c:idx val="0"/>
          <c:order val="0"/>
          <c:tx>
            <c:strRef>
              <c:f>Sheet1!$A$2</c:f>
              <c:strCache>
                <c:ptCount val="1"/>
                <c:pt idx="0">
                  <c:v>项目1</c:v>
                </c:pt>
              </c:strCache>
            </c:strRef>
          </c:tx>
          <c:spPr>
            <a:solidFill>
              <a:srgbClr val="F45A69"/>
            </a:solidFill>
          </c:spPr>
          <c:dPt>
            <c:idx val="0"/>
            <c:bubble3D val="0"/>
            <c:spPr>
              <a:solidFill>
                <a:srgbClr val="949494"/>
              </a:solidFill>
            </c:spPr>
            <c:extLst>
              <c:ext xmlns:c16="http://schemas.microsoft.com/office/drawing/2014/chart" uri="{C3380CC4-5D6E-409C-BE32-E72D297353CC}">
                <c16:uniqueId val="{00000001-430F-48E7-B963-6A546C3C6411}"/>
              </c:ext>
            </c:extLst>
          </c:dPt>
          <c:dPt>
            <c:idx val="1"/>
            <c:bubble3D val="0"/>
            <c:spPr>
              <a:noFill/>
            </c:spPr>
            <c:extLst>
              <c:ext xmlns:c16="http://schemas.microsoft.com/office/drawing/2014/chart" uri="{C3380CC4-5D6E-409C-BE32-E72D297353CC}">
                <c16:uniqueId val="{00000003-430F-48E7-B963-6A546C3C6411}"/>
              </c:ext>
            </c:extLst>
          </c:dPt>
          <c:cat>
            <c:strRef>
              <c:f>Sheet1!$B$1:$C$1</c:f>
              <c:strCache>
                <c:ptCount val="2"/>
                <c:pt idx="0">
                  <c:v>市场份额</c:v>
                </c:pt>
                <c:pt idx="1">
                  <c:v>辅助列</c:v>
                </c:pt>
              </c:strCache>
            </c:strRef>
          </c:cat>
          <c:val>
            <c:numRef>
              <c:f>Sheet1!$B$2:$C$2</c:f>
              <c:numCache>
                <c:formatCode>0%</c:formatCode>
                <c:ptCount val="2"/>
                <c:pt idx="0">
                  <c:v>0.25</c:v>
                </c:pt>
                <c:pt idx="1">
                  <c:v>0.75</c:v>
                </c:pt>
              </c:numCache>
            </c:numRef>
          </c:val>
          <c:extLst>
            <c:ext xmlns:c16="http://schemas.microsoft.com/office/drawing/2014/chart" uri="{C3380CC4-5D6E-409C-BE32-E72D297353CC}">
              <c16:uniqueId val="{00000004-430F-48E7-B963-6A546C3C6411}"/>
            </c:ext>
          </c:extLst>
        </c:ser>
        <c:ser>
          <c:idx val="1"/>
          <c:order val="1"/>
          <c:tx>
            <c:strRef>
              <c:f>Sheet1!$A$3</c:f>
              <c:strCache>
                <c:ptCount val="1"/>
                <c:pt idx="0">
                  <c:v>项目2</c:v>
                </c:pt>
              </c:strCache>
            </c:strRef>
          </c:tx>
          <c:dPt>
            <c:idx val="0"/>
            <c:bubble3D val="0"/>
            <c:spPr>
              <a:solidFill>
                <a:srgbClr val="BFAAA9"/>
              </a:solidFill>
            </c:spPr>
            <c:extLst>
              <c:ext xmlns:c16="http://schemas.microsoft.com/office/drawing/2014/chart" uri="{C3380CC4-5D6E-409C-BE32-E72D297353CC}">
                <c16:uniqueId val="{00000006-430F-48E7-B963-6A546C3C6411}"/>
              </c:ext>
            </c:extLst>
          </c:dPt>
          <c:dPt>
            <c:idx val="1"/>
            <c:bubble3D val="0"/>
            <c:spPr>
              <a:noFill/>
            </c:spPr>
            <c:extLst>
              <c:ext xmlns:c16="http://schemas.microsoft.com/office/drawing/2014/chart" uri="{C3380CC4-5D6E-409C-BE32-E72D297353CC}">
                <c16:uniqueId val="{00000008-430F-48E7-B963-6A546C3C6411}"/>
              </c:ext>
            </c:extLst>
          </c:dPt>
          <c:cat>
            <c:strRef>
              <c:f>Sheet1!$B$1:$C$1</c:f>
              <c:strCache>
                <c:ptCount val="2"/>
                <c:pt idx="0">
                  <c:v>市场份额</c:v>
                </c:pt>
                <c:pt idx="1">
                  <c:v>辅助列</c:v>
                </c:pt>
              </c:strCache>
            </c:strRef>
          </c:cat>
          <c:val>
            <c:numRef>
              <c:f>Sheet1!$B$3:$C$3</c:f>
              <c:numCache>
                <c:formatCode>0%</c:formatCode>
                <c:ptCount val="2"/>
                <c:pt idx="0">
                  <c:v>0.5</c:v>
                </c:pt>
                <c:pt idx="1">
                  <c:v>0.5</c:v>
                </c:pt>
              </c:numCache>
            </c:numRef>
          </c:val>
          <c:extLst>
            <c:ext xmlns:c16="http://schemas.microsoft.com/office/drawing/2014/chart" uri="{C3380CC4-5D6E-409C-BE32-E72D297353CC}">
              <c16:uniqueId val="{00000009-430F-48E7-B963-6A546C3C6411}"/>
            </c:ext>
          </c:extLst>
        </c:ser>
        <c:ser>
          <c:idx val="2"/>
          <c:order val="2"/>
          <c:tx>
            <c:strRef>
              <c:f>Sheet1!$A$4</c:f>
              <c:strCache>
                <c:ptCount val="1"/>
                <c:pt idx="0">
                  <c:v>项目3</c:v>
                </c:pt>
              </c:strCache>
            </c:strRef>
          </c:tx>
          <c:dPt>
            <c:idx val="0"/>
            <c:bubble3D val="0"/>
            <c:spPr>
              <a:solidFill>
                <a:srgbClr val="D19695"/>
              </a:solidFill>
            </c:spPr>
            <c:extLst>
              <c:ext xmlns:c16="http://schemas.microsoft.com/office/drawing/2014/chart" uri="{C3380CC4-5D6E-409C-BE32-E72D297353CC}">
                <c16:uniqueId val="{0000000B-430F-48E7-B963-6A546C3C6411}"/>
              </c:ext>
            </c:extLst>
          </c:dPt>
          <c:dPt>
            <c:idx val="1"/>
            <c:bubble3D val="0"/>
            <c:spPr>
              <a:noFill/>
            </c:spPr>
            <c:extLst>
              <c:ext xmlns:c16="http://schemas.microsoft.com/office/drawing/2014/chart" uri="{C3380CC4-5D6E-409C-BE32-E72D297353CC}">
                <c16:uniqueId val="{0000000D-430F-48E7-B963-6A546C3C6411}"/>
              </c:ext>
            </c:extLst>
          </c:dPt>
          <c:cat>
            <c:strRef>
              <c:f>Sheet1!$B$1:$C$1</c:f>
              <c:strCache>
                <c:ptCount val="2"/>
                <c:pt idx="0">
                  <c:v>市场份额</c:v>
                </c:pt>
                <c:pt idx="1">
                  <c:v>辅助列</c:v>
                </c:pt>
              </c:strCache>
            </c:strRef>
          </c:cat>
          <c:val>
            <c:numRef>
              <c:f>Sheet1!$B$4:$C$4</c:f>
              <c:numCache>
                <c:formatCode>0%</c:formatCode>
                <c:ptCount val="2"/>
                <c:pt idx="0">
                  <c:v>0.3</c:v>
                </c:pt>
                <c:pt idx="1">
                  <c:v>0.7</c:v>
                </c:pt>
              </c:numCache>
            </c:numRef>
          </c:val>
          <c:extLst>
            <c:ext xmlns:c16="http://schemas.microsoft.com/office/drawing/2014/chart" uri="{C3380CC4-5D6E-409C-BE32-E72D297353CC}">
              <c16:uniqueId val="{0000000E-430F-48E7-B963-6A546C3C6411}"/>
            </c:ext>
          </c:extLst>
        </c:ser>
        <c:ser>
          <c:idx val="3"/>
          <c:order val="3"/>
          <c:tx>
            <c:strRef>
              <c:f>Sheet1!$A$5</c:f>
              <c:strCache>
                <c:ptCount val="1"/>
                <c:pt idx="0">
                  <c:v>项目4</c:v>
                </c:pt>
              </c:strCache>
            </c:strRef>
          </c:tx>
          <c:spPr>
            <a:solidFill>
              <a:srgbClr val="F45A69">
                <a:alpha val="50000"/>
              </a:srgbClr>
            </a:solidFill>
          </c:spPr>
          <c:dPt>
            <c:idx val="0"/>
            <c:bubble3D val="0"/>
            <c:spPr>
              <a:solidFill>
                <a:srgbClr val="F78590"/>
              </a:solidFill>
            </c:spPr>
            <c:extLst>
              <c:ext xmlns:c16="http://schemas.microsoft.com/office/drawing/2014/chart" uri="{C3380CC4-5D6E-409C-BE32-E72D297353CC}">
                <c16:uniqueId val="{00000010-430F-48E7-B963-6A546C3C6411}"/>
              </c:ext>
            </c:extLst>
          </c:dPt>
          <c:dPt>
            <c:idx val="1"/>
            <c:bubble3D val="0"/>
            <c:spPr>
              <a:noFill/>
            </c:spPr>
            <c:extLst>
              <c:ext xmlns:c16="http://schemas.microsoft.com/office/drawing/2014/chart" uri="{C3380CC4-5D6E-409C-BE32-E72D297353CC}">
                <c16:uniqueId val="{00000012-430F-48E7-B963-6A546C3C6411}"/>
              </c:ext>
            </c:extLst>
          </c:dPt>
          <c:cat>
            <c:strRef>
              <c:f>Sheet1!$B$1:$C$1</c:f>
              <c:strCache>
                <c:ptCount val="2"/>
                <c:pt idx="0">
                  <c:v>市场份额</c:v>
                </c:pt>
                <c:pt idx="1">
                  <c:v>辅助列</c:v>
                </c:pt>
              </c:strCache>
            </c:strRef>
          </c:cat>
          <c:val>
            <c:numRef>
              <c:f>Sheet1!$B$5:$C$5</c:f>
              <c:numCache>
                <c:formatCode>0%</c:formatCode>
                <c:ptCount val="2"/>
                <c:pt idx="0">
                  <c:v>0.57999999999999996</c:v>
                </c:pt>
                <c:pt idx="1">
                  <c:v>0.42000000000000004</c:v>
                </c:pt>
              </c:numCache>
            </c:numRef>
          </c:val>
          <c:extLst>
            <c:ext xmlns:c16="http://schemas.microsoft.com/office/drawing/2014/chart" uri="{C3380CC4-5D6E-409C-BE32-E72D297353CC}">
              <c16:uniqueId val="{00000013-430F-48E7-B963-6A546C3C6411}"/>
            </c:ext>
          </c:extLst>
        </c:ser>
        <c:ser>
          <c:idx val="4"/>
          <c:order val="4"/>
          <c:tx>
            <c:strRef>
              <c:f>Sheet1!$A$6</c:f>
              <c:strCache>
                <c:ptCount val="1"/>
                <c:pt idx="0">
                  <c:v>项目5</c:v>
                </c:pt>
              </c:strCache>
            </c:strRef>
          </c:tx>
          <c:spPr>
            <a:solidFill>
              <a:srgbClr val="F93925">
                <a:alpha val="50000"/>
              </a:srgbClr>
            </a:solidFill>
            <a:ln w="76200">
              <a:solidFill>
                <a:srgbClr val="F8F7E2"/>
              </a:solidFill>
            </a:ln>
          </c:spPr>
          <c:dPt>
            <c:idx val="0"/>
            <c:bubble3D val="0"/>
            <c:spPr>
              <a:solidFill>
                <a:srgbClr val="FF6E6F"/>
              </a:solidFill>
            </c:spPr>
            <c:extLst>
              <c:ext xmlns:c16="http://schemas.microsoft.com/office/drawing/2014/chart" uri="{C3380CC4-5D6E-409C-BE32-E72D297353CC}">
                <c16:uniqueId val="{00000015-430F-48E7-B963-6A546C3C6411}"/>
              </c:ext>
            </c:extLst>
          </c:dPt>
          <c:dPt>
            <c:idx val="1"/>
            <c:bubble3D val="0"/>
            <c:spPr>
              <a:noFill/>
            </c:spPr>
            <c:extLst>
              <c:ext xmlns:c16="http://schemas.microsoft.com/office/drawing/2014/chart" uri="{C3380CC4-5D6E-409C-BE32-E72D297353CC}">
                <c16:uniqueId val="{00000017-430F-48E7-B963-6A546C3C6411}"/>
              </c:ext>
            </c:extLst>
          </c:dPt>
          <c:cat>
            <c:strRef>
              <c:f>Sheet1!$B$1:$C$1</c:f>
              <c:strCache>
                <c:ptCount val="2"/>
                <c:pt idx="0">
                  <c:v>市场份额</c:v>
                </c:pt>
                <c:pt idx="1">
                  <c:v>辅助列</c:v>
                </c:pt>
              </c:strCache>
            </c:strRef>
          </c:cat>
          <c:val>
            <c:numRef>
              <c:f>Sheet1!$B$6:$C$6</c:f>
              <c:numCache>
                <c:formatCode>0%</c:formatCode>
                <c:ptCount val="2"/>
                <c:pt idx="0">
                  <c:v>0.67</c:v>
                </c:pt>
                <c:pt idx="1">
                  <c:v>0.32999999999999996</c:v>
                </c:pt>
              </c:numCache>
            </c:numRef>
          </c:val>
          <c:extLst>
            <c:ext xmlns:c16="http://schemas.microsoft.com/office/drawing/2014/chart" uri="{C3380CC4-5D6E-409C-BE32-E72D297353CC}">
              <c16:uniqueId val="{00000018-430F-48E7-B963-6A546C3C6411}"/>
            </c:ext>
          </c:extLst>
        </c:ser>
        <c:dLbls>
          <c:showLegendKey val="0"/>
          <c:showVal val="0"/>
          <c:showCatName val="0"/>
          <c:showSerName val="0"/>
          <c:showPercent val="0"/>
          <c:showBubbleSize val="0"/>
          <c:showLeaderLines val="1"/>
        </c:dLbls>
        <c:firstSliceAng val="0"/>
        <c:holeSize val="10"/>
      </c:doughnutChart>
    </c:plotArea>
    <c:plotVisOnly val="1"/>
    <c:dispBlanksAs val="gap"/>
    <c:showDLblsOverMax val="0"/>
  </c:chart>
  <c:spPr>
    <a:ln>
      <a:noFill/>
    </a:ln>
  </c:spPr>
  <c:txPr>
    <a:bodyPr/>
    <a:lstStyle/>
    <a:p>
      <a:pPr>
        <a:defRPr sz="1800"/>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6295759994753822E-2"/>
          <c:y val="1.5171516215085222E-2"/>
          <c:w val="0.94508859268525158"/>
          <c:h val="0.93111361506331725"/>
        </c:manualLayout>
      </c:layout>
      <c:doughnutChart>
        <c:varyColors val="1"/>
        <c:ser>
          <c:idx val="0"/>
          <c:order val="0"/>
          <c:tx>
            <c:strRef>
              <c:f>Sheet1!$B$1</c:f>
              <c:strCache>
                <c:ptCount val="1"/>
                <c:pt idx="0">
                  <c:v>销售额</c:v>
                </c:pt>
              </c:strCache>
            </c:strRef>
          </c:tx>
          <c:spPr>
            <a:ln>
              <a:noFill/>
            </a:ln>
          </c:spPr>
          <c:dPt>
            <c:idx val="0"/>
            <c:bubble3D val="0"/>
            <c:spPr>
              <a:solidFill>
                <a:srgbClr val="FF6E6F">
                  <a:alpha val="30000"/>
                </a:srgbClr>
              </a:solidFill>
              <a:ln w="19050">
                <a:noFill/>
              </a:ln>
              <a:effectLst/>
            </c:spPr>
            <c:extLst>
              <c:ext xmlns:c16="http://schemas.microsoft.com/office/drawing/2014/chart" uri="{C3380CC4-5D6E-409C-BE32-E72D297353CC}">
                <c16:uniqueId val="{00000001-5507-4E65-92DE-2B19C6693DF2}"/>
              </c:ext>
            </c:extLst>
          </c:dPt>
          <c:dPt>
            <c:idx val="1"/>
            <c:bubble3D val="0"/>
            <c:spPr>
              <a:solidFill>
                <a:srgbClr val="FFC000">
                  <a:alpha val="30000"/>
                </a:srgbClr>
              </a:solidFill>
              <a:ln w="19050">
                <a:noFill/>
              </a:ln>
              <a:effectLst/>
            </c:spPr>
            <c:extLst>
              <c:ext xmlns:c16="http://schemas.microsoft.com/office/drawing/2014/chart" uri="{C3380CC4-5D6E-409C-BE32-E72D297353CC}">
                <c16:uniqueId val="{00000003-5507-4E65-92DE-2B19C6693DF2}"/>
              </c:ext>
            </c:extLst>
          </c:dPt>
          <c:dPt>
            <c:idx val="2"/>
            <c:bubble3D val="0"/>
            <c:spPr>
              <a:solidFill>
                <a:srgbClr val="41B2EC">
                  <a:alpha val="30000"/>
                </a:srgbClr>
              </a:solidFill>
              <a:ln w="19050">
                <a:noFill/>
              </a:ln>
              <a:effectLst/>
            </c:spPr>
            <c:extLst>
              <c:ext xmlns:c16="http://schemas.microsoft.com/office/drawing/2014/chart" uri="{C3380CC4-5D6E-409C-BE32-E72D297353CC}">
                <c16:uniqueId val="{00000005-5507-4E65-92DE-2B19C6693DF2}"/>
              </c:ext>
            </c:extLst>
          </c:dPt>
          <c:dPt>
            <c:idx val="3"/>
            <c:bubble3D val="0"/>
            <c:spPr>
              <a:solidFill>
                <a:srgbClr val="00EE6C">
                  <a:alpha val="30000"/>
                </a:srgbClr>
              </a:solidFill>
              <a:ln w="19050">
                <a:noFill/>
              </a:ln>
              <a:effectLst/>
            </c:spPr>
            <c:extLst>
              <c:ext xmlns:c16="http://schemas.microsoft.com/office/drawing/2014/chart" uri="{C3380CC4-5D6E-409C-BE32-E72D297353CC}">
                <c16:uniqueId val="{00000007-5507-4E65-92DE-2B19C6693DF2}"/>
              </c:ext>
            </c:extLst>
          </c:dPt>
          <c:dPt>
            <c:idx val="4"/>
            <c:bubble3D val="0"/>
            <c:spPr>
              <a:solidFill>
                <a:srgbClr val="FF6E6F">
                  <a:alpha val="30000"/>
                </a:srgbClr>
              </a:solidFill>
              <a:ln w="19050">
                <a:noFill/>
              </a:ln>
              <a:effectLst/>
            </c:spPr>
            <c:extLst>
              <c:ext xmlns:c16="http://schemas.microsoft.com/office/drawing/2014/chart" uri="{C3380CC4-5D6E-409C-BE32-E72D297353CC}">
                <c16:uniqueId val="{00000009-5507-4E65-92DE-2B19C6693DF2}"/>
              </c:ext>
            </c:extLst>
          </c:dPt>
          <c:dPt>
            <c:idx val="5"/>
            <c:bubble3D val="0"/>
            <c:spPr>
              <a:noFill/>
              <a:ln w="19050">
                <a:noFill/>
              </a:ln>
              <a:effectLst/>
            </c:spPr>
            <c:extLst>
              <c:ext xmlns:c16="http://schemas.microsoft.com/office/drawing/2014/chart" uri="{C3380CC4-5D6E-409C-BE32-E72D297353CC}">
                <c16:uniqueId val="{0000000B-5507-4E65-92DE-2B19C6693DF2}"/>
              </c:ext>
            </c:extLst>
          </c:dPt>
          <c:dLbls>
            <c:dLbl>
              <c:idx val="0"/>
              <c:layout>
                <c:manualLayout>
                  <c:x val="-3.2219708233383951E-2"/>
                  <c:y val="-1.3275108022645034E-2"/>
                </c:manualLayout>
              </c:layout>
              <c:tx>
                <c:rich>
                  <a:bodyPr rot="-438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fld id="{8B7E397F-176B-41BA-8871-608A85BB1DFF}" type="VALUE">
                      <a:rPr lang="en-US" altLang="zh-CN" sz="3200" smtClean="0">
                        <a:latin typeface="汉仪特细等线简" panose="02010604000101010101" pitchFamily="2" charset="-122"/>
                        <a:ea typeface="汉仪特细等线简" panose="02010604000101010101" pitchFamily="2" charset="-122"/>
                      </a:rPr>
                      <a:pPr>
                        <a:defRPr sz="3200" b="1">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t>[值]</a:t>
                    </a:fld>
                    <a:r>
                      <a:rPr lang="en-US" altLang="zh-CN" sz="3200" dirty="0">
                        <a:latin typeface="汉仪特细等线简" panose="02010604000101010101" pitchFamily="2" charset="-122"/>
                        <a:ea typeface="汉仪特细等线简" panose="02010604000101010101" pitchFamily="2" charset="-122"/>
                      </a:rPr>
                      <a:t>%</a:t>
                    </a:r>
                  </a:p>
                </c:rich>
              </c:tx>
              <c:spPr>
                <a:noFill/>
                <a:ln>
                  <a:noFill/>
                </a:ln>
                <a:effectLst/>
              </c:spPr>
              <c:txPr>
                <a:bodyPr rot="-438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endParaRPr lang="zh-CN"/>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507-4E65-92DE-2B19C6693DF2}"/>
                </c:ext>
              </c:extLst>
            </c:dLbl>
            <c:dLbl>
              <c:idx val="1"/>
              <c:layout>
                <c:manualLayout>
                  <c:x val="-1.6957741175465221E-2"/>
                  <c:y val="-2.6550216045290103E-2"/>
                </c:manualLayout>
              </c:layout>
              <c:tx>
                <c:rich>
                  <a:bodyPr rot="-276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fld id="{A187621E-F875-4DAD-AA4D-6B903CDF90F5}" type="VALUE">
                      <a:rPr lang="en-US" altLang="zh-CN" sz="3200" smtClean="0">
                        <a:latin typeface="汉仪特细等线简" panose="02010604000101010101" pitchFamily="2" charset="-122"/>
                        <a:ea typeface="汉仪特细等线简" panose="02010604000101010101" pitchFamily="2" charset="-122"/>
                      </a:rPr>
                      <a:pPr>
                        <a:defRPr sz="3200" b="1">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t>[值]</a:t>
                    </a:fld>
                    <a:r>
                      <a:rPr lang="en-US" altLang="zh-CN" sz="3200" dirty="0">
                        <a:latin typeface="汉仪特细等线简" panose="02010604000101010101" pitchFamily="2" charset="-122"/>
                        <a:ea typeface="汉仪特细等线简" panose="02010604000101010101" pitchFamily="2" charset="-122"/>
                      </a:rPr>
                      <a:t>%</a:t>
                    </a:r>
                  </a:p>
                </c:rich>
              </c:tx>
              <c:spPr>
                <a:noFill/>
                <a:ln>
                  <a:noFill/>
                </a:ln>
                <a:effectLst/>
              </c:spPr>
              <c:txPr>
                <a:bodyPr rot="-276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endParaRPr lang="zh-CN"/>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507-4E65-92DE-2B19C6693DF2}"/>
                </c:ext>
              </c:extLst>
            </c:dLbl>
            <c:dLbl>
              <c:idx val="2"/>
              <c:layout>
                <c:manualLayout>
                  <c:x val="-1.0174644705279194E-2"/>
                  <c:y val="-3.6032436061465091E-2"/>
                </c:manualLayout>
              </c:layout>
              <c:tx>
                <c:rich>
                  <a:bodyPr rot="-96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fld id="{C1FFD79F-3BCE-4906-BFF4-3B69BEA98EE9}" type="VALUE">
                      <a:rPr lang="en-US" altLang="zh-CN" sz="3200" smtClean="0">
                        <a:latin typeface="汉仪特细等线简" panose="02010604000101010101" pitchFamily="2" charset="-122"/>
                        <a:ea typeface="汉仪特细等线简" panose="02010604000101010101" pitchFamily="2" charset="-122"/>
                      </a:rPr>
                      <a:pPr>
                        <a:defRPr sz="3200" b="1">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t>[值]</a:t>
                    </a:fld>
                    <a:r>
                      <a:rPr lang="en-US" altLang="zh-CN" sz="3200" dirty="0">
                        <a:latin typeface="汉仪特细等线简" panose="02010604000101010101" pitchFamily="2" charset="-122"/>
                        <a:ea typeface="汉仪特细等线简" panose="02010604000101010101" pitchFamily="2" charset="-122"/>
                      </a:rPr>
                      <a:t>%</a:t>
                    </a:r>
                  </a:p>
                </c:rich>
              </c:tx>
              <c:spPr>
                <a:noFill/>
                <a:ln>
                  <a:noFill/>
                </a:ln>
                <a:effectLst/>
              </c:spPr>
              <c:txPr>
                <a:bodyPr rot="-96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endParaRPr lang="zh-CN"/>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5507-4E65-92DE-2B19C6693DF2}"/>
                </c:ext>
              </c:extLst>
            </c:dLbl>
            <c:dLbl>
              <c:idx val="3"/>
              <c:layout>
                <c:manualLayout>
                  <c:x val="1.6957741175465096E-2"/>
                  <c:y val="-3.4135992058230091E-2"/>
                </c:manualLayout>
              </c:layout>
              <c:tx>
                <c:rich>
                  <a:bodyPr rot="156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fld id="{8C314945-4057-4CB1-A2F2-34AA03DB894B}" type="VALUE">
                      <a:rPr lang="en-US" altLang="zh-CN" sz="3200" smtClean="0">
                        <a:latin typeface="汉仪特细等线简" panose="02010604000101010101" pitchFamily="2" charset="-122"/>
                        <a:ea typeface="汉仪特细等线简" panose="02010604000101010101" pitchFamily="2" charset="-122"/>
                      </a:rPr>
                      <a:pPr>
                        <a:defRPr sz="3200" b="1">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t>[值]</a:t>
                    </a:fld>
                    <a:r>
                      <a:rPr lang="en-US" altLang="zh-CN" sz="3200" dirty="0">
                        <a:latin typeface="汉仪特细等线简" panose="02010604000101010101" pitchFamily="2" charset="-122"/>
                        <a:ea typeface="汉仪特细等线简" panose="02010604000101010101" pitchFamily="2" charset="-122"/>
                      </a:rPr>
                      <a:t>%</a:t>
                    </a:r>
                  </a:p>
                </c:rich>
              </c:tx>
              <c:numFmt formatCode="General" sourceLinked="0"/>
              <c:spPr>
                <a:noFill/>
                <a:ln>
                  <a:noFill/>
                </a:ln>
                <a:effectLst/>
              </c:spPr>
              <c:txPr>
                <a:bodyPr rot="156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endParaRPr lang="zh-CN"/>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5507-4E65-92DE-2B19C6693DF2}"/>
                </c:ext>
              </c:extLst>
            </c:dLbl>
            <c:dLbl>
              <c:idx val="4"/>
              <c:layout>
                <c:manualLayout>
                  <c:x val="2.7132385880744351E-2"/>
                  <c:y val="-2.2757328038820059E-2"/>
                </c:manualLayout>
              </c:layout>
              <c:tx>
                <c:rich>
                  <a:bodyPr rot="354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fld id="{A3496486-F334-4079-88B6-296DA6D94ECF}" type="VALUE">
                      <a:rPr lang="en-US" altLang="zh-CN" sz="3200" smtClean="0">
                        <a:latin typeface="汉仪特细等线简" panose="02010604000101010101" pitchFamily="2" charset="-122"/>
                        <a:ea typeface="汉仪特细等线简" panose="02010604000101010101" pitchFamily="2" charset="-122"/>
                      </a:rPr>
                      <a:pPr>
                        <a:defRPr sz="3200" b="1">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t>[值]</a:t>
                    </a:fld>
                    <a:r>
                      <a:rPr lang="en-US" altLang="zh-CN" sz="3200" dirty="0">
                        <a:latin typeface="汉仪特细等线简" panose="02010604000101010101" pitchFamily="2" charset="-122"/>
                        <a:ea typeface="汉仪特细等线简" panose="02010604000101010101" pitchFamily="2" charset="-122"/>
                      </a:rPr>
                      <a:t>%</a:t>
                    </a:r>
                  </a:p>
                </c:rich>
              </c:tx>
              <c:spPr>
                <a:noFill/>
                <a:ln>
                  <a:noFill/>
                </a:ln>
                <a:effectLst/>
              </c:spPr>
              <c:txPr>
                <a:bodyPr rot="3540000" spcFirstLastPara="1" vertOverflow="ellipsis"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endParaRPr lang="zh-CN"/>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507-4E65-92DE-2B19C6693DF2}"/>
                </c:ext>
              </c:extLst>
            </c:dLbl>
            <c:dLbl>
              <c:idx val="5"/>
              <c:delete val="1"/>
              <c:extLst>
                <c:ext xmlns:c15="http://schemas.microsoft.com/office/drawing/2012/chart" uri="{CE6537A1-D6FC-4f65-9D91-7224C49458BB}"/>
                <c:ext xmlns:c16="http://schemas.microsoft.com/office/drawing/2014/chart" uri="{C3380CC4-5D6E-409C-BE32-E72D297353CC}">
                  <c16:uniqueId val="{0000000B-5507-4E65-92DE-2B19C6693DF2}"/>
                </c:ext>
              </c:extLst>
            </c:dLbl>
            <c:spPr>
              <a:noFill/>
              <a:ln>
                <a:noFill/>
              </a:ln>
              <a:effectLst/>
            </c:spPr>
            <c:txPr>
              <a:bodyPr rot="0" spcFirstLastPara="1" vertOverflow="ellipsis" vert="horz" wrap="square" lIns="38100" tIns="19050" rIns="38100" bIns="19050" anchor="ctr" anchorCtr="1">
                <a:spAutoFit/>
              </a:bodyPr>
              <a:lstStyle/>
              <a:p>
                <a:pPr>
                  <a:defRPr sz="3200" b="1" i="0" u="none" strike="noStrike" kern="1200" baseline="0">
                    <a:solidFill>
                      <a:schemeClr val="bg1"/>
                    </a:solidFill>
                    <a:latin typeface="汉仪特细等线简" panose="02010604000101010101" pitchFamily="2" charset="-122"/>
                    <a:ea typeface="汉仪特细等线简" panose="02010604000101010101" pitchFamily="2" charset="-122"/>
                    <a:cs typeface="Times New Roman" panose="02020603050405020304" pitchFamily="18" charset="0"/>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20</c:v>
                </c:pt>
                <c:pt idx="1">
                  <c:v>10</c:v>
                </c:pt>
                <c:pt idx="2">
                  <c:v>25</c:v>
                </c:pt>
                <c:pt idx="3">
                  <c:v>20</c:v>
                </c:pt>
                <c:pt idx="4">
                  <c:v>25</c:v>
                </c:pt>
                <c:pt idx="5">
                  <c:v>100</c:v>
                </c:pt>
              </c:numCache>
            </c:numRef>
          </c:val>
          <c:extLst>
            <c:ext xmlns:c16="http://schemas.microsoft.com/office/drawing/2014/chart" uri="{C3380CC4-5D6E-409C-BE32-E72D297353CC}">
              <c16:uniqueId val="{0000000C-5507-4E65-92DE-2B19C6693DF2}"/>
            </c:ext>
          </c:extLst>
        </c:ser>
        <c:ser>
          <c:idx val="1"/>
          <c:order val="1"/>
          <c:tx>
            <c:strRef>
              <c:f>Sheet1!$C$1</c:f>
              <c:strCache>
                <c:ptCount val="1"/>
                <c:pt idx="0">
                  <c:v>列1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E-5507-4E65-92DE-2B19C6693DF2}"/>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10-5507-4E65-92DE-2B19C6693DF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12-5507-4E65-92DE-2B19C6693DF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14-5507-4E65-92DE-2B19C6693DF2}"/>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16-5507-4E65-92DE-2B19C6693DF2}"/>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18-5507-4E65-92DE-2B19C6693DF2}"/>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numRef>
              <c:f>Sheet1!$A$2:$A$7</c:f>
              <c:numCache>
                <c:formatCode>General</c:formatCode>
                <c:ptCount val="6"/>
                <c:pt idx="0">
                  <c:v>1</c:v>
                </c:pt>
                <c:pt idx="1">
                  <c:v>2</c:v>
                </c:pt>
                <c:pt idx="2">
                  <c:v>3</c:v>
                </c:pt>
                <c:pt idx="3">
                  <c:v>4</c:v>
                </c:pt>
                <c:pt idx="4">
                  <c:v>5</c:v>
                </c:pt>
                <c:pt idx="5">
                  <c:v>6</c:v>
                </c:pt>
              </c:numCache>
            </c:numRef>
          </c:cat>
          <c:val>
            <c:numRef>
              <c:f>Sheet1!$C$2:$C$7</c:f>
              <c:numCache>
                <c:formatCode>General</c:formatCode>
                <c:ptCount val="6"/>
              </c:numCache>
            </c:numRef>
          </c:val>
          <c:extLst>
            <c:ext xmlns:c16="http://schemas.microsoft.com/office/drawing/2014/chart" uri="{C3380CC4-5D6E-409C-BE32-E72D297353CC}">
              <c16:uniqueId val="{00000019-5507-4E65-92DE-2B19C6693DF2}"/>
            </c:ext>
          </c:extLst>
        </c:ser>
        <c:dLbls>
          <c:showLegendKey val="0"/>
          <c:showVal val="1"/>
          <c:showCatName val="0"/>
          <c:showSerName val="0"/>
          <c:showPercent val="0"/>
          <c:showBubbleSize val="0"/>
          <c:showLeaderLines val="1"/>
        </c:dLbls>
        <c:firstSliceAng val="270"/>
        <c:holeSize val="3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360" b="0" i="0" u="none" strike="noStrike" kern="1200" spc="0" baseline="0">
                <a:solidFill>
                  <a:schemeClr val="tx1">
                    <a:lumMod val="65000"/>
                    <a:lumOff val="35000"/>
                  </a:schemeClr>
                </a:solidFill>
                <a:latin typeface="汉仪特细等线简" panose="02010604000101010101" pitchFamily="2" charset="-122"/>
                <a:ea typeface="汉仪特细等线简" panose="02010604000101010101" pitchFamily="2" charset="-122"/>
                <a:cs typeface="+mn-cs"/>
              </a:defRPr>
            </a:pPr>
            <a:r>
              <a:rPr lang="zh-CN" altLang="en-US" b="1" dirty="0"/>
              <a:t>销售额</a:t>
            </a:r>
          </a:p>
        </c:rich>
      </c:tx>
      <c:overlay val="0"/>
      <c:spPr>
        <a:noFill/>
        <a:ln>
          <a:noFill/>
        </a:ln>
        <a:effectLst/>
      </c:spPr>
      <c:txPr>
        <a:bodyPr rot="0" spcFirstLastPara="1" vertOverflow="ellipsis" vert="horz" wrap="square" anchor="ctr" anchorCtr="1"/>
        <a:lstStyle/>
        <a:p>
          <a:pPr>
            <a:defRPr sz="3360" b="0" i="0" u="none" strike="noStrike" kern="1200" spc="0" baseline="0">
              <a:solidFill>
                <a:schemeClr val="tx1">
                  <a:lumMod val="65000"/>
                  <a:lumOff val="35000"/>
                </a:schemeClr>
              </a:solidFill>
              <a:latin typeface="汉仪特细等线简" panose="02010604000101010101" pitchFamily="2" charset="-122"/>
              <a:ea typeface="汉仪特细等线简" panose="02010604000101010101" pitchFamily="2" charset="-122"/>
              <a:cs typeface="+mn-cs"/>
            </a:defRPr>
          </a:pPr>
          <a:endParaRPr lang="zh-CN"/>
        </a:p>
      </c:txPr>
    </c:title>
    <c:autoTitleDeleted val="0"/>
    <c:plotArea>
      <c:layout/>
      <c:doughnutChart>
        <c:varyColors val="1"/>
        <c:ser>
          <c:idx val="0"/>
          <c:order val="0"/>
          <c:tx>
            <c:strRef>
              <c:f>Sheet1!$B$1</c:f>
              <c:strCache>
                <c:ptCount val="1"/>
                <c:pt idx="0">
                  <c:v>销售额</c:v>
                </c:pt>
              </c:strCache>
            </c:strRef>
          </c:tx>
          <c:spPr>
            <a:ln>
              <a:noFill/>
            </a:ln>
          </c:spPr>
          <c:dPt>
            <c:idx val="0"/>
            <c:bubble3D val="0"/>
            <c:spPr>
              <a:solidFill>
                <a:srgbClr val="41B2EC"/>
              </a:solidFill>
              <a:ln w="19050">
                <a:noFill/>
              </a:ln>
              <a:effectLst/>
            </c:spPr>
            <c:extLst>
              <c:ext xmlns:c16="http://schemas.microsoft.com/office/drawing/2014/chart" uri="{C3380CC4-5D6E-409C-BE32-E72D297353CC}">
                <c16:uniqueId val="{00000001-B8FB-44E0-BF76-D4EBB17A7AD2}"/>
              </c:ext>
            </c:extLst>
          </c:dPt>
          <c:dPt>
            <c:idx val="1"/>
            <c:bubble3D val="0"/>
            <c:spPr>
              <a:solidFill>
                <a:srgbClr val="FF6E6F"/>
              </a:solidFill>
              <a:ln w="19050">
                <a:noFill/>
              </a:ln>
              <a:effectLst/>
            </c:spPr>
            <c:extLst>
              <c:ext xmlns:c16="http://schemas.microsoft.com/office/drawing/2014/chart" uri="{C3380CC4-5D6E-409C-BE32-E72D297353CC}">
                <c16:uniqueId val="{00000003-B8FB-44E0-BF76-D4EBB17A7AD2}"/>
              </c:ext>
            </c:extLst>
          </c:dPt>
          <c:dPt>
            <c:idx val="2"/>
            <c:bubble3D val="0"/>
            <c:spPr>
              <a:solidFill>
                <a:schemeClr val="accent3"/>
              </a:solidFill>
              <a:ln w="19050">
                <a:noFill/>
              </a:ln>
              <a:effectLst/>
            </c:spPr>
            <c:extLst>
              <c:ext xmlns:c16="http://schemas.microsoft.com/office/drawing/2014/chart" uri="{C3380CC4-5D6E-409C-BE32-E72D297353CC}">
                <c16:uniqueId val="{00000005-B8FB-44E0-BF76-D4EBB17A7AD2}"/>
              </c:ext>
            </c:extLst>
          </c:dPt>
          <c:dPt>
            <c:idx val="3"/>
            <c:bubble3D val="0"/>
            <c:spPr>
              <a:solidFill>
                <a:schemeClr val="accent4"/>
              </a:solidFill>
              <a:ln w="19050">
                <a:noFill/>
              </a:ln>
              <a:effectLst/>
            </c:spPr>
            <c:extLst>
              <c:ext xmlns:c16="http://schemas.microsoft.com/office/drawing/2014/chart" uri="{C3380CC4-5D6E-409C-BE32-E72D297353CC}">
                <c16:uniqueId val="{00000007-B8FB-44E0-BF76-D4EBB17A7AD2}"/>
              </c:ext>
            </c:extLst>
          </c:dPt>
          <c:dLbls>
            <c:dLbl>
              <c:idx val="0"/>
              <c:layout>
                <c:manualLayout>
                  <c:x val="0.1171875"/>
                  <c:y val="1.406249913493484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8FB-44E0-BF76-D4EBB17A7AD2}"/>
                </c:ext>
              </c:extLst>
            </c:dLbl>
            <c:dLbl>
              <c:idx val="1"/>
              <c:layout>
                <c:manualLayout>
                  <c:x val="-0.1046875"/>
                  <c:y val="4.92187469722718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8FB-44E0-BF76-D4EBB17A7AD2}"/>
                </c:ext>
              </c:extLst>
            </c:dLbl>
            <c:dLbl>
              <c:idx val="2"/>
              <c:layout>
                <c:manualLayout>
                  <c:x val="-8.5937500000000028E-2"/>
                  <c:y val="-5.85937463955618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8FB-44E0-BF76-D4EBB17A7AD2}"/>
                </c:ext>
              </c:extLst>
            </c:dLbl>
            <c:dLbl>
              <c:idx val="3"/>
              <c:layout>
                <c:manualLayout>
                  <c:x val="-5.6250000000000001E-2"/>
                  <c:y val="-0.1054687435120113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8FB-44E0-BF76-D4EBB17A7AD2}"/>
                </c:ext>
              </c:extLst>
            </c:dLbl>
            <c:spPr>
              <a:noFill/>
              <a:ln>
                <a:noFill/>
              </a:ln>
              <a:effectLst/>
            </c:spPr>
            <c:txPr>
              <a:bodyPr rot="0" spcFirstLastPara="1" vertOverflow="ellipsis" vert="horz" wrap="square" anchor="ctr" anchorCtr="1"/>
              <a:lstStyle/>
              <a:p>
                <a:pPr>
                  <a:defRPr sz="2800" b="0" i="0" u="none" strike="noStrike" kern="1200" baseline="0">
                    <a:solidFill>
                      <a:schemeClr val="tx1">
                        <a:lumMod val="75000"/>
                        <a:lumOff val="25000"/>
                      </a:schemeClr>
                    </a:solidFill>
                    <a:latin typeface="汉仪特细等线简" panose="02010604000101010101" pitchFamily="2" charset="-122"/>
                    <a:ea typeface="汉仪特细等线简" panose="02010604000101010101" pitchFamily="2"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B8FB-44E0-BF76-D4EBB17A7AD2}"/>
            </c:ext>
          </c:extLst>
        </c:ser>
        <c:dLbls>
          <c:showLegendKey val="0"/>
          <c:showVal val="0"/>
          <c:showCatName val="0"/>
          <c:showSerName val="0"/>
          <c:showPercent val="0"/>
          <c:showBubbleSize val="0"/>
          <c:showLeaderLines val="1"/>
        </c:dLbls>
        <c:firstSliceAng val="0"/>
        <c:holeSize val="62"/>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2800" b="0" i="0" u="none" strike="noStrike" kern="1200" baseline="0">
              <a:solidFill>
                <a:schemeClr val="tx1">
                  <a:lumMod val="65000"/>
                  <a:lumOff val="35000"/>
                </a:schemeClr>
              </a:solidFill>
              <a:latin typeface="汉仪特细等线简" panose="02010604000101010101" pitchFamily="2" charset="-122"/>
              <a:ea typeface="汉仪特细等线简" panose="02010604000101010101" pitchFamily="2" charset="-122"/>
              <a:cs typeface="+mn-cs"/>
            </a:defRPr>
          </a:pPr>
          <a:endParaRPr lang="zh-CN"/>
        </a:p>
      </c:txPr>
    </c:legend>
    <c:plotVisOnly val="1"/>
    <c:dispBlanksAs val="gap"/>
    <c:showDLblsOverMax val="0"/>
  </c:chart>
  <c:spPr>
    <a:noFill/>
    <a:ln>
      <a:noFill/>
    </a:ln>
    <a:effectLst/>
  </c:spPr>
  <c:txPr>
    <a:bodyPr/>
    <a:lstStyle/>
    <a:p>
      <a:pPr>
        <a:defRPr sz="2800">
          <a:latin typeface="汉仪特细等线简" panose="02010604000101010101" pitchFamily="2" charset="-122"/>
          <a:ea typeface="汉仪特细等线简" panose="02010604000101010101" pitchFamily="2"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0.15786</cdr:x>
      <cdr:y>0.36249</cdr:y>
    </cdr:from>
    <cdr:to>
      <cdr:x>0.44469</cdr:x>
      <cdr:y>0.45241</cdr:y>
    </cdr:to>
    <cdr:sp macro="" textlink="">
      <cdr:nvSpPr>
        <cdr:cNvPr id="2" name="矩形 1"/>
        <cdr:cNvSpPr/>
      </cdr:nvSpPr>
      <cdr:spPr>
        <a:xfrm xmlns:a="http://schemas.openxmlformats.org/drawingml/2006/main">
          <a:off x="1035524" y="1842495"/>
          <a:ext cx="1881497" cy="457053"/>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r"/>
          <a:r>
            <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rPr>
            <a:t>项目</a:t>
          </a:r>
          <a:r>
            <a:rPr lang="en-US" altLang="zh-CN" sz="2000" b="1" dirty="0">
              <a:solidFill>
                <a:schemeClr val="bg1"/>
              </a:solidFill>
              <a:latin typeface="汉仪特细等线简" panose="02010604000101010101" pitchFamily="2" charset="-122"/>
              <a:ea typeface="汉仪特细等线简" panose="02010604000101010101" pitchFamily="2" charset="-122"/>
              <a:cs typeface="Arial" pitchFamily="34" charset="0"/>
            </a:rPr>
            <a:t>1</a:t>
          </a:r>
          <a:r>
            <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rPr>
            <a:t>，</a:t>
          </a:r>
          <a:r>
            <a:rPr lang="en-US" altLang="zh-CN" sz="2000" b="1" dirty="0">
              <a:solidFill>
                <a:schemeClr val="bg1"/>
              </a:solidFill>
              <a:latin typeface="汉仪特细等线简" panose="02010604000101010101" pitchFamily="2" charset="-122"/>
              <a:ea typeface="汉仪特细等线简" panose="02010604000101010101" pitchFamily="2" charset="-122"/>
              <a:cs typeface="Arial" pitchFamily="34" charset="0"/>
            </a:rPr>
            <a:t>25%</a:t>
          </a:r>
          <a:endPar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endParaRPr>
        </a:p>
      </cdr:txBody>
    </cdr:sp>
  </cdr:relSizeAnchor>
  <cdr:relSizeAnchor xmlns:cdr="http://schemas.openxmlformats.org/drawingml/2006/chartDrawing">
    <cdr:from>
      <cdr:x>0.15786</cdr:x>
      <cdr:y>0.27774</cdr:y>
    </cdr:from>
    <cdr:to>
      <cdr:x>0.44469</cdr:x>
      <cdr:y>0.36765</cdr:y>
    </cdr:to>
    <cdr:sp macro="" textlink="">
      <cdr:nvSpPr>
        <cdr:cNvPr id="3" name="矩形 2"/>
        <cdr:cNvSpPr/>
      </cdr:nvSpPr>
      <cdr:spPr>
        <a:xfrm xmlns:a="http://schemas.openxmlformats.org/drawingml/2006/main">
          <a:off x="1035524" y="1411720"/>
          <a:ext cx="1881497" cy="457002"/>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r"/>
          <a:r>
            <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rPr>
            <a:t>项目</a:t>
          </a:r>
          <a:r>
            <a:rPr lang="en-US" altLang="zh-CN" sz="2000" b="1" dirty="0">
              <a:solidFill>
                <a:schemeClr val="bg1"/>
              </a:solidFill>
              <a:latin typeface="汉仪特细等线简" panose="02010604000101010101" pitchFamily="2" charset="-122"/>
              <a:ea typeface="汉仪特细等线简" panose="02010604000101010101" pitchFamily="2" charset="-122"/>
              <a:cs typeface="Arial" pitchFamily="34" charset="0"/>
            </a:rPr>
            <a:t>2</a:t>
          </a:r>
          <a:r>
            <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rPr>
            <a:t>，</a:t>
          </a:r>
          <a:r>
            <a:rPr lang="en-US" altLang="zh-CN" sz="2000" b="1" dirty="0">
              <a:solidFill>
                <a:schemeClr val="bg1"/>
              </a:solidFill>
              <a:latin typeface="汉仪特细等线简" panose="02010604000101010101" pitchFamily="2" charset="-122"/>
              <a:ea typeface="汉仪特细等线简" panose="02010604000101010101" pitchFamily="2" charset="-122"/>
              <a:cs typeface="Arial" pitchFamily="34" charset="0"/>
            </a:rPr>
            <a:t>50%</a:t>
          </a:r>
          <a:endPar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endParaRPr>
        </a:p>
      </cdr:txBody>
    </cdr:sp>
  </cdr:relSizeAnchor>
  <cdr:relSizeAnchor xmlns:cdr="http://schemas.openxmlformats.org/drawingml/2006/chartDrawing">
    <cdr:from>
      <cdr:x>0.15786</cdr:x>
      <cdr:y>0.19298</cdr:y>
    </cdr:from>
    <cdr:to>
      <cdr:x>0.44469</cdr:x>
      <cdr:y>0.2829</cdr:y>
    </cdr:to>
    <cdr:sp macro="" textlink="">
      <cdr:nvSpPr>
        <cdr:cNvPr id="4" name="矩形 3"/>
        <cdr:cNvSpPr/>
      </cdr:nvSpPr>
      <cdr:spPr>
        <a:xfrm xmlns:a="http://schemas.openxmlformats.org/drawingml/2006/main">
          <a:off x="1035524" y="980895"/>
          <a:ext cx="1881497" cy="457053"/>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r"/>
          <a:r>
            <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rPr>
            <a:t>项目</a:t>
          </a:r>
          <a:r>
            <a:rPr lang="en-US" altLang="zh-CN" sz="2000" b="1" dirty="0">
              <a:solidFill>
                <a:schemeClr val="bg1"/>
              </a:solidFill>
              <a:latin typeface="汉仪特细等线简" panose="02010604000101010101" pitchFamily="2" charset="-122"/>
              <a:ea typeface="汉仪特细等线简" panose="02010604000101010101" pitchFamily="2" charset="-122"/>
              <a:cs typeface="Arial" pitchFamily="34" charset="0"/>
            </a:rPr>
            <a:t>3</a:t>
          </a:r>
          <a:r>
            <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rPr>
            <a:t>，</a:t>
          </a:r>
          <a:r>
            <a:rPr lang="en-US" altLang="zh-CN" sz="2000" b="1" dirty="0">
              <a:solidFill>
                <a:schemeClr val="bg1"/>
              </a:solidFill>
              <a:latin typeface="汉仪特细等线简" panose="02010604000101010101" pitchFamily="2" charset="-122"/>
              <a:ea typeface="汉仪特细等线简" panose="02010604000101010101" pitchFamily="2" charset="-122"/>
              <a:cs typeface="Arial" pitchFamily="34" charset="0"/>
            </a:rPr>
            <a:t>30%</a:t>
          </a:r>
          <a:endPar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endParaRPr>
        </a:p>
      </cdr:txBody>
    </cdr:sp>
  </cdr:relSizeAnchor>
  <cdr:relSizeAnchor xmlns:cdr="http://schemas.openxmlformats.org/drawingml/2006/chartDrawing">
    <cdr:from>
      <cdr:x>0.15786</cdr:x>
      <cdr:y>0.10823</cdr:y>
    </cdr:from>
    <cdr:to>
      <cdr:x>0.44469</cdr:x>
      <cdr:y>0.19814</cdr:y>
    </cdr:to>
    <cdr:sp macro="" textlink="">
      <cdr:nvSpPr>
        <cdr:cNvPr id="5" name="矩形 4"/>
        <cdr:cNvSpPr/>
      </cdr:nvSpPr>
      <cdr:spPr>
        <a:xfrm xmlns:a="http://schemas.openxmlformats.org/drawingml/2006/main">
          <a:off x="1035524" y="550121"/>
          <a:ext cx="1881497" cy="457002"/>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r"/>
          <a:r>
            <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rPr>
            <a:t>项目</a:t>
          </a:r>
          <a:r>
            <a:rPr lang="en-US" altLang="zh-CN" sz="2000" b="1" dirty="0">
              <a:solidFill>
                <a:schemeClr val="bg1"/>
              </a:solidFill>
              <a:latin typeface="汉仪特细等线简" panose="02010604000101010101" pitchFamily="2" charset="-122"/>
              <a:ea typeface="汉仪特细等线简" panose="02010604000101010101" pitchFamily="2" charset="-122"/>
              <a:cs typeface="Arial" pitchFamily="34" charset="0"/>
            </a:rPr>
            <a:t>4</a:t>
          </a:r>
          <a:r>
            <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rPr>
            <a:t>，</a:t>
          </a:r>
          <a:r>
            <a:rPr lang="en-US" altLang="zh-CN" sz="2000" b="1" dirty="0">
              <a:solidFill>
                <a:schemeClr val="bg1"/>
              </a:solidFill>
              <a:latin typeface="汉仪特细等线简" panose="02010604000101010101" pitchFamily="2" charset="-122"/>
              <a:ea typeface="汉仪特细等线简" panose="02010604000101010101" pitchFamily="2" charset="-122"/>
              <a:cs typeface="Arial" pitchFamily="34" charset="0"/>
            </a:rPr>
            <a:t>58%</a:t>
          </a:r>
          <a:endPar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endParaRPr>
        </a:p>
      </cdr:txBody>
    </cdr:sp>
  </cdr:relSizeAnchor>
  <cdr:relSizeAnchor xmlns:cdr="http://schemas.openxmlformats.org/drawingml/2006/chartDrawing">
    <cdr:from>
      <cdr:x>0.15786</cdr:x>
      <cdr:y>0.02348</cdr:y>
    </cdr:from>
    <cdr:to>
      <cdr:x>0.44469</cdr:x>
      <cdr:y>0.11339</cdr:y>
    </cdr:to>
    <cdr:sp macro="" textlink="">
      <cdr:nvSpPr>
        <cdr:cNvPr id="6" name="矩形 5"/>
        <cdr:cNvSpPr/>
      </cdr:nvSpPr>
      <cdr:spPr>
        <a:xfrm xmlns:a="http://schemas.openxmlformats.org/drawingml/2006/main">
          <a:off x="1035524" y="119346"/>
          <a:ext cx="1881497" cy="457002"/>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r"/>
          <a:r>
            <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rPr>
            <a:t>项目</a:t>
          </a:r>
          <a:r>
            <a:rPr lang="en-US" altLang="zh-CN" sz="2000" b="1" dirty="0">
              <a:solidFill>
                <a:schemeClr val="bg1"/>
              </a:solidFill>
              <a:latin typeface="汉仪特细等线简" panose="02010604000101010101" pitchFamily="2" charset="-122"/>
              <a:ea typeface="汉仪特细等线简" panose="02010604000101010101" pitchFamily="2" charset="-122"/>
              <a:cs typeface="Arial" pitchFamily="34" charset="0"/>
            </a:rPr>
            <a:t>5</a:t>
          </a:r>
          <a:r>
            <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rPr>
            <a:t>，</a:t>
          </a:r>
          <a:r>
            <a:rPr lang="en-US" altLang="zh-CN" sz="2000" b="1" dirty="0">
              <a:solidFill>
                <a:schemeClr val="bg1"/>
              </a:solidFill>
              <a:latin typeface="汉仪特细等线简" panose="02010604000101010101" pitchFamily="2" charset="-122"/>
              <a:ea typeface="汉仪特细等线简" panose="02010604000101010101" pitchFamily="2" charset="-122"/>
              <a:cs typeface="Arial" pitchFamily="34" charset="0"/>
            </a:rPr>
            <a:t>67%</a:t>
          </a:r>
          <a:endParaRPr lang="zh-CN" altLang="en-US" sz="2000" b="1" dirty="0">
            <a:solidFill>
              <a:schemeClr val="bg1"/>
            </a:solidFill>
            <a:latin typeface="汉仪特细等线简" panose="02010604000101010101" pitchFamily="2" charset="-122"/>
            <a:ea typeface="汉仪特细等线简" panose="02010604000101010101" pitchFamily="2" charset="-122"/>
            <a:cs typeface="Arial"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0.40332</cdr:x>
      <cdr:y>0.32101</cdr:y>
    </cdr:from>
    <cdr:to>
      <cdr:x>0.64915</cdr:x>
      <cdr:y>0.46477</cdr:y>
    </cdr:to>
    <cdr:sp macro="" textlink="">
      <cdr:nvSpPr>
        <cdr:cNvPr id="9" name="Freeform 130"/>
        <cdr:cNvSpPr>
          <a:spLocks xmlns:a="http://schemas.openxmlformats.org/drawingml/2006/main" noEditPoints="1"/>
        </cdr:cNvSpPr>
      </cdr:nvSpPr>
      <cdr:spPr bwMode="auto">
        <a:xfrm xmlns:a="http://schemas.openxmlformats.org/drawingml/2006/main">
          <a:off x="3640944" y="2591266"/>
          <a:ext cx="2219325" cy="1160463"/>
        </a:xfrm>
        <a:custGeom xmlns:a="http://schemas.openxmlformats.org/drawingml/2006/main">
          <a:avLst/>
          <a:gdLst>
            <a:gd name="T0" fmla="*/ 547 w 1398"/>
            <a:gd name="T1" fmla="*/ 246 h 731"/>
            <a:gd name="T2" fmla="*/ 569 w 1398"/>
            <a:gd name="T3" fmla="*/ 158 h 731"/>
            <a:gd name="T4" fmla="*/ 319 w 1398"/>
            <a:gd name="T5" fmla="*/ 109 h 731"/>
            <a:gd name="T6" fmla="*/ 482 w 1398"/>
            <a:gd name="T7" fmla="*/ 273 h 731"/>
            <a:gd name="T8" fmla="*/ 319 w 1398"/>
            <a:gd name="T9" fmla="*/ 109 h 731"/>
            <a:gd name="T10" fmla="*/ 341 w 1398"/>
            <a:gd name="T11" fmla="*/ 377 h 731"/>
            <a:gd name="T12" fmla="*/ 314 w 1398"/>
            <a:gd name="T13" fmla="*/ 295 h 731"/>
            <a:gd name="T14" fmla="*/ 81 w 1398"/>
            <a:gd name="T15" fmla="*/ 377 h 731"/>
            <a:gd name="T16" fmla="*/ 298 w 1398"/>
            <a:gd name="T17" fmla="*/ 437 h 731"/>
            <a:gd name="T18" fmla="*/ 81 w 1398"/>
            <a:gd name="T19" fmla="*/ 377 h 731"/>
            <a:gd name="T20" fmla="*/ 222 w 1398"/>
            <a:gd name="T21" fmla="*/ 595 h 731"/>
            <a:gd name="T22" fmla="*/ 162 w 1398"/>
            <a:gd name="T23" fmla="*/ 535 h 731"/>
            <a:gd name="T24" fmla="*/ 0 w 1398"/>
            <a:gd name="T25" fmla="*/ 726 h 731"/>
            <a:gd name="T26" fmla="*/ 222 w 1398"/>
            <a:gd name="T27" fmla="*/ 666 h 731"/>
            <a:gd name="T28" fmla="*/ 0 w 1398"/>
            <a:gd name="T29" fmla="*/ 726 h 731"/>
            <a:gd name="T30" fmla="*/ 904 w 1398"/>
            <a:gd name="T31" fmla="*/ 273 h 731"/>
            <a:gd name="T32" fmla="*/ 1062 w 1398"/>
            <a:gd name="T33" fmla="*/ 109 h 731"/>
            <a:gd name="T34" fmla="*/ 1219 w 1398"/>
            <a:gd name="T35" fmla="*/ 546 h 731"/>
            <a:gd name="T36" fmla="*/ 1159 w 1398"/>
            <a:gd name="T37" fmla="*/ 600 h 731"/>
            <a:gd name="T38" fmla="*/ 1219 w 1398"/>
            <a:gd name="T39" fmla="*/ 546 h 731"/>
            <a:gd name="T40" fmla="*/ 1159 w 1398"/>
            <a:gd name="T41" fmla="*/ 731 h 731"/>
            <a:gd name="T42" fmla="*/ 1398 w 1398"/>
            <a:gd name="T43" fmla="*/ 666 h 731"/>
            <a:gd name="T44" fmla="*/ 1278 w 1398"/>
            <a:gd name="T45" fmla="*/ 322 h 731"/>
            <a:gd name="T46" fmla="*/ 1116 w 1398"/>
            <a:gd name="T47" fmla="*/ 486 h 731"/>
            <a:gd name="T48" fmla="*/ 1278 w 1398"/>
            <a:gd name="T49" fmla="*/ 322 h 731"/>
            <a:gd name="T50" fmla="*/ 834 w 1398"/>
            <a:gd name="T51" fmla="*/ 246 h 731"/>
            <a:gd name="T52" fmla="*/ 818 w 1398"/>
            <a:gd name="T53" fmla="*/ 164 h 731"/>
            <a:gd name="T54" fmla="*/ 1067 w 1398"/>
            <a:gd name="T55" fmla="*/ 300 h 731"/>
            <a:gd name="T56" fmla="*/ 1045 w 1398"/>
            <a:gd name="T57" fmla="*/ 382 h 731"/>
            <a:gd name="T58" fmla="*/ 1067 w 1398"/>
            <a:gd name="T59" fmla="*/ 300 h 731"/>
            <a:gd name="T60" fmla="*/ 720 w 1398"/>
            <a:gd name="T61" fmla="*/ 224 h 731"/>
            <a:gd name="T62" fmla="*/ 661 w 1398"/>
            <a:gd name="T63"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98" h="731">
              <a:moveTo>
                <a:pt x="531" y="169"/>
              </a:moveTo>
              <a:lnTo>
                <a:pt x="547" y="246"/>
              </a:lnTo>
              <a:lnTo>
                <a:pt x="590" y="235"/>
              </a:lnTo>
              <a:lnTo>
                <a:pt x="569" y="158"/>
              </a:lnTo>
              <a:lnTo>
                <a:pt x="531" y="169"/>
              </a:lnTo>
              <a:close/>
              <a:moveTo>
                <a:pt x="319" y="109"/>
              </a:moveTo>
              <a:lnTo>
                <a:pt x="433" y="300"/>
              </a:lnTo>
              <a:lnTo>
                <a:pt x="482" y="273"/>
              </a:lnTo>
              <a:lnTo>
                <a:pt x="373" y="82"/>
              </a:lnTo>
              <a:lnTo>
                <a:pt x="319" y="109"/>
              </a:lnTo>
              <a:close/>
              <a:moveTo>
                <a:pt x="287" y="322"/>
              </a:moveTo>
              <a:lnTo>
                <a:pt x="341" y="377"/>
              </a:lnTo>
              <a:lnTo>
                <a:pt x="368" y="349"/>
              </a:lnTo>
              <a:lnTo>
                <a:pt x="314" y="295"/>
              </a:lnTo>
              <a:lnTo>
                <a:pt x="287" y="322"/>
              </a:lnTo>
              <a:close/>
              <a:moveTo>
                <a:pt x="81" y="377"/>
              </a:moveTo>
              <a:lnTo>
                <a:pt x="270" y="486"/>
              </a:lnTo>
              <a:lnTo>
                <a:pt x="298" y="437"/>
              </a:lnTo>
              <a:lnTo>
                <a:pt x="108" y="322"/>
              </a:lnTo>
              <a:lnTo>
                <a:pt x="81" y="377"/>
              </a:lnTo>
              <a:close/>
              <a:moveTo>
                <a:pt x="151" y="579"/>
              </a:moveTo>
              <a:lnTo>
                <a:pt x="222" y="595"/>
              </a:lnTo>
              <a:lnTo>
                <a:pt x="233" y="557"/>
              </a:lnTo>
              <a:lnTo>
                <a:pt x="162" y="535"/>
              </a:lnTo>
              <a:lnTo>
                <a:pt x="151" y="579"/>
              </a:lnTo>
              <a:close/>
              <a:moveTo>
                <a:pt x="0" y="726"/>
              </a:moveTo>
              <a:lnTo>
                <a:pt x="222" y="726"/>
              </a:lnTo>
              <a:lnTo>
                <a:pt x="222" y="666"/>
              </a:lnTo>
              <a:lnTo>
                <a:pt x="0" y="666"/>
              </a:lnTo>
              <a:lnTo>
                <a:pt x="0" y="726"/>
              </a:lnTo>
              <a:close/>
              <a:moveTo>
                <a:pt x="1013" y="82"/>
              </a:moveTo>
              <a:lnTo>
                <a:pt x="904" y="273"/>
              </a:lnTo>
              <a:lnTo>
                <a:pt x="953" y="300"/>
              </a:lnTo>
              <a:lnTo>
                <a:pt x="1062" y="109"/>
              </a:lnTo>
              <a:lnTo>
                <a:pt x="1013" y="82"/>
              </a:lnTo>
              <a:close/>
              <a:moveTo>
                <a:pt x="1219" y="546"/>
              </a:moveTo>
              <a:lnTo>
                <a:pt x="1148" y="562"/>
              </a:lnTo>
              <a:lnTo>
                <a:pt x="1159" y="600"/>
              </a:lnTo>
              <a:lnTo>
                <a:pt x="1230" y="584"/>
              </a:lnTo>
              <a:lnTo>
                <a:pt x="1219" y="546"/>
              </a:lnTo>
              <a:close/>
              <a:moveTo>
                <a:pt x="1159" y="666"/>
              </a:moveTo>
              <a:lnTo>
                <a:pt x="1159" y="731"/>
              </a:lnTo>
              <a:lnTo>
                <a:pt x="1398" y="731"/>
              </a:lnTo>
              <a:lnTo>
                <a:pt x="1398" y="666"/>
              </a:lnTo>
              <a:lnTo>
                <a:pt x="1159" y="666"/>
              </a:lnTo>
              <a:close/>
              <a:moveTo>
                <a:pt x="1278" y="322"/>
              </a:moveTo>
              <a:lnTo>
                <a:pt x="1083" y="437"/>
              </a:lnTo>
              <a:lnTo>
                <a:pt x="1116" y="486"/>
              </a:lnTo>
              <a:lnTo>
                <a:pt x="1305" y="377"/>
              </a:lnTo>
              <a:lnTo>
                <a:pt x="1278" y="322"/>
              </a:lnTo>
              <a:close/>
              <a:moveTo>
                <a:pt x="796" y="235"/>
              </a:moveTo>
              <a:lnTo>
                <a:pt x="834" y="246"/>
              </a:lnTo>
              <a:lnTo>
                <a:pt x="856" y="175"/>
              </a:lnTo>
              <a:lnTo>
                <a:pt x="818" y="164"/>
              </a:lnTo>
              <a:lnTo>
                <a:pt x="796" y="235"/>
              </a:lnTo>
              <a:close/>
              <a:moveTo>
                <a:pt x="1067" y="300"/>
              </a:moveTo>
              <a:lnTo>
                <a:pt x="1013" y="349"/>
              </a:lnTo>
              <a:lnTo>
                <a:pt x="1045" y="382"/>
              </a:lnTo>
              <a:lnTo>
                <a:pt x="1100" y="328"/>
              </a:lnTo>
              <a:lnTo>
                <a:pt x="1067" y="300"/>
              </a:lnTo>
              <a:close/>
              <a:moveTo>
                <a:pt x="661" y="224"/>
              </a:moveTo>
              <a:lnTo>
                <a:pt x="720" y="224"/>
              </a:lnTo>
              <a:lnTo>
                <a:pt x="720" y="0"/>
              </a:lnTo>
              <a:lnTo>
                <a:pt x="661" y="0"/>
              </a:lnTo>
              <a:lnTo>
                <a:pt x="661" y="224"/>
              </a:lnTo>
              <a:close/>
            </a:path>
          </a:pathLst>
        </a:custGeom>
        <a:solidFill xmlns:a="http://schemas.openxmlformats.org/drawingml/2006/main">
          <a:srgbClr val="70584B"/>
        </a:solidFill>
        <a:ln xmlns:a="http://schemas.openxmlformats.org/drawingml/2006/main">
          <a:noFill/>
        </a:ln>
        <a:extLst xmlns:a="http://schemas.openxmlformats.org/drawingml/2006/main">
          <a:ext uri="{91240B29-F687-4F45-9708-019B960494DF}">
            <a14:hiddenLine xmlns:a14="http://schemas.microsoft.com/office/drawing/2010/main" w="9525">
              <a:solidFill>
                <a:srgbClr val="000000"/>
              </a:solidFill>
              <a:round/>
              <a:headEnd/>
              <a:tailEnd/>
            </a14:hiddenLine>
          </a:ext>
        </a:extLst>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endParaRPr lang="zh-CN" altLang="en-US"/>
        </a:p>
      </cdr:txBody>
    </cdr:sp>
  </cdr:relSizeAnchor>
  <cdr:relSizeAnchor xmlns:cdr="http://schemas.openxmlformats.org/drawingml/2006/chartDrawing">
    <cdr:from>
      <cdr:x>0.50052</cdr:x>
      <cdr:y>0.32274</cdr:y>
    </cdr:from>
    <cdr:to>
      <cdr:x>0.56136</cdr:x>
      <cdr:y>0.49009</cdr:y>
    </cdr:to>
    <cdr:sp macro="" textlink="">
      <cdr:nvSpPr>
        <cdr:cNvPr id="10" name="Freeform 131"/>
        <cdr:cNvSpPr>
          <a:spLocks xmlns:a="http://schemas.openxmlformats.org/drawingml/2006/main" noEditPoints="1"/>
        </cdr:cNvSpPr>
      </cdr:nvSpPr>
      <cdr:spPr bwMode="auto">
        <a:xfrm xmlns:a="http://schemas.openxmlformats.org/drawingml/2006/main" rot="654677">
          <a:off x="4518434" y="2605228"/>
          <a:ext cx="549275" cy="1350963"/>
        </a:xfrm>
        <a:custGeom xmlns:a="http://schemas.openxmlformats.org/drawingml/2006/main">
          <a:avLst/>
          <a:gdLst>
            <a:gd name="T0" fmla="*/ 64 w 64"/>
            <a:gd name="T1" fmla="*/ 0 h 156"/>
            <a:gd name="T2" fmla="*/ 23 w 64"/>
            <a:gd name="T3" fmla="*/ 97 h 156"/>
            <a:gd name="T4" fmla="*/ 0 w 64"/>
            <a:gd name="T5" fmla="*/ 126 h 156"/>
            <a:gd name="T6" fmla="*/ 30 w 64"/>
            <a:gd name="T7" fmla="*/ 156 h 156"/>
            <a:gd name="T8" fmla="*/ 59 w 64"/>
            <a:gd name="T9" fmla="*/ 126 h 156"/>
            <a:gd name="T10" fmla="*/ 50 w 64"/>
            <a:gd name="T11" fmla="*/ 105 h 156"/>
            <a:gd name="T12" fmla="*/ 64 w 64"/>
            <a:gd name="T13" fmla="*/ 0 h 156"/>
            <a:gd name="T14" fmla="*/ 52 w 64"/>
            <a:gd name="T15" fmla="*/ 126 h 156"/>
            <a:gd name="T16" fmla="*/ 30 w 64"/>
            <a:gd name="T17" fmla="*/ 148 h 156"/>
            <a:gd name="T18" fmla="*/ 8 w 64"/>
            <a:gd name="T19" fmla="*/ 126 h 156"/>
            <a:gd name="T20" fmla="*/ 30 w 64"/>
            <a:gd name="T21" fmla="*/ 104 h 156"/>
            <a:gd name="T22" fmla="*/ 52 w 64"/>
            <a:gd name="T23" fmla="*/ 1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156">
              <a:moveTo>
                <a:pt x="64" y="0"/>
              </a:moveTo>
              <a:cubicBezTo>
                <a:pt x="23" y="97"/>
                <a:pt x="23" y="97"/>
                <a:pt x="23" y="97"/>
              </a:cubicBezTo>
              <a:cubicBezTo>
                <a:pt x="10" y="100"/>
                <a:pt x="0" y="112"/>
                <a:pt x="0" y="126"/>
              </a:cubicBezTo>
              <a:cubicBezTo>
                <a:pt x="0" y="142"/>
                <a:pt x="13" y="156"/>
                <a:pt x="30" y="156"/>
              </a:cubicBezTo>
              <a:cubicBezTo>
                <a:pt x="46" y="156"/>
                <a:pt x="59" y="142"/>
                <a:pt x="59" y="126"/>
              </a:cubicBezTo>
              <a:cubicBezTo>
                <a:pt x="59" y="118"/>
                <a:pt x="56" y="110"/>
                <a:pt x="50" y="105"/>
              </a:cubicBezTo>
              <a:lnTo>
                <a:pt x="64" y="0"/>
              </a:lnTo>
              <a:close/>
              <a:moveTo>
                <a:pt x="52" y="126"/>
              </a:moveTo>
              <a:cubicBezTo>
                <a:pt x="52" y="138"/>
                <a:pt x="42" y="148"/>
                <a:pt x="30" y="148"/>
              </a:cubicBezTo>
              <a:cubicBezTo>
                <a:pt x="18" y="148"/>
                <a:pt x="8" y="138"/>
                <a:pt x="8" y="126"/>
              </a:cubicBezTo>
              <a:cubicBezTo>
                <a:pt x="8" y="114"/>
                <a:pt x="18" y="104"/>
                <a:pt x="30" y="104"/>
              </a:cubicBezTo>
              <a:cubicBezTo>
                <a:pt x="42" y="104"/>
                <a:pt x="52" y="114"/>
                <a:pt x="52" y="126"/>
              </a:cubicBezTo>
              <a:close/>
            </a:path>
          </a:pathLst>
        </a:custGeom>
        <a:solidFill xmlns:a="http://schemas.openxmlformats.org/drawingml/2006/main">
          <a:srgbClr val="70584B"/>
        </a:solidFill>
        <a:ln xmlns:a="http://schemas.openxmlformats.org/drawingml/2006/main">
          <a:noFill/>
        </a:ln>
        <a:extLst xmlns:a="http://schemas.openxmlformats.org/drawingml/2006/main">
          <a:ext uri="{91240B29-F687-4F45-9708-019B960494DF}">
            <a14:hiddenLine xmlns:a14="http://schemas.microsoft.com/office/drawing/2010/main" w="9525">
              <a:solidFill>
                <a:srgbClr val="000000"/>
              </a:solidFill>
              <a:round/>
              <a:headEnd/>
              <a:tailEnd/>
            </a14:hiddenLine>
          </a:ext>
        </a:extLst>
      </cdr:spPr>
      <cdr:txBody>
        <a:bodyPr xmlns:a="http://schemas.openxmlformats.org/drawingml/2006/main" vert="horz" wrap="square" lIns="91440" tIns="45720" rIns="91440" bIns="45720" numCol="1" anchor="t" anchorCtr="0" compatLnSpc="1">
          <a:prstTxWarp prst="textNoShape">
            <a:avLst/>
          </a:prstTxWarp>
        </a:bodyPr>
        <a:lstStyle xmlns:a="http://schemas.openxmlformats.org/drawingml/2006/main">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endParaRPr lang="zh-CN" altLang="en-US"/>
        </a:p>
      </cdr:txBody>
    </cdr:sp>
  </cdr:relSizeAnchor>
  <cdr:relSizeAnchor xmlns:cdr="http://schemas.openxmlformats.org/drawingml/2006/chartDrawing">
    <cdr:from>
      <cdr:x>0.13316</cdr:x>
      <cdr:y>0.03807</cdr:y>
    </cdr:from>
    <cdr:to>
      <cdr:x>0.9084</cdr:x>
      <cdr:y>0.92376</cdr:y>
    </cdr:to>
    <cdr:sp macro="" textlink="">
      <cdr:nvSpPr>
        <cdr:cNvPr id="11" name="弧形 10"/>
        <cdr:cNvSpPr/>
      </cdr:nvSpPr>
      <cdr:spPr>
        <a:xfrm xmlns:a="http://schemas.openxmlformats.org/drawingml/2006/main" rot="16200000">
          <a:off x="1126549" y="382847"/>
          <a:ext cx="7149543" cy="6998500"/>
        </a:xfrm>
        <a:prstGeom xmlns:a="http://schemas.openxmlformats.org/drawingml/2006/main" prst="arc">
          <a:avLst>
            <a:gd name="adj1" fmla="val 16200000"/>
            <a:gd name="adj2" fmla="val 5387443"/>
          </a:avLst>
        </a:prstGeom>
        <a:ln xmlns:a="http://schemas.openxmlformats.org/drawingml/2006/main" w="15875">
          <a:solidFill>
            <a:srgbClr val="00B0F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rtlCol="0" anchor="ctr"/>
        <a:lstStyle xmlns:a="http://schemas.openxmlformats.org/drawingml/2006/main">
          <a:defPPr>
            <a:defRPr lang="zh-CN"/>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xmlns:a="http://schemas.openxmlformats.org/drawingml/2006/main">
          <a:pPr algn="ctr"/>
          <a:endParaRPr lang="zh-CN" altLang="en-US"/>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E6783C3-8D52-4B2F-9E86-3E7341B45E33}"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4095982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E6783C3-8D52-4B2F-9E86-3E7341B45E33}"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3197426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E6783C3-8D52-4B2F-9E86-3E7341B45E33}"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3500562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E6783C3-8D52-4B2F-9E86-3E7341B45E33}"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37097781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E6783C3-8D52-4B2F-9E86-3E7341B45E33}" type="datetimeFigureOut">
              <a:rPr lang="zh-CN" altLang="en-US" smtClean="0"/>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175941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E6783C3-8D52-4B2F-9E86-3E7341B45E33}"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1358586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E6783C3-8D52-4B2F-9E86-3E7341B45E33}" type="datetimeFigureOut">
              <a:rPr lang="zh-CN" altLang="en-US" smtClean="0"/>
              <a:t>2022-1-21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2803019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E6783C3-8D52-4B2F-9E86-3E7341B45E33}" type="datetimeFigureOut">
              <a:rPr lang="zh-CN" altLang="en-US" smtClean="0"/>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3596556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E6783C3-8D52-4B2F-9E86-3E7341B45E33}" type="datetimeFigureOut">
              <a:rPr lang="zh-CN" altLang="en-US" smtClean="0"/>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1510132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E6783C3-8D52-4B2F-9E86-3E7341B45E33}"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1757702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E6783C3-8D52-4B2F-9E86-3E7341B45E33}" type="datetimeFigureOut">
              <a:rPr lang="zh-CN" altLang="en-US" smtClean="0"/>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6AAA4E3-1054-4907-81C4-0B7DF8B274D8}" type="slidenum">
              <a:rPr lang="zh-CN" altLang="en-US" smtClean="0"/>
              <a:t>‹#›</a:t>
            </a:fld>
            <a:endParaRPr lang="zh-CN" altLang="en-US"/>
          </a:p>
        </p:txBody>
      </p:sp>
    </p:spTree>
    <p:extLst>
      <p:ext uri="{BB962C8B-B14F-4D97-AF65-F5344CB8AC3E}">
        <p14:creationId xmlns:p14="http://schemas.microsoft.com/office/powerpoint/2010/main" val="449816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6783C3-8D52-4B2F-9E86-3E7341B45E33}" type="datetimeFigureOut">
              <a:rPr lang="zh-CN" altLang="en-US" smtClean="0"/>
              <a:t>2022-1-21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pic>
        <p:nvPicPr>
          <p:cNvPr id="7" name="图片 6"/>
          <p:cNvPicPr>
            <a:picLocks noChangeAspect="1"/>
          </p:cNvPicPr>
          <p:nvPr userDrawn="1"/>
        </p:nvPicPr>
        <p:blipFill rotWithShape="1">
          <a:blip r:embed="rId13" cstate="print">
            <a:extLst>
              <a:ext uri="{BEBA8EAE-BF5A-486C-A8C5-ECC9F3942E4B}">
                <a14:imgProps xmlns:a14="http://schemas.microsoft.com/office/drawing/2010/main">
                  <a14:imgLayer r:embed="rId14">
                    <a14:imgEffect>
                      <a14:sharpenSoften amount="-50000"/>
                    </a14:imgEffect>
                    <a14:imgEffect>
                      <a14:colorTemperature colorTemp="5900"/>
                    </a14:imgEffect>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rcRect l="21268" t="44801" r="26801" b="20520"/>
          <a:stretch/>
        </p:blipFill>
        <p:spPr>
          <a:xfrm>
            <a:off x="-133350" y="0"/>
            <a:ext cx="12344400" cy="6953250"/>
          </a:xfrm>
          <a:prstGeom prst="rect">
            <a:avLst/>
          </a:prstGeom>
          <a:noFill/>
        </p:spPr>
      </p:pic>
    </p:spTree>
    <p:extLst>
      <p:ext uri="{BB962C8B-B14F-4D97-AF65-F5344CB8AC3E}">
        <p14:creationId xmlns:p14="http://schemas.microsoft.com/office/powerpoint/2010/main" val="596907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7" Type="http://schemas.microsoft.com/office/2007/relationships/hdphoto" Target="../media/hdphoto3.wdp"/><Relationship Id="rId2" Type="http://schemas.openxmlformats.org/officeDocument/2006/relationships/chart" Target="../charts/chart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0.png"/><Relationship Id="rId5" Type="http://schemas.microsoft.com/office/2007/relationships/hdphoto" Target="../media/hdphoto5.wdp"/><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chart" Target="../charts/chart6.xml"/><Relationship Id="rId1" Type="http://schemas.openxmlformats.org/officeDocument/2006/relationships/slideLayout" Target="../slideLayouts/slideLayout2.xml"/><Relationship Id="rId4" Type="http://schemas.microsoft.com/office/2007/relationships/hdphoto" Target="../media/hdphoto7.wdp"/></Relationships>
</file>

<file path=ppt/slides/_rels/slide2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6E6F"/>
        </a:solidFill>
        <a:effectLst/>
      </p:bgPr>
    </p:bg>
    <p:spTree>
      <p:nvGrpSpPr>
        <p:cNvPr id="1" name=""/>
        <p:cNvGrpSpPr/>
        <p:nvPr/>
      </p:nvGrpSpPr>
      <p:grpSpPr>
        <a:xfrm>
          <a:off x="0" y="0"/>
          <a:ext cx="0" cy="0"/>
          <a:chOff x="0" y="0"/>
          <a:chExt cx="0" cy="0"/>
        </a:xfrm>
      </p:grpSpPr>
      <p:sp>
        <p:nvSpPr>
          <p:cNvPr id="2" name="文本框 1"/>
          <p:cNvSpPr txBox="1"/>
          <p:nvPr/>
        </p:nvSpPr>
        <p:spPr>
          <a:xfrm>
            <a:off x="2053868" y="1872343"/>
            <a:ext cx="8084264" cy="1446550"/>
          </a:xfrm>
          <a:prstGeom prst="rect">
            <a:avLst/>
          </a:prstGeom>
          <a:noFill/>
        </p:spPr>
        <p:txBody>
          <a:bodyPr wrap="none" rtlCol="0">
            <a:spAutoFit/>
          </a:bodyPr>
          <a:lstStyle/>
          <a:p>
            <a:r>
              <a:rPr lang="en-US" altLang="zh-CN" sz="8800" dirty="0">
                <a:solidFill>
                  <a:schemeClr val="bg1"/>
                </a:solidFill>
                <a:latin typeface="幼圆" panose="02010509060101010101" pitchFamily="49" charset="-122"/>
                <a:ea typeface="幼圆" panose="02010509060101010101" pitchFamily="49" charset="-122"/>
              </a:rPr>
              <a:t>Ios</a:t>
            </a:r>
            <a:r>
              <a:rPr lang="zh-CN" altLang="en-US" sz="8800" dirty="0">
                <a:solidFill>
                  <a:schemeClr val="bg1"/>
                </a:solidFill>
                <a:latin typeface="幼圆" panose="02010509060101010101" pitchFamily="49" charset="-122"/>
                <a:ea typeface="幼圆" panose="02010509060101010101" pitchFamily="49" charset="-122"/>
              </a:rPr>
              <a:t>风格</a:t>
            </a:r>
            <a:r>
              <a:rPr lang="en-US" altLang="zh-CN" sz="8800" dirty="0">
                <a:solidFill>
                  <a:schemeClr val="bg1"/>
                </a:solidFill>
                <a:latin typeface="幼圆" panose="02010509060101010101" pitchFamily="49" charset="-122"/>
                <a:ea typeface="幼圆" panose="02010509060101010101" pitchFamily="49" charset="-122"/>
              </a:rPr>
              <a:t>PPT</a:t>
            </a:r>
            <a:r>
              <a:rPr lang="zh-CN" altLang="en-US" sz="8800" dirty="0">
                <a:solidFill>
                  <a:schemeClr val="bg1"/>
                </a:solidFill>
                <a:latin typeface="幼圆" panose="02010509060101010101" pitchFamily="49" charset="-122"/>
                <a:ea typeface="幼圆" panose="02010509060101010101" pitchFamily="49" charset="-122"/>
              </a:rPr>
              <a:t>模板</a:t>
            </a:r>
          </a:p>
        </p:txBody>
      </p:sp>
    </p:spTree>
    <p:extLst>
      <p:ext uri="{BB962C8B-B14F-4D97-AF65-F5344CB8AC3E}">
        <p14:creationId xmlns:p14="http://schemas.microsoft.com/office/powerpoint/2010/main" val="2345292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noChangeAspect="1"/>
          </p:cNvGrpSpPr>
          <p:nvPr/>
        </p:nvGrpSpPr>
        <p:grpSpPr>
          <a:xfrm>
            <a:off x="2226755" y="671185"/>
            <a:ext cx="5008289" cy="4279525"/>
            <a:chOff x="2522537" y="3985651"/>
            <a:chExt cx="4102100" cy="3505200"/>
          </a:xfrm>
        </p:grpSpPr>
        <p:sp>
          <p:nvSpPr>
            <p:cNvPr id="3" name="Freeform 5"/>
            <p:cNvSpPr>
              <a:spLocks noEditPoints="1"/>
            </p:cNvSpPr>
            <p:nvPr/>
          </p:nvSpPr>
          <p:spPr bwMode="auto">
            <a:xfrm>
              <a:off x="2522537" y="5693801"/>
              <a:ext cx="2006600" cy="1797050"/>
            </a:xfrm>
            <a:custGeom>
              <a:avLst/>
              <a:gdLst>
                <a:gd name="T0" fmla="*/ 3055 w 3055"/>
                <a:gd name="T1" fmla="*/ 1674 h 2735"/>
                <a:gd name="T2" fmla="*/ 2121 w 3055"/>
                <a:gd name="T3" fmla="*/ 1674 h 2735"/>
                <a:gd name="T4" fmla="*/ 1060 w 3055"/>
                <a:gd name="T5" fmla="*/ 2735 h 2735"/>
                <a:gd name="T6" fmla="*/ 0 w 3055"/>
                <a:gd name="T7" fmla="*/ 1674 h 2735"/>
                <a:gd name="T8" fmla="*/ 1060 w 3055"/>
                <a:gd name="T9" fmla="*/ 613 h 2735"/>
                <a:gd name="T10" fmla="*/ 1632 w 3055"/>
                <a:gd name="T11" fmla="*/ 780 h 2735"/>
                <a:gd name="T12" fmla="*/ 2089 w 3055"/>
                <a:gd name="T13" fmla="*/ 68 h 2735"/>
                <a:gd name="T14" fmla="*/ 2133 w 3055"/>
                <a:gd name="T15" fmla="*/ 0 h 2735"/>
                <a:gd name="T16" fmla="*/ 3055 w 3055"/>
                <a:gd name="T17" fmla="*/ 532 h 2735"/>
                <a:gd name="T18" fmla="*/ 3055 w 3055"/>
                <a:gd name="T19" fmla="*/ 1674 h 2735"/>
                <a:gd name="T20" fmla="*/ 1909 w 3055"/>
                <a:gd name="T21" fmla="*/ 1674 h 2735"/>
                <a:gd name="T22" fmla="*/ 1058 w 3055"/>
                <a:gd name="T23" fmla="*/ 1674 h 2735"/>
                <a:gd name="T24" fmla="*/ 1518 w 3055"/>
                <a:gd name="T25" fmla="*/ 958 h 2735"/>
                <a:gd name="T26" fmla="*/ 1060 w 3055"/>
                <a:gd name="T27" fmla="*/ 824 h 2735"/>
                <a:gd name="T28" fmla="*/ 212 w 3055"/>
                <a:gd name="T29" fmla="*/ 1674 h 2735"/>
                <a:gd name="T30" fmla="*/ 1060 w 3055"/>
                <a:gd name="T31" fmla="*/ 2523 h 2735"/>
                <a:gd name="T32" fmla="*/ 1909 w 3055"/>
                <a:gd name="T33" fmla="*/ 1674 h 2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55" h="2735">
                  <a:moveTo>
                    <a:pt x="3055" y="1674"/>
                  </a:moveTo>
                  <a:cubicBezTo>
                    <a:pt x="2121" y="1674"/>
                    <a:pt x="2121" y="1674"/>
                    <a:pt x="2121" y="1674"/>
                  </a:cubicBezTo>
                  <a:cubicBezTo>
                    <a:pt x="2121" y="2260"/>
                    <a:pt x="1646" y="2735"/>
                    <a:pt x="1060" y="2735"/>
                  </a:cubicBezTo>
                  <a:cubicBezTo>
                    <a:pt x="475" y="2735"/>
                    <a:pt x="0" y="2260"/>
                    <a:pt x="0" y="1674"/>
                  </a:cubicBezTo>
                  <a:cubicBezTo>
                    <a:pt x="0" y="1088"/>
                    <a:pt x="475" y="613"/>
                    <a:pt x="1060" y="613"/>
                  </a:cubicBezTo>
                  <a:cubicBezTo>
                    <a:pt x="1271" y="613"/>
                    <a:pt x="1467" y="674"/>
                    <a:pt x="1632" y="780"/>
                  </a:cubicBezTo>
                  <a:cubicBezTo>
                    <a:pt x="2089" y="68"/>
                    <a:pt x="2089" y="68"/>
                    <a:pt x="2089" y="68"/>
                  </a:cubicBezTo>
                  <a:cubicBezTo>
                    <a:pt x="2133" y="0"/>
                    <a:pt x="2133" y="0"/>
                    <a:pt x="2133" y="0"/>
                  </a:cubicBezTo>
                  <a:cubicBezTo>
                    <a:pt x="3055" y="532"/>
                    <a:pt x="3055" y="532"/>
                    <a:pt x="3055" y="532"/>
                  </a:cubicBezTo>
                  <a:lnTo>
                    <a:pt x="3055" y="1674"/>
                  </a:lnTo>
                  <a:close/>
                  <a:moveTo>
                    <a:pt x="1909" y="1674"/>
                  </a:moveTo>
                  <a:cubicBezTo>
                    <a:pt x="1058" y="1674"/>
                    <a:pt x="1058" y="1674"/>
                    <a:pt x="1058" y="1674"/>
                  </a:cubicBezTo>
                  <a:cubicBezTo>
                    <a:pt x="1518" y="958"/>
                    <a:pt x="1518" y="958"/>
                    <a:pt x="1518" y="958"/>
                  </a:cubicBezTo>
                  <a:cubicBezTo>
                    <a:pt x="1386" y="873"/>
                    <a:pt x="1229" y="824"/>
                    <a:pt x="1060" y="824"/>
                  </a:cubicBezTo>
                  <a:cubicBezTo>
                    <a:pt x="592" y="824"/>
                    <a:pt x="212" y="1205"/>
                    <a:pt x="212" y="1674"/>
                  </a:cubicBezTo>
                  <a:cubicBezTo>
                    <a:pt x="212" y="2143"/>
                    <a:pt x="592" y="2523"/>
                    <a:pt x="1060" y="2523"/>
                  </a:cubicBezTo>
                  <a:cubicBezTo>
                    <a:pt x="1529" y="2523"/>
                    <a:pt x="1909" y="2143"/>
                    <a:pt x="1909" y="167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汉仪特细等线简" panose="02010604000101010101" pitchFamily="2" charset="-122"/>
                <a:ea typeface="汉仪特细等线简" panose="02010604000101010101" pitchFamily="2" charset="-122"/>
              </a:endParaRPr>
            </a:p>
          </p:txBody>
        </p:sp>
        <p:sp>
          <p:nvSpPr>
            <p:cNvPr id="4" name="Freeform 6"/>
            <p:cNvSpPr>
              <a:spLocks noEditPoints="1"/>
            </p:cNvSpPr>
            <p:nvPr/>
          </p:nvSpPr>
          <p:spPr bwMode="auto">
            <a:xfrm>
              <a:off x="4605337" y="5689038"/>
              <a:ext cx="2019300" cy="1801812"/>
            </a:xfrm>
            <a:custGeom>
              <a:avLst/>
              <a:gdLst>
                <a:gd name="T0" fmla="*/ 933 w 3073"/>
                <a:gd name="T1" fmla="*/ 0 h 2742"/>
                <a:gd name="T2" fmla="*/ 981 w 3073"/>
                <a:gd name="T3" fmla="*/ 75 h 2742"/>
                <a:gd name="T4" fmla="*/ 1439 w 3073"/>
                <a:gd name="T5" fmla="*/ 788 h 2742"/>
                <a:gd name="T6" fmla="*/ 2012 w 3073"/>
                <a:gd name="T7" fmla="*/ 620 h 2742"/>
                <a:gd name="T8" fmla="*/ 3073 w 3073"/>
                <a:gd name="T9" fmla="*/ 1681 h 2742"/>
                <a:gd name="T10" fmla="*/ 2012 w 3073"/>
                <a:gd name="T11" fmla="*/ 2742 h 2742"/>
                <a:gd name="T12" fmla="*/ 952 w 3073"/>
                <a:gd name="T13" fmla="*/ 1681 h 2742"/>
                <a:gd name="T14" fmla="*/ 0 w 3073"/>
                <a:gd name="T15" fmla="*/ 1681 h 2742"/>
                <a:gd name="T16" fmla="*/ 0 w 3073"/>
                <a:gd name="T17" fmla="*/ 539 h 2742"/>
                <a:gd name="T18" fmla="*/ 933 w 3073"/>
                <a:gd name="T19" fmla="*/ 0 h 2742"/>
                <a:gd name="T20" fmla="*/ 1553 w 3073"/>
                <a:gd name="T21" fmla="*/ 966 h 2742"/>
                <a:gd name="T22" fmla="*/ 2012 w 3073"/>
                <a:gd name="T23" fmla="*/ 1681 h 2742"/>
                <a:gd name="T24" fmla="*/ 1163 w 3073"/>
                <a:gd name="T25" fmla="*/ 1681 h 2742"/>
                <a:gd name="T26" fmla="*/ 2012 w 3073"/>
                <a:gd name="T27" fmla="*/ 2530 h 2742"/>
                <a:gd name="T28" fmla="*/ 2861 w 3073"/>
                <a:gd name="T29" fmla="*/ 1681 h 2742"/>
                <a:gd name="T30" fmla="*/ 2012 w 3073"/>
                <a:gd name="T31" fmla="*/ 831 h 2742"/>
                <a:gd name="T32" fmla="*/ 1553 w 3073"/>
                <a:gd name="T33" fmla="*/ 966 h 2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73" h="2742">
                  <a:moveTo>
                    <a:pt x="933" y="0"/>
                  </a:moveTo>
                  <a:cubicBezTo>
                    <a:pt x="981" y="75"/>
                    <a:pt x="981" y="75"/>
                    <a:pt x="981" y="75"/>
                  </a:cubicBezTo>
                  <a:cubicBezTo>
                    <a:pt x="1439" y="788"/>
                    <a:pt x="1439" y="788"/>
                    <a:pt x="1439" y="788"/>
                  </a:cubicBezTo>
                  <a:cubicBezTo>
                    <a:pt x="1604" y="681"/>
                    <a:pt x="1801" y="620"/>
                    <a:pt x="2012" y="620"/>
                  </a:cubicBezTo>
                  <a:cubicBezTo>
                    <a:pt x="2598" y="620"/>
                    <a:pt x="3073" y="1095"/>
                    <a:pt x="3073" y="1681"/>
                  </a:cubicBezTo>
                  <a:cubicBezTo>
                    <a:pt x="3073" y="2267"/>
                    <a:pt x="2598" y="2742"/>
                    <a:pt x="2012" y="2742"/>
                  </a:cubicBezTo>
                  <a:cubicBezTo>
                    <a:pt x="1427" y="2742"/>
                    <a:pt x="952" y="2267"/>
                    <a:pt x="952" y="1681"/>
                  </a:cubicBezTo>
                  <a:cubicBezTo>
                    <a:pt x="0" y="1681"/>
                    <a:pt x="0" y="1681"/>
                    <a:pt x="0" y="1681"/>
                  </a:cubicBezTo>
                  <a:cubicBezTo>
                    <a:pt x="0" y="539"/>
                    <a:pt x="0" y="539"/>
                    <a:pt x="0" y="539"/>
                  </a:cubicBezTo>
                  <a:lnTo>
                    <a:pt x="933" y="0"/>
                  </a:lnTo>
                  <a:close/>
                  <a:moveTo>
                    <a:pt x="1553" y="966"/>
                  </a:moveTo>
                  <a:cubicBezTo>
                    <a:pt x="2012" y="1681"/>
                    <a:pt x="2012" y="1681"/>
                    <a:pt x="2012" y="1681"/>
                  </a:cubicBezTo>
                  <a:cubicBezTo>
                    <a:pt x="1163" y="1681"/>
                    <a:pt x="1163" y="1681"/>
                    <a:pt x="1163" y="1681"/>
                  </a:cubicBezTo>
                  <a:cubicBezTo>
                    <a:pt x="1163" y="2150"/>
                    <a:pt x="1543" y="2530"/>
                    <a:pt x="2012" y="2530"/>
                  </a:cubicBezTo>
                  <a:cubicBezTo>
                    <a:pt x="2481" y="2530"/>
                    <a:pt x="2861" y="2150"/>
                    <a:pt x="2861" y="1681"/>
                  </a:cubicBezTo>
                  <a:cubicBezTo>
                    <a:pt x="2861" y="1212"/>
                    <a:pt x="2481" y="831"/>
                    <a:pt x="2012" y="831"/>
                  </a:cubicBezTo>
                  <a:cubicBezTo>
                    <a:pt x="1843" y="831"/>
                    <a:pt x="1686" y="881"/>
                    <a:pt x="1553" y="966"/>
                  </a:cubicBezTo>
                  <a:close/>
                </a:path>
              </a:pathLst>
            </a:custGeom>
            <a:solidFill>
              <a:srgbClr val="FF6E6F"/>
            </a:solidFill>
            <a:ln>
              <a:noFill/>
            </a:ln>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汉仪特细等线简" panose="02010604000101010101" pitchFamily="2" charset="-122"/>
                <a:ea typeface="汉仪特细等线简" panose="02010604000101010101" pitchFamily="2" charset="-122"/>
              </a:endParaRPr>
            </a:p>
          </p:txBody>
        </p:sp>
        <p:sp>
          <p:nvSpPr>
            <p:cNvPr id="5" name="Freeform 7"/>
            <p:cNvSpPr>
              <a:spLocks noEditPoints="1"/>
            </p:cNvSpPr>
            <p:nvPr/>
          </p:nvSpPr>
          <p:spPr bwMode="auto">
            <a:xfrm>
              <a:off x="3875087" y="3985651"/>
              <a:ext cx="1393825" cy="1992312"/>
            </a:xfrm>
            <a:custGeom>
              <a:avLst/>
              <a:gdLst>
                <a:gd name="T0" fmla="*/ 1061 w 2121"/>
                <a:gd name="T1" fmla="*/ 1061 h 3032"/>
                <a:gd name="T2" fmla="*/ 1520 w 2121"/>
                <a:gd name="T3" fmla="*/ 1776 h 3032"/>
                <a:gd name="T4" fmla="*/ 1910 w 2121"/>
                <a:gd name="T5" fmla="*/ 1061 h 3032"/>
                <a:gd name="T6" fmla="*/ 1061 w 2121"/>
                <a:gd name="T7" fmla="*/ 212 h 3032"/>
                <a:gd name="T8" fmla="*/ 212 w 2121"/>
                <a:gd name="T9" fmla="*/ 1061 h 3032"/>
                <a:gd name="T10" fmla="*/ 602 w 2121"/>
                <a:gd name="T11" fmla="*/ 1776 h 3032"/>
                <a:gd name="T12" fmla="*/ 1061 w 2121"/>
                <a:gd name="T13" fmla="*/ 1061 h 3032"/>
                <a:gd name="T14" fmla="*/ 1634 w 2121"/>
                <a:gd name="T15" fmla="*/ 1954 h 3032"/>
                <a:gd name="T16" fmla="*/ 1981 w 2121"/>
                <a:gd name="T17" fmla="*/ 2494 h 3032"/>
                <a:gd name="T18" fmla="*/ 1055 w 2121"/>
                <a:gd name="T19" fmla="*/ 3029 h 3032"/>
                <a:gd name="T20" fmla="*/ 1055 w 2121"/>
                <a:gd name="T21" fmla="*/ 3032 h 3032"/>
                <a:gd name="T22" fmla="*/ 136 w 2121"/>
                <a:gd name="T23" fmla="*/ 2501 h 3032"/>
                <a:gd name="T24" fmla="*/ 487 w 2121"/>
                <a:gd name="T25" fmla="*/ 1954 h 3032"/>
                <a:gd name="T26" fmla="*/ 0 w 2121"/>
                <a:gd name="T27" fmla="*/ 1061 h 3032"/>
                <a:gd name="T28" fmla="*/ 1061 w 2121"/>
                <a:gd name="T29" fmla="*/ 0 h 3032"/>
                <a:gd name="T30" fmla="*/ 2121 w 2121"/>
                <a:gd name="T31" fmla="*/ 1061 h 3032"/>
                <a:gd name="T32" fmla="*/ 1634 w 2121"/>
                <a:gd name="T33" fmla="*/ 1954 h 3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1" h="3032">
                  <a:moveTo>
                    <a:pt x="1061" y="1061"/>
                  </a:moveTo>
                  <a:cubicBezTo>
                    <a:pt x="1520" y="1776"/>
                    <a:pt x="1520" y="1776"/>
                    <a:pt x="1520" y="1776"/>
                  </a:cubicBezTo>
                  <a:cubicBezTo>
                    <a:pt x="1754" y="1625"/>
                    <a:pt x="1910" y="1361"/>
                    <a:pt x="1910" y="1061"/>
                  </a:cubicBezTo>
                  <a:cubicBezTo>
                    <a:pt x="1910" y="592"/>
                    <a:pt x="1530" y="212"/>
                    <a:pt x="1061" y="212"/>
                  </a:cubicBezTo>
                  <a:cubicBezTo>
                    <a:pt x="592" y="212"/>
                    <a:pt x="212" y="592"/>
                    <a:pt x="212" y="1061"/>
                  </a:cubicBezTo>
                  <a:cubicBezTo>
                    <a:pt x="212" y="1361"/>
                    <a:pt x="367" y="1625"/>
                    <a:pt x="602" y="1776"/>
                  </a:cubicBezTo>
                  <a:lnTo>
                    <a:pt x="1061" y="1061"/>
                  </a:lnTo>
                  <a:close/>
                  <a:moveTo>
                    <a:pt x="1634" y="1954"/>
                  </a:moveTo>
                  <a:cubicBezTo>
                    <a:pt x="1981" y="2494"/>
                    <a:pt x="1981" y="2494"/>
                    <a:pt x="1981" y="2494"/>
                  </a:cubicBezTo>
                  <a:cubicBezTo>
                    <a:pt x="1055" y="3029"/>
                    <a:pt x="1055" y="3029"/>
                    <a:pt x="1055" y="3029"/>
                  </a:cubicBezTo>
                  <a:cubicBezTo>
                    <a:pt x="1055" y="3032"/>
                    <a:pt x="1055" y="3032"/>
                    <a:pt x="1055" y="3032"/>
                  </a:cubicBezTo>
                  <a:cubicBezTo>
                    <a:pt x="136" y="2501"/>
                    <a:pt x="136" y="2501"/>
                    <a:pt x="136" y="2501"/>
                  </a:cubicBezTo>
                  <a:cubicBezTo>
                    <a:pt x="487" y="1954"/>
                    <a:pt x="487" y="1954"/>
                    <a:pt x="487" y="1954"/>
                  </a:cubicBezTo>
                  <a:cubicBezTo>
                    <a:pt x="194" y="1765"/>
                    <a:pt x="0" y="1436"/>
                    <a:pt x="0" y="1061"/>
                  </a:cubicBezTo>
                  <a:cubicBezTo>
                    <a:pt x="0" y="475"/>
                    <a:pt x="475" y="0"/>
                    <a:pt x="1061" y="0"/>
                  </a:cubicBezTo>
                  <a:cubicBezTo>
                    <a:pt x="1646" y="0"/>
                    <a:pt x="2121" y="475"/>
                    <a:pt x="2121" y="1061"/>
                  </a:cubicBezTo>
                  <a:cubicBezTo>
                    <a:pt x="2121" y="1436"/>
                    <a:pt x="1927" y="1765"/>
                    <a:pt x="1634" y="1954"/>
                  </a:cubicBezTo>
                  <a:close/>
                </a:path>
              </a:pathLst>
            </a:custGeom>
            <a:solidFill>
              <a:srgbClr val="41B2EC"/>
            </a:solidFill>
            <a:ln>
              <a:noFill/>
            </a:ln>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汉仪特细等线简" panose="02010604000101010101" pitchFamily="2" charset="-122"/>
                <a:ea typeface="汉仪特细等线简" panose="02010604000101010101" pitchFamily="2" charset="-122"/>
              </a:endParaRPr>
            </a:p>
          </p:txBody>
        </p:sp>
        <p:sp>
          <p:nvSpPr>
            <p:cNvPr id="6" name="Oval 8"/>
            <p:cNvSpPr>
              <a:spLocks noChangeArrowheads="1"/>
            </p:cNvSpPr>
            <p:nvPr/>
          </p:nvSpPr>
          <p:spPr bwMode="auto">
            <a:xfrm>
              <a:off x="2655586" y="6231626"/>
              <a:ext cx="1116013" cy="1116012"/>
            </a:xfrm>
            <a:prstGeom prst="ellipse">
              <a:avLst/>
            </a:prstGeom>
            <a:solidFill>
              <a:schemeClr val="bg1">
                <a:alpha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汉仪特细等线简" panose="02010604000101010101" pitchFamily="2" charset="-122"/>
                <a:ea typeface="汉仪特细等线简" panose="02010604000101010101" pitchFamily="2" charset="-122"/>
              </a:endParaRPr>
            </a:p>
          </p:txBody>
        </p:sp>
        <p:sp>
          <p:nvSpPr>
            <p:cNvPr id="7" name="Oval 8"/>
            <p:cNvSpPr>
              <a:spLocks noChangeArrowheads="1"/>
            </p:cNvSpPr>
            <p:nvPr/>
          </p:nvSpPr>
          <p:spPr bwMode="auto">
            <a:xfrm>
              <a:off x="5368583" y="6231626"/>
              <a:ext cx="1116013" cy="1116012"/>
            </a:xfrm>
            <a:prstGeom prst="ellipse">
              <a:avLst/>
            </a:prstGeom>
            <a:solidFill>
              <a:schemeClr val="bg1">
                <a:alpha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汉仪特细等线简" panose="02010604000101010101" pitchFamily="2" charset="-122"/>
                <a:ea typeface="汉仪特细等线简" panose="02010604000101010101" pitchFamily="2" charset="-122"/>
              </a:endParaRPr>
            </a:p>
          </p:txBody>
        </p:sp>
        <p:sp>
          <p:nvSpPr>
            <p:cNvPr id="8" name="Oval 8"/>
            <p:cNvSpPr>
              <a:spLocks noChangeArrowheads="1"/>
            </p:cNvSpPr>
            <p:nvPr/>
          </p:nvSpPr>
          <p:spPr bwMode="auto">
            <a:xfrm>
              <a:off x="4013993" y="4124220"/>
              <a:ext cx="1116013" cy="1116012"/>
            </a:xfrm>
            <a:prstGeom prst="ellipse">
              <a:avLst/>
            </a:prstGeom>
            <a:solidFill>
              <a:schemeClr val="bg1">
                <a:alpha val="50000"/>
              </a:schemeClr>
            </a:solidFill>
            <a:ln>
              <a:noFill/>
            </a:ln>
            <a:effectLst/>
          </p:spPr>
          <p:txBody>
            <a:bodyPr vert="horz" wrap="square" lIns="91440" tIns="45720" rIns="91440" bIns="45720" numCol="1" anchor="t" anchorCtr="0" compatLnSpc="1">
              <a:prstTxWarp prst="textNoShape">
                <a:avLst/>
              </a:prstTxWarp>
            </a:bodyPr>
            <a:lstStyle/>
            <a:p>
              <a:endParaRPr lang="zh-CN" altLang="en-US" sz="2000">
                <a:solidFill>
                  <a:prstClr val="black"/>
                </a:solidFill>
                <a:latin typeface="汉仪特细等线简" panose="02010604000101010101" pitchFamily="2" charset="-122"/>
                <a:ea typeface="汉仪特细等线简" panose="02010604000101010101" pitchFamily="2" charset="-122"/>
              </a:endParaRPr>
            </a:p>
          </p:txBody>
        </p:sp>
      </p:grpSp>
      <p:sp>
        <p:nvSpPr>
          <p:cNvPr id="9" name="TextBox 11"/>
          <p:cNvSpPr txBox="1">
            <a:spLocks noChangeArrowheads="1"/>
          </p:cNvSpPr>
          <p:nvPr/>
        </p:nvSpPr>
        <p:spPr bwMode="auto">
          <a:xfrm flipH="1">
            <a:off x="7468898" y="3102572"/>
            <a:ext cx="1464707" cy="400111"/>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400" eaLnBrk="1" hangingPunct="1">
              <a:defRPr/>
            </a:pPr>
            <a:r>
              <a:rPr lang="en-US" altLang="zh-CN" sz="2000" b="1"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p>
        </p:txBody>
      </p:sp>
      <p:sp>
        <p:nvSpPr>
          <p:cNvPr id="10" name="TextBox 11"/>
          <p:cNvSpPr txBox="1">
            <a:spLocks noChangeArrowheads="1"/>
          </p:cNvSpPr>
          <p:nvPr/>
        </p:nvSpPr>
        <p:spPr bwMode="auto">
          <a:xfrm flipH="1">
            <a:off x="5532935" y="725287"/>
            <a:ext cx="1875975" cy="400111"/>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000"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p>
        </p:txBody>
      </p:sp>
      <p:sp>
        <p:nvSpPr>
          <p:cNvPr id="12" name="任意多边形 11"/>
          <p:cNvSpPr/>
          <p:nvPr/>
        </p:nvSpPr>
        <p:spPr>
          <a:xfrm>
            <a:off x="5135923" y="686369"/>
            <a:ext cx="2124135" cy="478986"/>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a:solidFill>
              <a:schemeClr val="tx1">
                <a:lumMod val="75000"/>
                <a:lumOff val="2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000" kern="0">
              <a:solidFill>
                <a:sysClr val="window" lastClr="FFFFFF"/>
              </a:solidFill>
              <a:latin typeface="汉仪特细等线简" panose="02010604000101010101" pitchFamily="2" charset="-122"/>
              <a:ea typeface="汉仪特细等线简" panose="02010604000101010101" pitchFamily="2" charset="-122"/>
            </a:endParaRPr>
          </a:p>
        </p:txBody>
      </p:sp>
      <p:sp>
        <p:nvSpPr>
          <p:cNvPr id="15" name="任意多边形 14"/>
          <p:cNvSpPr/>
          <p:nvPr/>
        </p:nvSpPr>
        <p:spPr>
          <a:xfrm>
            <a:off x="6811062" y="3458629"/>
            <a:ext cx="2124135" cy="478986"/>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a:solidFill>
              <a:schemeClr val="tx1">
                <a:lumMod val="75000"/>
                <a:lumOff val="2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000" kern="0">
              <a:solidFill>
                <a:sysClr val="window" lastClr="FFFFFF"/>
              </a:solidFill>
              <a:latin typeface="汉仪特细等线简" panose="02010604000101010101" pitchFamily="2" charset="-122"/>
              <a:ea typeface="汉仪特细等线简" panose="02010604000101010101" pitchFamily="2" charset="-122"/>
            </a:endParaRPr>
          </a:p>
        </p:txBody>
      </p:sp>
      <p:sp>
        <p:nvSpPr>
          <p:cNvPr id="18" name="任意多边形 17"/>
          <p:cNvSpPr/>
          <p:nvPr/>
        </p:nvSpPr>
        <p:spPr>
          <a:xfrm flipH="1">
            <a:off x="536359" y="3458629"/>
            <a:ext cx="2124135" cy="478986"/>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a:solidFill>
              <a:schemeClr val="tx1">
                <a:lumMod val="75000"/>
                <a:lumOff val="25000"/>
              </a:schemeClr>
            </a:solidFill>
            <a:prstDash val="sysDot"/>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2000" kern="0">
              <a:solidFill>
                <a:sysClr val="window" lastClr="FFFFFF"/>
              </a:solidFill>
              <a:latin typeface="汉仪特细等线简" panose="02010604000101010101" pitchFamily="2" charset="-122"/>
              <a:ea typeface="汉仪特细等线简" panose="02010604000101010101" pitchFamily="2" charset="-122"/>
            </a:endParaRPr>
          </a:p>
        </p:txBody>
      </p:sp>
      <p:pic>
        <p:nvPicPr>
          <p:cNvPr id="21" name="图片 20" descr="未标题-1.png"/>
          <p:cNvPicPr>
            <a:picLocks noChangeAspect="1"/>
          </p:cNvPicPr>
          <p:nvPr/>
        </p:nvPicPr>
        <p:blipFill>
          <a:blip r:embed="rId2" cstate="print"/>
          <a:srcRect/>
          <a:stretch>
            <a:fillRect/>
          </a:stretch>
        </p:blipFill>
        <p:spPr>
          <a:xfrm>
            <a:off x="2631653" y="3680626"/>
            <a:ext cx="877634" cy="893853"/>
          </a:xfrm>
          <a:prstGeom prst="rect">
            <a:avLst/>
          </a:prstGeom>
        </p:spPr>
      </p:pic>
      <p:pic>
        <p:nvPicPr>
          <p:cNvPr id="22" name="图片 21" descr="未标题-1.png"/>
          <p:cNvPicPr>
            <a:picLocks noChangeAspect="1"/>
          </p:cNvPicPr>
          <p:nvPr/>
        </p:nvPicPr>
        <p:blipFill>
          <a:blip r:embed="rId3" cstate="print">
            <a:duotone>
              <a:schemeClr val="accent6">
                <a:shade val="45000"/>
                <a:satMod val="135000"/>
              </a:schemeClr>
              <a:prstClr val="white"/>
            </a:duotone>
          </a:blip>
          <a:srcRect/>
          <a:stretch>
            <a:fillRect/>
          </a:stretch>
        </p:blipFill>
        <p:spPr>
          <a:xfrm>
            <a:off x="5939848" y="3759879"/>
            <a:ext cx="912606" cy="821346"/>
          </a:xfrm>
          <a:prstGeom prst="rect">
            <a:avLst/>
          </a:prstGeom>
        </p:spPr>
      </p:pic>
      <p:pic>
        <p:nvPicPr>
          <p:cNvPr id="23" name="图片 22" descr="未标题-1.png"/>
          <p:cNvPicPr>
            <a:picLocks noChangeAspect="1"/>
          </p:cNvPicPr>
          <p:nvPr/>
        </p:nvPicPr>
        <p:blipFill>
          <a:blip r:embed="rId4" cstate="print">
            <a:duotone>
              <a:schemeClr val="accent4">
                <a:shade val="45000"/>
                <a:satMod val="135000"/>
              </a:schemeClr>
              <a:prstClr val="white"/>
            </a:duotone>
          </a:blip>
          <a:srcRect/>
          <a:stretch>
            <a:fillRect/>
          </a:stretch>
        </p:blipFill>
        <p:spPr>
          <a:xfrm>
            <a:off x="4257489" y="1212086"/>
            <a:ext cx="944960" cy="649661"/>
          </a:xfrm>
          <a:prstGeom prst="rect">
            <a:avLst/>
          </a:prstGeom>
        </p:spPr>
      </p:pic>
      <p:sp>
        <p:nvSpPr>
          <p:cNvPr id="25" name="文本框 24"/>
          <p:cNvSpPr txBox="1"/>
          <p:nvPr/>
        </p:nvSpPr>
        <p:spPr>
          <a:xfrm>
            <a:off x="9290997" y="1408309"/>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三</a:t>
            </a:r>
          </a:p>
        </p:txBody>
      </p:sp>
      <p:sp>
        <p:nvSpPr>
          <p:cNvPr id="26" name="文本框 25"/>
          <p:cNvSpPr txBox="1"/>
          <p:nvPr/>
        </p:nvSpPr>
        <p:spPr>
          <a:xfrm>
            <a:off x="9525649" y="4543219"/>
            <a:ext cx="2159566" cy="769441"/>
          </a:xfrm>
          <a:prstGeom prst="rect">
            <a:avLst/>
          </a:prstGeom>
          <a:noFill/>
        </p:spPr>
        <p:txBody>
          <a:bodyPr wrap="none" rtlCol="0">
            <a:spAutoFit/>
          </a:bodyPr>
          <a:lstStyle/>
          <a:p>
            <a:r>
              <a:rPr lang="en-US" altLang="zh-CN" sz="4400" dirty="0">
                <a:latin typeface="汉仪特细等线简" panose="02010604000101010101" pitchFamily="2" charset="-122"/>
                <a:ea typeface="汉仪特细等线简" panose="02010604000101010101" pitchFamily="2" charset="-122"/>
              </a:rPr>
              <a:t>3</a:t>
            </a:r>
            <a:r>
              <a:rPr lang="zh-CN" altLang="en-US" sz="4400" dirty="0">
                <a:latin typeface="汉仪特细等线简" panose="02010604000101010101" pitchFamily="2" charset="-122"/>
                <a:ea typeface="汉仪特细等线简" panose="02010604000101010101" pitchFamily="2" charset="-122"/>
              </a:rPr>
              <a:t>大优势</a:t>
            </a:r>
          </a:p>
        </p:txBody>
      </p:sp>
      <p:cxnSp>
        <p:nvCxnSpPr>
          <p:cNvPr id="27" name="直接连接符 26"/>
          <p:cNvCxnSpPr/>
          <p:nvPr/>
        </p:nvCxnSpPr>
        <p:spPr>
          <a:xfrm>
            <a:off x="9169850" y="1010192"/>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210565" y="4628644"/>
            <a:ext cx="6932129" cy="1741631"/>
          </a:xfrm>
          <a:prstGeom prst="rect">
            <a:avLst/>
          </a:prstGeom>
        </p:spPr>
        <p:txBody>
          <a:bodyPr wrap="square">
            <a:spAutoFit/>
          </a:bodyPr>
          <a:lstStyle/>
          <a:p>
            <a:pPr algn="ctr">
              <a:lnSpc>
                <a:spcPct val="200000"/>
              </a:lnSpc>
            </a:pPr>
            <a:r>
              <a:rPr lang="en-US" altLang="zh-CN" sz="2400" dirty="0">
                <a:solidFill>
                  <a:srgbClr val="50483D"/>
                </a:solidFill>
                <a:latin typeface="微软雅黑" pitchFamily="34" charset="-122"/>
                <a:ea typeface="微软雅黑" pitchFamily="34" charset="-122"/>
              </a:rPr>
              <a:t>Your title </a:t>
            </a:r>
          </a:p>
          <a:p>
            <a:pPr algn="ctr">
              <a:lnSpc>
                <a:spcPct val="200000"/>
              </a:lnSpc>
            </a:pPr>
            <a:r>
              <a:rPr lang="en-US" altLang="zh-CN" sz="1600" dirty="0">
                <a:solidFill>
                  <a:srgbClr val="50483D"/>
                </a:solidFill>
                <a:latin typeface="微软雅黑" pitchFamily="34" charset="-122"/>
                <a:ea typeface="微软雅黑" pitchFamily="34" charset="-122"/>
              </a:rPr>
              <a:t>Your text Your text Your text Your text Your text Your text Your text Your text Your text Your text</a:t>
            </a:r>
          </a:p>
        </p:txBody>
      </p:sp>
      <p:sp>
        <p:nvSpPr>
          <p:cNvPr id="29" name="TextBox 11"/>
          <p:cNvSpPr txBox="1">
            <a:spLocks noChangeArrowheads="1"/>
          </p:cNvSpPr>
          <p:nvPr/>
        </p:nvSpPr>
        <p:spPr bwMode="auto">
          <a:xfrm flipH="1">
            <a:off x="5532935" y="1070801"/>
            <a:ext cx="1875975" cy="400111"/>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000"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p>
        </p:txBody>
      </p:sp>
      <p:sp>
        <p:nvSpPr>
          <p:cNvPr id="30" name="TextBox 11"/>
          <p:cNvSpPr txBox="1">
            <a:spLocks noChangeArrowheads="1"/>
          </p:cNvSpPr>
          <p:nvPr/>
        </p:nvSpPr>
        <p:spPr bwMode="auto">
          <a:xfrm flipH="1">
            <a:off x="7271341" y="3483124"/>
            <a:ext cx="1875975" cy="400111"/>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000"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p>
        </p:txBody>
      </p:sp>
      <p:sp>
        <p:nvSpPr>
          <p:cNvPr id="31" name="TextBox 11"/>
          <p:cNvSpPr txBox="1">
            <a:spLocks noChangeArrowheads="1"/>
          </p:cNvSpPr>
          <p:nvPr/>
        </p:nvSpPr>
        <p:spPr bwMode="auto">
          <a:xfrm flipH="1">
            <a:off x="7271341" y="3828638"/>
            <a:ext cx="1875975" cy="400111"/>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000"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p>
        </p:txBody>
      </p:sp>
      <p:sp>
        <p:nvSpPr>
          <p:cNvPr id="32" name="TextBox 11"/>
          <p:cNvSpPr txBox="1">
            <a:spLocks noChangeArrowheads="1"/>
          </p:cNvSpPr>
          <p:nvPr/>
        </p:nvSpPr>
        <p:spPr bwMode="auto">
          <a:xfrm flipH="1">
            <a:off x="332631" y="3564803"/>
            <a:ext cx="1875975" cy="400111"/>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000"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p>
        </p:txBody>
      </p:sp>
      <p:sp>
        <p:nvSpPr>
          <p:cNvPr id="33" name="TextBox 11"/>
          <p:cNvSpPr txBox="1">
            <a:spLocks noChangeArrowheads="1"/>
          </p:cNvSpPr>
          <p:nvPr/>
        </p:nvSpPr>
        <p:spPr bwMode="auto">
          <a:xfrm flipH="1">
            <a:off x="332631" y="3910317"/>
            <a:ext cx="1875975" cy="400111"/>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en-US" altLang="zh-CN" sz="2000"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p>
        </p:txBody>
      </p:sp>
      <p:sp>
        <p:nvSpPr>
          <p:cNvPr id="34" name="TextBox 11"/>
          <p:cNvSpPr txBox="1">
            <a:spLocks noChangeArrowheads="1"/>
          </p:cNvSpPr>
          <p:nvPr/>
        </p:nvSpPr>
        <p:spPr bwMode="auto">
          <a:xfrm flipH="1">
            <a:off x="5738568" y="305717"/>
            <a:ext cx="1464707" cy="400111"/>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400" eaLnBrk="1" hangingPunct="1">
              <a:defRPr/>
            </a:pPr>
            <a:r>
              <a:rPr lang="en-US" altLang="zh-CN" sz="2000" b="1"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p>
        </p:txBody>
      </p:sp>
      <p:sp>
        <p:nvSpPr>
          <p:cNvPr id="35" name="TextBox 11"/>
          <p:cNvSpPr txBox="1">
            <a:spLocks noChangeArrowheads="1"/>
          </p:cNvSpPr>
          <p:nvPr/>
        </p:nvSpPr>
        <p:spPr bwMode="auto">
          <a:xfrm flipH="1">
            <a:off x="516338" y="3058626"/>
            <a:ext cx="1464707" cy="400111"/>
          </a:xfrm>
          <a:prstGeom prst="rect">
            <a:avLst/>
          </a:prstGeom>
          <a:noFill/>
          <a:ln>
            <a:noFill/>
          </a:ln>
          <a:effec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400" eaLnBrk="1" hangingPunct="1">
              <a:defRPr/>
            </a:pPr>
            <a:r>
              <a:rPr lang="en-US" altLang="zh-CN" sz="2000" b="1" kern="0" dirty="0">
                <a:solidFill>
                  <a:sysClr val="windowText" lastClr="000000">
                    <a:lumMod val="75000"/>
                    <a:lumOff val="25000"/>
                  </a:sysClr>
                </a:solidFill>
                <a:latin typeface="汉仪特细等线简" panose="02010604000101010101" pitchFamily="2" charset="-122"/>
                <a:ea typeface="汉仪特细等线简" panose="02010604000101010101" pitchFamily="2" charset="-122"/>
              </a:rPr>
              <a:t>Your text</a:t>
            </a:r>
          </a:p>
        </p:txBody>
      </p:sp>
    </p:spTree>
    <p:extLst>
      <p:ext uri="{BB962C8B-B14F-4D97-AF65-F5344CB8AC3E}">
        <p14:creationId xmlns:p14="http://schemas.microsoft.com/office/powerpoint/2010/main" val="18150786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596499" y="1331826"/>
            <a:ext cx="2629246" cy="334177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 name="图表 8"/>
          <p:cNvGraphicFramePr/>
          <p:nvPr>
            <p:extLst>
              <p:ext uri="{D42A27DB-BD31-4B8C-83A1-F6EECF244321}">
                <p14:modId xmlns:p14="http://schemas.microsoft.com/office/powerpoint/2010/main" val="1594499577"/>
              </p:ext>
            </p:extLst>
          </p:nvPr>
        </p:nvGraphicFramePr>
        <p:xfrm>
          <a:off x="5443690" y="1099597"/>
          <a:ext cx="6559624" cy="5082884"/>
        </p:xfrm>
        <a:graphic>
          <a:graphicData uri="http://schemas.openxmlformats.org/drawingml/2006/chart">
            <c:chart xmlns:c="http://schemas.openxmlformats.org/drawingml/2006/chart" xmlns:r="http://schemas.openxmlformats.org/officeDocument/2006/relationships" r:id="rId2"/>
          </a:graphicData>
        </a:graphic>
      </p:graphicFrame>
      <p:sp>
        <p:nvSpPr>
          <p:cNvPr id="12" name="矩形 11"/>
          <p:cNvSpPr/>
          <p:nvPr/>
        </p:nvSpPr>
        <p:spPr>
          <a:xfrm>
            <a:off x="3863307" y="2600254"/>
            <a:ext cx="2118677" cy="1754326"/>
          </a:xfrm>
          <a:prstGeom prst="rect">
            <a:avLst/>
          </a:prstGeom>
        </p:spPr>
        <p:txBody>
          <a:bodyPr wrap="square">
            <a:spAutoFit/>
          </a:bodyPr>
          <a:lstStyle/>
          <a:p>
            <a:pPr>
              <a:lnSpc>
                <a:spcPct val="150000"/>
              </a:lnSpc>
            </a:pPr>
            <a:r>
              <a:rPr lang="zh-CN" altLang="en-US" dirty="0">
                <a:solidFill>
                  <a:schemeClr val="bg1">
                    <a:lumMod val="50000"/>
                  </a:schemeClr>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lumMod val="50000"/>
                  </a:schemeClr>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lumMod val="50000"/>
                  </a:schemeClr>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lumMod val="50000"/>
                  </a:schemeClr>
                </a:solidFill>
                <a:latin typeface="汉仪特细等线简" panose="02010604000101010101" pitchFamily="2" charset="-122"/>
                <a:ea typeface="汉仪特细等线简" panose="02010604000101010101" pitchFamily="2" charset="-122"/>
              </a:rPr>
              <a:t>点击添加文字说明</a:t>
            </a:r>
          </a:p>
        </p:txBody>
      </p:sp>
      <p:sp>
        <p:nvSpPr>
          <p:cNvPr id="17" name="文本框 16"/>
          <p:cNvSpPr txBox="1"/>
          <p:nvPr/>
        </p:nvSpPr>
        <p:spPr>
          <a:xfrm>
            <a:off x="368687" y="1331826"/>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比</a:t>
            </a:r>
          </a:p>
        </p:txBody>
      </p:sp>
      <p:sp>
        <p:nvSpPr>
          <p:cNvPr id="18" name="文本框 17"/>
          <p:cNvSpPr txBox="1"/>
          <p:nvPr/>
        </p:nvSpPr>
        <p:spPr>
          <a:xfrm>
            <a:off x="447280" y="4501925"/>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结果对比</a:t>
            </a:r>
          </a:p>
        </p:txBody>
      </p:sp>
      <p:cxnSp>
        <p:nvCxnSpPr>
          <p:cNvPr id="19" name="直接连接符 18"/>
          <p:cNvCxnSpPr/>
          <p:nvPr/>
        </p:nvCxnSpPr>
        <p:spPr>
          <a:xfrm>
            <a:off x="3367315" y="862816"/>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文本框 99"/>
          <p:cNvSpPr>
            <a:spLocks noChangeArrowheads="1"/>
          </p:cNvSpPr>
          <p:nvPr/>
        </p:nvSpPr>
        <p:spPr bwMode="auto">
          <a:xfrm>
            <a:off x="3596499" y="2015479"/>
            <a:ext cx="2629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rgbClr val="000000"/>
                </a:solidFill>
                <a:latin typeface="汉仪特细等线简" panose="02010604000101010101" pitchFamily="2" charset="-122"/>
                <a:ea typeface="汉仪特细等线简" panose="02010604000101010101" pitchFamily="2" charset="-122"/>
                <a:sym typeface="微软雅黑" panose="020B0503020204020204" pitchFamily="34" charset="-122"/>
              </a:rPr>
              <a:t>Text your title</a:t>
            </a:r>
            <a:endParaRPr lang="zh-CN" altLang="en-US" sz="3200" dirty="0">
              <a:solidFill>
                <a:srgbClr val="000000"/>
              </a:solidFill>
              <a:latin typeface="汉仪特细等线简" panose="02010604000101010101" pitchFamily="2" charset="-122"/>
              <a:ea typeface="汉仪特细等线简" panose="02010604000101010101" pitchFamily="2" charset="-122"/>
              <a:sym typeface="微软雅黑" panose="020B0503020204020204" pitchFamily="34" charset="-122"/>
            </a:endParaRPr>
          </a:p>
        </p:txBody>
      </p:sp>
    </p:spTree>
    <p:extLst>
      <p:ext uri="{BB962C8B-B14F-4D97-AF65-F5344CB8AC3E}">
        <p14:creationId xmlns:p14="http://schemas.microsoft.com/office/powerpoint/2010/main" val="11923445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00664" y="-1312246"/>
            <a:ext cx="3390672" cy="7786747"/>
          </a:xfrm>
          <a:prstGeom prst="rect">
            <a:avLst/>
          </a:prstGeom>
          <a:noFill/>
        </p:spPr>
        <p:txBody>
          <a:bodyPr wrap="none" rtlCol="0">
            <a:spAutoFit/>
          </a:bodyPr>
          <a:lstStyle/>
          <a:p>
            <a:r>
              <a:rPr lang="en-US" altLang="zh-CN" sz="50000" dirty="0">
                <a:solidFill>
                  <a:srgbClr val="FF6E6F"/>
                </a:solidFill>
                <a:latin typeface="汉仪特细等线简" panose="02010604000101010101" pitchFamily="2" charset="-122"/>
                <a:ea typeface="汉仪特细等线简" panose="02010604000101010101" pitchFamily="2" charset="-122"/>
              </a:rPr>
              <a:t>3</a:t>
            </a:r>
            <a:endParaRPr lang="zh-CN" altLang="en-US" sz="50000" dirty="0">
              <a:solidFill>
                <a:srgbClr val="FF6E6F"/>
              </a:solidFill>
              <a:latin typeface="汉仪特细等线简" panose="02010604000101010101" pitchFamily="2" charset="-122"/>
              <a:ea typeface="汉仪特细等线简" panose="02010604000101010101" pitchFamily="2" charset="-122"/>
            </a:endParaRPr>
          </a:p>
        </p:txBody>
      </p:sp>
      <p:sp>
        <p:nvSpPr>
          <p:cNvPr id="5" name="文本框 4"/>
          <p:cNvSpPr txBox="1"/>
          <p:nvPr/>
        </p:nvSpPr>
        <p:spPr>
          <a:xfrm>
            <a:off x="4217120" y="5025590"/>
            <a:ext cx="3757760" cy="1200329"/>
          </a:xfrm>
          <a:prstGeom prst="rect">
            <a:avLst/>
          </a:prstGeom>
          <a:noFill/>
        </p:spPr>
        <p:txBody>
          <a:bodyPr wrap="none" rtlCol="0">
            <a:spAutoFit/>
          </a:bodyPr>
          <a:lstStyle/>
          <a:p>
            <a:r>
              <a:rPr lang="en-US" altLang="zh-CN" sz="7200" dirty="0">
                <a:latin typeface="汉仪特细等线简" panose="02010604000101010101" pitchFamily="2" charset="-122"/>
                <a:ea typeface="汉仪特细等线简" panose="02010604000101010101" pitchFamily="2" charset="-122"/>
              </a:rPr>
              <a:t>Your title</a:t>
            </a:r>
            <a:endParaRPr lang="zh-CN" altLang="en-US" sz="7200" dirty="0">
              <a:latin typeface="汉仪特细等线简" panose="02010604000101010101" pitchFamily="2" charset="-122"/>
              <a:ea typeface="汉仪特细等线简" panose="02010604000101010101" pitchFamily="2" charset="-122"/>
            </a:endParaRPr>
          </a:p>
        </p:txBody>
      </p:sp>
    </p:spTree>
    <p:extLst>
      <p:ext uri="{BB962C8B-B14F-4D97-AF65-F5344CB8AC3E}">
        <p14:creationId xmlns:p14="http://schemas.microsoft.com/office/powerpoint/2010/main" val="245574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470908" y="1346044"/>
            <a:ext cx="4359404" cy="4398342"/>
            <a:chOff x="2663788" y="523070"/>
            <a:chExt cx="4032448" cy="4087460"/>
          </a:xfrm>
        </p:grpSpPr>
        <p:grpSp>
          <p:nvGrpSpPr>
            <p:cNvPr id="15" name="组合 14"/>
            <p:cNvGrpSpPr/>
            <p:nvPr/>
          </p:nvGrpSpPr>
          <p:grpSpPr>
            <a:xfrm>
              <a:off x="2663788" y="523070"/>
              <a:ext cx="4032448" cy="4087460"/>
              <a:chOff x="3131840" y="954646"/>
              <a:chExt cx="3168352" cy="3211576"/>
            </a:xfrm>
          </p:grpSpPr>
          <p:sp>
            <p:nvSpPr>
              <p:cNvPr id="34" name="Freeform 2081"/>
              <p:cNvSpPr>
                <a:spLocks noEditPoints="1"/>
              </p:cNvSpPr>
              <p:nvPr/>
            </p:nvSpPr>
            <p:spPr bwMode="auto">
              <a:xfrm>
                <a:off x="3468991" y="1129811"/>
                <a:ext cx="2485406" cy="2433536"/>
              </a:xfrm>
              <a:custGeom>
                <a:avLst/>
                <a:gdLst>
                  <a:gd name="T0" fmla="*/ 229 w 878"/>
                  <a:gd name="T1" fmla="*/ 196 h 859"/>
                  <a:gd name="T2" fmla="*/ 214 w 878"/>
                  <a:gd name="T3" fmla="*/ 437 h 859"/>
                  <a:gd name="T4" fmla="*/ 103 w 878"/>
                  <a:gd name="T5" fmla="*/ 346 h 859"/>
                  <a:gd name="T6" fmla="*/ 77 w 878"/>
                  <a:gd name="T7" fmla="*/ 183 h 859"/>
                  <a:gd name="T8" fmla="*/ 93 w 878"/>
                  <a:gd name="T9" fmla="*/ 348 h 859"/>
                  <a:gd name="T10" fmla="*/ 32 w 878"/>
                  <a:gd name="T11" fmla="*/ 450 h 859"/>
                  <a:gd name="T12" fmla="*/ 61 w 878"/>
                  <a:gd name="T13" fmla="*/ 451 h 859"/>
                  <a:gd name="T14" fmla="*/ 187 w 878"/>
                  <a:gd name="T15" fmla="*/ 456 h 859"/>
                  <a:gd name="T16" fmla="*/ 84 w 878"/>
                  <a:gd name="T17" fmla="*/ 597 h 859"/>
                  <a:gd name="T18" fmla="*/ 122 w 878"/>
                  <a:gd name="T19" fmla="*/ 607 h 859"/>
                  <a:gd name="T20" fmla="*/ 341 w 878"/>
                  <a:gd name="T21" fmla="*/ 467 h 859"/>
                  <a:gd name="T22" fmla="*/ 547 w 878"/>
                  <a:gd name="T23" fmla="*/ 550 h 859"/>
                  <a:gd name="T24" fmla="*/ 320 w 878"/>
                  <a:gd name="T25" fmla="*/ 688 h 859"/>
                  <a:gd name="T26" fmla="*/ 233 w 878"/>
                  <a:gd name="T27" fmla="*/ 765 h 859"/>
                  <a:gd name="T28" fmla="*/ 451 w 878"/>
                  <a:gd name="T29" fmla="*/ 855 h 859"/>
                  <a:gd name="T30" fmla="*/ 261 w 878"/>
                  <a:gd name="T31" fmla="*/ 739 h 859"/>
                  <a:gd name="T32" fmla="*/ 474 w 878"/>
                  <a:gd name="T33" fmla="*/ 687 h 859"/>
                  <a:gd name="T34" fmla="*/ 557 w 878"/>
                  <a:gd name="T35" fmla="*/ 774 h 859"/>
                  <a:gd name="T36" fmla="*/ 578 w 878"/>
                  <a:gd name="T37" fmla="*/ 797 h 859"/>
                  <a:gd name="T38" fmla="*/ 627 w 878"/>
                  <a:gd name="T39" fmla="*/ 700 h 859"/>
                  <a:gd name="T40" fmla="*/ 472 w 878"/>
                  <a:gd name="T41" fmla="*/ 640 h 859"/>
                  <a:gd name="T42" fmla="*/ 640 w 878"/>
                  <a:gd name="T43" fmla="*/ 580 h 859"/>
                  <a:gd name="T44" fmla="*/ 781 w 878"/>
                  <a:gd name="T45" fmla="*/ 675 h 859"/>
                  <a:gd name="T46" fmla="*/ 665 w 878"/>
                  <a:gd name="T47" fmla="*/ 545 h 859"/>
                  <a:gd name="T48" fmla="*/ 760 w 878"/>
                  <a:gd name="T49" fmla="*/ 556 h 859"/>
                  <a:gd name="T50" fmla="*/ 663 w 878"/>
                  <a:gd name="T51" fmla="*/ 508 h 859"/>
                  <a:gd name="T52" fmla="*/ 743 w 878"/>
                  <a:gd name="T53" fmla="*/ 488 h 859"/>
                  <a:gd name="T54" fmla="*/ 869 w 878"/>
                  <a:gd name="T55" fmla="*/ 498 h 859"/>
                  <a:gd name="T56" fmla="*/ 744 w 878"/>
                  <a:gd name="T57" fmla="*/ 472 h 859"/>
                  <a:gd name="T58" fmla="*/ 584 w 878"/>
                  <a:gd name="T59" fmla="*/ 471 h 859"/>
                  <a:gd name="T60" fmla="*/ 474 w 878"/>
                  <a:gd name="T61" fmla="*/ 334 h 859"/>
                  <a:gd name="T62" fmla="*/ 595 w 878"/>
                  <a:gd name="T63" fmla="*/ 306 h 859"/>
                  <a:gd name="T64" fmla="*/ 794 w 878"/>
                  <a:gd name="T65" fmla="*/ 333 h 859"/>
                  <a:gd name="T66" fmla="*/ 793 w 878"/>
                  <a:gd name="T67" fmla="*/ 328 h 859"/>
                  <a:gd name="T68" fmla="*/ 670 w 878"/>
                  <a:gd name="T69" fmla="*/ 199 h 859"/>
                  <a:gd name="T70" fmla="*/ 603 w 878"/>
                  <a:gd name="T71" fmla="*/ 164 h 859"/>
                  <a:gd name="T72" fmla="*/ 599 w 878"/>
                  <a:gd name="T73" fmla="*/ 298 h 859"/>
                  <a:gd name="T74" fmla="*/ 476 w 878"/>
                  <a:gd name="T75" fmla="*/ 170 h 859"/>
                  <a:gd name="T76" fmla="*/ 538 w 878"/>
                  <a:gd name="T77" fmla="*/ 46 h 859"/>
                  <a:gd name="T78" fmla="*/ 536 w 878"/>
                  <a:gd name="T79" fmla="*/ 41 h 859"/>
                  <a:gd name="T80" fmla="*/ 287 w 878"/>
                  <a:gd name="T81" fmla="*/ 75 h 859"/>
                  <a:gd name="T82" fmla="*/ 76 w 878"/>
                  <a:gd name="T83" fmla="*/ 477 h 859"/>
                  <a:gd name="T84" fmla="*/ 76 w 878"/>
                  <a:gd name="T85" fmla="*/ 477 h 859"/>
                  <a:gd name="T86" fmla="*/ 571 w 878"/>
                  <a:gd name="T87" fmla="*/ 800 h 859"/>
                  <a:gd name="T88" fmla="*/ 376 w 878"/>
                  <a:gd name="T89" fmla="*/ 609 h 859"/>
                  <a:gd name="T90" fmla="*/ 863 w 878"/>
                  <a:gd name="T91" fmla="*/ 307 h 859"/>
                  <a:gd name="T92" fmla="*/ 724 w 878"/>
                  <a:gd name="T93" fmla="*/ 320 h 859"/>
                  <a:gd name="T94" fmla="*/ 724 w 878"/>
                  <a:gd name="T95" fmla="*/ 320 h 859"/>
                  <a:gd name="T96" fmla="*/ 276 w 878"/>
                  <a:gd name="T97" fmla="*/ 330 h 859"/>
                  <a:gd name="T98" fmla="*/ 242 w 878"/>
                  <a:gd name="T99" fmla="*/ 434 h 859"/>
                  <a:gd name="T100" fmla="*/ 437 w 878"/>
                  <a:gd name="T101" fmla="*/ 240 h 859"/>
                  <a:gd name="T102" fmla="*/ 398 w 878"/>
                  <a:gd name="T103" fmla="*/ 331 h 859"/>
                  <a:gd name="T104" fmla="*/ 448 w 878"/>
                  <a:gd name="T105" fmla="*/ 128 h 859"/>
                  <a:gd name="T106" fmla="*/ 334 w 878"/>
                  <a:gd name="T107" fmla="*/ 256 h 859"/>
                  <a:gd name="T108" fmla="*/ 263 w 878"/>
                  <a:gd name="T109" fmla="*/ 109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78" h="859">
                    <a:moveTo>
                      <a:pt x="217" y="87"/>
                    </a:moveTo>
                    <a:cubicBezTo>
                      <a:pt x="222" y="101"/>
                      <a:pt x="234" y="109"/>
                      <a:pt x="248" y="111"/>
                    </a:cubicBezTo>
                    <a:cubicBezTo>
                      <a:pt x="246" y="192"/>
                      <a:pt x="246" y="192"/>
                      <a:pt x="246" y="192"/>
                    </a:cubicBezTo>
                    <a:cubicBezTo>
                      <a:pt x="240" y="193"/>
                      <a:pt x="234" y="194"/>
                      <a:pt x="229" y="196"/>
                    </a:cubicBezTo>
                    <a:cubicBezTo>
                      <a:pt x="187" y="211"/>
                      <a:pt x="165" y="257"/>
                      <a:pt x="180" y="299"/>
                    </a:cubicBezTo>
                    <a:cubicBezTo>
                      <a:pt x="188" y="319"/>
                      <a:pt x="203" y="335"/>
                      <a:pt x="221" y="344"/>
                    </a:cubicBezTo>
                    <a:cubicBezTo>
                      <a:pt x="224" y="435"/>
                      <a:pt x="224" y="435"/>
                      <a:pt x="224" y="435"/>
                    </a:cubicBezTo>
                    <a:cubicBezTo>
                      <a:pt x="221" y="435"/>
                      <a:pt x="218" y="436"/>
                      <a:pt x="214" y="437"/>
                    </a:cubicBezTo>
                    <a:cubicBezTo>
                      <a:pt x="205" y="441"/>
                      <a:pt x="197" y="446"/>
                      <a:pt x="191" y="452"/>
                    </a:cubicBezTo>
                    <a:cubicBezTo>
                      <a:pt x="130" y="397"/>
                      <a:pt x="130" y="397"/>
                      <a:pt x="130" y="397"/>
                    </a:cubicBezTo>
                    <a:cubicBezTo>
                      <a:pt x="136" y="389"/>
                      <a:pt x="138" y="378"/>
                      <a:pt x="134" y="367"/>
                    </a:cubicBezTo>
                    <a:cubicBezTo>
                      <a:pt x="130" y="354"/>
                      <a:pt x="117" y="346"/>
                      <a:pt x="103" y="346"/>
                    </a:cubicBezTo>
                    <a:cubicBezTo>
                      <a:pt x="91" y="231"/>
                      <a:pt x="91" y="231"/>
                      <a:pt x="91" y="231"/>
                    </a:cubicBezTo>
                    <a:cubicBezTo>
                      <a:pt x="92" y="231"/>
                      <a:pt x="93" y="230"/>
                      <a:pt x="94" y="230"/>
                    </a:cubicBezTo>
                    <a:cubicBezTo>
                      <a:pt x="107" y="225"/>
                      <a:pt x="114" y="211"/>
                      <a:pt x="109" y="198"/>
                    </a:cubicBezTo>
                    <a:cubicBezTo>
                      <a:pt x="104" y="185"/>
                      <a:pt x="90" y="178"/>
                      <a:pt x="77" y="183"/>
                    </a:cubicBezTo>
                    <a:cubicBezTo>
                      <a:pt x="64" y="188"/>
                      <a:pt x="57" y="202"/>
                      <a:pt x="62" y="215"/>
                    </a:cubicBezTo>
                    <a:cubicBezTo>
                      <a:pt x="66" y="225"/>
                      <a:pt x="75" y="231"/>
                      <a:pt x="85" y="231"/>
                    </a:cubicBezTo>
                    <a:cubicBezTo>
                      <a:pt x="98" y="346"/>
                      <a:pt x="98" y="346"/>
                      <a:pt x="98" y="346"/>
                    </a:cubicBezTo>
                    <a:cubicBezTo>
                      <a:pt x="96" y="347"/>
                      <a:pt x="95" y="347"/>
                      <a:pt x="93" y="348"/>
                    </a:cubicBezTo>
                    <a:cubicBezTo>
                      <a:pt x="77" y="354"/>
                      <a:pt x="68" y="372"/>
                      <a:pt x="74" y="389"/>
                    </a:cubicBezTo>
                    <a:cubicBezTo>
                      <a:pt x="76" y="394"/>
                      <a:pt x="79" y="399"/>
                      <a:pt x="84" y="403"/>
                    </a:cubicBezTo>
                    <a:cubicBezTo>
                      <a:pt x="55" y="449"/>
                      <a:pt x="55" y="449"/>
                      <a:pt x="55" y="449"/>
                    </a:cubicBezTo>
                    <a:cubicBezTo>
                      <a:pt x="48" y="447"/>
                      <a:pt x="40" y="447"/>
                      <a:pt x="32" y="450"/>
                    </a:cubicBezTo>
                    <a:cubicBezTo>
                      <a:pt x="11" y="457"/>
                      <a:pt x="0" y="481"/>
                      <a:pt x="7" y="502"/>
                    </a:cubicBezTo>
                    <a:cubicBezTo>
                      <a:pt x="15" y="523"/>
                      <a:pt x="38" y="534"/>
                      <a:pt x="59" y="526"/>
                    </a:cubicBezTo>
                    <a:cubicBezTo>
                      <a:pt x="80" y="519"/>
                      <a:pt x="91" y="495"/>
                      <a:pt x="83" y="474"/>
                    </a:cubicBezTo>
                    <a:cubicBezTo>
                      <a:pt x="79" y="463"/>
                      <a:pt x="71" y="455"/>
                      <a:pt x="61" y="451"/>
                    </a:cubicBezTo>
                    <a:cubicBezTo>
                      <a:pt x="88" y="406"/>
                      <a:pt x="88" y="406"/>
                      <a:pt x="88" y="406"/>
                    </a:cubicBezTo>
                    <a:cubicBezTo>
                      <a:pt x="96" y="410"/>
                      <a:pt x="106" y="411"/>
                      <a:pt x="115" y="408"/>
                    </a:cubicBezTo>
                    <a:cubicBezTo>
                      <a:pt x="119" y="407"/>
                      <a:pt x="123" y="404"/>
                      <a:pt x="126" y="401"/>
                    </a:cubicBezTo>
                    <a:cubicBezTo>
                      <a:pt x="187" y="456"/>
                      <a:pt x="187" y="456"/>
                      <a:pt x="187" y="456"/>
                    </a:cubicBezTo>
                    <a:cubicBezTo>
                      <a:pt x="174" y="473"/>
                      <a:pt x="170" y="495"/>
                      <a:pt x="177" y="516"/>
                    </a:cubicBezTo>
                    <a:cubicBezTo>
                      <a:pt x="179" y="523"/>
                      <a:pt x="183" y="529"/>
                      <a:pt x="187" y="534"/>
                    </a:cubicBezTo>
                    <a:cubicBezTo>
                      <a:pt x="115" y="601"/>
                      <a:pt x="115" y="601"/>
                      <a:pt x="115" y="601"/>
                    </a:cubicBezTo>
                    <a:cubicBezTo>
                      <a:pt x="106" y="595"/>
                      <a:pt x="95" y="593"/>
                      <a:pt x="84" y="597"/>
                    </a:cubicBezTo>
                    <a:cubicBezTo>
                      <a:pt x="66" y="603"/>
                      <a:pt x="57" y="623"/>
                      <a:pt x="63" y="642"/>
                    </a:cubicBezTo>
                    <a:cubicBezTo>
                      <a:pt x="70" y="660"/>
                      <a:pt x="90" y="669"/>
                      <a:pt x="108" y="663"/>
                    </a:cubicBezTo>
                    <a:cubicBezTo>
                      <a:pt x="126" y="656"/>
                      <a:pt x="135" y="636"/>
                      <a:pt x="129" y="618"/>
                    </a:cubicBezTo>
                    <a:cubicBezTo>
                      <a:pt x="127" y="614"/>
                      <a:pt x="125" y="610"/>
                      <a:pt x="122" y="607"/>
                    </a:cubicBezTo>
                    <a:cubicBezTo>
                      <a:pt x="193" y="541"/>
                      <a:pt x="193" y="541"/>
                      <a:pt x="193" y="541"/>
                    </a:cubicBezTo>
                    <a:cubicBezTo>
                      <a:pt x="209" y="556"/>
                      <a:pt x="233" y="561"/>
                      <a:pt x="256" y="553"/>
                    </a:cubicBezTo>
                    <a:cubicBezTo>
                      <a:pt x="285" y="543"/>
                      <a:pt x="301" y="513"/>
                      <a:pt x="296" y="484"/>
                    </a:cubicBezTo>
                    <a:cubicBezTo>
                      <a:pt x="341" y="467"/>
                      <a:pt x="341" y="467"/>
                      <a:pt x="341" y="467"/>
                    </a:cubicBezTo>
                    <a:cubicBezTo>
                      <a:pt x="363" y="514"/>
                      <a:pt x="417" y="537"/>
                      <a:pt x="466" y="519"/>
                    </a:cubicBezTo>
                    <a:cubicBezTo>
                      <a:pt x="485" y="512"/>
                      <a:pt x="501" y="500"/>
                      <a:pt x="512" y="485"/>
                    </a:cubicBezTo>
                    <a:cubicBezTo>
                      <a:pt x="547" y="509"/>
                      <a:pt x="547" y="509"/>
                      <a:pt x="547" y="509"/>
                    </a:cubicBezTo>
                    <a:cubicBezTo>
                      <a:pt x="542" y="522"/>
                      <a:pt x="542" y="536"/>
                      <a:pt x="547" y="550"/>
                    </a:cubicBezTo>
                    <a:cubicBezTo>
                      <a:pt x="548" y="553"/>
                      <a:pt x="550" y="557"/>
                      <a:pt x="552" y="560"/>
                    </a:cubicBezTo>
                    <a:cubicBezTo>
                      <a:pt x="457" y="614"/>
                      <a:pt x="457" y="614"/>
                      <a:pt x="457" y="614"/>
                    </a:cubicBezTo>
                    <a:cubicBezTo>
                      <a:pt x="436" y="590"/>
                      <a:pt x="402" y="580"/>
                      <a:pt x="370" y="591"/>
                    </a:cubicBezTo>
                    <a:cubicBezTo>
                      <a:pt x="330" y="606"/>
                      <a:pt x="308" y="648"/>
                      <a:pt x="320" y="688"/>
                    </a:cubicBezTo>
                    <a:cubicBezTo>
                      <a:pt x="262" y="703"/>
                      <a:pt x="262" y="703"/>
                      <a:pt x="262" y="703"/>
                    </a:cubicBezTo>
                    <a:cubicBezTo>
                      <a:pt x="253" y="678"/>
                      <a:pt x="226" y="665"/>
                      <a:pt x="201" y="674"/>
                    </a:cubicBezTo>
                    <a:cubicBezTo>
                      <a:pt x="175" y="683"/>
                      <a:pt x="162" y="710"/>
                      <a:pt x="171" y="736"/>
                    </a:cubicBezTo>
                    <a:cubicBezTo>
                      <a:pt x="180" y="761"/>
                      <a:pt x="208" y="774"/>
                      <a:pt x="233" y="765"/>
                    </a:cubicBezTo>
                    <a:cubicBezTo>
                      <a:pt x="244" y="761"/>
                      <a:pt x="253" y="753"/>
                      <a:pt x="258" y="744"/>
                    </a:cubicBezTo>
                    <a:cubicBezTo>
                      <a:pt x="425" y="829"/>
                      <a:pt x="425" y="829"/>
                      <a:pt x="425" y="829"/>
                    </a:cubicBezTo>
                    <a:cubicBezTo>
                      <a:pt x="423" y="833"/>
                      <a:pt x="423" y="838"/>
                      <a:pt x="425" y="843"/>
                    </a:cubicBezTo>
                    <a:cubicBezTo>
                      <a:pt x="428" y="853"/>
                      <a:pt x="440" y="859"/>
                      <a:pt x="451" y="855"/>
                    </a:cubicBezTo>
                    <a:cubicBezTo>
                      <a:pt x="461" y="851"/>
                      <a:pt x="467" y="839"/>
                      <a:pt x="463" y="829"/>
                    </a:cubicBezTo>
                    <a:cubicBezTo>
                      <a:pt x="459" y="818"/>
                      <a:pt x="447" y="813"/>
                      <a:pt x="437" y="817"/>
                    </a:cubicBezTo>
                    <a:cubicBezTo>
                      <a:pt x="433" y="818"/>
                      <a:pt x="429" y="821"/>
                      <a:pt x="427" y="824"/>
                    </a:cubicBezTo>
                    <a:cubicBezTo>
                      <a:pt x="261" y="739"/>
                      <a:pt x="261" y="739"/>
                      <a:pt x="261" y="739"/>
                    </a:cubicBezTo>
                    <a:cubicBezTo>
                      <a:pt x="265" y="731"/>
                      <a:pt x="266" y="721"/>
                      <a:pt x="264" y="712"/>
                    </a:cubicBezTo>
                    <a:cubicBezTo>
                      <a:pt x="323" y="697"/>
                      <a:pt x="323" y="697"/>
                      <a:pt x="323" y="697"/>
                    </a:cubicBezTo>
                    <a:cubicBezTo>
                      <a:pt x="339" y="736"/>
                      <a:pt x="383" y="756"/>
                      <a:pt x="424" y="742"/>
                    </a:cubicBezTo>
                    <a:cubicBezTo>
                      <a:pt x="450" y="733"/>
                      <a:pt x="468" y="712"/>
                      <a:pt x="474" y="687"/>
                    </a:cubicBezTo>
                    <a:cubicBezTo>
                      <a:pt x="557" y="696"/>
                      <a:pt x="557" y="696"/>
                      <a:pt x="557" y="696"/>
                    </a:cubicBezTo>
                    <a:cubicBezTo>
                      <a:pt x="553" y="705"/>
                      <a:pt x="552" y="715"/>
                      <a:pt x="555" y="726"/>
                    </a:cubicBezTo>
                    <a:cubicBezTo>
                      <a:pt x="558" y="734"/>
                      <a:pt x="563" y="740"/>
                      <a:pt x="570" y="744"/>
                    </a:cubicBezTo>
                    <a:cubicBezTo>
                      <a:pt x="557" y="774"/>
                      <a:pt x="557" y="774"/>
                      <a:pt x="557" y="774"/>
                    </a:cubicBezTo>
                    <a:cubicBezTo>
                      <a:pt x="548" y="770"/>
                      <a:pt x="537" y="769"/>
                      <a:pt x="527" y="773"/>
                    </a:cubicBezTo>
                    <a:cubicBezTo>
                      <a:pt x="506" y="780"/>
                      <a:pt x="495" y="804"/>
                      <a:pt x="502" y="825"/>
                    </a:cubicBezTo>
                    <a:cubicBezTo>
                      <a:pt x="510" y="846"/>
                      <a:pt x="533" y="857"/>
                      <a:pt x="554" y="849"/>
                    </a:cubicBezTo>
                    <a:cubicBezTo>
                      <a:pt x="575" y="842"/>
                      <a:pt x="586" y="818"/>
                      <a:pt x="578" y="797"/>
                    </a:cubicBezTo>
                    <a:cubicBezTo>
                      <a:pt x="575" y="788"/>
                      <a:pt x="569" y="781"/>
                      <a:pt x="562" y="777"/>
                    </a:cubicBezTo>
                    <a:cubicBezTo>
                      <a:pt x="574" y="747"/>
                      <a:pt x="574" y="747"/>
                      <a:pt x="574" y="747"/>
                    </a:cubicBezTo>
                    <a:cubicBezTo>
                      <a:pt x="583" y="752"/>
                      <a:pt x="594" y="753"/>
                      <a:pt x="604" y="749"/>
                    </a:cubicBezTo>
                    <a:cubicBezTo>
                      <a:pt x="624" y="742"/>
                      <a:pt x="634" y="720"/>
                      <a:pt x="627" y="700"/>
                    </a:cubicBezTo>
                    <a:cubicBezTo>
                      <a:pt x="620" y="680"/>
                      <a:pt x="598" y="670"/>
                      <a:pt x="578" y="677"/>
                    </a:cubicBezTo>
                    <a:cubicBezTo>
                      <a:pt x="571" y="680"/>
                      <a:pt x="565" y="684"/>
                      <a:pt x="560" y="690"/>
                    </a:cubicBezTo>
                    <a:cubicBezTo>
                      <a:pt x="475" y="681"/>
                      <a:pt x="475" y="681"/>
                      <a:pt x="475" y="681"/>
                    </a:cubicBezTo>
                    <a:cubicBezTo>
                      <a:pt x="478" y="668"/>
                      <a:pt x="477" y="654"/>
                      <a:pt x="472" y="640"/>
                    </a:cubicBezTo>
                    <a:cubicBezTo>
                      <a:pt x="471" y="636"/>
                      <a:pt x="469" y="633"/>
                      <a:pt x="468" y="629"/>
                    </a:cubicBezTo>
                    <a:cubicBezTo>
                      <a:pt x="563" y="575"/>
                      <a:pt x="563" y="575"/>
                      <a:pt x="563" y="575"/>
                    </a:cubicBezTo>
                    <a:cubicBezTo>
                      <a:pt x="580" y="589"/>
                      <a:pt x="604" y="595"/>
                      <a:pt x="626" y="587"/>
                    </a:cubicBezTo>
                    <a:cubicBezTo>
                      <a:pt x="631" y="585"/>
                      <a:pt x="636" y="583"/>
                      <a:pt x="640" y="580"/>
                    </a:cubicBezTo>
                    <a:cubicBezTo>
                      <a:pt x="708" y="662"/>
                      <a:pt x="708" y="662"/>
                      <a:pt x="708" y="662"/>
                    </a:cubicBezTo>
                    <a:cubicBezTo>
                      <a:pt x="698" y="673"/>
                      <a:pt x="695" y="689"/>
                      <a:pt x="700" y="704"/>
                    </a:cubicBezTo>
                    <a:cubicBezTo>
                      <a:pt x="708" y="727"/>
                      <a:pt x="733" y="738"/>
                      <a:pt x="755" y="730"/>
                    </a:cubicBezTo>
                    <a:cubicBezTo>
                      <a:pt x="778" y="722"/>
                      <a:pt x="789" y="697"/>
                      <a:pt x="781" y="675"/>
                    </a:cubicBezTo>
                    <a:cubicBezTo>
                      <a:pt x="773" y="653"/>
                      <a:pt x="749" y="641"/>
                      <a:pt x="726" y="649"/>
                    </a:cubicBezTo>
                    <a:cubicBezTo>
                      <a:pt x="722" y="651"/>
                      <a:pt x="718" y="653"/>
                      <a:pt x="714" y="655"/>
                    </a:cubicBezTo>
                    <a:cubicBezTo>
                      <a:pt x="648" y="574"/>
                      <a:pt x="648" y="574"/>
                      <a:pt x="648" y="574"/>
                    </a:cubicBezTo>
                    <a:cubicBezTo>
                      <a:pt x="656" y="566"/>
                      <a:pt x="662" y="556"/>
                      <a:pt x="665" y="545"/>
                    </a:cubicBezTo>
                    <a:cubicBezTo>
                      <a:pt x="724" y="561"/>
                      <a:pt x="724" y="561"/>
                      <a:pt x="724" y="561"/>
                    </a:cubicBezTo>
                    <a:cubicBezTo>
                      <a:pt x="724" y="563"/>
                      <a:pt x="724" y="566"/>
                      <a:pt x="725" y="569"/>
                    </a:cubicBezTo>
                    <a:cubicBezTo>
                      <a:pt x="728" y="579"/>
                      <a:pt x="739" y="584"/>
                      <a:pt x="749" y="580"/>
                    </a:cubicBezTo>
                    <a:cubicBezTo>
                      <a:pt x="758" y="577"/>
                      <a:pt x="763" y="566"/>
                      <a:pt x="760" y="556"/>
                    </a:cubicBezTo>
                    <a:cubicBezTo>
                      <a:pt x="757" y="547"/>
                      <a:pt x="746" y="542"/>
                      <a:pt x="736" y="545"/>
                    </a:cubicBezTo>
                    <a:cubicBezTo>
                      <a:pt x="731" y="547"/>
                      <a:pt x="727" y="551"/>
                      <a:pt x="725" y="555"/>
                    </a:cubicBezTo>
                    <a:cubicBezTo>
                      <a:pt x="666" y="539"/>
                      <a:pt x="666" y="539"/>
                      <a:pt x="666" y="539"/>
                    </a:cubicBezTo>
                    <a:cubicBezTo>
                      <a:pt x="668" y="529"/>
                      <a:pt x="667" y="519"/>
                      <a:pt x="663" y="508"/>
                    </a:cubicBezTo>
                    <a:cubicBezTo>
                      <a:pt x="662" y="506"/>
                      <a:pt x="661" y="504"/>
                      <a:pt x="660" y="502"/>
                    </a:cubicBezTo>
                    <a:cubicBezTo>
                      <a:pt x="707" y="487"/>
                      <a:pt x="707" y="487"/>
                      <a:pt x="707" y="487"/>
                    </a:cubicBezTo>
                    <a:cubicBezTo>
                      <a:pt x="712" y="497"/>
                      <a:pt x="722" y="501"/>
                      <a:pt x="732" y="498"/>
                    </a:cubicBezTo>
                    <a:cubicBezTo>
                      <a:pt x="737" y="496"/>
                      <a:pt x="741" y="493"/>
                      <a:pt x="743" y="488"/>
                    </a:cubicBezTo>
                    <a:cubicBezTo>
                      <a:pt x="781" y="502"/>
                      <a:pt x="781" y="502"/>
                      <a:pt x="781" y="502"/>
                    </a:cubicBezTo>
                    <a:cubicBezTo>
                      <a:pt x="779" y="511"/>
                      <a:pt x="779" y="520"/>
                      <a:pt x="782" y="529"/>
                    </a:cubicBezTo>
                    <a:cubicBezTo>
                      <a:pt x="791" y="553"/>
                      <a:pt x="817" y="565"/>
                      <a:pt x="841" y="557"/>
                    </a:cubicBezTo>
                    <a:cubicBezTo>
                      <a:pt x="865" y="548"/>
                      <a:pt x="878" y="522"/>
                      <a:pt x="869" y="498"/>
                    </a:cubicBezTo>
                    <a:cubicBezTo>
                      <a:pt x="861" y="474"/>
                      <a:pt x="834" y="461"/>
                      <a:pt x="810" y="470"/>
                    </a:cubicBezTo>
                    <a:cubicBezTo>
                      <a:pt x="797" y="475"/>
                      <a:pt x="787" y="485"/>
                      <a:pt x="783" y="497"/>
                    </a:cubicBezTo>
                    <a:cubicBezTo>
                      <a:pt x="745" y="483"/>
                      <a:pt x="745" y="483"/>
                      <a:pt x="745" y="483"/>
                    </a:cubicBezTo>
                    <a:cubicBezTo>
                      <a:pt x="746" y="480"/>
                      <a:pt x="746" y="476"/>
                      <a:pt x="744" y="472"/>
                    </a:cubicBezTo>
                    <a:cubicBezTo>
                      <a:pt x="741" y="462"/>
                      <a:pt x="729" y="456"/>
                      <a:pt x="719" y="460"/>
                    </a:cubicBezTo>
                    <a:cubicBezTo>
                      <a:pt x="709" y="463"/>
                      <a:pt x="704" y="473"/>
                      <a:pt x="706" y="482"/>
                    </a:cubicBezTo>
                    <a:cubicBezTo>
                      <a:pt x="658" y="497"/>
                      <a:pt x="658" y="497"/>
                      <a:pt x="658" y="497"/>
                    </a:cubicBezTo>
                    <a:cubicBezTo>
                      <a:pt x="643" y="473"/>
                      <a:pt x="612" y="461"/>
                      <a:pt x="584" y="471"/>
                    </a:cubicBezTo>
                    <a:cubicBezTo>
                      <a:pt x="572" y="475"/>
                      <a:pt x="563" y="483"/>
                      <a:pt x="556" y="492"/>
                    </a:cubicBezTo>
                    <a:cubicBezTo>
                      <a:pt x="522" y="469"/>
                      <a:pt x="522" y="469"/>
                      <a:pt x="522" y="469"/>
                    </a:cubicBezTo>
                    <a:cubicBezTo>
                      <a:pt x="534" y="446"/>
                      <a:pt x="536" y="418"/>
                      <a:pt x="527" y="391"/>
                    </a:cubicBezTo>
                    <a:cubicBezTo>
                      <a:pt x="517" y="365"/>
                      <a:pt x="498" y="345"/>
                      <a:pt x="474" y="334"/>
                    </a:cubicBezTo>
                    <a:cubicBezTo>
                      <a:pt x="488" y="289"/>
                      <a:pt x="488" y="289"/>
                      <a:pt x="488" y="289"/>
                    </a:cubicBezTo>
                    <a:cubicBezTo>
                      <a:pt x="498" y="290"/>
                      <a:pt x="508" y="289"/>
                      <a:pt x="518" y="286"/>
                    </a:cubicBezTo>
                    <a:cubicBezTo>
                      <a:pt x="528" y="282"/>
                      <a:pt x="537" y="276"/>
                      <a:pt x="544" y="268"/>
                    </a:cubicBezTo>
                    <a:cubicBezTo>
                      <a:pt x="595" y="306"/>
                      <a:pt x="595" y="306"/>
                      <a:pt x="595" y="306"/>
                    </a:cubicBezTo>
                    <a:cubicBezTo>
                      <a:pt x="585" y="325"/>
                      <a:pt x="583" y="347"/>
                      <a:pt x="591" y="368"/>
                    </a:cubicBezTo>
                    <a:cubicBezTo>
                      <a:pt x="606" y="410"/>
                      <a:pt x="652" y="431"/>
                      <a:pt x="693" y="416"/>
                    </a:cubicBezTo>
                    <a:cubicBezTo>
                      <a:pt x="727" y="404"/>
                      <a:pt x="748" y="372"/>
                      <a:pt x="746" y="338"/>
                    </a:cubicBezTo>
                    <a:cubicBezTo>
                      <a:pt x="794" y="333"/>
                      <a:pt x="794" y="333"/>
                      <a:pt x="794" y="333"/>
                    </a:cubicBezTo>
                    <a:cubicBezTo>
                      <a:pt x="803" y="353"/>
                      <a:pt x="825" y="363"/>
                      <a:pt x="846" y="356"/>
                    </a:cubicBezTo>
                    <a:cubicBezTo>
                      <a:pt x="867" y="349"/>
                      <a:pt x="878" y="325"/>
                      <a:pt x="870" y="304"/>
                    </a:cubicBezTo>
                    <a:cubicBezTo>
                      <a:pt x="863" y="283"/>
                      <a:pt x="839" y="272"/>
                      <a:pt x="818" y="280"/>
                    </a:cubicBezTo>
                    <a:cubicBezTo>
                      <a:pt x="798" y="287"/>
                      <a:pt x="788" y="308"/>
                      <a:pt x="793" y="328"/>
                    </a:cubicBezTo>
                    <a:cubicBezTo>
                      <a:pt x="746" y="332"/>
                      <a:pt x="746" y="332"/>
                      <a:pt x="746" y="332"/>
                    </a:cubicBezTo>
                    <a:cubicBezTo>
                      <a:pt x="745" y="326"/>
                      <a:pt x="744" y="320"/>
                      <a:pt x="742" y="314"/>
                    </a:cubicBezTo>
                    <a:cubicBezTo>
                      <a:pt x="731" y="285"/>
                      <a:pt x="705" y="265"/>
                      <a:pt x="676" y="262"/>
                    </a:cubicBezTo>
                    <a:cubicBezTo>
                      <a:pt x="670" y="199"/>
                      <a:pt x="670" y="199"/>
                      <a:pt x="670" y="199"/>
                    </a:cubicBezTo>
                    <a:cubicBezTo>
                      <a:pt x="671" y="198"/>
                      <a:pt x="673" y="198"/>
                      <a:pt x="674" y="197"/>
                    </a:cubicBezTo>
                    <a:cubicBezTo>
                      <a:pt x="703" y="187"/>
                      <a:pt x="718" y="155"/>
                      <a:pt x="708" y="126"/>
                    </a:cubicBezTo>
                    <a:cubicBezTo>
                      <a:pt x="697" y="97"/>
                      <a:pt x="665" y="82"/>
                      <a:pt x="637" y="93"/>
                    </a:cubicBezTo>
                    <a:cubicBezTo>
                      <a:pt x="608" y="103"/>
                      <a:pt x="593" y="135"/>
                      <a:pt x="603" y="164"/>
                    </a:cubicBezTo>
                    <a:cubicBezTo>
                      <a:pt x="611" y="185"/>
                      <a:pt x="630" y="199"/>
                      <a:pt x="651" y="200"/>
                    </a:cubicBezTo>
                    <a:cubicBezTo>
                      <a:pt x="657" y="262"/>
                      <a:pt x="657" y="262"/>
                      <a:pt x="657" y="262"/>
                    </a:cubicBezTo>
                    <a:cubicBezTo>
                      <a:pt x="651" y="262"/>
                      <a:pt x="645" y="264"/>
                      <a:pt x="639" y="266"/>
                    </a:cubicBezTo>
                    <a:cubicBezTo>
                      <a:pt x="622" y="272"/>
                      <a:pt x="608" y="284"/>
                      <a:pt x="599" y="298"/>
                    </a:cubicBezTo>
                    <a:cubicBezTo>
                      <a:pt x="549" y="261"/>
                      <a:pt x="549" y="261"/>
                      <a:pt x="549" y="261"/>
                    </a:cubicBezTo>
                    <a:cubicBezTo>
                      <a:pt x="559" y="245"/>
                      <a:pt x="562" y="226"/>
                      <a:pt x="555" y="207"/>
                    </a:cubicBezTo>
                    <a:cubicBezTo>
                      <a:pt x="544" y="175"/>
                      <a:pt x="509" y="158"/>
                      <a:pt x="477" y="170"/>
                    </a:cubicBezTo>
                    <a:cubicBezTo>
                      <a:pt x="476" y="170"/>
                      <a:pt x="476" y="170"/>
                      <a:pt x="476" y="170"/>
                    </a:cubicBezTo>
                    <a:cubicBezTo>
                      <a:pt x="459" y="122"/>
                      <a:pt x="459" y="122"/>
                      <a:pt x="459" y="122"/>
                    </a:cubicBezTo>
                    <a:cubicBezTo>
                      <a:pt x="472" y="112"/>
                      <a:pt x="478" y="93"/>
                      <a:pt x="472" y="77"/>
                    </a:cubicBezTo>
                    <a:cubicBezTo>
                      <a:pt x="472" y="76"/>
                      <a:pt x="472" y="76"/>
                      <a:pt x="472" y="76"/>
                    </a:cubicBezTo>
                    <a:cubicBezTo>
                      <a:pt x="538" y="46"/>
                      <a:pt x="538" y="46"/>
                      <a:pt x="538" y="46"/>
                    </a:cubicBezTo>
                    <a:cubicBezTo>
                      <a:pt x="545" y="58"/>
                      <a:pt x="560" y="63"/>
                      <a:pt x="573" y="59"/>
                    </a:cubicBezTo>
                    <a:cubicBezTo>
                      <a:pt x="588" y="53"/>
                      <a:pt x="595" y="37"/>
                      <a:pt x="590" y="22"/>
                    </a:cubicBezTo>
                    <a:cubicBezTo>
                      <a:pt x="585" y="7"/>
                      <a:pt x="568" y="0"/>
                      <a:pt x="554" y="5"/>
                    </a:cubicBezTo>
                    <a:cubicBezTo>
                      <a:pt x="539" y="10"/>
                      <a:pt x="531" y="26"/>
                      <a:pt x="536" y="41"/>
                    </a:cubicBezTo>
                    <a:cubicBezTo>
                      <a:pt x="470" y="71"/>
                      <a:pt x="470" y="71"/>
                      <a:pt x="470" y="71"/>
                    </a:cubicBezTo>
                    <a:cubicBezTo>
                      <a:pt x="461" y="54"/>
                      <a:pt x="440" y="46"/>
                      <a:pt x="421" y="52"/>
                    </a:cubicBezTo>
                    <a:cubicBezTo>
                      <a:pt x="407" y="57"/>
                      <a:pt x="397" y="70"/>
                      <a:pt x="395" y="84"/>
                    </a:cubicBezTo>
                    <a:cubicBezTo>
                      <a:pt x="287" y="75"/>
                      <a:pt x="287" y="75"/>
                      <a:pt x="287" y="75"/>
                    </a:cubicBezTo>
                    <a:cubicBezTo>
                      <a:pt x="287" y="71"/>
                      <a:pt x="287" y="67"/>
                      <a:pt x="285" y="63"/>
                    </a:cubicBezTo>
                    <a:cubicBezTo>
                      <a:pt x="278" y="44"/>
                      <a:pt x="258" y="34"/>
                      <a:pt x="239" y="41"/>
                    </a:cubicBezTo>
                    <a:cubicBezTo>
                      <a:pt x="220" y="47"/>
                      <a:pt x="210" y="68"/>
                      <a:pt x="217" y="87"/>
                    </a:cubicBezTo>
                    <a:close/>
                    <a:moveTo>
                      <a:pt x="76" y="477"/>
                    </a:moveTo>
                    <a:cubicBezTo>
                      <a:pt x="83" y="494"/>
                      <a:pt x="74" y="513"/>
                      <a:pt x="56" y="519"/>
                    </a:cubicBezTo>
                    <a:cubicBezTo>
                      <a:pt x="39" y="525"/>
                      <a:pt x="20" y="516"/>
                      <a:pt x="14" y="499"/>
                    </a:cubicBezTo>
                    <a:cubicBezTo>
                      <a:pt x="8" y="482"/>
                      <a:pt x="17" y="463"/>
                      <a:pt x="34" y="457"/>
                    </a:cubicBezTo>
                    <a:cubicBezTo>
                      <a:pt x="51" y="451"/>
                      <a:pt x="70" y="460"/>
                      <a:pt x="76" y="477"/>
                    </a:cubicBezTo>
                    <a:close/>
                    <a:moveTo>
                      <a:pt x="551" y="842"/>
                    </a:moveTo>
                    <a:cubicBezTo>
                      <a:pt x="534" y="848"/>
                      <a:pt x="515" y="839"/>
                      <a:pt x="509" y="822"/>
                    </a:cubicBezTo>
                    <a:cubicBezTo>
                      <a:pt x="503" y="805"/>
                      <a:pt x="512" y="786"/>
                      <a:pt x="529" y="780"/>
                    </a:cubicBezTo>
                    <a:cubicBezTo>
                      <a:pt x="546" y="774"/>
                      <a:pt x="565" y="783"/>
                      <a:pt x="571" y="800"/>
                    </a:cubicBezTo>
                    <a:cubicBezTo>
                      <a:pt x="578" y="817"/>
                      <a:pt x="569" y="836"/>
                      <a:pt x="551" y="842"/>
                    </a:cubicBezTo>
                    <a:close/>
                    <a:moveTo>
                      <a:pt x="418" y="725"/>
                    </a:moveTo>
                    <a:cubicBezTo>
                      <a:pt x="386" y="736"/>
                      <a:pt x="350" y="719"/>
                      <a:pt x="339" y="687"/>
                    </a:cubicBezTo>
                    <a:cubicBezTo>
                      <a:pt x="327" y="655"/>
                      <a:pt x="344" y="620"/>
                      <a:pt x="376" y="609"/>
                    </a:cubicBezTo>
                    <a:cubicBezTo>
                      <a:pt x="408" y="597"/>
                      <a:pt x="443" y="614"/>
                      <a:pt x="455" y="646"/>
                    </a:cubicBezTo>
                    <a:cubicBezTo>
                      <a:pt x="466" y="678"/>
                      <a:pt x="450" y="713"/>
                      <a:pt x="418" y="725"/>
                    </a:cubicBezTo>
                    <a:close/>
                    <a:moveTo>
                      <a:pt x="821" y="287"/>
                    </a:moveTo>
                    <a:cubicBezTo>
                      <a:pt x="838" y="281"/>
                      <a:pt x="857" y="290"/>
                      <a:pt x="863" y="307"/>
                    </a:cubicBezTo>
                    <a:cubicBezTo>
                      <a:pt x="869" y="324"/>
                      <a:pt x="860" y="343"/>
                      <a:pt x="843" y="349"/>
                    </a:cubicBezTo>
                    <a:cubicBezTo>
                      <a:pt x="826" y="355"/>
                      <a:pt x="807" y="346"/>
                      <a:pt x="801" y="329"/>
                    </a:cubicBezTo>
                    <a:cubicBezTo>
                      <a:pt x="795" y="312"/>
                      <a:pt x="804" y="293"/>
                      <a:pt x="821" y="287"/>
                    </a:cubicBezTo>
                    <a:close/>
                    <a:moveTo>
                      <a:pt x="724" y="320"/>
                    </a:moveTo>
                    <a:cubicBezTo>
                      <a:pt x="736" y="352"/>
                      <a:pt x="719" y="388"/>
                      <a:pt x="687" y="399"/>
                    </a:cubicBezTo>
                    <a:cubicBezTo>
                      <a:pt x="655" y="411"/>
                      <a:pt x="620" y="394"/>
                      <a:pt x="608" y="362"/>
                    </a:cubicBezTo>
                    <a:cubicBezTo>
                      <a:pt x="597" y="330"/>
                      <a:pt x="614" y="295"/>
                      <a:pt x="646" y="283"/>
                    </a:cubicBezTo>
                    <a:cubicBezTo>
                      <a:pt x="678" y="272"/>
                      <a:pt x="713" y="288"/>
                      <a:pt x="724" y="320"/>
                    </a:cubicBezTo>
                    <a:close/>
                    <a:moveTo>
                      <a:pt x="198" y="292"/>
                    </a:moveTo>
                    <a:cubicBezTo>
                      <a:pt x="186" y="261"/>
                      <a:pt x="203" y="225"/>
                      <a:pt x="235" y="214"/>
                    </a:cubicBezTo>
                    <a:cubicBezTo>
                      <a:pt x="267" y="202"/>
                      <a:pt x="302" y="219"/>
                      <a:pt x="314" y="251"/>
                    </a:cubicBezTo>
                    <a:cubicBezTo>
                      <a:pt x="325" y="283"/>
                      <a:pt x="308" y="318"/>
                      <a:pt x="276" y="330"/>
                    </a:cubicBezTo>
                    <a:cubicBezTo>
                      <a:pt x="244" y="341"/>
                      <a:pt x="209" y="324"/>
                      <a:pt x="198" y="292"/>
                    </a:cubicBezTo>
                    <a:close/>
                    <a:moveTo>
                      <a:pt x="335" y="450"/>
                    </a:moveTo>
                    <a:cubicBezTo>
                      <a:pt x="289" y="466"/>
                      <a:pt x="289" y="466"/>
                      <a:pt x="289" y="466"/>
                    </a:cubicBezTo>
                    <a:cubicBezTo>
                      <a:pt x="280" y="448"/>
                      <a:pt x="262" y="437"/>
                      <a:pt x="242" y="434"/>
                    </a:cubicBezTo>
                    <a:cubicBezTo>
                      <a:pt x="240" y="350"/>
                      <a:pt x="240" y="350"/>
                      <a:pt x="240" y="350"/>
                    </a:cubicBezTo>
                    <a:cubicBezTo>
                      <a:pt x="254" y="353"/>
                      <a:pt x="268" y="352"/>
                      <a:pt x="283" y="347"/>
                    </a:cubicBezTo>
                    <a:cubicBezTo>
                      <a:pt x="317" y="335"/>
                      <a:pt x="338" y="300"/>
                      <a:pt x="335" y="265"/>
                    </a:cubicBezTo>
                    <a:cubicBezTo>
                      <a:pt x="437" y="240"/>
                      <a:pt x="437" y="240"/>
                      <a:pt x="437" y="240"/>
                    </a:cubicBezTo>
                    <a:cubicBezTo>
                      <a:pt x="438" y="243"/>
                      <a:pt x="438" y="246"/>
                      <a:pt x="439" y="248"/>
                    </a:cubicBezTo>
                    <a:cubicBezTo>
                      <a:pt x="445" y="264"/>
                      <a:pt x="456" y="276"/>
                      <a:pt x="471" y="283"/>
                    </a:cubicBezTo>
                    <a:cubicBezTo>
                      <a:pt x="457" y="328"/>
                      <a:pt x="457" y="328"/>
                      <a:pt x="457" y="328"/>
                    </a:cubicBezTo>
                    <a:cubicBezTo>
                      <a:pt x="438" y="323"/>
                      <a:pt x="418" y="324"/>
                      <a:pt x="398" y="331"/>
                    </a:cubicBezTo>
                    <a:cubicBezTo>
                      <a:pt x="349" y="348"/>
                      <a:pt x="322" y="400"/>
                      <a:pt x="335" y="450"/>
                    </a:cubicBezTo>
                    <a:close/>
                    <a:moveTo>
                      <a:pt x="395" y="89"/>
                    </a:moveTo>
                    <a:cubicBezTo>
                      <a:pt x="395" y="94"/>
                      <a:pt x="395" y="99"/>
                      <a:pt x="397" y="103"/>
                    </a:cubicBezTo>
                    <a:cubicBezTo>
                      <a:pt x="405" y="124"/>
                      <a:pt x="427" y="135"/>
                      <a:pt x="448" y="128"/>
                    </a:cubicBezTo>
                    <a:cubicBezTo>
                      <a:pt x="449" y="127"/>
                      <a:pt x="450" y="127"/>
                      <a:pt x="451" y="127"/>
                    </a:cubicBezTo>
                    <a:cubicBezTo>
                      <a:pt x="468" y="174"/>
                      <a:pt x="468" y="174"/>
                      <a:pt x="468" y="174"/>
                    </a:cubicBezTo>
                    <a:cubicBezTo>
                      <a:pt x="447" y="185"/>
                      <a:pt x="435" y="207"/>
                      <a:pt x="436" y="231"/>
                    </a:cubicBezTo>
                    <a:cubicBezTo>
                      <a:pt x="334" y="256"/>
                      <a:pt x="334" y="256"/>
                      <a:pt x="334" y="256"/>
                    </a:cubicBezTo>
                    <a:cubicBezTo>
                      <a:pt x="333" y="252"/>
                      <a:pt x="332" y="248"/>
                      <a:pt x="331" y="245"/>
                    </a:cubicBezTo>
                    <a:cubicBezTo>
                      <a:pt x="319" y="211"/>
                      <a:pt x="286" y="190"/>
                      <a:pt x="251" y="192"/>
                    </a:cubicBezTo>
                    <a:cubicBezTo>
                      <a:pt x="253" y="111"/>
                      <a:pt x="253" y="111"/>
                      <a:pt x="253" y="111"/>
                    </a:cubicBezTo>
                    <a:cubicBezTo>
                      <a:pt x="257" y="111"/>
                      <a:pt x="260" y="110"/>
                      <a:pt x="263" y="109"/>
                    </a:cubicBezTo>
                    <a:cubicBezTo>
                      <a:pt x="276" y="104"/>
                      <a:pt x="285" y="93"/>
                      <a:pt x="287" y="80"/>
                    </a:cubicBezTo>
                    <a:lnTo>
                      <a:pt x="395" y="89"/>
                    </a:lnTo>
                    <a:close/>
                  </a:path>
                </a:pathLst>
              </a:custGeom>
              <a:solidFill>
                <a:srgbClr val="EDE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2082"/>
              <p:cNvSpPr>
                <a:spLocks noChangeArrowheads="1"/>
              </p:cNvSpPr>
              <p:nvPr/>
            </p:nvSpPr>
            <p:spPr bwMode="auto">
              <a:xfrm>
                <a:off x="3944459" y="2752782"/>
                <a:ext cx="449534" cy="449534"/>
              </a:xfrm>
              <a:prstGeom prst="ellipse">
                <a:avLst/>
              </a:pr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Oval 2083"/>
              <p:cNvSpPr>
                <a:spLocks noChangeArrowheads="1"/>
              </p:cNvSpPr>
              <p:nvPr/>
            </p:nvSpPr>
            <p:spPr bwMode="auto">
              <a:xfrm>
                <a:off x="4515022" y="1520887"/>
                <a:ext cx="453858" cy="453858"/>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Oval 2084"/>
              <p:cNvSpPr>
                <a:spLocks noChangeArrowheads="1"/>
              </p:cNvSpPr>
              <p:nvPr/>
            </p:nvSpPr>
            <p:spPr bwMode="auto">
              <a:xfrm>
                <a:off x="5115840" y="2752782"/>
                <a:ext cx="449534" cy="449534"/>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085"/>
              <p:cNvSpPr>
                <a:spLocks noEditPoints="1"/>
              </p:cNvSpPr>
              <p:nvPr/>
            </p:nvSpPr>
            <p:spPr bwMode="auto">
              <a:xfrm>
                <a:off x="4450184" y="3128836"/>
                <a:ext cx="583531" cy="583531"/>
              </a:xfrm>
              <a:custGeom>
                <a:avLst/>
                <a:gdLst>
                  <a:gd name="T0" fmla="*/ 103 w 206"/>
                  <a:gd name="T1" fmla="*/ 207 h 207"/>
                  <a:gd name="T2" fmla="*/ 0 w 206"/>
                  <a:gd name="T3" fmla="*/ 104 h 207"/>
                  <a:gd name="T4" fmla="*/ 103 w 206"/>
                  <a:gd name="T5" fmla="*/ 0 h 207"/>
                  <a:gd name="T6" fmla="*/ 206 w 206"/>
                  <a:gd name="T7" fmla="*/ 104 h 207"/>
                  <a:gd name="T8" fmla="*/ 103 w 206"/>
                  <a:gd name="T9" fmla="*/ 207 h 207"/>
                  <a:gd name="T10" fmla="*/ 103 w 206"/>
                  <a:gd name="T11" fmla="*/ 24 h 207"/>
                  <a:gd name="T12" fmla="*/ 24 w 206"/>
                  <a:gd name="T13" fmla="*/ 104 h 207"/>
                  <a:gd name="T14" fmla="*/ 103 w 206"/>
                  <a:gd name="T15" fmla="*/ 183 h 207"/>
                  <a:gd name="T16" fmla="*/ 183 w 206"/>
                  <a:gd name="T17" fmla="*/ 104 h 207"/>
                  <a:gd name="T18" fmla="*/ 103 w 206"/>
                  <a:gd name="T19" fmla="*/ 2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7">
                    <a:moveTo>
                      <a:pt x="103" y="207"/>
                    </a:moveTo>
                    <a:cubicBezTo>
                      <a:pt x="46" y="207"/>
                      <a:pt x="0" y="160"/>
                      <a:pt x="0" y="104"/>
                    </a:cubicBezTo>
                    <a:cubicBezTo>
                      <a:pt x="0" y="47"/>
                      <a:pt x="46" y="0"/>
                      <a:pt x="103" y="0"/>
                    </a:cubicBezTo>
                    <a:cubicBezTo>
                      <a:pt x="160" y="0"/>
                      <a:pt x="206" y="47"/>
                      <a:pt x="206" y="104"/>
                    </a:cubicBezTo>
                    <a:cubicBezTo>
                      <a:pt x="206" y="160"/>
                      <a:pt x="160" y="207"/>
                      <a:pt x="103" y="207"/>
                    </a:cubicBezTo>
                    <a:close/>
                    <a:moveTo>
                      <a:pt x="103" y="24"/>
                    </a:moveTo>
                    <a:cubicBezTo>
                      <a:pt x="59" y="24"/>
                      <a:pt x="24" y="60"/>
                      <a:pt x="24" y="104"/>
                    </a:cubicBezTo>
                    <a:cubicBezTo>
                      <a:pt x="24" y="147"/>
                      <a:pt x="59" y="183"/>
                      <a:pt x="103" y="183"/>
                    </a:cubicBezTo>
                    <a:cubicBezTo>
                      <a:pt x="147" y="183"/>
                      <a:pt x="183" y="147"/>
                      <a:pt x="183" y="104"/>
                    </a:cubicBezTo>
                    <a:cubicBezTo>
                      <a:pt x="183" y="60"/>
                      <a:pt x="147" y="24"/>
                      <a:pt x="103" y="24"/>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086"/>
              <p:cNvSpPr>
                <a:spLocks noEditPoints="1"/>
              </p:cNvSpPr>
              <p:nvPr/>
            </p:nvSpPr>
            <p:spPr bwMode="auto">
              <a:xfrm>
                <a:off x="5193644" y="1801845"/>
                <a:ext cx="583531" cy="583531"/>
              </a:xfrm>
              <a:custGeom>
                <a:avLst/>
                <a:gdLst>
                  <a:gd name="T0" fmla="*/ 103 w 206"/>
                  <a:gd name="T1" fmla="*/ 206 h 206"/>
                  <a:gd name="T2" fmla="*/ 0 w 206"/>
                  <a:gd name="T3" fmla="*/ 103 h 206"/>
                  <a:gd name="T4" fmla="*/ 103 w 206"/>
                  <a:gd name="T5" fmla="*/ 0 h 206"/>
                  <a:gd name="T6" fmla="*/ 206 w 206"/>
                  <a:gd name="T7" fmla="*/ 103 h 206"/>
                  <a:gd name="T8" fmla="*/ 103 w 206"/>
                  <a:gd name="T9" fmla="*/ 206 h 206"/>
                  <a:gd name="T10" fmla="*/ 103 w 206"/>
                  <a:gd name="T11" fmla="*/ 23 h 206"/>
                  <a:gd name="T12" fmla="*/ 23 w 206"/>
                  <a:gd name="T13" fmla="*/ 103 h 206"/>
                  <a:gd name="T14" fmla="*/ 103 w 206"/>
                  <a:gd name="T15" fmla="*/ 182 h 206"/>
                  <a:gd name="T16" fmla="*/ 182 w 206"/>
                  <a:gd name="T17" fmla="*/ 103 h 206"/>
                  <a:gd name="T18" fmla="*/ 103 w 206"/>
                  <a:gd name="T19" fmla="*/ 23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6">
                    <a:moveTo>
                      <a:pt x="103" y="206"/>
                    </a:moveTo>
                    <a:cubicBezTo>
                      <a:pt x="46" y="206"/>
                      <a:pt x="0" y="160"/>
                      <a:pt x="0" y="103"/>
                    </a:cubicBezTo>
                    <a:cubicBezTo>
                      <a:pt x="0" y="46"/>
                      <a:pt x="46" y="0"/>
                      <a:pt x="103" y="0"/>
                    </a:cubicBezTo>
                    <a:cubicBezTo>
                      <a:pt x="160" y="0"/>
                      <a:pt x="206" y="46"/>
                      <a:pt x="206" y="103"/>
                    </a:cubicBezTo>
                    <a:cubicBezTo>
                      <a:pt x="206" y="160"/>
                      <a:pt x="160" y="206"/>
                      <a:pt x="103" y="206"/>
                    </a:cubicBezTo>
                    <a:close/>
                    <a:moveTo>
                      <a:pt x="103" y="23"/>
                    </a:moveTo>
                    <a:cubicBezTo>
                      <a:pt x="59" y="23"/>
                      <a:pt x="23" y="59"/>
                      <a:pt x="23" y="103"/>
                    </a:cubicBezTo>
                    <a:cubicBezTo>
                      <a:pt x="23" y="147"/>
                      <a:pt x="59" y="182"/>
                      <a:pt x="103" y="182"/>
                    </a:cubicBezTo>
                    <a:cubicBezTo>
                      <a:pt x="147" y="182"/>
                      <a:pt x="182" y="147"/>
                      <a:pt x="182" y="103"/>
                    </a:cubicBezTo>
                    <a:cubicBezTo>
                      <a:pt x="182" y="59"/>
                      <a:pt x="147" y="23"/>
                      <a:pt x="103" y="23"/>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Oval 2087"/>
              <p:cNvSpPr>
                <a:spLocks noChangeArrowheads="1"/>
              </p:cNvSpPr>
              <p:nvPr/>
            </p:nvSpPr>
            <p:spPr bwMode="auto">
              <a:xfrm>
                <a:off x="5189323" y="1326376"/>
                <a:ext cx="233412" cy="233412"/>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Oval 2088"/>
              <p:cNvSpPr>
                <a:spLocks noChangeArrowheads="1"/>
              </p:cNvSpPr>
              <p:nvPr/>
            </p:nvSpPr>
            <p:spPr bwMode="auto">
              <a:xfrm>
                <a:off x="3417121" y="2566918"/>
                <a:ext cx="276636" cy="276636"/>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Oval 2089"/>
              <p:cNvSpPr>
                <a:spLocks noChangeArrowheads="1"/>
              </p:cNvSpPr>
              <p:nvPr/>
            </p:nvSpPr>
            <p:spPr bwMode="auto">
              <a:xfrm>
                <a:off x="5228223" y="3422762"/>
                <a:ext cx="406310" cy="406310"/>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Oval 2090"/>
              <p:cNvSpPr>
                <a:spLocks noChangeArrowheads="1"/>
              </p:cNvSpPr>
              <p:nvPr/>
            </p:nvSpPr>
            <p:spPr bwMode="auto">
              <a:xfrm>
                <a:off x="6036522" y="2186543"/>
                <a:ext cx="263670" cy="267991"/>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Oval 2091"/>
              <p:cNvSpPr>
                <a:spLocks noChangeArrowheads="1"/>
              </p:cNvSpPr>
              <p:nvPr/>
            </p:nvSpPr>
            <p:spPr bwMode="auto">
              <a:xfrm>
                <a:off x="3819107" y="1235606"/>
                <a:ext cx="350119" cy="350119"/>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Oval 2092"/>
              <p:cNvSpPr>
                <a:spLocks noChangeArrowheads="1"/>
              </p:cNvSpPr>
              <p:nvPr/>
            </p:nvSpPr>
            <p:spPr bwMode="auto">
              <a:xfrm>
                <a:off x="3239900" y="1974742"/>
                <a:ext cx="146963" cy="146963"/>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Oval 2093"/>
              <p:cNvSpPr>
                <a:spLocks noChangeArrowheads="1"/>
              </p:cNvSpPr>
              <p:nvPr/>
            </p:nvSpPr>
            <p:spPr bwMode="auto">
              <a:xfrm>
                <a:off x="3291769" y="3089933"/>
                <a:ext cx="315540" cy="315540"/>
              </a:xfrm>
              <a:prstGeom prst="ellipse">
                <a:avLst/>
              </a:pr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094"/>
              <p:cNvSpPr>
                <a:spLocks noChangeArrowheads="1"/>
              </p:cNvSpPr>
              <p:nvPr/>
            </p:nvSpPr>
            <p:spPr bwMode="auto">
              <a:xfrm>
                <a:off x="3784528" y="3591336"/>
                <a:ext cx="337151" cy="332829"/>
              </a:xfrm>
              <a:prstGeom prst="ellipse">
                <a:avLst/>
              </a:pr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2095"/>
              <p:cNvSpPr>
                <a:spLocks noChangeArrowheads="1"/>
              </p:cNvSpPr>
              <p:nvPr/>
            </p:nvSpPr>
            <p:spPr bwMode="auto">
              <a:xfrm>
                <a:off x="4121678" y="3379537"/>
                <a:ext cx="146963" cy="151287"/>
              </a:xfrm>
              <a:prstGeom prst="ellipse">
                <a:avLst/>
              </a:pr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Oval 2096"/>
              <p:cNvSpPr>
                <a:spLocks noChangeArrowheads="1"/>
              </p:cNvSpPr>
              <p:nvPr/>
            </p:nvSpPr>
            <p:spPr bwMode="auto">
              <a:xfrm>
                <a:off x="3819107" y="3344958"/>
                <a:ext cx="133997" cy="133997"/>
              </a:xfrm>
              <a:prstGeom prst="ellipse">
                <a:avLst/>
              </a:pr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2097"/>
              <p:cNvSpPr>
                <a:spLocks noChangeArrowheads="1"/>
              </p:cNvSpPr>
              <p:nvPr/>
            </p:nvSpPr>
            <p:spPr bwMode="auto">
              <a:xfrm>
                <a:off x="5742596" y="2787362"/>
                <a:ext cx="293926" cy="293926"/>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Oval 2098"/>
              <p:cNvSpPr>
                <a:spLocks noChangeArrowheads="1"/>
              </p:cNvSpPr>
              <p:nvPr/>
            </p:nvSpPr>
            <p:spPr bwMode="auto">
              <a:xfrm>
                <a:off x="5829044" y="3344958"/>
                <a:ext cx="207477" cy="203156"/>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Oval 2099"/>
              <p:cNvSpPr>
                <a:spLocks noChangeArrowheads="1"/>
              </p:cNvSpPr>
              <p:nvPr/>
            </p:nvSpPr>
            <p:spPr bwMode="auto">
              <a:xfrm>
                <a:off x="5829044" y="1499274"/>
                <a:ext cx="181543" cy="181543"/>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Oval 2100"/>
              <p:cNvSpPr>
                <a:spLocks noChangeArrowheads="1"/>
              </p:cNvSpPr>
              <p:nvPr/>
            </p:nvSpPr>
            <p:spPr bwMode="auto">
              <a:xfrm>
                <a:off x="4320510" y="980581"/>
                <a:ext cx="255025" cy="255025"/>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101"/>
              <p:cNvSpPr>
                <a:spLocks noEditPoints="1"/>
              </p:cNvSpPr>
              <p:nvPr/>
            </p:nvSpPr>
            <p:spPr bwMode="auto">
              <a:xfrm>
                <a:off x="4467473" y="3867972"/>
                <a:ext cx="298250" cy="298250"/>
              </a:xfrm>
              <a:custGeom>
                <a:avLst/>
                <a:gdLst>
                  <a:gd name="T0" fmla="*/ 52 w 105"/>
                  <a:gd name="T1" fmla="*/ 105 h 105"/>
                  <a:gd name="T2" fmla="*/ 0 w 105"/>
                  <a:gd name="T3" fmla="*/ 53 h 105"/>
                  <a:gd name="T4" fmla="*/ 52 w 105"/>
                  <a:gd name="T5" fmla="*/ 0 h 105"/>
                  <a:gd name="T6" fmla="*/ 105 w 105"/>
                  <a:gd name="T7" fmla="*/ 53 h 105"/>
                  <a:gd name="T8" fmla="*/ 52 w 105"/>
                  <a:gd name="T9" fmla="*/ 105 h 105"/>
                  <a:gd name="T10" fmla="*/ 52 w 105"/>
                  <a:gd name="T11" fmla="*/ 10 h 105"/>
                  <a:gd name="T12" fmla="*/ 10 w 105"/>
                  <a:gd name="T13" fmla="*/ 53 h 105"/>
                  <a:gd name="T14" fmla="*/ 52 w 105"/>
                  <a:gd name="T15" fmla="*/ 95 h 105"/>
                  <a:gd name="T16" fmla="*/ 95 w 105"/>
                  <a:gd name="T17" fmla="*/ 53 h 105"/>
                  <a:gd name="T18" fmla="*/ 52 w 105"/>
                  <a:gd name="T19" fmla="*/ 1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05">
                    <a:moveTo>
                      <a:pt x="52" y="105"/>
                    </a:moveTo>
                    <a:cubicBezTo>
                      <a:pt x="24" y="105"/>
                      <a:pt x="0" y="81"/>
                      <a:pt x="0" y="53"/>
                    </a:cubicBezTo>
                    <a:cubicBezTo>
                      <a:pt x="0" y="24"/>
                      <a:pt x="24" y="0"/>
                      <a:pt x="52" y="0"/>
                    </a:cubicBezTo>
                    <a:cubicBezTo>
                      <a:pt x="81" y="0"/>
                      <a:pt x="105" y="24"/>
                      <a:pt x="105" y="53"/>
                    </a:cubicBezTo>
                    <a:cubicBezTo>
                      <a:pt x="105" y="81"/>
                      <a:pt x="81" y="105"/>
                      <a:pt x="52" y="105"/>
                    </a:cubicBezTo>
                    <a:close/>
                    <a:moveTo>
                      <a:pt x="52" y="10"/>
                    </a:moveTo>
                    <a:cubicBezTo>
                      <a:pt x="29" y="10"/>
                      <a:pt x="10" y="29"/>
                      <a:pt x="10" y="53"/>
                    </a:cubicBezTo>
                    <a:cubicBezTo>
                      <a:pt x="10" y="76"/>
                      <a:pt x="29" y="95"/>
                      <a:pt x="52" y="95"/>
                    </a:cubicBezTo>
                    <a:cubicBezTo>
                      <a:pt x="76" y="95"/>
                      <a:pt x="95" y="76"/>
                      <a:pt x="95" y="53"/>
                    </a:cubicBezTo>
                    <a:cubicBezTo>
                      <a:pt x="95" y="29"/>
                      <a:pt x="76" y="10"/>
                      <a:pt x="52" y="10"/>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102"/>
              <p:cNvSpPr>
                <a:spLocks noEditPoints="1"/>
              </p:cNvSpPr>
              <p:nvPr/>
            </p:nvSpPr>
            <p:spPr bwMode="auto">
              <a:xfrm>
                <a:off x="3131840" y="2260024"/>
                <a:ext cx="298250" cy="298250"/>
              </a:xfrm>
              <a:custGeom>
                <a:avLst/>
                <a:gdLst>
                  <a:gd name="T0" fmla="*/ 52 w 105"/>
                  <a:gd name="T1" fmla="*/ 105 h 105"/>
                  <a:gd name="T2" fmla="*/ 0 w 105"/>
                  <a:gd name="T3" fmla="*/ 52 h 105"/>
                  <a:gd name="T4" fmla="*/ 52 w 105"/>
                  <a:gd name="T5" fmla="*/ 0 h 105"/>
                  <a:gd name="T6" fmla="*/ 105 w 105"/>
                  <a:gd name="T7" fmla="*/ 52 h 105"/>
                  <a:gd name="T8" fmla="*/ 52 w 105"/>
                  <a:gd name="T9" fmla="*/ 105 h 105"/>
                  <a:gd name="T10" fmla="*/ 52 w 105"/>
                  <a:gd name="T11" fmla="*/ 10 h 105"/>
                  <a:gd name="T12" fmla="*/ 10 w 105"/>
                  <a:gd name="T13" fmla="*/ 52 h 105"/>
                  <a:gd name="T14" fmla="*/ 52 w 105"/>
                  <a:gd name="T15" fmla="*/ 95 h 105"/>
                  <a:gd name="T16" fmla="*/ 95 w 105"/>
                  <a:gd name="T17" fmla="*/ 52 h 105"/>
                  <a:gd name="T18" fmla="*/ 52 w 105"/>
                  <a:gd name="T19" fmla="*/ 1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05">
                    <a:moveTo>
                      <a:pt x="52" y="105"/>
                    </a:moveTo>
                    <a:cubicBezTo>
                      <a:pt x="24" y="105"/>
                      <a:pt x="0" y="81"/>
                      <a:pt x="0" y="52"/>
                    </a:cubicBezTo>
                    <a:cubicBezTo>
                      <a:pt x="0" y="24"/>
                      <a:pt x="24" y="0"/>
                      <a:pt x="52" y="0"/>
                    </a:cubicBezTo>
                    <a:cubicBezTo>
                      <a:pt x="81" y="0"/>
                      <a:pt x="105" y="24"/>
                      <a:pt x="105" y="52"/>
                    </a:cubicBezTo>
                    <a:cubicBezTo>
                      <a:pt x="105" y="81"/>
                      <a:pt x="81" y="105"/>
                      <a:pt x="52" y="105"/>
                    </a:cubicBezTo>
                    <a:close/>
                    <a:moveTo>
                      <a:pt x="52" y="10"/>
                    </a:moveTo>
                    <a:cubicBezTo>
                      <a:pt x="29" y="10"/>
                      <a:pt x="10" y="29"/>
                      <a:pt x="10" y="52"/>
                    </a:cubicBezTo>
                    <a:cubicBezTo>
                      <a:pt x="10" y="76"/>
                      <a:pt x="29" y="95"/>
                      <a:pt x="52" y="95"/>
                    </a:cubicBezTo>
                    <a:cubicBezTo>
                      <a:pt x="76" y="95"/>
                      <a:pt x="95" y="76"/>
                      <a:pt x="95" y="52"/>
                    </a:cubicBezTo>
                    <a:cubicBezTo>
                      <a:pt x="95" y="29"/>
                      <a:pt x="76" y="10"/>
                      <a:pt x="52" y="10"/>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103"/>
              <p:cNvSpPr>
                <a:spLocks noEditPoints="1"/>
              </p:cNvSpPr>
              <p:nvPr/>
            </p:nvSpPr>
            <p:spPr bwMode="auto">
              <a:xfrm>
                <a:off x="4852172" y="954646"/>
                <a:ext cx="298250" cy="298250"/>
              </a:xfrm>
              <a:custGeom>
                <a:avLst/>
                <a:gdLst>
                  <a:gd name="T0" fmla="*/ 52 w 105"/>
                  <a:gd name="T1" fmla="*/ 105 h 105"/>
                  <a:gd name="T2" fmla="*/ 0 w 105"/>
                  <a:gd name="T3" fmla="*/ 53 h 105"/>
                  <a:gd name="T4" fmla="*/ 52 w 105"/>
                  <a:gd name="T5" fmla="*/ 0 h 105"/>
                  <a:gd name="T6" fmla="*/ 105 w 105"/>
                  <a:gd name="T7" fmla="*/ 53 h 105"/>
                  <a:gd name="T8" fmla="*/ 52 w 105"/>
                  <a:gd name="T9" fmla="*/ 105 h 105"/>
                  <a:gd name="T10" fmla="*/ 52 w 105"/>
                  <a:gd name="T11" fmla="*/ 10 h 105"/>
                  <a:gd name="T12" fmla="*/ 10 w 105"/>
                  <a:gd name="T13" fmla="*/ 53 h 105"/>
                  <a:gd name="T14" fmla="*/ 52 w 105"/>
                  <a:gd name="T15" fmla="*/ 95 h 105"/>
                  <a:gd name="T16" fmla="*/ 95 w 105"/>
                  <a:gd name="T17" fmla="*/ 53 h 105"/>
                  <a:gd name="T18" fmla="*/ 52 w 105"/>
                  <a:gd name="T19" fmla="*/ 1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05">
                    <a:moveTo>
                      <a:pt x="52" y="105"/>
                    </a:moveTo>
                    <a:cubicBezTo>
                      <a:pt x="24" y="105"/>
                      <a:pt x="0" y="81"/>
                      <a:pt x="0" y="53"/>
                    </a:cubicBezTo>
                    <a:cubicBezTo>
                      <a:pt x="0" y="24"/>
                      <a:pt x="24" y="0"/>
                      <a:pt x="52" y="0"/>
                    </a:cubicBezTo>
                    <a:cubicBezTo>
                      <a:pt x="81" y="0"/>
                      <a:pt x="105" y="24"/>
                      <a:pt x="105" y="53"/>
                    </a:cubicBezTo>
                    <a:cubicBezTo>
                      <a:pt x="105" y="81"/>
                      <a:pt x="81" y="105"/>
                      <a:pt x="52" y="105"/>
                    </a:cubicBezTo>
                    <a:close/>
                    <a:moveTo>
                      <a:pt x="52" y="10"/>
                    </a:moveTo>
                    <a:cubicBezTo>
                      <a:pt x="29" y="10"/>
                      <a:pt x="10" y="29"/>
                      <a:pt x="10" y="53"/>
                    </a:cubicBezTo>
                    <a:cubicBezTo>
                      <a:pt x="10" y="76"/>
                      <a:pt x="29" y="95"/>
                      <a:pt x="52" y="95"/>
                    </a:cubicBezTo>
                    <a:cubicBezTo>
                      <a:pt x="76" y="95"/>
                      <a:pt x="95" y="76"/>
                      <a:pt x="95" y="53"/>
                    </a:cubicBezTo>
                    <a:cubicBezTo>
                      <a:pt x="95" y="29"/>
                      <a:pt x="76" y="10"/>
                      <a:pt x="52" y="10"/>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Rectangle 2104"/>
              <p:cNvSpPr>
                <a:spLocks noChangeArrowheads="1"/>
              </p:cNvSpPr>
              <p:nvPr/>
            </p:nvSpPr>
            <p:spPr bwMode="auto">
              <a:xfrm>
                <a:off x="4705209" y="1775910"/>
                <a:ext cx="69159" cy="756429"/>
              </a:xfrm>
              <a:prstGeom prst="rect">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105"/>
              <p:cNvSpPr>
                <a:spLocks/>
              </p:cNvSpPr>
              <p:nvPr/>
            </p:nvSpPr>
            <p:spPr bwMode="auto">
              <a:xfrm>
                <a:off x="4722499" y="2506404"/>
                <a:ext cx="635400" cy="501403"/>
              </a:xfrm>
              <a:custGeom>
                <a:avLst/>
                <a:gdLst>
                  <a:gd name="T0" fmla="*/ 138 w 147"/>
                  <a:gd name="T1" fmla="*/ 116 h 116"/>
                  <a:gd name="T2" fmla="*/ 0 w 147"/>
                  <a:gd name="T3" fmla="*/ 12 h 116"/>
                  <a:gd name="T4" fmla="*/ 9 w 147"/>
                  <a:gd name="T5" fmla="*/ 0 h 116"/>
                  <a:gd name="T6" fmla="*/ 147 w 147"/>
                  <a:gd name="T7" fmla="*/ 103 h 116"/>
                  <a:gd name="T8" fmla="*/ 138 w 147"/>
                  <a:gd name="T9" fmla="*/ 116 h 116"/>
                </a:gdLst>
                <a:ahLst/>
                <a:cxnLst>
                  <a:cxn ang="0">
                    <a:pos x="T0" y="T1"/>
                  </a:cxn>
                  <a:cxn ang="0">
                    <a:pos x="T2" y="T3"/>
                  </a:cxn>
                  <a:cxn ang="0">
                    <a:pos x="T4" y="T5"/>
                  </a:cxn>
                  <a:cxn ang="0">
                    <a:pos x="T6" y="T7"/>
                  </a:cxn>
                  <a:cxn ang="0">
                    <a:pos x="T8" y="T9"/>
                  </a:cxn>
                </a:cxnLst>
                <a:rect l="0" t="0" r="r" b="b"/>
                <a:pathLst>
                  <a:path w="147" h="116">
                    <a:moveTo>
                      <a:pt x="138" y="116"/>
                    </a:moveTo>
                    <a:lnTo>
                      <a:pt x="0" y="12"/>
                    </a:lnTo>
                    <a:lnTo>
                      <a:pt x="9" y="0"/>
                    </a:lnTo>
                    <a:lnTo>
                      <a:pt x="147" y="103"/>
                    </a:lnTo>
                    <a:lnTo>
                      <a:pt x="138" y="116"/>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2106"/>
              <p:cNvSpPr>
                <a:spLocks/>
              </p:cNvSpPr>
              <p:nvPr/>
            </p:nvSpPr>
            <p:spPr bwMode="auto">
              <a:xfrm>
                <a:off x="4147613" y="2506404"/>
                <a:ext cx="613787" cy="471148"/>
              </a:xfrm>
              <a:custGeom>
                <a:avLst/>
                <a:gdLst>
                  <a:gd name="T0" fmla="*/ 9 w 142"/>
                  <a:gd name="T1" fmla="*/ 109 h 109"/>
                  <a:gd name="T2" fmla="*/ 0 w 142"/>
                  <a:gd name="T3" fmla="*/ 97 h 109"/>
                  <a:gd name="T4" fmla="*/ 133 w 142"/>
                  <a:gd name="T5" fmla="*/ 0 h 109"/>
                  <a:gd name="T6" fmla="*/ 142 w 142"/>
                  <a:gd name="T7" fmla="*/ 12 h 109"/>
                  <a:gd name="T8" fmla="*/ 9 w 142"/>
                  <a:gd name="T9" fmla="*/ 109 h 109"/>
                </a:gdLst>
                <a:ahLst/>
                <a:cxnLst>
                  <a:cxn ang="0">
                    <a:pos x="T0" y="T1"/>
                  </a:cxn>
                  <a:cxn ang="0">
                    <a:pos x="T2" y="T3"/>
                  </a:cxn>
                  <a:cxn ang="0">
                    <a:pos x="T4" y="T5"/>
                  </a:cxn>
                  <a:cxn ang="0">
                    <a:pos x="T6" y="T7"/>
                  </a:cxn>
                  <a:cxn ang="0">
                    <a:pos x="T8" y="T9"/>
                  </a:cxn>
                </a:cxnLst>
                <a:rect l="0" t="0" r="r" b="b"/>
                <a:pathLst>
                  <a:path w="142" h="109">
                    <a:moveTo>
                      <a:pt x="9" y="109"/>
                    </a:moveTo>
                    <a:lnTo>
                      <a:pt x="0" y="97"/>
                    </a:lnTo>
                    <a:lnTo>
                      <a:pt x="133" y="0"/>
                    </a:lnTo>
                    <a:lnTo>
                      <a:pt x="142" y="12"/>
                    </a:lnTo>
                    <a:lnTo>
                      <a:pt x="9" y="109"/>
                    </a:lnTo>
                    <a:close/>
                  </a:path>
                </a:pathLst>
              </a:cu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107"/>
              <p:cNvSpPr>
                <a:spLocks/>
              </p:cNvSpPr>
              <p:nvPr/>
            </p:nvSpPr>
            <p:spPr bwMode="auto">
              <a:xfrm>
                <a:off x="3987684" y="2337828"/>
                <a:ext cx="168577" cy="570562"/>
              </a:xfrm>
              <a:custGeom>
                <a:avLst/>
                <a:gdLst>
                  <a:gd name="T0" fmla="*/ 24 w 39"/>
                  <a:gd name="T1" fmla="*/ 132 h 132"/>
                  <a:gd name="T2" fmla="*/ 0 w 39"/>
                  <a:gd name="T3" fmla="*/ 3 h 132"/>
                  <a:gd name="T4" fmla="*/ 16 w 39"/>
                  <a:gd name="T5" fmla="*/ 0 h 132"/>
                  <a:gd name="T6" fmla="*/ 39 w 39"/>
                  <a:gd name="T7" fmla="*/ 130 h 132"/>
                  <a:gd name="T8" fmla="*/ 24 w 39"/>
                  <a:gd name="T9" fmla="*/ 132 h 132"/>
                </a:gdLst>
                <a:ahLst/>
                <a:cxnLst>
                  <a:cxn ang="0">
                    <a:pos x="T0" y="T1"/>
                  </a:cxn>
                  <a:cxn ang="0">
                    <a:pos x="T2" y="T3"/>
                  </a:cxn>
                  <a:cxn ang="0">
                    <a:pos x="T4" y="T5"/>
                  </a:cxn>
                  <a:cxn ang="0">
                    <a:pos x="T6" y="T7"/>
                  </a:cxn>
                  <a:cxn ang="0">
                    <a:pos x="T8" y="T9"/>
                  </a:cxn>
                </a:cxnLst>
                <a:rect l="0" t="0" r="r" b="b"/>
                <a:pathLst>
                  <a:path w="39" h="132">
                    <a:moveTo>
                      <a:pt x="24" y="132"/>
                    </a:moveTo>
                    <a:lnTo>
                      <a:pt x="0" y="3"/>
                    </a:lnTo>
                    <a:lnTo>
                      <a:pt x="16" y="0"/>
                    </a:lnTo>
                    <a:lnTo>
                      <a:pt x="39" y="130"/>
                    </a:lnTo>
                    <a:lnTo>
                      <a:pt x="24" y="132"/>
                    </a:lnTo>
                    <a:close/>
                  </a:path>
                </a:pathLst>
              </a:cu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108"/>
              <p:cNvSpPr>
                <a:spLocks/>
              </p:cNvSpPr>
              <p:nvPr/>
            </p:nvSpPr>
            <p:spPr bwMode="auto">
              <a:xfrm>
                <a:off x="4731144" y="1719720"/>
                <a:ext cx="566241" cy="237736"/>
              </a:xfrm>
              <a:custGeom>
                <a:avLst/>
                <a:gdLst>
                  <a:gd name="T0" fmla="*/ 127 w 131"/>
                  <a:gd name="T1" fmla="*/ 55 h 55"/>
                  <a:gd name="T2" fmla="*/ 0 w 131"/>
                  <a:gd name="T3" fmla="*/ 14 h 55"/>
                  <a:gd name="T4" fmla="*/ 5 w 131"/>
                  <a:gd name="T5" fmla="*/ 0 h 55"/>
                  <a:gd name="T6" fmla="*/ 131 w 131"/>
                  <a:gd name="T7" fmla="*/ 40 h 55"/>
                  <a:gd name="T8" fmla="*/ 127 w 131"/>
                  <a:gd name="T9" fmla="*/ 55 h 55"/>
                </a:gdLst>
                <a:ahLst/>
                <a:cxnLst>
                  <a:cxn ang="0">
                    <a:pos x="T0" y="T1"/>
                  </a:cxn>
                  <a:cxn ang="0">
                    <a:pos x="T2" y="T3"/>
                  </a:cxn>
                  <a:cxn ang="0">
                    <a:pos x="T4" y="T5"/>
                  </a:cxn>
                  <a:cxn ang="0">
                    <a:pos x="T6" y="T7"/>
                  </a:cxn>
                  <a:cxn ang="0">
                    <a:pos x="T8" y="T9"/>
                  </a:cxn>
                </a:cxnLst>
                <a:rect l="0" t="0" r="r" b="b"/>
                <a:pathLst>
                  <a:path w="131" h="55">
                    <a:moveTo>
                      <a:pt x="127" y="55"/>
                    </a:moveTo>
                    <a:lnTo>
                      <a:pt x="0" y="14"/>
                    </a:lnTo>
                    <a:lnTo>
                      <a:pt x="5" y="0"/>
                    </a:lnTo>
                    <a:lnTo>
                      <a:pt x="131" y="40"/>
                    </a:lnTo>
                    <a:lnTo>
                      <a:pt x="127" y="55"/>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109"/>
              <p:cNvSpPr>
                <a:spLocks/>
              </p:cNvSpPr>
              <p:nvPr/>
            </p:nvSpPr>
            <p:spPr bwMode="auto">
              <a:xfrm>
                <a:off x="4960232" y="3474631"/>
                <a:ext cx="475469" cy="181543"/>
              </a:xfrm>
              <a:custGeom>
                <a:avLst/>
                <a:gdLst>
                  <a:gd name="T0" fmla="*/ 106 w 110"/>
                  <a:gd name="T1" fmla="*/ 42 h 42"/>
                  <a:gd name="T2" fmla="*/ 0 w 110"/>
                  <a:gd name="T3" fmla="*/ 15 h 42"/>
                  <a:gd name="T4" fmla="*/ 4 w 110"/>
                  <a:gd name="T5" fmla="*/ 0 h 42"/>
                  <a:gd name="T6" fmla="*/ 110 w 110"/>
                  <a:gd name="T7" fmla="*/ 27 h 42"/>
                  <a:gd name="T8" fmla="*/ 106 w 110"/>
                  <a:gd name="T9" fmla="*/ 42 h 42"/>
                </a:gdLst>
                <a:ahLst/>
                <a:cxnLst>
                  <a:cxn ang="0">
                    <a:pos x="T0" y="T1"/>
                  </a:cxn>
                  <a:cxn ang="0">
                    <a:pos x="T2" y="T3"/>
                  </a:cxn>
                  <a:cxn ang="0">
                    <a:pos x="T4" y="T5"/>
                  </a:cxn>
                  <a:cxn ang="0">
                    <a:pos x="T6" y="T7"/>
                  </a:cxn>
                  <a:cxn ang="0">
                    <a:pos x="T8" y="T9"/>
                  </a:cxn>
                </a:cxnLst>
                <a:rect l="0" t="0" r="r" b="b"/>
                <a:pathLst>
                  <a:path w="110" h="42">
                    <a:moveTo>
                      <a:pt x="106" y="42"/>
                    </a:moveTo>
                    <a:lnTo>
                      <a:pt x="0" y="15"/>
                    </a:lnTo>
                    <a:lnTo>
                      <a:pt x="4" y="0"/>
                    </a:lnTo>
                    <a:lnTo>
                      <a:pt x="110" y="27"/>
                    </a:lnTo>
                    <a:lnTo>
                      <a:pt x="106" y="42"/>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2110"/>
              <p:cNvSpPr>
                <a:spLocks/>
              </p:cNvSpPr>
              <p:nvPr/>
            </p:nvSpPr>
            <p:spPr bwMode="auto">
              <a:xfrm>
                <a:off x="4925652" y="2964583"/>
                <a:ext cx="423599" cy="298250"/>
              </a:xfrm>
              <a:custGeom>
                <a:avLst/>
                <a:gdLst>
                  <a:gd name="T0" fmla="*/ 4 w 98"/>
                  <a:gd name="T1" fmla="*/ 69 h 69"/>
                  <a:gd name="T2" fmla="*/ 0 w 98"/>
                  <a:gd name="T3" fmla="*/ 63 h 69"/>
                  <a:gd name="T4" fmla="*/ 94 w 98"/>
                  <a:gd name="T5" fmla="*/ 0 h 69"/>
                  <a:gd name="T6" fmla="*/ 98 w 98"/>
                  <a:gd name="T7" fmla="*/ 6 h 69"/>
                  <a:gd name="T8" fmla="*/ 4 w 98"/>
                  <a:gd name="T9" fmla="*/ 69 h 69"/>
                </a:gdLst>
                <a:ahLst/>
                <a:cxnLst>
                  <a:cxn ang="0">
                    <a:pos x="T0" y="T1"/>
                  </a:cxn>
                  <a:cxn ang="0">
                    <a:pos x="T2" y="T3"/>
                  </a:cxn>
                  <a:cxn ang="0">
                    <a:pos x="T4" y="T5"/>
                  </a:cxn>
                  <a:cxn ang="0">
                    <a:pos x="T6" y="T7"/>
                  </a:cxn>
                  <a:cxn ang="0">
                    <a:pos x="T8" y="T9"/>
                  </a:cxn>
                </a:cxnLst>
                <a:rect l="0" t="0" r="r" b="b"/>
                <a:pathLst>
                  <a:path w="98" h="69">
                    <a:moveTo>
                      <a:pt x="4" y="69"/>
                    </a:moveTo>
                    <a:lnTo>
                      <a:pt x="0" y="63"/>
                    </a:lnTo>
                    <a:lnTo>
                      <a:pt x="94" y="0"/>
                    </a:lnTo>
                    <a:lnTo>
                      <a:pt x="98" y="6"/>
                    </a:lnTo>
                    <a:lnTo>
                      <a:pt x="4" y="69"/>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2111"/>
              <p:cNvSpPr>
                <a:spLocks/>
              </p:cNvSpPr>
              <p:nvPr/>
            </p:nvSpPr>
            <p:spPr bwMode="auto">
              <a:xfrm>
                <a:off x="3408476" y="2964583"/>
                <a:ext cx="765074" cy="298250"/>
              </a:xfrm>
              <a:custGeom>
                <a:avLst/>
                <a:gdLst>
                  <a:gd name="T0" fmla="*/ 3 w 177"/>
                  <a:gd name="T1" fmla="*/ 69 h 69"/>
                  <a:gd name="T2" fmla="*/ 0 w 177"/>
                  <a:gd name="T3" fmla="*/ 62 h 69"/>
                  <a:gd name="T4" fmla="*/ 175 w 177"/>
                  <a:gd name="T5" fmla="*/ 0 h 69"/>
                  <a:gd name="T6" fmla="*/ 177 w 177"/>
                  <a:gd name="T7" fmla="*/ 7 h 69"/>
                  <a:gd name="T8" fmla="*/ 3 w 177"/>
                  <a:gd name="T9" fmla="*/ 69 h 69"/>
                </a:gdLst>
                <a:ahLst/>
                <a:cxnLst>
                  <a:cxn ang="0">
                    <a:pos x="T0" y="T1"/>
                  </a:cxn>
                  <a:cxn ang="0">
                    <a:pos x="T2" y="T3"/>
                  </a:cxn>
                  <a:cxn ang="0">
                    <a:pos x="T4" y="T5"/>
                  </a:cxn>
                  <a:cxn ang="0">
                    <a:pos x="T6" y="T7"/>
                  </a:cxn>
                  <a:cxn ang="0">
                    <a:pos x="T8" y="T9"/>
                  </a:cxn>
                </a:cxnLst>
                <a:rect l="0" t="0" r="r" b="b"/>
                <a:pathLst>
                  <a:path w="177" h="69">
                    <a:moveTo>
                      <a:pt x="3" y="69"/>
                    </a:moveTo>
                    <a:lnTo>
                      <a:pt x="0" y="62"/>
                    </a:lnTo>
                    <a:lnTo>
                      <a:pt x="175" y="0"/>
                    </a:lnTo>
                    <a:lnTo>
                      <a:pt x="177" y="7"/>
                    </a:lnTo>
                    <a:lnTo>
                      <a:pt x="3" y="69"/>
                    </a:lnTo>
                    <a:close/>
                  </a:path>
                </a:pathLst>
              </a:cu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Rectangle 2112"/>
              <p:cNvSpPr>
                <a:spLocks noChangeArrowheads="1"/>
              </p:cNvSpPr>
              <p:nvPr/>
            </p:nvSpPr>
            <p:spPr bwMode="auto">
              <a:xfrm>
                <a:off x="5422735" y="2942969"/>
                <a:ext cx="497082" cy="34580"/>
              </a:xfrm>
              <a:prstGeom prst="rect">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2113"/>
              <p:cNvSpPr>
                <a:spLocks/>
              </p:cNvSpPr>
              <p:nvPr/>
            </p:nvSpPr>
            <p:spPr bwMode="auto">
              <a:xfrm>
                <a:off x="5353576" y="2350796"/>
                <a:ext cx="90773" cy="583531"/>
              </a:xfrm>
              <a:custGeom>
                <a:avLst/>
                <a:gdLst>
                  <a:gd name="T0" fmla="*/ 8 w 21"/>
                  <a:gd name="T1" fmla="*/ 135 h 135"/>
                  <a:gd name="T2" fmla="*/ 0 w 21"/>
                  <a:gd name="T3" fmla="*/ 135 h 135"/>
                  <a:gd name="T4" fmla="*/ 14 w 21"/>
                  <a:gd name="T5" fmla="*/ 0 h 135"/>
                  <a:gd name="T6" fmla="*/ 21 w 21"/>
                  <a:gd name="T7" fmla="*/ 1 h 135"/>
                  <a:gd name="T8" fmla="*/ 8 w 21"/>
                  <a:gd name="T9" fmla="*/ 135 h 135"/>
                </a:gdLst>
                <a:ahLst/>
                <a:cxnLst>
                  <a:cxn ang="0">
                    <a:pos x="T0" y="T1"/>
                  </a:cxn>
                  <a:cxn ang="0">
                    <a:pos x="T2" y="T3"/>
                  </a:cxn>
                  <a:cxn ang="0">
                    <a:pos x="T4" y="T5"/>
                  </a:cxn>
                  <a:cxn ang="0">
                    <a:pos x="T6" y="T7"/>
                  </a:cxn>
                  <a:cxn ang="0">
                    <a:pos x="T8" y="T9"/>
                  </a:cxn>
                </a:cxnLst>
                <a:rect l="0" t="0" r="r" b="b"/>
                <a:pathLst>
                  <a:path w="21" h="135">
                    <a:moveTo>
                      <a:pt x="8" y="135"/>
                    </a:moveTo>
                    <a:lnTo>
                      <a:pt x="0" y="135"/>
                    </a:lnTo>
                    <a:lnTo>
                      <a:pt x="14" y="0"/>
                    </a:lnTo>
                    <a:lnTo>
                      <a:pt x="21" y="1"/>
                    </a:lnTo>
                    <a:lnTo>
                      <a:pt x="8" y="135"/>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2114"/>
              <p:cNvSpPr>
                <a:spLocks/>
              </p:cNvSpPr>
              <p:nvPr/>
            </p:nvSpPr>
            <p:spPr bwMode="auto">
              <a:xfrm>
                <a:off x="3935814" y="1408504"/>
                <a:ext cx="73483" cy="427923"/>
              </a:xfrm>
              <a:custGeom>
                <a:avLst/>
                <a:gdLst>
                  <a:gd name="T0" fmla="*/ 8 w 17"/>
                  <a:gd name="T1" fmla="*/ 99 h 99"/>
                  <a:gd name="T2" fmla="*/ 0 w 17"/>
                  <a:gd name="T3" fmla="*/ 98 h 99"/>
                  <a:gd name="T4" fmla="*/ 9 w 17"/>
                  <a:gd name="T5" fmla="*/ 0 h 99"/>
                  <a:gd name="T6" fmla="*/ 17 w 17"/>
                  <a:gd name="T7" fmla="*/ 1 h 99"/>
                  <a:gd name="T8" fmla="*/ 8 w 17"/>
                  <a:gd name="T9" fmla="*/ 99 h 99"/>
                </a:gdLst>
                <a:ahLst/>
                <a:cxnLst>
                  <a:cxn ang="0">
                    <a:pos x="T0" y="T1"/>
                  </a:cxn>
                  <a:cxn ang="0">
                    <a:pos x="T2" y="T3"/>
                  </a:cxn>
                  <a:cxn ang="0">
                    <a:pos x="T4" y="T5"/>
                  </a:cxn>
                  <a:cxn ang="0">
                    <a:pos x="T6" y="T7"/>
                  </a:cxn>
                  <a:cxn ang="0">
                    <a:pos x="T8" y="T9"/>
                  </a:cxn>
                </a:cxnLst>
                <a:rect l="0" t="0" r="r" b="b"/>
                <a:pathLst>
                  <a:path w="17" h="99">
                    <a:moveTo>
                      <a:pt x="8" y="99"/>
                    </a:moveTo>
                    <a:lnTo>
                      <a:pt x="0" y="98"/>
                    </a:lnTo>
                    <a:lnTo>
                      <a:pt x="9" y="0"/>
                    </a:lnTo>
                    <a:lnTo>
                      <a:pt x="17" y="1"/>
                    </a:lnTo>
                    <a:lnTo>
                      <a:pt x="8" y="99"/>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2115"/>
              <p:cNvSpPr>
                <a:spLocks/>
              </p:cNvSpPr>
              <p:nvPr/>
            </p:nvSpPr>
            <p:spPr bwMode="auto">
              <a:xfrm>
                <a:off x="4467473" y="1136189"/>
                <a:ext cx="289605" cy="618111"/>
              </a:xfrm>
              <a:custGeom>
                <a:avLst/>
                <a:gdLst>
                  <a:gd name="T0" fmla="*/ 60 w 67"/>
                  <a:gd name="T1" fmla="*/ 143 h 143"/>
                  <a:gd name="T2" fmla="*/ 0 w 67"/>
                  <a:gd name="T3" fmla="*/ 4 h 143"/>
                  <a:gd name="T4" fmla="*/ 7 w 67"/>
                  <a:gd name="T5" fmla="*/ 0 h 143"/>
                  <a:gd name="T6" fmla="*/ 67 w 67"/>
                  <a:gd name="T7" fmla="*/ 141 h 143"/>
                  <a:gd name="T8" fmla="*/ 60 w 67"/>
                  <a:gd name="T9" fmla="*/ 143 h 143"/>
                </a:gdLst>
                <a:ahLst/>
                <a:cxnLst>
                  <a:cxn ang="0">
                    <a:pos x="T0" y="T1"/>
                  </a:cxn>
                  <a:cxn ang="0">
                    <a:pos x="T2" y="T3"/>
                  </a:cxn>
                  <a:cxn ang="0">
                    <a:pos x="T4" y="T5"/>
                  </a:cxn>
                  <a:cxn ang="0">
                    <a:pos x="T6" y="T7"/>
                  </a:cxn>
                  <a:cxn ang="0">
                    <a:pos x="T8" y="T9"/>
                  </a:cxn>
                </a:cxnLst>
                <a:rect l="0" t="0" r="r" b="b"/>
                <a:pathLst>
                  <a:path w="67" h="143">
                    <a:moveTo>
                      <a:pt x="60" y="143"/>
                    </a:moveTo>
                    <a:lnTo>
                      <a:pt x="0" y="4"/>
                    </a:lnTo>
                    <a:lnTo>
                      <a:pt x="7" y="0"/>
                    </a:lnTo>
                    <a:lnTo>
                      <a:pt x="67" y="141"/>
                    </a:lnTo>
                    <a:lnTo>
                      <a:pt x="60" y="143"/>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2116"/>
              <p:cNvSpPr>
                <a:spLocks/>
              </p:cNvSpPr>
              <p:nvPr/>
            </p:nvSpPr>
            <p:spPr bwMode="auto">
              <a:xfrm>
                <a:off x="5098550" y="1179413"/>
                <a:ext cx="198832" cy="237736"/>
              </a:xfrm>
              <a:custGeom>
                <a:avLst/>
                <a:gdLst>
                  <a:gd name="T0" fmla="*/ 42 w 46"/>
                  <a:gd name="T1" fmla="*/ 55 h 55"/>
                  <a:gd name="T2" fmla="*/ 0 w 46"/>
                  <a:gd name="T3" fmla="*/ 3 h 55"/>
                  <a:gd name="T4" fmla="*/ 4 w 46"/>
                  <a:gd name="T5" fmla="*/ 0 h 55"/>
                  <a:gd name="T6" fmla="*/ 46 w 46"/>
                  <a:gd name="T7" fmla="*/ 52 h 55"/>
                  <a:gd name="T8" fmla="*/ 42 w 46"/>
                  <a:gd name="T9" fmla="*/ 55 h 55"/>
                </a:gdLst>
                <a:ahLst/>
                <a:cxnLst>
                  <a:cxn ang="0">
                    <a:pos x="T0" y="T1"/>
                  </a:cxn>
                  <a:cxn ang="0">
                    <a:pos x="T2" y="T3"/>
                  </a:cxn>
                  <a:cxn ang="0">
                    <a:pos x="T4" y="T5"/>
                  </a:cxn>
                  <a:cxn ang="0">
                    <a:pos x="T6" y="T7"/>
                  </a:cxn>
                  <a:cxn ang="0">
                    <a:pos x="T8" y="T9"/>
                  </a:cxn>
                </a:cxnLst>
                <a:rect l="0" t="0" r="r" b="b"/>
                <a:pathLst>
                  <a:path w="46" h="55">
                    <a:moveTo>
                      <a:pt x="42" y="55"/>
                    </a:moveTo>
                    <a:lnTo>
                      <a:pt x="0" y="3"/>
                    </a:lnTo>
                    <a:lnTo>
                      <a:pt x="4" y="0"/>
                    </a:lnTo>
                    <a:lnTo>
                      <a:pt x="46" y="52"/>
                    </a:lnTo>
                    <a:lnTo>
                      <a:pt x="42" y="55"/>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2117"/>
              <p:cNvSpPr>
                <a:spLocks/>
              </p:cNvSpPr>
              <p:nvPr/>
            </p:nvSpPr>
            <p:spPr bwMode="auto">
              <a:xfrm>
                <a:off x="4735465" y="1434438"/>
                <a:ext cx="574886" cy="324185"/>
              </a:xfrm>
              <a:custGeom>
                <a:avLst/>
                <a:gdLst>
                  <a:gd name="T0" fmla="*/ 3 w 133"/>
                  <a:gd name="T1" fmla="*/ 75 h 75"/>
                  <a:gd name="T2" fmla="*/ 0 w 133"/>
                  <a:gd name="T3" fmla="*/ 71 h 75"/>
                  <a:gd name="T4" fmla="*/ 131 w 133"/>
                  <a:gd name="T5" fmla="*/ 0 h 75"/>
                  <a:gd name="T6" fmla="*/ 133 w 133"/>
                  <a:gd name="T7" fmla="*/ 4 h 75"/>
                  <a:gd name="T8" fmla="*/ 3 w 133"/>
                  <a:gd name="T9" fmla="*/ 75 h 75"/>
                </a:gdLst>
                <a:ahLst/>
                <a:cxnLst>
                  <a:cxn ang="0">
                    <a:pos x="T0" y="T1"/>
                  </a:cxn>
                  <a:cxn ang="0">
                    <a:pos x="T2" y="T3"/>
                  </a:cxn>
                  <a:cxn ang="0">
                    <a:pos x="T4" y="T5"/>
                  </a:cxn>
                  <a:cxn ang="0">
                    <a:pos x="T6" y="T7"/>
                  </a:cxn>
                  <a:cxn ang="0">
                    <a:pos x="T8" y="T9"/>
                  </a:cxn>
                </a:cxnLst>
                <a:rect l="0" t="0" r="r" b="b"/>
                <a:pathLst>
                  <a:path w="133" h="75">
                    <a:moveTo>
                      <a:pt x="3" y="75"/>
                    </a:moveTo>
                    <a:lnTo>
                      <a:pt x="0" y="71"/>
                    </a:lnTo>
                    <a:lnTo>
                      <a:pt x="131" y="0"/>
                    </a:lnTo>
                    <a:lnTo>
                      <a:pt x="133" y="4"/>
                    </a:lnTo>
                    <a:lnTo>
                      <a:pt x="3" y="75"/>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2118"/>
              <p:cNvSpPr>
                <a:spLocks/>
              </p:cNvSpPr>
              <p:nvPr/>
            </p:nvSpPr>
            <p:spPr bwMode="auto">
              <a:xfrm>
                <a:off x="5306027" y="1430115"/>
                <a:ext cx="613787" cy="168577"/>
              </a:xfrm>
              <a:custGeom>
                <a:avLst/>
                <a:gdLst>
                  <a:gd name="T0" fmla="*/ 141 w 142"/>
                  <a:gd name="T1" fmla="*/ 39 h 39"/>
                  <a:gd name="T2" fmla="*/ 0 w 142"/>
                  <a:gd name="T3" fmla="*/ 5 h 39"/>
                  <a:gd name="T4" fmla="*/ 1 w 142"/>
                  <a:gd name="T5" fmla="*/ 0 h 39"/>
                  <a:gd name="T6" fmla="*/ 142 w 142"/>
                  <a:gd name="T7" fmla="*/ 35 h 39"/>
                  <a:gd name="T8" fmla="*/ 141 w 142"/>
                  <a:gd name="T9" fmla="*/ 39 h 39"/>
                </a:gdLst>
                <a:ahLst/>
                <a:cxnLst>
                  <a:cxn ang="0">
                    <a:pos x="T0" y="T1"/>
                  </a:cxn>
                  <a:cxn ang="0">
                    <a:pos x="T2" y="T3"/>
                  </a:cxn>
                  <a:cxn ang="0">
                    <a:pos x="T4" y="T5"/>
                  </a:cxn>
                  <a:cxn ang="0">
                    <a:pos x="T6" y="T7"/>
                  </a:cxn>
                  <a:cxn ang="0">
                    <a:pos x="T8" y="T9"/>
                  </a:cxn>
                </a:cxnLst>
                <a:rect l="0" t="0" r="r" b="b"/>
                <a:pathLst>
                  <a:path w="142" h="39">
                    <a:moveTo>
                      <a:pt x="141" y="39"/>
                    </a:moveTo>
                    <a:lnTo>
                      <a:pt x="0" y="5"/>
                    </a:lnTo>
                    <a:lnTo>
                      <a:pt x="1" y="0"/>
                    </a:lnTo>
                    <a:lnTo>
                      <a:pt x="142" y="35"/>
                    </a:lnTo>
                    <a:lnTo>
                      <a:pt x="141" y="39"/>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2119"/>
              <p:cNvSpPr>
                <a:spLocks/>
              </p:cNvSpPr>
              <p:nvPr/>
            </p:nvSpPr>
            <p:spPr bwMode="auto">
              <a:xfrm>
                <a:off x="5725306" y="2147640"/>
                <a:ext cx="445213" cy="181543"/>
              </a:xfrm>
              <a:custGeom>
                <a:avLst/>
                <a:gdLst>
                  <a:gd name="T0" fmla="*/ 102 w 103"/>
                  <a:gd name="T1" fmla="*/ 42 h 42"/>
                  <a:gd name="T2" fmla="*/ 0 w 103"/>
                  <a:gd name="T3" fmla="*/ 4 h 42"/>
                  <a:gd name="T4" fmla="*/ 2 w 103"/>
                  <a:gd name="T5" fmla="*/ 0 h 42"/>
                  <a:gd name="T6" fmla="*/ 103 w 103"/>
                  <a:gd name="T7" fmla="*/ 38 h 42"/>
                  <a:gd name="T8" fmla="*/ 102 w 103"/>
                  <a:gd name="T9" fmla="*/ 42 h 42"/>
                </a:gdLst>
                <a:ahLst/>
                <a:cxnLst>
                  <a:cxn ang="0">
                    <a:pos x="T0" y="T1"/>
                  </a:cxn>
                  <a:cxn ang="0">
                    <a:pos x="T2" y="T3"/>
                  </a:cxn>
                  <a:cxn ang="0">
                    <a:pos x="T4" y="T5"/>
                  </a:cxn>
                  <a:cxn ang="0">
                    <a:pos x="T6" y="T7"/>
                  </a:cxn>
                  <a:cxn ang="0">
                    <a:pos x="T8" y="T9"/>
                  </a:cxn>
                </a:cxnLst>
                <a:rect l="0" t="0" r="r" b="b"/>
                <a:pathLst>
                  <a:path w="103" h="42">
                    <a:moveTo>
                      <a:pt x="102" y="42"/>
                    </a:moveTo>
                    <a:lnTo>
                      <a:pt x="0" y="4"/>
                    </a:lnTo>
                    <a:lnTo>
                      <a:pt x="2" y="0"/>
                    </a:lnTo>
                    <a:lnTo>
                      <a:pt x="103" y="38"/>
                    </a:lnTo>
                    <a:lnTo>
                      <a:pt x="102" y="42"/>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2120"/>
              <p:cNvSpPr>
                <a:spLocks/>
              </p:cNvSpPr>
              <p:nvPr/>
            </p:nvSpPr>
            <p:spPr bwMode="auto">
              <a:xfrm>
                <a:off x="5880914" y="2316217"/>
                <a:ext cx="293926" cy="622432"/>
              </a:xfrm>
              <a:custGeom>
                <a:avLst/>
                <a:gdLst>
                  <a:gd name="T0" fmla="*/ 4 w 68"/>
                  <a:gd name="T1" fmla="*/ 144 h 144"/>
                  <a:gd name="T2" fmla="*/ 0 w 68"/>
                  <a:gd name="T3" fmla="*/ 142 h 144"/>
                  <a:gd name="T4" fmla="*/ 64 w 68"/>
                  <a:gd name="T5" fmla="*/ 0 h 144"/>
                  <a:gd name="T6" fmla="*/ 68 w 68"/>
                  <a:gd name="T7" fmla="*/ 2 h 144"/>
                  <a:gd name="T8" fmla="*/ 4 w 68"/>
                  <a:gd name="T9" fmla="*/ 144 h 144"/>
                </a:gdLst>
                <a:ahLst/>
                <a:cxnLst>
                  <a:cxn ang="0">
                    <a:pos x="T0" y="T1"/>
                  </a:cxn>
                  <a:cxn ang="0">
                    <a:pos x="T2" y="T3"/>
                  </a:cxn>
                  <a:cxn ang="0">
                    <a:pos x="T4" y="T5"/>
                  </a:cxn>
                  <a:cxn ang="0">
                    <a:pos x="T6" y="T7"/>
                  </a:cxn>
                  <a:cxn ang="0">
                    <a:pos x="T8" y="T9"/>
                  </a:cxn>
                </a:cxnLst>
                <a:rect l="0" t="0" r="r" b="b"/>
                <a:pathLst>
                  <a:path w="68" h="144">
                    <a:moveTo>
                      <a:pt x="4" y="144"/>
                    </a:moveTo>
                    <a:lnTo>
                      <a:pt x="0" y="142"/>
                    </a:lnTo>
                    <a:lnTo>
                      <a:pt x="64" y="0"/>
                    </a:lnTo>
                    <a:lnTo>
                      <a:pt x="68" y="2"/>
                    </a:lnTo>
                    <a:lnTo>
                      <a:pt x="4" y="144"/>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2121"/>
              <p:cNvSpPr>
                <a:spLocks/>
              </p:cNvSpPr>
              <p:nvPr/>
            </p:nvSpPr>
            <p:spPr bwMode="auto">
              <a:xfrm>
                <a:off x="5880914" y="2934325"/>
                <a:ext cx="60514" cy="514372"/>
              </a:xfrm>
              <a:custGeom>
                <a:avLst/>
                <a:gdLst>
                  <a:gd name="T0" fmla="*/ 9 w 14"/>
                  <a:gd name="T1" fmla="*/ 119 h 119"/>
                  <a:gd name="T2" fmla="*/ 0 w 14"/>
                  <a:gd name="T3" fmla="*/ 0 h 119"/>
                  <a:gd name="T4" fmla="*/ 4 w 14"/>
                  <a:gd name="T5" fmla="*/ 0 h 119"/>
                  <a:gd name="T6" fmla="*/ 14 w 14"/>
                  <a:gd name="T7" fmla="*/ 118 h 119"/>
                  <a:gd name="T8" fmla="*/ 9 w 14"/>
                  <a:gd name="T9" fmla="*/ 119 h 119"/>
                </a:gdLst>
                <a:ahLst/>
                <a:cxnLst>
                  <a:cxn ang="0">
                    <a:pos x="T0" y="T1"/>
                  </a:cxn>
                  <a:cxn ang="0">
                    <a:pos x="T2" y="T3"/>
                  </a:cxn>
                  <a:cxn ang="0">
                    <a:pos x="T4" y="T5"/>
                  </a:cxn>
                  <a:cxn ang="0">
                    <a:pos x="T6" y="T7"/>
                  </a:cxn>
                  <a:cxn ang="0">
                    <a:pos x="T8" y="T9"/>
                  </a:cxn>
                </a:cxnLst>
                <a:rect l="0" t="0" r="r" b="b"/>
                <a:pathLst>
                  <a:path w="14" h="119">
                    <a:moveTo>
                      <a:pt x="9" y="119"/>
                    </a:moveTo>
                    <a:lnTo>
                      <a:pt x="0" y="0"/>
                    </a:lnTo>
                    <a:lnTo>
                      <a:pt x="4" y="0"/>
                    </a:lnTo>
                    <a:lnTo>
                      <a:pt x="14" y="118"/>
                    </a:lnTo>
                    <a:lnTo>
                      <a:pt x="9" y="119"/>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2122"/>
              <p:cNvSpPr>
                <a:spLocks/>
              </p:cNvSpPr>
              <p:nvPr/>
            </p:nvSpPr>
            <p:spPr bwMode="auto">
              <a:xfrm>
                <a:off x="4605792" y="3677785"/>
                <a:ext cx="73483" cy="207477"/>
              </a:xfrm>
              <a:custGeom>
                <a:avLst/>
                <a:gdLst>
                  <a:gd name="T0" fmla="*/ 5 w 17"/>
                  <a:gd name="T1" fmla="*/ 48 h 48"/>
                  <a:gd name="T2" fmla="*/ 0 w 17"/>
                  <a:gd name="T3" fmla="*/ 47 h 48"/>
                  <a:gd name="T4" fmla="*/ 13 w 17"/>
                  <a:gd name="T5" fmla="*/ 0 h 48"/>
                  <a:gd name="T6" fmla="*/ 17 w 17"/>
                  <a:gd name="T7" fmla="*/ 1 h 48"/>
                  <a:gd name="T8" fmla="*/ 5 w 17"/>
                  <a:gd name="T9" fmla="*/ 48 h 48"/>
                </a:gdLst>
                <a:ahLst/>
                <a:cxnLst>
                  <a:cxn ang="0">
                    <a:pos x="T0" y="T1"/>
                  </a:cxn>
                  <a:cxn ang="0">
                    <a:pos x="T2" y="T3"/>
                  </a:cxn>
                  <a:cxn ang="0">
                    <a:pos x="T4" y="T5"/>
                  </a:cxn>
                  <a:cxn ang="0">
                    <a:pos x="T6" y="T7"/>
                  </a:cxn>
                  <a:cxn ang="0">
                    <a:pos x="T8" y="T9"/>
                  </a:cxn>
                </a:cxnLst>
                <a:rect l="0" t="0" r="r" b="b"/>
                <a:pathLst>
                  <a:path w="17" h="48">
                    <a:moveTo>
                      <a:pt x="5" y="48"/>
                    </a:moveTo>
                    <a:lnTo>
                      <a:pt x="0" y="47"/>
                    </a:lnTo>
                    <a:lnTo>
                      <a:pt x="13" y="0"/>
                    </a:lnTo>
                    <a:lnTo>
                      <a:pt x="17" y="1"/>
                    </a:lnTo>
                    <a:lnTo>
                      <a:pt x="5" y="48"/>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2123"/>
              <p:cNvSpPr>
                <a:spLocks/>
              </p:cNvSpPr>
              <p:nvPr/>
            </p:nvSpPr>
            <p:spPr bwMode="auto">
              <a:xfrm>
                <a:off x="3966070" y="3448697"/>
                <a:ext cx="237736" cy="280960"/>
              </a:xfrm>
              <a:custGeom>
                <a:avLst/>
                <a:gdLst>
                  <a:gd name="T0" fmla="*/ 4 w 55"/>
                  <a:gd name="T1" fmla="*/ 65 h 65"/>
                  <a:gd name="T2" fmla="*/ 0 w 55"/>
                  <a:gd name="T3" fmla="*/ 61 h 65"/>
                  <a:gd name="T4" fmla="*/ 51 w 55"/>
                  <a:gd name="T5" fmla="*/ 0 h 65"/>
                  <a:gd name="T6" fmla="*/ 55 w 55"/>
                  <a:gd name="T7" fmla="*/ 3 h 65"/>
                  <a:gd name="T8" fmla="*/ 4 w 55"/>
                  <a:gd name="T9" fmla="*/ 65 h 65"/>
                </a:gdLst>
                <a:ahLst/>
                <a:cxnLst>
                  <a:cxn ang="0">
                    <a:pos x="T0" y="T1"/>
                  </a:cxn>
                  <a:cxn ang="0">
                    <a:pos x="T2" y="T3"/>
                  </a:cxn>
                  <a:cxn ang="0">
                    <a:pos x="T4" y="T5"/>
                  </a:cxn>
                  <a:cxn ang="0">
                    <a:pos x="T6" y="T7"/>
                  </a:cxn>
                  <a:cxn ang="0">
                    <a:pos x="T8" y="T9"/>
                  </a:cxn>
                </a:cxnLst>
                <a:rect l="0" t="0" r="r" b="b"/>
                <a:pathLst>
                  <a:path w="55" h="65">
                    <a:moveTo>
                      <a:pt x="4" y="65"/>
                    </a:moveTo>
                    <a:lnTo>
                      <a:pt x="0" y="61"/>
                    </a:lnTo>
                    <a:lnTo>
                      <a:pt x="51" y="0"/>
                    </a:lnTo>
                    <a:lnTo>
                      <a:pt x="55" y="3"/>
                    </a:lnTo>
                    <a:lnTo>
                      <a:pt x="4" y="65"/>
                    </a:lnTo>
                    <a:close/>
                  </a:path>
                </a:pathLst>
              </a:cu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124"/>
              <p:cNvSpPr>
                <a:spLocks/>
              </p:cNvSpPr>
              <p:nvPr/>
            </p:nvSpPr>
            <p:spPr bwMode="auto">
              <a:xfrm>
                <a:off x="4186516" y="3072643"/>
                <a:ext cx="34580" cy="384699"/>
              </a:xfrm>
              <a:custGeom>
                <a:avLst/>
                <a:gdLst>
                  <a:gd name="T0" fmla="*/ 4 w 8"/>
                  <a:gd name="T1" fmla="*/ 89 h 89"/>
                  <a:gd name="T2" fmla="*/ 0 w 8"/>
                  <a:gd name="T3" fmla="*/ 88 h 89"/>
                  <a:gd name="T4" fmla="*/ 4 w 8"/>
                  <a:gd name="T5" fmla="*/ 0 h 89"/>
                  <a:gd name="T6" fmla="*/ 8 w 8"/>
                  <a:gd name="T7" fmla="*/ 0 h 89"/>
                  <a:gd name="T8" fmla="*/ 4 w 8"/>
                  <a:gd name="T9" fmla="*/ 89 h 89"/>
                </a:gdLst>
                <a:ahLst/>
                <a:cxnLst>
                  <a:cxn ang="0">
                    <a:pos x="T0" y="T1"/>
                  </a:cxn>
                  <a:cxn ang="0">
                    <a:pos x="T2" y="T3"/>
                  </a:cxn>
                  <a:cxn ang="0">
                    <a:pos x="T4" y="T5"/>
                  </a:cxn>
                  <a:cxn ang="0">
                    <a:pos x="T6" y="T7"/>
                  </a:cxn>
                  <a:cxn ang="0">
                    <a:pos x="T8" y="T9"/>
                  </a:cxn>
                </a:cxnLst>
                <a:rect l="0" t="0" r="r" b="b"/>
                <a:pathLst>
                  <a:path w="8" h="89">
                    <a:moveTo>
                      <a:pt x="4" y="89"/>
                    </a:moveTo>
                    <a:lnTo>
                      <a:pt x="0" y="88"/>
                    </a:lnTo>
                    <a:lnTo>
                      <a:pt x="4" y="0"/>
                    </a:lnTo>
                    <a:lnTo>
                      <a:pt x="8" y="0"/>
                    </a:lnTo>
                    <a:lnTo>
                      <a:pt x="4" y="89"/>
                    </a:lnTo>
                    <a:close/>
                  </a:path>
                </a:pathLst>
              </a:cu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125"/>
              <p:cNvSpPr>
                <a:spLocks/>
              </p:cNvSpPr>
              <p:nvPr/>
            </p:nvSpPr>
            <p:spPr bwMode="auto">
              <a:xfrm>
                <a:off x="3875300" y="3063998"/>
                <a:ext cx="255025" cy="354440"/>
              </a:xfrm>
              <a:custGeom>
                <a:avLst/>
                <a:gdLst>
                  <a:gd name="T0" fmla="*/ 4 w 59"/>
                  <a:gd name="T1" fmla="*/ 82 h 82"/>
                  <a:gd name="T2" fmla="*/ 0 w 59"/>
                  <a:gd name="T3" fmla="*/ 79 h 82"/>
                  <a:gd name="T4" fmla="*/ 55 w 59"/>
                  <a:gd name="T5" fmla="*/ 0 h 82"/>
                  <a:gd name="T6" fmla="*/ 59 w 59"/>
                  <a:gd name="T7" fmla="*/ 3 h 82"/>
                  <a:gd name="T8" fmla="*/ 4 w 59"/>
                  <a:gd name="T9" fmla="*/ 82 h 82"/>
                </a:gdLst>
                <a:ahLst/>
                <a:cxnLst>
                  <a:cxn ang="0">
                    <a:pos x="T0" y="T1"/>
                  </a:cxn>
                  <a:cxn ang="0">
                    <a:pos x="T2" y="T3"/>
                  </a:cxn>
                  <a:cxn ang="0">
                    <a:pos x="T4" y="T5"/>
                  </a:cxn>
                  <a:cxn ang="0">
                    <a:pos x="T6" y="T7"/>
                  </a:cxn>
                  <a:cxn ang="0">
                    <a:pos x="T8" y="T9"/>
                  </a:cxn>
                </a:cxnLst>
                <a:rect l="0" t="0" r="r" b="b"/>
                <a:pathLst>
                  <a:path w="59" h="82">
                    <a:moveTo>
                      <a:pt x="4" y="82"/>
                    </a:moveTo>
                    <a:lnTo>
                      <a:pt x="0" y="79"/>
                    </a:lnTo>
                    <a:lnTo>
                      <a:pt x="55" y="0"/>
                    </a:lnTo>
                    <a:lnTo>
                      <a:pt x="59" y="3"/>
                    </a:lnTo>
                    <a:lnTo>
                      <a:pt x="4" y="82"/>
                    </a:lnTo>
                    <a:close/>
                  </a:path>
                </a:pathLst>
              </a:custGeom>
              <a:solidFill>
                <a:srgbClr val="FFC8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126"/>
              <p:cNvSpPr>
                <a:spLocks/>
              </p:cNvSpPr>
              <p:nvPr/>
            </p:nvSpPr>
            <p:spPr bwMode="auto">
              <a:xfrm>
                <a:off x="3365252" y="2502080"/>
                <a:ext cx="250702" cy="237736"/>
              </a:xfrm>
              <a:custGeom>
                <a:avLst/>
                <a:gdLst>
                  <a:gd name="T0" fmla="*/ 55 w 58"/>
                  <a:gd name="T1" fmla="*/ 55 h 55"/>
                  <a:gd name="T2" fmla="*/ 0 w 58"/>
                  <a:gd name="T3" fmla="*/ 3 h 55"/>
                  <a:gd name="T4" fmla="*/ 3 w 58"/>
                  <a:gd name="T5" fmla="*/ 0 h 55"/>
                  <a:gd name="T6" fmla="*/ 58 w 58"/>
                  <a:gd name="T7" fmla="*/ 52 h 55"/>
                  <a:gd name="T8" fmla="*/ 55 w 58"/>
                  <a:gd name="T9" fmla="*/ 55 h 55"/>
                </a:gdLst>
                <a:ahLst/>
                <a:cxnLst>
                  <a:cxn ang="0">
                    <a:pos x="T0" y="T1"/>
                  </a:cxn>
                  <a:cxn ang="0">
                    <a:pos x="T2" y="T3"/>
                  </a:cxn>
                  <a:cxn ang="0">
                    <a:pos x="T4" y="T5"/>
                  </a:cxn>
                  <a:cxn ang="0">
                    <a:pos x="T6" y="T7"/>
                  </a:cxn>
                  <a:cxn ang="0">
                    <a:pos x="T8" y="T9"/>
                  </a:cxn>
                </a:cxnLst>
                <a:rect l="0" t="0" r="r" b="b"/>
                <a:pathLst>
                  <a:path w="58" h="55">
                    <a:moveTo>
                      <a:pt x="55" y="55"/>
                    </a:moveTo>
                    <a:lnTo>
                      <a:pt x="0" y="3"/>
                    </a:lnTo>
                    <a:lnTo>
                      <a:pt x="3" y="0"/>
                    </a:lnTo>
                    <a:lnTo>
                      <a:pt x="58" y="52"/>
                    </a:lnTo>
                    <a:lnTo>
                      <a:pt x="55" y="55"/>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2127"/>
              <p:cNvSpPr>
                <a:spLocks/>
              </p:cNvSpPr>
              <p:nvPr/>
            </p:nvSpPr>
            <p:spPr bwMode="auto">
              <a:xfrm>
                <a:off x="3598664" y="2294603"/>
                <a:ext cx="229091" cy="440889"/>
              </a:xfrm>
              <a:custGeom>
                <a:avLst/>
                <a:gdLst>
                  <a:gd name="T0" fmla="*/ 5 w 53"/>
                  <a:gd name="T1" fmla="*/ 102 h 102"/>
                  <a:gd name="T2" fmla="*/ 0 w 53"/>
                  <a:gd name="T3" fmla="*/ 100 h 102"/>
                  <a:gd name="T4" fmla="*/ 49 w 53"/>
                  <a:gd name="T5" fmla="*/ 0 h 102"/>
                  <a:gd name="T6" fmla="*/ 53 w 53"/>
                  <a:gd name="T7" fmla="*/ 2 h 102"/>
                  <a:gd name="T8" fmla="*/ 5 w 53"/>
                  <a:gd name="T9" fmla="*/ 102 h 102"/>
                </a:gdLst>
                <a:ahLst/>
                <a:cxnLst>
                  <a:cxn ang="0">
                    <a:pos x="T0" y="T1"/>
                  </a:cxn>
                  <a:cxn ang="0">
                    <a:pos x="T2" y="T3"/>
                  </a:cxn>
                  <a:cxn ang="0">
                    <a:pos x="T4" y="T5"/>
                  </a:cxn>
                  <a:cxn ang="0">
                    <a:pos x="T6" y="T7"/>
                  </a:cxn>
                  <a:cxn ang="0">
                    <a:pos x="T8" y="T9"/>
                  </a:cxn>
                </a:cxnLst>
                <a:rect l="0" t="0" r="r" b="b"/>
                <a:pathLst>
                  <a:path w="53" h="102">
                    <a:moveTo>
                      <a:pt x="5" y="102"/>
                    </a:moveTo>
                    <a:lnTo>
                      <a:pt x="0" y="100"/>
                    </a:lnTo>
                    <a:lnTo>
                      <a:pt x="49" y="0"/>
                    </a:lnTo>
                    <a:lnTo>
                      <a:pt x="53" y="2"/>
                    </a:lnTo>
                    <a:lnTo>
                      <a:pt x="5" y="102"/>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2128"/>
              <p:cNvSpPr>
                <a:spLocks/>
              </p:cNvSpPr>
              <p:nvPr/>
            </p:nvSpPr>
            <p:spPr bwMode="auto">
              <a:xfrm>
                <a:off x="3309059" y="1404180"/>
                <a:ext cx="691591" cy="652690"/>
              </a:xfrm>
              <a:custGeom>
                <a:avLst/>
                <a:gdLst>
                  <a:gd name="T0" fmla="*/ 3 w 160"/>
                  <a:gd name="T1" fmla="*/ 151 h 151"/>
                  <a:gd name="T2" fmla="*/ 0 w 160"/>
                  <a:gd name="T3" fmla="*/ 147 h 151"/>
                  <a:gd name="T4" fmla="*/ 157 w 160"/>
                  <a:gd name="T5" fmla="*/ 0 h 151"/>
                  <a:gd name="T6" fmla="*/ 160 w 160"/>
                  <a:gd name="T7" fmla="*/ 3 h 151"/>
                  <a:gd name="T8" fmla="*/ 3 w 160"/>
                  <a:gd name="T9" fmla="*/ 151 h 151"/>
                </a:gdLst>
                <a:ahLst/>
                <a:cxnLst>
                  <a:cxn ang="0">
                    <a:pos x="T0" y="T1"/>
                  </a:cxn>
                  <a:cxn ang="0">
                    <a:pos x="T2" y="T3"/>
                  </a:cxn>
                  <a:cxn ang="0">
                    <a:pos x="T4" y="T5"/>
                  </a:cxn>
                  <a:cxn ang="0">
                    <a:pos x="T6" y="T7"/>
                  </a:cxn>
                  <a:cxn ang="0">
                    <a:pos x="T8" y="T9"/>
                  </a:cxn>
                </a:cxnLst>
                <a:rect l="0" t="0" r="r" b="b"/>
                <a:pathLst>
                  <a:path w="160" h="151">
                    <a:moveTo>
                      <a:pt x="3" y="151"/>
                    </a:moveTo>
                    <a:lnTo>
                      <a:pt x="0" y="147"/>
                    </a:lnTo>
                    <a:lnTo>
                      <a:pt x="157" y="0"/>
                    </a:lnTo>
                    <a:lnTo>
                      <a:pt x="160" y="3"/>
                    </a:lnTo>
                    <a:lnTo>
                      <a:pt x="3" y="151"/>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2129"/>
              <p:cNvSpPr>
                <a:spLocks noEditPoints="1"/>
              </p:cNvSpPr>
              <p:nvPr/>
            </p:nvSpPr>
            <p:spPr bwMode="auto">
              <a:xfrm>
                <a:off x="5357897" y="3491921"/>
                <a:ext cx="151287" cy="263670"/>
              </a:xfrm>
              <a:custGeom>
                <a:avLst/>
                <a:gdLst>
                  <a:gd name="T0" fmla="*/ 43 w 53"/>
                  <a:gd name="T1" fmla="*/ 0 h 94"/>
                  <a:gd name="T2" fmla="*/ 8 w 53"/>
                  <a:gd name="T3" fmla="*/ 0 h 94"/>
                  <a:gd name="T4" fmla="*/ 0 w 53"/>
                  <a:gd name="T5" fmla="*/ 9 h 94"/>
                  <a:gd name="T6" fmla="*/ 0 w 53"/>
                  <a:gd name="T7" fmla="*/ 86 h 94"/>
                  <a:gd name="T8" fmla="*/ 9 w 53"/>
                  <a:gd name="T9" fmla="*/ 94 h 94"/>
                  <a:gd name="T10" fmla="*/ 44 w 53"/>
                  <a:gd name="T11" fmla="*/ 94 h 94"/>
                  <a:gd name="T12" fmla="*/ 53 w 53"/>
                  <a:gd name="T13" fmla="*/ 85 h 94"/>
                  <a:gd name="T14" fmla="*/ 52 w 53"/>
                  <a:gd name="T15" fmla="*/ 9 h 94"/>
                  <a:gd name="T16" fmla="*/ 43 w 53"/>
                  <a:gd name="T17" fmla="*/ 0 h 94"/>
                  <a:gd name="T18" fmla="*/ 29 w 53"/>
                  <a:gd name="T19" fmla="*/ 85 h 94"/>
                  <a:gd name="T20" fmla="*/ 29 w 53"/>
                  <a:gd name="T21" fmla="*/ 88 h 94"/>
                  <a:gd name="T22" fmla="*/ 23 w 53"/>
                  <a:gd name="T23" fmla="*/ 88 h 94"/>
                  <a:gd name="T24" fmla="*/ 23 w 53"/>
                  <a:gd name="T25" fmla="*/ 85 h 94"/>
                  <a:gd name="T26" fmla="*/ 23 w 53"/>
                  <a:gd name="T27" fmla="*/ 85 h 94"/>
                  <a:gd name="T28" fmla="*/ 26 w 53"/>
                  <a:gd name="T29" fmla="*/ 81 h 94"/>
                  <a:gd name="T30" fmla="*/ 30 w 53"/>
                  <a:gd name="T31" fmla="*/ 85 h 94"/>
                  <a:gd name="T32" fmla="*/ 29 w 53"/>
                  <a:gd name="T33" fmla="*/ 85 h 94"/>
                  <a:gd name="T34" fmla="*/ 47 w 53"/>
                  <a:gd name="T35" fmla="*/ 76 h 94"/>
                  <a:gd name="T36" fmla="*/ 5 w 53"/>
                  <a:gd name="T37" fmla="*/ 77 h 94"/>
                  <a:gd name="T38" fmla="*/ 5 w 53"/>
                  <a:gd name="T39" fmla="*/ 11 h 94"/>
                  <a:gd name="T40" fmla="*/ 47 w 53"/>
                  <a:gd name="T41" fmla="*/ 11 h 94"/>
                  <a:gd name="T42" fmla="*/ 47 w 53"/>
                  <a:gd name="T43" fmla="*/ 7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3" h="94">
                    <a:moveTo>
                      <a:pt x="43" y="0"/>
                    </a:moveTo>
                    <a:cubicBezTo>
                      <a:pt x="8" y="0"/>
                      <a:pt x="8" y="0"/>
                      <a:pt x="8" y="0"/>
                    </a:cubicBezTo>
                    <a:cubicBezTo>
                      <a:pt x="4" y="0"/>
                      <a:pt x="0" y="4"/>
                      <a:pt x="0" y="9"/>
                    </a:cubicBezTo>
                    <a:cubicBezTo>
                      <a:pt x="0" y="86"/>
                      <a:pt x="0" y="86"/>
                      <a:pt x="0" y="86"/>
                    </a:cubicBezTo>
                    <a:cubicBezTo>
                      <a:pt x="0" y="90"/>
                      <a:pt x="4" y="94"/>
                      <a:pt x="9" y="94"/>
                    </a:cubicBezTo>
                    <a:cubicBezTo>
                      <a:pt x="44" y="94"/>
                      <a:pt x="44" y="94"/>
                      <a:pt x="44" y="94"/>
                    </a:cubicBezTo>
                    <a:cubicBezTo>
                      <a:pt x="49" y="94"/>
                      <a:pt x="53" y="90"/>
                      <a:pt x="53" y="85"/>
                    </a:cubicBezTo>
                    <a:cubicBezTo>
                      <a:pt x="52" y="9"/>
                      <a:pt x="52" y="9"/>
                      <a:pt x="52" y="9"/>
                    </a:cubicBezTo>
                    <a:cubicBezTo>
                      <a:pt x="52" y="4"/>
                      <a:pt x="48" y="0"/>
                      <a:pt x="43" y="0"/>
                    </a:cubicBezTo>
                    <a:close/>
                    <a:moveTo>
                      <a:pt x="29" y="85"/>
                    </a:moveTo>
                    <a:cubicBezTo>
                      <a:pt x="29" y="88"/>
                      <a:pt x="29" y="88"/>
                      <a:pt x="29" y="88"/>
                    </a:cubicBezTo>
                    <a:cubicBezTo>
                      <a:pt x="23" y="88"/>
                      <a:pt x="23" y="88"/>
                      <a:pt x="23" y="88"/>
                    </a:cubicBezTo>
                    <a:cubicBezTo>
                      <a:pt x="23" y="85"/>
                      <a:pt x="23" y="85"/>
                      <a:pt x="23" y="85"/>
                    </a:cubicBezTo>
                    <a:cubicBezTo>
                      <a:pt x="23" y="85"/>
                      <a:pt x="23" y="85"/>
                      <a:pt x="23" y="85"/>
                    </a:cubicBezTo>
                    <a:cubicBezTo>
                      <a:pt x="26" y="81"/>
                      <a:pt x="26" y="81"/>
                      <a:pt x="26" y="81"/>
                    </a:cubicBezTo>
                    <a:cubicBezTo>
                      <a:pt x="30" y="85"/>
                      <a:pt x="30" y="85"/>
                      <a:pt x="30" y="85"/>
                    </a:cubicBezTo>
                    <a:lnTo>
                      <a:pt x="29" y="85"/>
                    </a:lnTo>
                    <a:close/>
                    <a:moveTo>
                      <a:pt x="47" y="76"/>
                    </a:moveTo>
                    <a:cubicBezTo>
                      <a:pt x="5" y="77"/>
                      <a:pt x="5" y="77"/>
                      <a:pt x="5" y="77"/>
                    </a:cubicBezTo>
                    <a:cubicBezTo>
                      <a:pt x="5" y="11"/>
                      <a:pt x="5" y="11"/>
                      <a:pt x="5" y="11"/>
                    </a:cubicBezTo>
                    <a:cubicBezTo>
                      <a:pt x="47" y="11"/>
                      <a:pt x="47" y="11"/>
                      <a:pt x="47" y="11"/>
                    </a:cubicBezTo>
                    <a:lnTo>
                      <a:pt x="47" y="76"/>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2130"/>
              <p:cNvSpPr>
                <a:spLocks/>
              </p:cNvSpPr>
              <p:nvPr/>
            </p:nvSpPr>
            <p:spPr bwMode="auto">
              <a:xfrm>
                <a:off x="4052519" y="2891100"/>
                <a:ext cx="246381" cy="99418"/>
              </a:xfrm>
              <a:custGeom>
                <a:avLst/>
                <a:gdLst>
                  <a:gd name="T0" fmla="*/ 87 w 87"/>
                  <a:gd name="T1" fmla="*/ 3 h 36"/>
                  <a:gd name="T2" fmla="*/ 80 w 87"/>
                  <a:gd name="T3" fmla="*/ 1 h 36"/>
                  <a:gd name="T4" fmla="*/ 7 w 87"/>
                  <a:gd name="T5" fmla="*/ 0 h 36"/>
                  <a:gd name="T6" fmla="*/ 0 w 87"/>
                  <a:gd name="T7" fmla="*/ 2 h 36"/>
                  <a:gd name="T8" fmla="*/ 42 w 87"/>
                  <a:gd name="T9" fmla="*/ 36 h 36"/>
                  <a:gd name="T10" fmla="*/ 87 w 87"/>
                  <a:gd name="T11" fmla="*/ 3 h 36"/>
                </a:gdLst>
                <a:ahLst/>
                <a:cxnLst>
                  <a:cxn ang="0">
                    <a:pos x="T0" y="T1"/>
                  </a:cxn>
                  <a:cxn ang="0">
                    <a:pos x="T2" y="T3"/>
                  </a:cxn>
                  <a:cxn ang="0">
                    <a:pos x="T4" y="T5"/>
                  </a:cxn>
                  <a:cxn ang="0">
                    <a:pos x="T6" y="T7"/>
                  </a:cxn>
                  <a:cxn ang="0">
                    <a:pos x="T8" y="T9"/>
                  </a:cxn>
                  <a:cxn ang="0">
                    <a:pos x="T10" y="T11"/>
                  </a:cxn>
                </a:cxnLst>
                <a:rect l="0" t="0" r="r" b="b"/>
                <a:pathLst>
                  <a:path w="87" h="36">
                    <a:moveTo>
                      <a:pt x="87" y="3"/>
                    </a:moveTo>
                    <a:cubicBezTo>
                      <a:pt x="85" y="2"/>
                      <a:pt x="83" y="1"/>
                      <a:pt x="80" y="1"/>
                    </a:cubicBezTo>
                    <a:cubicBezTo>
                      <a:pt x="7" y="0"/>
                      <a:pt x="7" y="0"/>
                      <a:pt x="7" y="0"/>
                    </a:cubicBezTo>
                    <a:cubicBezTo>
                      <a:pt x="4" y="0"/>
                      <a:pt x="2" y="1"/>
                      <a:pt x="0" y="2"/>
                    </a:cubicBezTo>
                    <a:cubicBezTo>
                      <a:pt x="42" y="36"/>
                      <a:pt x="42" y="36"/>
                      <a:pt x="42" y="36"/>
                    </a:cubicBezTo>
                    <a:lnTo>
                      <a:pt x="87"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131"/>
              <p:cNvSpPr>
                <a:spLocks/>
              </p:cNvSpPr>
              <p:nvPr/>
            </p:nvSpPr>
            <p:spPr bwMode="auto">
              <a:xfrm>
                <a:off x="4225417" y="2912714"/>
                <a:ext cx="86449" cy="142642"/>
              </a:xfrm>
              <a:custGeom>
                <a:avLst/>
                <a:gdLst>
                  <a:gd name="T0" fmla="*/ 29 w 30"/>
                  <a:gd name="T1" fmla="*/ 0 h 51"/>
                  <a:gd name="T2" fmla="*/ 0 w 30"/>
                  <a:gd name="T3" fmla="*/ 22 h 51"/>
                  <a:gd name="T4" fmla="*/ 28 w 30"/>
                  <a:gd name="T5" fmla="*/ 51 h 51"/>
                  <a:gd name="T6" fmla="*/ 30 w 30"/>
                  <a:gd name="T7" fmla="*/ 46 h 51"/>
                  <a:gd name="T8" fmla="*/ 30 w 30"/>
                  <a:gd name="T9" fmla="*/ 4 h 51"/>
                  <a:gd name="T10" fmla="*/ 29 w 30"/>
                  <a:gd name="T11" fmla="*/ 0 h 51"/>
                </a:gdLst>
                <a:ahLst/>
                <a:cxnLst>
                  <a:cxn ang="0">
                    <a:pos x="T0" y="T1"/>
                  </a:cxn>
                  <a:cxn ang="0">
                    <a:pos x="T2" y="T3"/>
                  </a:cxn>
                  <a:cxn ang="0">
                    <a:pos x="T4" y="T5"/>
                  </a:cxn>
                  <a:cxn ang="0">
                    <a:pos x="T6" y="T7"/>
                  </a:cxn>
                  <a:cxn ang="0">
                    <a:pos x="T8" y="T9"/>
                  </a:cxn>
                  <a:cxn ang="0">
                    <a:pos x="T10" y="T11"/>
                  </a:cxn>
                </a:cxnLst>
                <a:rect l="0" t="0" r="r" b="b"/>
                <a:pathLst>
                  <a:path w="30" h="51">
                    <a:moveTo>
                      <a:pt x="29" y="0"/>
                    </a:moveTo>
                    <a:cubicBezTo>
                      <a:pt x="0" y="22"/>
                      <a:pt x="0" y="22"/>
                      <a:pt x="0" y="22"/>
                    </a:cubicBezTo>
                    <a:cubicBezTo>
                      <a:pt x="28" y="51"/>
                      <a:pt x="28" y="51"/>
                      <a:pt x="28" y="51"/>
                    </a:cubicBezTo>
                    <a:cubicBezTo>
                      <a:pt x="29" y="49"/>
                      <a:pt x="30" y="48"/>
                      <a:pt x="30" y="46"/>
                    </a:cubicBezTo>
                    <a:cubicBezTo>
                      <a:pt x="30" y="4"/>
                      <a:pt x="30" y="4"/>
                      <a:pt x="30" y="4"/>
                    </a:cubicBezTo>
                    <a:cubicBezTo>
                      <a:pt x="30" y="3"/>
                      <a:pt x="30" y="2"/>
                      <a:pt x="2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132"/>
              <p:cNvSpPr>
                <a:spLocks/>
              </p:cNvSpPr>
              <p:nvPr/>
            </p:nvSpPr>
            <p:spPr bwMode="auto">
              <a:xfrm>
                <a:off x="4039553" y="2908390"/>
                <a:ext cx="82128" cy="146963"/>
              </a:xfrm>
              <a:custGeom>
                <a:avLst/>
                <a:gdLst>
                  <a:gd name="T0" fmla="*/ 1 w 30"/>
                  <a:gd name="T1" fmla="*/ 0 h 52"/>
                  <a:gd name="T2" fmla="*/ 0 w 30"/>
                  <a:gd name="T3" fmla="*/ 4 h 52"/>
                  <a:gd name="T4" fmla="*/ 0 w 30"/>
                  <a:gd name="T5" fmla="*/ 46 h 52"/>
                  <a:gd name="T6" fmla="*/ 2 w 30"/>
                  <a:gd name="T7" fmla="*/ 52 h 52"/>
                  <a:gd name="T8" fmla="*/ 30 w 30"/>
                  <a:gd name="T9" fmla="*/ 23 h 52"/>
                  <a:gd name="T10" fmla="*/ 1 w 30"/>
                  <a:gd name="T11" fmla="*/ 0 h 52"/>
                </a:gdLst>
                <a:ahLst/>
                <a:cxnLst>
                  <a:cxn ang="0">
                    <a:pos x="T0" y="T1"/>
                  </a:cxn>
                  <a:cxn ang="0">
                    <a:pos x="T2" y="T3"/>
                  </a:cxn>
                  <a:cxn ang="0">
                    <a:pos x="T4" y="T5"/>
                  </a:cxn>
                  <a:cxn ang="0">
                    <a:pos x="T6" y="T7"/>
                  </a:cxn>
                  <a:cxn ang="0">
                    <a:pos x="T8" y="T9"/>
                  </a:cxn>
                  <a:cxn ang="0">
                    <a:pos x="T10" y="T11"/>
                  </a:cxn>
                </a:cxnLst>
                <a:rect l="0" t="0" r="r" b="b"/>
                <a:pathLst>
                  <a:path w="30" h="52">
                    <a:moveTo>
                      <a:pt x="1" y="0"/>
                    </a:moveTo>
                    <a:cubicBezTo>
                      <a:pt x="1" y="1"/>
                      <a:pt x="0" y="3"/>
                      <a:pt x="0" y="4"/>
                    </a:cubicBezTo>
                    <a:cubicBezTo>
                      <a:pt x="0" y="46"/>
                      <a:pt x="0" y="46"/>
                      <a:pt x="0" y="46"/>
                    </a:cubicBezTo>
                    <a:cubicBezTo>
                      <a:pt x="0" y="48"/>
                      <a:pt x="0" y="50"/>
                      <a:pt x="2" y="52"/>
                    </a:cubicBezTo>
                    <a:cubicBezTo>
                      <a:pt x="30" y="23"/>
                      <a:pt x="30" y="23"/>
                      <a:pt x="30" y="23"/>
                    </a:cubicBez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133"/>
              <p:cNvSpPr>
                <a:spLocks/>
              </p:cNvSpPr>
              <p:nvPr/>
            </p:nvSpPr>
            <p:spPr bwMode="auto">
              <a:xfrm>
                <a:off x="4056843" y="2981873"/>
                <a:ext cx="237736" cy="90773"/>
              </a:xfrm>
              <a:custGeom>
                <a:avLst/>
                <a:gdLst>
                  <a:gd name="T0" fmla="*/ 43 w 84"/>
                  <a:gd name="T1" fmla="*/ 9 h 32"/>
                  <a:gd name="T2" fmla="*/ 39 w 84"/>
                  <a:gd name="T3" fmla="*/ 9 h 32"/>
                  <a:gd name="T4" fmla="*/ 29 w 84"/>
                  <a:gd name="T5" fmla="*/ 1 h 32"/>
                  <a:gd name="T6" fmla="*/ 0 w 84"/>
                  <a:gd name="T7" fmla="*/ 30 h 32"/>
                  <a:gd name="T8" fmla="*/ 5 w 84"/>
                  <a:gd name="T9" fmla="*/ 31 h 32"/>
                  <a:gd name="T10" fmla="*/ 78 w 84"/>
                  <a:gd name="T11" fmla="*/ 32 h 32"/>
                  <a:gd name="T12" fmla="*/ 84 w 84"/>
                  <a:gd name="T13" fmla="*/ 30 h 32"/>
                  <a:gd name="T14" fmla="*/ 56 w 84"/>
                  <a:gd name="T15" fmla="*/ 0 h 32"/>
                  <a:gd name="T16" fmla="*/ 43 w 84"/>
                  <a:gd name="T17"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2">
                    <a:moveTo>
                      <a:pt x="43" y="9"/>
                    </a:moveTo>
                    <a:cubicBezTo>
                      <a:pt x="42" y="10"/>
                      <a:pt x="40" y="10"/>
                      <a:pt x="39" y="9"/>
                    </a:cubicBezTo>
                    <a:cubicBezTo>
                      <a:pt x="29" y="1"/>
                      <a:pt x="29" y="1"/>
                      <a:pt x="29" y="1"/>
                    </a:cubicBezTo>
                    <a:cubicBezTo>
                      <a:pt x="0" y="30"/>
                      <a:pt x="0" y="30"/>
                      <a:pt x="0" y="30"/>
                    </a:cubicBezTo>
                    <a:cubicBezTo>
                      <a:pt x="1" y="31"/>
                      <a:pt x="3" y="31"/>
                      <a:pt x="5" y="31"/>
                    </a:cubicBezTo>
                    <a:cubicBezTo>
                      <a:pt x="78" y="32"/>
                      <a:pt x="78" y="32"/>
                      <a:pt x="78" y="32"/>
                    </a:cubicBezTo>
                    <a:cubicBezTo>
                      <a:pt x="81" y="32"/>
                      <a:pt x="83" y="31"/>
                      <a:pt x="84" y="30"/>
                    </a:cubicBezTo>
                    <a:cubicBezTo>
                      <a:pt x="56" y="0"/>
                      <a:pt x="56" y="0"/>
                      <a:pt x="56" y="0"/>
                    </a:cubicBezTo>
                    <a:lnTo>
                      <a:pt x="43" y="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134"/>
              <p:cNvSpPr>
                <a:spLocks/>
              </p:cNvSpPr>
              <p:nvPr/>
            </p:nvSpPr>
            <p:spPr bwMode="auto">
              <a:xfrm>
                <a:off x="3788851" y="1979066"/>
                <a:ext cx="311216" cy="255025"/>
              </a:xfrm>
              <a:custGeom>
                <a:avLst/>
                <a:gdLst>
                  <a:gd name="T0" fmla="*/ 55 w 110"/>
                  <a:gd name="T1" fmla="*/ 0 h 91"/>
                  <a:gd name="T2" fmla="*/ 110 w 110"/>
                  <a:gd name="T3" fmla="*/ 37 h 91"/>
                  <a:gd name="T4" fmla="*/ 86 w 110"/>
                  <a:gd name="T5" fmla="*/ 67 h 91"/>
                  <a:gd name="T6" fmla="*/ 103 w 110"/>
                  <a:gd name="T7" fmla="*/ 91 h 91"/>
                  <a:gd name="T8" fmla="*/ 67 w 110"/>
                  <a:gd name="T9" fmla="*/ 72 h 91"/>
                  <a:gd name="T10" fmla="*/ 55 w 110"/>
                  <a:gd name="T11" fmla="*/ 73 h 91"/>
                  <a:gd name="T12" fmla="*/ 0 w 110"/>
                  <a:gd name="T13" fmla="*/ 37 h 91"/>
                  <a:gd name="T14" fmla="*/ 55 w 110"/>
                  <a:gd name="T15" fmla="*/ 0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91">
                    <a:moveTo>
                      <a:pt x="55" y="0"/>
                    </a:moveTo>
                    <a:cubicBezTo>
                      <a:pt x="85" y="0"/>
                      <a:pt x="110" y="17"/>
                      <a:pt x="110" y="37"/>
                    </a:cubicBezTo>
                    <a:cubicBezTo>
                      <a:pt x="110" y="49"/>
                      <a:pt x="100" y="60"/>
                      <a:pt x="86" y="67"/>
                    </a:cubicBezTo>
                    <a:cubicBezTo>
                      <a:pt x="87" y="82"/>
                      <a:pt x="103" y="91"/>
                      <a:pt x="103" y="91"/>
                    </a:cubicBezTo>
                    <a:cubicBezTo>
                      <a:pt x="79" y="90"/>
                      <a:pt x="70" y="79"/>
                      <a:pt x="67" y="72"/>
                    </a:cubicBezTo>
                    <a:cubicBezTo>
                      <a:pt x="63" y="73"/>
                      <a:pt x="59" y="73"/>
                      <a:pt x="55" y="73"/>
                    </a:cubicBezTo>
                    <a:cubicBezTo>
                      <a:pt x="25" y="73"/>
                      <a:pt x="0" y="57"/>
                      <a:pt x="0" y="37"/>
                    </a:cubicBezTo>
                    <a:cubicBezTo>
                      <a:pt x="0" y="17"/>
                      <a:pt x="25" y="0"/>
                      <a:pt x="55" y="0"/>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2135"/>
              <p:cNvSpPr>
                <a:spLocks/>
              </p:cNvSpPr>
              <p:nvPr/>
            </p:nvSpPr>
            <p:spPr bwMode="auto">
              <a:xfrm>
                <a:off x="4566891" y="1624626"/>
                <a:ext cx="341474" cy="216122"/>
              </a:xfrm>
              <a:custGeom>
                <a:avLst/>
                <a:gdLst>
                  <a:gd name="T0" fmla="*/ 117 w 120"/>
                  <a:gd name="T1" fmla="*/ 59 h 77"/>
                  <a:gd name="T2" fmla="*/ 110 w 120"/>
                  <a:gd name="T3" fmla="*/ 59 h 77"/>
                  <a:gd name="T4" fmla="*/ 110 w 120"/>
                  <a:gd name="T5" fmla="*/ 45 h 77"/>
                  <a:gd name="T6" fmla="*/ 110 w 120"/>
                  <a:gd name="T7" fmla="*/ 45 h 77"/>
                  <a:gd name="T8" fmla="*/ 110 w 120"/>
                  <a:gd name="T9" fmla="*/ 44 h 77"/>
                  <a:gd name="T10" fmla="*/ 63 w 120"/>
                  <a:gd name="T11" fmla="*/ 44 h 77"/>
                  <a:gd name="T12" fmla="*/ 63 w 120"/>
                  <a:gd name="T13" fmla="*/ 30 h 77"/>
                  <a:gd name="T14" fmla="*/ 80 w 120"/>
                  <a:gd name="T15" fmla="*/ 30 h 77"/>
                  <a:gd name="T16" fmla="*/ 86 w 120"/>
                  <a:gd name="T17" fmla="*/ 24 h 77"/>
                  <a:gd name="T18" fmla="*/ 86 w 120"/>
                  <a:gd name="T19" fmla="*/ 6 h 77"/>
                  <a:gd name="T20" fmla="*/ 80 w 120"/>
                  <a:gd name="T21" fmla="*/ 0 h 77"/>
                  <a:gd name="T22" fmla="*/ 41 w 120"/>
                  <a:gd name="T23" fmla="*/ 0 h 77"/>
                  <a:gd name="T24" fmla="*/ 35 w 120"/>
                  <a:gd name="T25" fmla="*/ 6 h 77"/>
                  <a:gd name="T26" fmla="*/ 35 w 120"/>
                  <a:gd name="T27" fmla="*/ 24 h 77"/>
                  <a:gd name="T28" fmla="*/ 41 w 120"/>
                  <a:gd name="T29" fmla="*/ 30 h 77"/>
                  <a:gd name="T30" fmla="*/ 57 w 120"/>
                  <a:gd name="T31" fmla="*/ 30 h 77"/>
                  <a:gd name="T32" fmla="*/ 57 w 120"/>
                  <a:gd name="T33" fmla="*/ 44 h 77"/>
                  <a:gd name="T34" fmla="*/ 9 w 120"/>
                  <a:gd name="T35" fmla="*/ 45 h 77"/>
                  <a:gd name="T36" fmla="*/ 9 w 120"/>
                  <a:gd name="T37" fmla="*/ 45 h 77"/>
                  <a:gd name="T38" fmla="*/ 9 w 120"/>
                  <a:gd name="T39" fmla="*/ 45 h 77"/>
                  <a:gd name="T40" fmla="*/ 8 w 120"/>
                  <a:gd name="T41" fmla="*/ 59 h 77"/>
                  <a:gd name="T42" fmla="*/ 4 w 120"/>
                  <a:gd name="T43" fmla="*/ 59 h 77"/>
                  <a:gd name="T44" fmla="*/ 0 w 120"/>
                  <a:gd name="T45" fmla="*/ 63 h 77"/>
                  <a:gd name="T46" fmla="*/ 0 w 120"/>
                  <a:gd name="T47" fmla="*/ 73 h 77"/>
                  <a:gd name="T48" fmla="*/ 4 w 120"/>
                  <a:gd name="T49" fmla="*/ 77 h 77"/>
                  <a:gd name="T50" fmla="*/ 26 w 120"/>
                  <a:gd name="T51" fmla="*/ 77 h 77"/>
                  <a:gd name="T52" fmla="*/ 30 w 120"/>
                  <a:gd name="T53" fmla="*/ 73 h 77"/>
                  <a:gd name="T54" fmla="*/ 30 w 120"/>
                  <a:gd name="T55" fmla="*/ 63 h 77"/>
                  <a:gd name="T56" fmla="*/ 26 w 120"/>
                  <a:gd name="T57" fmla="*/ 59 h 77"/>
                  <a:gd name="T58" fmla="*/ 14 w 120"/>
                  <a:gd name="T59" fmla="*/ 59 h 77"/>
                  <a:gd name="T60" fmla="*/ 14 w 120"/>
                  <a:gd name="T61" fmla="*/ 51 h 77"/>
                  <a:gd name="T62" fmla="*/ 57 w 120"/>
                  <a:gd name="T63" fmla="*/ 50 h 77"/>
                  <a:gd name="T64" fmla="*/ 57 w 120"/>
                  <a:gd name="T65" fmla="*/ 59 h 77"/>
                  <a:gd name="T66" fmla="*/ 48 w 120"/>
                  <a:gd name="T67" fmla="*/ 59 h 77"/>
                  <a:gd name="T68" fmla="*/ 45 w 120"/>
                  <a:gd name="T69" fmla="*/ 63 h 77"/>
                  <a:gd name="T70" fmla="*/ 45 w 120"/>
                  <a:gd name="T71" fmla="*/ 73 h 77"/>
                  <a:gd name="T72" fmla="*/ 48 w 120"/>
                  <a:gd name="T73" fmla="*/ 77 h 77"/>
                  <a:gd name="T74" fmla="*/ 71 w 120"/>
                  <a:gd name="T75" fmla="*/ 77 h 77"/>
                  <a:gd name="T76" fmla="*/ 75 w 120"/>
                  <a:gd name="T77" fmla="*/ 73 h 77"/>
                  <a:gd name="T78" fmla="*/ 75 w 120"/>
                  <a:gd name="T79" fmla="*/ 63 h 77"/>
                  <a:gd name="T80" fmla="*/ 71 w 120"/>
                  <a:gd name="T81" fmla="*/ 59 h 77"/>
                  <a:gd name="T82" fmla="*/ 63 w 120"/>
                  <a:gd name="T83" fmla="*/ 59 h 77"/>
                  <a:gd name="T84" fmla="*/ 63 w 120"/>
                  <a:gd name="T85" fmla="*/ 50 h 77"/>
                  <a:gd name="T86" fmla="*/ 104 w 120"/>
                  <a:gd name="T87" fmla="*/ 50 h 77"/>
                  <a:gd name="T88" fmla="*/ 104 w 120"/>
                  <a:gd name="T89" fmla="*/ 59 h 77"/>
                  <a:gd name="T90" fmla="*/ 94 w 120"/>
                  <a:gd name="T91" fmla="*/ 59 h 77"/>
                  <a:gd name="T92" fmla="*/ 91 w 120"/>
                  <a:gd name="T93" fmla="*/ 63 h 77"/>
                  <a:gd name="T94" fmla="*/ 91 w 120"/>
                  <a:gd name="T95" fmla="*/ 73 h 77"/>
                  <a:gd name="T96" fmla="*/ 94 w 120"/>
                  <a:gd name="T97" fmla="*/ 77 h 77"/>
                  <a:gd name="T98" fmla="*/ 117 w 120"/>
                  <a:gd name="T99" fmla="*/ 77 h 77"/>
                  <a:gd name="T100" fmla="*/ 120 w 120"/>
                  <a:gd name="T101" fmla="*/ 73 h 77"/>
                  <a:gd name="T102" fmla="*/ 120 w 120"/>
                  <a:gd name="T103" fmla="*/ 63 h 77"/>
                  <a:gd name="T104" fmla="*/ 117 w 120"/>
                  <a:gd name="T105" fmla="*/ 5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 h="77">
                    <a:moveTo>
                      <a:pt x="117" y="59"/>
                    </a:moveTo>
                    <a:cubicBezTo>
                      <a:pt x="110" y="59"/>
                      <a:pt x="110" y="59"/>
                      <a:pt x="110" y="59"/>
                    </a:cubicBezTo>
                    <a:cubicBezTo>
                      <a:pt x="110" y="45"/>
                      <a:pt x="110" y="45"/>
                      <a:pt x="110" y="45"/>
                    </a:cubicBezTo>
                    <a:cubicBezTo>
                      <a:pt x="110" y="45"/>
                      <a:pt x="110" y="45"/>
                      <a:pt x="110" y="45"/>
                    </a:cubicBezTo>
                    <a:cubicBezTo>
                      <a:pt x="110" y="44"/>
                      <a:pt x="110" y="44"/>
                      <a:pt x="110" y="44"/>
                    </a:cubicBezTo>
                    <a:cubicBezTo>
                      <a:pt x="63" y="44"/>
                      <a:pt x="63" y="44"/>
                      <a:pt x="63" y="44"/>
                    </a:cubicBezTo>
                    <a:cubicBezTo>
                      <a:pt x="63" y="30"/>
                      <a:pt x="63" y="30"/>
                      <a:pt x="63" y="30"/>
                    </a:cubicBezTo>
                    <a:cubicBezTo>
                      <a:pt x="80" y="30"/>
                      <a:pt x="80" y="30"/>
                      <a:pt x="80" y="30"/>
                    </a:cubicBezTo>
                    <a:cubicBezTo>
                      <a:pt x="83" y="30"/>
                      <a:pt x="86" y="27"/>
                      <a:pt x="86" y="24"/>
                    </a:cubicBezTo>
                    <a:cubicBezTo>
                      <a:pt x="86" y="6"/>
                      <a:pt x="86" y="6"/>
                      <a:pt x="86" y="6"/>
                    </a:cubicBezTo>
                    <a:cubicBezTo>
                      <a:pt x="86" y="3"/>
                      <a:pt x="83" y="0"/>
                      <a:pt x="80" y="0"/>
                    </a:cubicBezTo>
                    <a:cubicBezTo>
                      <a:pt x="41" y="0"/>
                      <a:pt x="41" y="0"/>
                      <a:pt x="41" y="0"/>
                    </a:cubicBezTo>
                    <a:cubicBezTo>
                      <a:pt x="38" y="0"/>
                      <a:pt x="35" y="3"/>
                      <a:pt x="35" y="6"/>
                    </a:cubicBezTo>
                    <a:cubicBezTo>
                      <a:pt x="35" y="24"/>
                      <a:pt x="35" y="24"/>
                      <a:pt x="35" y="24"/>
                    </a:cubicBezTo>
                    <a:cubicBezTo>
                      <a:pt x="35" y="27"/>
                      <a:pt x="38" y="30"/>
                      <a:pt x="41" y="30"/>
                    </a:cubicBezTo>
                    <a:cubicBezTo>
                      <a:pt x="57" y="30"/>
                      <a:pt x="57" y="30"/>
                      <a:pt x="57" y="30"/>
                    </a:cubicBezTo>
                    <a:cubicBezTo>
                      <a:pt x="57" y="44"/>
                      <a:pt x="57" y="44"/>
                      <a:pt x="57" y="44"/>
                    </a:cubicBezTo>
                    <a:cubicBezTo>
                      <a:pt x="9" y="45"/>
                      <a:pt x="9" y="45"/>
                      <a:pt x="9" y="45"/>
                    </a:cubicBezTo>
                    <a:cubicBezTo>
                      <a:pt x="9" y="45"/>
                      <a:pt x="9" y="45"/>
                      <a:pt x="9" y="45"/>
                    </a:cubicBezTo>
                    <a:cubicBezTo>
                      <a:pt x="9" y="45"/>
                      <a:pt x="9" y="45"/>
                      <a:pt x="9" y="45"/>
                    </a:cubicBezTo>
                    <a:cubicBezTo>
                      <a:pt x="8" y="59"/>
                      <a:pt x="8" y="59"/>
                      <a:pt x="8" y="59"/>
                    </a:cubicBezTo>
                    <a:cubicBezTo>
                      <a:pt x="4" y="59"/>
                      <a:pt x="4" y="59"/>
                      <a:pt x="4" y="59"/>
                    </a:cubicBezTo>
                    <a:cubicBezTo>
                      <a:pt x="2" y="59"/>
                      <a:pt x="0" y="61"/>
                      <a:pt x="0" y="63"/>
                    </a:cubicBezTo>
                    <a:cubicBezTo>
                      <a:pt x="0" y="73"/>
                      <a:pt x="0" y="73"/>
                      <a:pt x="0" y="73"/>
                    </a:cubicBezTo>
                    <a:cubicBezTo>
                      <a:pt x="0" y="75"/>
                      <a:pt x="2" y="77"/>
                      <a:pt x="4" y="77"/>
                    </a:cubicBezTo>
                    <a:cubicBezTo>
                      <a:pt x="26" y="77"/>
                      <a:pt x="26" y="77"/>
                      <a:pt x="26" y="77"/>
                    </a:cubicBezTo>
                    <a:cubicBezTo>
                      <a:pt x="28" y="77"/>
                      <a:pt x="30" y="75"/>
                      <a:pt x="30" y="73"/>
                    </a:cubicBezTo>
                    <a:cubicBezTo>
                      <a:pt x="30" y="63"/>
                      <a:pt x="30" y="63"/>
                      <a:pt x="30" y="63"/>
                    </a:cubicBezTo>
                    <a:cubicBezTo>
                      <a:pt x="30" y="61"/>
                      <a:pt x="28" y="59"/>
                      <a:pt x="26" y="59"/>
                    </a:cubicBezTo>
                    <a:cubicBezTo>
                      <a:pt x="14" y="59"/>
                      <a:pt x="14" y="59"/>
                      <a:pt x="14" y="59"/>
                    </a:cubicBezTo>
                    <a:cubicBezTo>
                      <a:pt x="14" y="51"/>
                      <a:pt x="14" y="51"/>
                      <a:pt x="14" y="51"/>
                    </a:cubicBezTo>
                    <a:cubicBezTo>
                      <a:pt x="57" y="50"/>
                      <a:pt x="57" y="50"/>
                      <a:pt x="57" y="50"/>
                    </a:cubicBezTo>
                    <a:cubicBezTo>
                      <a:pt x="57" y="59"/>
                      <a:pt x="57" y="59"/>
                      <a:pt x="57" y="59"/>
                    </a:cubicBezTo>
                    <a:cubicBezTo>
                      <a:pt x="48" y="59"/>
                      <a:pt x="48" y="59"/>
                      <a:pt x="48" y="59"/>
                    </a:cubicBezTo>
                    <a:cubicBezTo>
                      <a:pt x="46" y="59"/>
                      <a:pt x="45" y="61"/>
                      <a:pt x="45" y="63"/>
                    </a:cubicBezTo>
                    <a:cubicBezTo>
                      <a:pt x="45" y="73"/>
                      <a:pt x="45" y="73"/>
                      <a:pt x="45" y="73"/>
                    </a:cubicBezTo>
                    <a:cubicBezTo>
                      <a:pt x="45" y="75"/>
                      <a:pt x="46" y="77"/>
                      <a:pt x="48" y="77"/>
                    </a:cubicBezTo>
                    <a:cubicBezTo>
                      <a:pt x="71" y="77"/>
                      <a:pt x="71" y="77"/>
                      <a:pt x="71" y="77"/>
                    </a:cubicBezTo>
                    <a:cubicBezTo>
                      <a:pt x="73" y="77"/>
                      <a:pt x="75" y="75"/>
                      <a:pt x="75" y="73"/>
                    </a:cubicBezTo>
                    <a:cubicBezTo>
                      <a:pt x="75" y="63"/>
                      <a:pt x="75" y="63"/>
                      <a:pt x="75" y="63"/>
                    </a:cubicBezTo>
                    <a:cubicBezTo>
                      <a:pt x="75" y="61"/>
                      <a:pt x="73" y="59"/>
                      <a:pt x="71" y="59"/>
                    </a:cubicBezTo>
                    <a:cubicBezTo>
                      <a:pt x="63" y="59"/>
                      <a:pt x="63" y="59"/>
                      <a:pt x="63" y="59"/>
                    </a:cubicBezTo>
                    <a:cubicBezTo>
                      <a:pt x="63" y="50"/>
                      <a:pt x="63" y="50"/>
                      <a:pt x="63" y="50"/>
                    </a:cubicBezTo>
                    <a:cubicBezTo>
                      <a:pt x="104" y="50"/>
                      <a:pt x="104" y="50"/>
                      <a:pt x="104" y="50"/>
                    </a:cubicBezTo>
                    <a:cubicBezTo>
                      <a:pt x="104" y="59"/>
                      <a:pt x="104" y="59"/>
                      <a:pt x="104" y="59"/>
                    </a:cubicBezTo>
                    <a:cubicBezTo>
                      <a:pt x="94" y="59"/>
                      <a:pt x="94" y="59"/>
                      <a:pt x="94" y="59"/>
                    </a:cubicBezTo>
                    <a:cubicBezTo>
                      <a:pt x="92" y="59"/>
                      <a:pt x="91" y="61"/>
                      <a:pt x="91" y="63"/>
                    </a:cubicBezTo>
                    <a:cubicBezTo>
                      <a:pt x="91" y="73"/>
                      <a:pt x="91" y="73"/>
                      <a:pt x="91" y="73"/>
                    </a:cubicBezTo>
                    <a:cubicBezTo>
                      <a:pt x="91" y="75"/>
                      <a:pt x="92" y="77"/>
                      <a:pt x="94" y="77"/>
                    </a:cubicBezTo>
                    <a:cubicBezTo>
                      <a:pt x="117" y="77"/>
                      <a:pt x="117" y="77"/>
                      <a:pt x="117" y="77"/>
                    </a:cubicBezTo>
                    <a:cubicBezTo>
                      <a:pt x="119" y="77"/>
                      <a:pt x="120" y="75"/>
                      <a:pt x="120" y="73"/>
                    </a:cubicBezTo>
                    <a:cubicBezTo>
                      <a:pt x="120" y="63"/>
                      <a:pt x="120" y="63"/>
                      <a:pt x="120" y="63"/>
                    </a:cubicBezTo>
                    <a:cubicBezTo>
                      <a:pt x="120" y="61"/>
                      <a:pt x="119" y="59"/>
                      <a:pt x="117" y="59"/>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2136"/>
              <p:cNvSpPr>
                <a:spLocks/>
              </p:cNvSpPr>
              <p:nvPr/>
            </p:nvSpPr>
            <p:spPr bwMode="auto">
              <a:xfrm>
                <a:off x="5197968" y="2869489"/>
                <a:ext cx="298250" cy="263670"/>
              </a:xfrm>
              <a:custGeom>
                <a:avLst/>
                <a:gdLst>
                  <a:gd name="T0" fmla="*/ 79 w 106"/>
                  <a:gd name="T1" fmla="*/ 0 h 94"/>
                  <a:gd name="T2" fmla="*/ 53 w 106"/>
                  <a:gd name="T3" fmla="*/ 29 h 94"/>
                  <a:gd name="T4" fmla="*/ 53 w 106"/>
                  <a:gd name="T5" fmla="*/ 29 h 94"/>
                  <a:gd name="T6" fmla="*/ 53 w 106"/>
                  <a:gd name="T7" fmla="*/ 29 h 94"/>
                  <a:gd name="T8" fmla="*/ 26 w 106"/>
                  <a:gd name="T9" fmla="*/ 0 h 94"/>
                  <a:gd name="T10" fmla="*/ 0 w 106"/>
                  <a:gd name="T11" fmla="*/ 29 h 94"/>
                  <a:gd name="T12" fmla="*/ 0 w 106"/>
                  <a:gd name="T13" fmla="*/ 32 h 94"/>
                  <a:gd name="T14" fmla="*/ 53 w 106"/>
                  <a:gd name="T15" fmla="*/ 94 h 94"/>
                  <a:gd name="T16" fmla="*/ 106 w 106"/>
                  <a:gd name="T17" fmla="*/ 32 h 94"/>
                  <a:gd name="T18" fmla="*/ 106 w 106"/>
                  <a:gd name="T19" fmla="*/ 29 h 94"/>
                  <a:gd name="T20" fmla="*/ 79 w 106"/>
                  <a:gd name="T21"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94">
                    <a:moveTo>
                      <a:pt x="79" y="0"/>
                    </a:moveTo>
                    <a:cubicBezTo>
                      <a:pt x="65" y="0"/>
                      <a:pt x="53" y="13"/>
                      <a:pt x="53" y="29"/>
                    </a:cubicBezTo>
                    <a:cubicBezTo>
                      <a:pt x="53" y="29"/>
                      <a:pt x="53" y="29"/>
                      <a:pt x="53" y="29"/>
                    </a:cubicBezTo>
                    <a:cubicBezTo>
                      <a:pt x="53" y="29"/>
                      <a:pt x="53" y="29"/>
                      <a:pt x="53" y="29"/>
                    </a:cubicBezTo>
                    <a:cubicBezTo>
                      <a:pt x="52" y="13"/>
                      <a:pt x="41" y="0"/>
                      <a:pt x="26" y="0"/>
                    </a:cubicBezTo>
                    <a:cubicBezTo>
                      <a:pt x="11" y="0"/>
                      <a:pt x="0" y="13"/>
                      <a:pt x="0" y="29"/>
                    </a:cubicBezTo>
                    <a:cubicBezTo>
                      <a:pt x="0" y="30"/>
                      <a:pt x="0" y="31"/>
                      <a:pt x="0" y="32"/>
                    </a:cubicBezTo>
                    <a:cubicBezTo>
                      <a:pt x="0" y="66"/>
                      <a:pt x="52" y="94"/>
                      <a:pt x="53" y="94"/>
                    </a:cubicBezTo>
                    <a:cubicBezTo>
                      <a:pt x="53" y="94"/>
                      <a:pt x="106" y="66"/>
                      <a:pt x="106" y="32"/>
                    </a:cubicBezTo>
                    <a:cubicBezTo>
                      <a:pt x="106" y="31"/>
                      <a:pt x="106" y="30"/>
                      <a:pt x="106" y="29"/>
                    </a:cubicBezTo>
                    <a:cubicBezTo>
                      <a:pt x="106" y="13"/>
                      <a:pt x="94" y="0"/>
                      <a:pt x="79" y="0"/>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2137"/>
              <p:cNvSpPr>
                <a:spLocks noEditPoints="1"/>
              </p:cNvSpPr>
              <p:nvPr/>
            </p:nvSpPr>
            <p:spPr bwMode="auto">
              <a:xfrm>
                <a:off x="5798786" y="2843555"/>
                <a:ext cx="190187" cy="190187"/>
              </a:xfrm>
              <a:custGeom>
                <a:avLst/>
                <a:gdLst>
                  <a:gd name="T0" fmla="*/ 34 w 68"/>
                  <a:gd name="T1" fmla="*/ 0 h 68"/>
                  <a:gd name="T2" fmla="*/ 0 w 68"/>
                  <a:gd name="T3" fmla="*/ 34 h 68"/>
                  <a:gd name="T4" fmla="*/ 34 w 68"/>
                  <a:gd name="T5" fmla="*/ 68 h 68"/>
                  <a:gd name="T6" fmla="*/ 68 w 68"/>
                  <a:gd name="T7" fmla="*/ 34 h 68"/>
                  <a:gd name="T8" fmla="*/ 64 w 68"/>
                  <a:gd name="T9" fmla="*/ 32 h 68"/>
                  <a:gd name="T10" fmla="*/ 54 w 68"/>
                  <a:gd name="T11" fmla="*/ 21 h 68"/>
                  <a:gd name="T12" fmla="*/ 64 w 68"/>
                  <a:gd name="T13" fmla="*/ 32 h 68"/>
                  <a:gd name="T14" fmla="*/ 52 w 68"/>
                  <a:gd name="T15" fmla="*/ 18 h 68"/>
                  <a:gd name="T16" fmla="*/ 60 w 68"/>
                  <a:gd name="T17" fmla="*/ 18 h 68"/>
                  <a:gd name="T18" fmla="*/ 48 w 68"/>
                  <a:gd name="T19" fmla="*/ 18 h 68"/>
                  <a:gd name="T20" fmla="*/ 36 w 68"/>
                  <a:gd name="T21" fmla="*/ 7 h 68"/>
                  <a:gd name="T22" fmla="*/ 49 w 68"/>
                  <a:gd name="T23" fmla="*/ 21 h 68"/>
                  <a:gd name="T24" fmla="*/ 36 w 68"/>
                  <a:gd name="T25" fmla="*/ 32 h 68"/>
                  <a:gd name="T26" fmla="*/ 36 w 68"/>
                  <a:gd name="T27" fmla="*/ 34 h 68"/>
                  <a:gd name="T28" fmla="*/ 52 w 68"/>
                  <a:gd name="T29" fmla="*/ 35 h 68"/>
                  <a:gd name="T30" fmla="*/ 36 w 68"/>
                  <a:gd name="T31" fmla="*/ 45 h 68"/>
                  <a:gd name="T32" fmla="*/ 28 w 68"/>
                  <a:gd name="T33" fmla="*/ 5 h 68"/>
                  <a:gd name="T34" fmla="*/ 8 w 68"/>
                  <a:gd name="T35" fmla="*/ 18 h 68"/>
                  <a:gd name="T36" fmla="*/ 7 w 68"/>
                  <a:gd name="T37" fmla="*/ 21 h 68"/>
                  <a:gd name="T38" fmla="*/ 12 w 68"/>
                  <a:gd name="T39" fmla="*/ 32 h 68"/>
                  <a:gd name="T40" fmla="*/ 7 w 68"/>
                  <a:gd name="T41" fmla="*/ 21 h 68"/>
                  <a:gd name="T42" fmla="*/ 11 w 68"/>
                  <a:gd name="T43" fmla="*/ 34 h 68"/>
                  <a:gd name="T44" fmla="*/ 13 w 68"/>
                  <a:gd name="T45" fmla="*/ 45 h 68"/>
                  <a:gd name="T46" fmla="*/ 4 w 68"/>
                  <a:gd name="T47" fmla="*/ 34 h 68"/>
                  <a:gd name="T48" fmla="*/ 14 w 68"/>
                  <a:gd name="T49" fmla="*/ 47 h 68"/>
                  <a:gd name="T50" fmla="*/ 7 w 68"/>
                  <a:gd name="T51" fmla="*/ 47 h 68"/>
                  <a:gd name="T52" fmla="*/ 50 w 68"/>
                  <a:gd name="T53" fmla="*/ 47 h 68"/>
                  <a:gd name="T54" fmla="*/ 36 w 68"/>
                  <a:gd name="T55" fmla="*/ 47 h 68"/>
                  <a:gd name="T56" fmla="*/ 54 w 68"/>
                  <a:gd name="T57" fmla="*/ 47 h 68"/>
                  <a:gd name="T58" fmla="*/ 42 w 68"/>
                  <a:gd name="T59" fmla="*/ 62 h 68"/>
                  <a:gd name="T60" fmla="*/ 56 w 68"/>
                  <a:gd name="T61" fmla="*/ 35 h 68"/>
                  <a:gd name="T62" fmla="*/ 64 w 68"/>
                  <a:gd name="T63" fmla="*/ 34 h 68"/>
                  <a:gd name="T64" fmla="*/ 55 w 68"/>
                  <a:gd name="T65" fmla="*/ 4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 h="68">
                    <a:moveTo>
                      <a:pt x="34" y="0"/>
                    </a:moveTo>
                    <a:cubicBezTo>
                      <a:pt x="34" y="0"/>
                      <a:pt x="34" y="0"/>
                      <a:pt x="34" y="0"/>
                    </a:cubicBezTo>
                    <a:cubicBezTo>
                      <a:pt x="33" y="0"/>
                      <a:pt x="33" y="0"/>
                      <a:pt x="33" y="0"/>
                    </a:cubicBezTo>
                    <a:cubicBezTo>
                      <a:pt x="15" y="0"/>
                      <a:pt x="0" y="15"/>
                      <a:pt x="0" y="34"/>
                    </a:cubicBezTo>
                    <a:cubicBezTo>
                      <a:pt x="0" y="52"/>
                      <a:pt x="15" y="68"/>
                      <a:pt x="33" y="68"/>
                    </a:cubicBezTo>
                    <a:cubicBezTo>
                      <a:pt x="34" y="68"/>
                      <a:pt x="34" y="68"/>
                      <a:pt x="34" y="68"/>
                    </a:cubicBezTo>
                    <a:cubicBezTo>
                      <a:pt x="34" y="68"/>
                      <a:pt x="34" y="68"/>
                      <a:pt x="34" y="68"/>
                    </a:cubicBezTo>
                    <a:cubicBezTo>
                      <a:pt x="53" y="68"/>
                      <a:pt x="68" y="52"/>
                      <a:pt x="68" y="34"/>
                    </a:cubicBezTo>
                    <a:cubicBezTo>
                      <a:pt x="68" y="15"/>
                      <a:pt x="53" y="0"/>
                      <a:pt x="34" y="0"/>
                    </a:cubicBezTo>
                    <a:close/>
                    <a:moveTo>
                      <a:pt x="64" y="32"/>
                    </a:moveTo>
                    <a:cubicBezTo>
                      <a:pt x="56" y="32"/>
                      <a:pt x="56" y="32"/>
                      <a:pt x="56" y="32"/>
                    </a:cubicBezTo>
                    <a:cubicBezTo>
                      <a:pt x="56" y="28"/>
                      <a:pt x="55" y="24"/>
                      <a:pt x="54" y="21"/>
                    </a:cubicBezTo>
                    <a:cubicBezTo>
                      <a:pt x="61" y="21"/>
                      <a:pt x="61" y="21"/>
                      <a:pt x="61" y="21"/>
                    </a:cubicBezTo>
                    <a:cubicBezTo>
                      <a:pt x="63" y="24"/>
                      <a:pt x="64" y="28"/>
                      <a:pt x="64" y="32"/>
                    </a:cubicBezTo>
                    <a:close/>
                    <a:moveTo>
                      <a:pt x="60" y="18"/>
                    </a:moveTo>
                    <a:cubicBezTo>
                      <a:pt x="52" y="18"/>
                      <a:pt x="52" y="18"/>
                      <a:pt x="52" y="18"/>
                    </a:cubicBezTo>
                    <a:cubicBezTo>
                      <a:pt x="50" y="13"/>
                      <a:pt x="45" y="8"/>
                      <a:pt x="40" y="5"/>
                    </a:cubicBezTo>
                    <a:cubicBezTo>
                      <a:pt x="48" y="6"/>
                      <a:pt x="55" y="11"/>
                      <a:pt x="60" y="18"/>
                    </a:cubicBezTo>
                    <a:close/>
                    <a:moveTo>
                      <a:pt x="36" y="7"/>
                    </a:moveTo>
                    <a:cubicBezTo>
                      <a:pt x="41" y="10"/>
                      <a:pt x="45" y="14"/>
                      <a:pt x="48" y="18"/>
                    </a:cubicBezTo>
                    <a:cubicBezTo>
                      <a:pt x="36" y="18"/>
                      <a:pt x="36" y="18"/>
                      <a:pt x="36" y="18"/>
                    </a:cubicBezTo>
                    <a:lnTo>
                      <a:pt x="36" y="7"/>
                    </a:lnTo>
                    <a:close/>
                    <a:moveTo>
                      <a:pt x="36" y="21"/>
                    </a:moveTo>
                    <a:cubicBezTo>
                      <a:pt x="49" y="21"/>
                      <a:pt x="49" y="21"/>
                      <a:pt x="49" y="21"/>
                    </a:cubicBezTo>
                    <a:cubicBezTo>
                      <a:pt x="51" y="24"/>
                      <a:pt x="52" y="28"/>
                      <a:pt x="52" y="32"/>
                    </a:cubicBezTo>
                    <a:cubicBezTo>
                      <a:pt x="36" y="32"/>
                      <a:pt x="36" y="32"/>
                      <a:pt x="36" y="32"/>
                    </a:cubicBezTo>
                    <a:lnTo>
                      <a:pt x="36" y="21"/>
                    </a:lnTo>
                    <a:close/>
                    <a:moveTo>
                      <a:pt x="36" y="34"/>
                    </a:moveTo>
                    <a:cubicBezTo>
                      <a:pt x="52" y="34"/>
                      <a:pt x="52" y="34"/>
                      <a:pt x="52" y="34"/>
                    </a:cubicBezTo>
                    <a:cubicBezTo>
                      <a:pt x="52" y="35"/>
                      <a:pt x="52" y="35"/>
                      <a:pt x="52" y="35"/>
                    </a:cubicBezTo>
                    <a:cubicBezTo>
                      <a:pt x="52" y="38"/>
                      <a:pt x="52" y="42"/>
                      <a:pt x="51" y="45"/>
                    </a:cubicBezTo>
                    <a:cubicBezTo>
                      <a:pt x="36" y="45"/>
                      <a:pt x="36" y="45"/>
                      <a:pt x="36" y="45"/>
                    </a:cubicBezTo>
                    <a:lnTo>
                      <a:pt x="36" y="34"/>
                    </a:lnTo>
                    <a:close/>
                    <a:moveTo>
                      <a:pt x="28" y="5"/>
                    </a:moveTo>
                    <a:cubicBezTo>
                      <a:pt x="23" y="8"/>
                      <a:pt x="18" y="13"/>
                      <a:pt x="15" y="18"/>
                    </a:cubicBezTo>
                    <a:cubicBezTo>
                      <a:pt x="8" y="18"/>
                      <a:pt x="8" y="18"/>
                      <a:pt x="8" y="18"/>
                    </a:cubicBezTo>
                    <a:cubicBezTo>
                      <a:pt x="13" y="11"/>
                      <a:pt x="20" y="6"/>
                      <a:pt x="28" y="5"/>
                    </a:cubicBezTo>
                    <a:close/>
                    <a:moveTo>
                      <a:pt x="7" y="21"/>
                    </a:moveTo>
                    <a:cubicBezTo>
                      <a:pt x="14" y="21"/>
                      <a:pt x="14" y="21"/>
                      <a:pt x="14" y="21"/>
                    </a:cubicBezTo>
                    <a:cubicBezTo>
                      <a:pt x="13" y="24"/>
                      <a:pt x="12" y="28"/>
                      <a:pt x="12" y="32"/>
                    </a:cubicBezTo>
                    <a:cubicBezTo>
                      <a:pt x="4" y="32"/>
                      <a:pt x="4" y="32"/>
                      <a:pt x="4" y="32"/>
                    </a:cubicBezTo>
                    <a:cubicBezTo>
                      <a:pt x="4" y="28"/>
                      <a:pt x="5" y="24"/>
                      <a:pt x="7" y="21"/>
                    </a:cubicBezTo>
                    <a:close/>
                    <a:moveTo>
                      <a:pt x="4" y="34"/>
                    </a:moveTo>
                    <a:cubicBezTo>
                      <a:pt x="11" y="34"/>
                      <a:pt x="11" y="34"/>
                      <a:pt x="11" y="34"/>
                    </a:cubicBezTo>
                    <a:cubicBezTo>
                      <a:pt x="11" y="35"/>
                      <a:pt x="11" y="35"/>
                      <a:pt x="11" y="35"/>
                    </a:cubicBezTo>
                    <a:cubicBezTo>
                      <a:pt x="11" y="38"/>
                      <a:pt x="12" y="42"/>
                      <a:pt x="13" y="45"/>
                    </a:cubicBezTo>
                    <a:cubicBezTo>
                      <a:pt x="6" y="45"/>
                      <a:pt x="6" y="45"/>
                      <a:pt x="6" y="45"/>
                    </a:cubicBezTo>
                    <a:cubicBezTo>
                      <a:pt x="5" y="41"/>
                      <a:pt x="4" y="38"/>
                      <a:pt x="4" y="34"/>
                    </a:cubicBezTo>
                    <a:close/>
                    <a:moveTo>
                      <a:pt x="7" y="47"/>
                    </a:moveTo>
                    <a:cubicBezTo>
                      <a:pt x="14" y="47"/>
                      <a:pt x="14" y="47"/>
                      <a:pt x="14" y="47"/>
                    </a:cubicBezTo>
                    <a:cubicBezTo>
                      <a:pt x="16" y="53"/>
                      <a:pt x="20" y="59"/>
                      <a:pt x="26" y="62"/>
                    </a:cubicBezTo>
                    <a:cubicBezTo>
                      <a:pt x="17" y="60"/>
                      <a:pt x="11" y="55"/>
                      <a:pt x="7" y="47"/>
                    </a:cubicBezTo>
                    <a:close/>
                    <a:moveTo>
                      <a:pt x="36" y="47"/>
                    </a:moveTo>
                    <a:cubicBezTo>
                      <a:pt x="50" y="47"/>
                      <a:pt x="50" y="47"/>
                      <a:pt x="50" y="47"/>
                    </a:cubicBezTo>
                    <a:cubicBezTo>
                      <a:pt x="47" y="53"/>
                      <a:pt x="42" y="58"/>
                      <a:pt x="36" y="61"/>
                    </a:cubicBezTo>
                    <a:lnTo>
                      <a:pt x="36" y="47"/>
                    </a:lnTo>
                    <a:close/>
                    <a:moveTo>
                      <a:pt x="42" y="62"/>
                    </a:moveTo>
                    <a:cubicBezTo>
                      <a:pt x="47" y="59"/>
                      <a:pt x="52" y="53"/>
                      <a:pt x="54" y="47"/>
                    </a:cubicBezTo>
                    <a:cubicBezTo>
                      <a:pt x="61" y="47"/>
                      <a:pt x="61" y="47"/>
                      <a:pt x="61" y="47"/>
                    </a:cubicBezTo>
                    <a:cubicBezTo>
                      <a:pt x="57" y="55"/>
                      <a:pt x="50" y="60"/>
                      <a:pt x="42" y="62"/>
                    </a:cubicBezTo>
                    <a:close/>
                    <a:moveTo>
                      <a:pt x="55" y="45"/>
                    </a:moveTo>
                    <a:cubicBezTo>
                      <a:pt x="56" y="42"/>
                      <a:pt x="56" y="38"/>
                      <a:pt x="56" y="35"/>
                    </a:cubicBezTo>
                    <a:cubicBezTo>
                      <a:pt x="56" y="34"/>
                      <a:pt x="56" y="34"/>
                      <a:pt x="56" y="34"/>
                    </a:cubicBezTo>
                    <a:cubicBezTo>
                      <a:pt x="64" y="34"/>
                      <a:pt x="64" y="34"/>
                      <a:pt x="64" y="34"/>
                    </a:cubicBezTo>
                    <a:cubicBezTo>
                      <a:pt x="64" y="38"/>
                      <a:pt x="63" y="41"/>
                      <a:pt x="62" y="45"/>
                    </a:cubicBezTo>
                    <a:lnTo>
                      <a:pt x="55" y="45"/>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2138"/>
              <p:cNvSpPr>
                <a:spLocks/>
              </p:cNvSpPr>
              <p:nvPr/>
            </p:nvSpPr>
            <p:spPr bwMode="auto">
              <a:xfrm>
                <a:off x="6079746" y="2260024"/>
                <a:ext cx="181543" cy="125352"/>
              </a:xfrm>
              <a:custGeom>
                <a:avLst/>
                <a:gdLst>
                  <a:gd name="T0" fmla="*/ 61 w 64"/>
                  <a:gd name="T1" fmla="*/ 12 h 44"/>
                  <a:gd name="T2" fmla="*/ 64 w 64"/>
                  <a:gd name="T3" fmla="*/ 5 h 44"/>
                  <a:gd name="T4" fmla="*/ 64 w 64"/>
                  <a:gd name="T5" fmla="*/ 4 h 44"/>
                  <a:gd name="T6" fmla="*/ 63 w 64"/>
                  <a:gd name="T7" fmla="*/ 3 h 44"/>
                  <a:gd name="T8" fmla="*/ 29 w 64"/>
                  <a:gd name="T9" fmla="*/ 0 h 44"/>
                  <a:gd name="T10" fmla="*/ 27 w 64"/>
                  <a:gd name="T11" fmla="*/ 1 h 44"/>
                  <a:gd name="T12" fmla="*/ 25 w 64"/>
                  <a:gd name="T13" fmla="*/ 6 h 44"/>
                  <a:gd name="T14" fmla="*/ 15 w 64"/>
                  <a:gd name="T15" fmla="*/ 29 h 44"/>
                  <a:gd name="T16" fmla="*/ 9 w 64"/>
                  <a:gd name="T17" fmla="*/ 27 h 44"/>
                  <a:gd name="T18" fmla="*/ 3 w 64"/>
                  <a:gd name="T19" fmla="*/ 29 h 44"/>
                  <a:gd name="T20" fmla="*/ 0 w 64"/>
                  <a:gd name="T21" fmla="*/ 34 h 44"/>
                  <a:gd name="T22" fmla="*/ 2 w 64"/>
                  <a:gd name="T23" fmla="*/ 39 h 44"/>
                  <a:gd name="T24" fmla="*/ 4 w 64"/>
                  <a:gd name="T25" fmla="*/ 41 h 44"/>
                  <a:gd name="T26" fmla="*/ 9 w 64"/>
                  <a:gd name="T27" fmla="*/ 42 h 44"/>
                  <a:gd name="T28" fmla="*/ 16 w 64"/>
                  <a:gd name="T29" fmla="*/ 38 h 44"/>
                  <a:gd name="T30" fmla="*/ 17 w 64"/>
                  <a:gd name="T31" fmla="*/ 37 h 44"/>
                  <a:gd name="T32" fmla="*/ 17 w 64"/>
                  <a:gd name="T33" fmla="*/ 37 h 44"/>
                  <a:gd name="T34" fmla="*/ 18 w 64"/>
                  <a:gd name="T35" fmla="*/ 37 h 44"/>
                  <a:gd name="T36" fmla="*/ 18 w 64"/>
                  <a:gd name="T37" fmla="*/ 37 h 44"/>
                  <a:gd name="T38" fmla="*/ 30 w 64"/>
                  <a:gd name="T39" fmla="*/ 9 h 44"/>
                  <a:gd name="T40" fmla="*/ 54 w 64"/>
                  <a:gd name="T41" fmla="*/ 12 h 44"/>
                  <a:gd name="T42" fmla="*/ 45 w 64"/>
                  <a:gd name="T43" fmla="*/ 31 h 44"/>
                  <a:gd name="T44" fmla="*/ 40 w 64"/>
                  <a:gd name="T45" fmla="*/ 29 h 44"/>
                  <a:gd name="T46" fmla="*/ 30 w 64"/>
                  <a:gd name="T47" fmla="*/ 37 h 44"/>
                  <a:gd name="T48" fmla="*/ 35 w 64"/>
                  <a:gd name="T49" fmla="*/ 43 h 44"/>
                  <a:gd name="T50" fmla="*/ 39 w 64"/>
                  <a:gd name="T51" fmla="*/ 44 h 44"/>
                  <a:gd name="T52" fmla="*/ 47 w 64"/>
                  <a:gd name="T53" fmla="*/ 40 h 44"/>
                  <a:gd name="T54" fmla="*/ 48 w 64"/>
                  <a:gd name="T55" fmla="*/ 39 h 44"/>
                  <a:gd name="T56" fmla="*/ 48 w 64"/>
                  <a:gd name="T57" fmla="*/ 39 h 44"/>
                  <a:gd name="T58" fmla="*/ 48 w 64"/>
                  <a:gd name="T59" fmla="*/ 39 h 44"/>
                  <a:gd name="T60" fmla="*/ 61 w 64"/>
                  <a:gd name="T61"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44">
                    <a:moveTo>
                      <a:pt x="61" y="12"/>
                    </a:moveTo>
                    <a:cubicBezTo>
                      <a:pt x="64" y="5"/>
                      <a:pt x="64" y="5"/>
                      <a:pt x="64" y="5"/>
                    </a:cubicBezTo>
                    <a:cubicBezTo>
                      <a:pt x="64" y="5"/>
                      <a:pt x="64" y="4"/>
                      <a:pt x="64" y="4"/>
                    </a:cubicBezTo>
                    <a:cubicBezTo>
                      <a:pt x="64" y="4"/>
                      <a:pt x="63" y="3"/>
                      <a:pt x="63" y="3"/>
                    </a:cubicBezTo>
                    <a:cubicBezTo>
                      <a:pt x="29" y="0"/>
                      <a:pt x="29" y="0"/>
                      <a:pt x="29" y="0"/>
                    </a:cubicBezTo>
                    <a:cubicBezTo>
                      <a:pt x="28" y="0"/>
                      <a:pt x="28" y="0"/>
                      <a:pt x="27" y="1"/>
                    </a:cubicBezTo>
                    <a:cubicBezTo>
                      <a:pt x="25" y="6"/>
                      <a:pt x="25" y="6"/>
                      <a:pt x="25" y="6"/>
                    </a:cubicBezTo>
                    <a:cubicBezTo>
                      <a:pt x="15" y="29"/>
                      <a:pt x="15" y="29"/>
                      <a:pt x="15" y="29"/>
                    </a:cubicBezTo>
                    <a:cubicBezTo>
                      <a:pt x="13" y="28"/>
                      <a:pt x="11" y="27"/>
                      <a:pt x="9" y="27"/>
                    </a:cubicBezTo>
                    <a:cubicBezTo>
                      <a:pt x="6" y="27"/>
                      <a:pt x="4" y="28"/>
                      <a:pt x="3" y="29"/>
                    </a:cubicBezTo>
                    <a:cubicBezTo>
                      <a:pt x="1" y="30"/>
                      <a:pt x="0" y="32"/>
                      <a:pt x="0" y="34"/>
                    </a:cubicBezTo>
                    <a:cubicBezTo>
                      <a:pt x="0" y="36"/>
                      <a:pt x="0" y="38"/>
                      <a:pt x="2" y="39"/>
                    </a:cubicBezTo>
                    <a:cubicBezTo>
                      <a:pt x="2" y="40"/>
                      <a:pt x="3" y="40"/>
                      <a:pt x="4" y="41"/>
                    </a:cubicBezTo>
                    <a:cubicBezTo>
                      <a:pt x="6" y="41"/>
                      <a:pt x="7" y="42"/>
                      <a:pt x="9" y="42"/>
                    </a:cubicBezTo>
                    <a:cubicBezTo>
                      <a:pt x="12" y="42"/>
                      <a:pt x="15" y="40"/>
                      <a:pt x="16" y="38"/>
                    </a:cubicBezTo>
                    <a:cubicBezTo>
                      <a:pt x="17" y="38"/>
                      <a:pt x="17" y="38"/>
                      <a:pt x="17" y="37"/>
                    </a:cubicBezTo>
                    <a:cubicBezTo>
                      <a:pt x="17" y="37"/>
                      <a:pt x="17" y="37"/>
                      <a:pt x="17" y="37"/>
                    </a:cubicBezTo>
                    <a:cubicBezTo>
                      <a:pt x="18" y="37"/>
                      <a:pt x="18" y="37"/>
                      <a:pt x="18" y="37"/>
                    </a:cubicBezTo>
                    <a:cubicBezTo>
                      <a:pt x="18" y="37"/>
                      <a:pt x="18" y="37"/>
                      <a:pt x="18" y="37"/>
                    </a:cubicBezTo>
                    <a:cubicBezTo>
                      <a:pt x="18" y="36"/>
                      <a:pt x="20" y="31"/>
                      <a:pt x="30" y="9"/>
                    </a:cubicBezTo>
                    <a:cubicBezTo>
                      <a:pt x="54" y="12"/>
                      <a:pt x="54" y="12"/>
                      <a:pt x="54" y="12"/>
                    </a:cubicBezTo>
                    <a:cubicBezTo>
                      <a:pt x="45" y="31"/>
                      <a:pt x="45" y="31"/>
                      <a:pt x="45" y="31"/>
                    </a:cubicBezTo>
                    <a:cubicBezTo>
                      <a:pt x="44" y="30"/>
                      <a:pt x="42" y="29"/>
                      <a:pt x="40" y="29"/>
                    </a:cubicBezTo>
                    <a:cubicBezTo>
                      <a:pt x="34" y="29"/>
                      <a:pt x="30" y="33"/>
                      <a:pt x="30" y="37"/>
                    </a:cubicBezTo>
                    <a:cubicBezTo>
                      <a:pt x="30" y="39"/>
                      <a:pt x="32" y="42"/>
                      <a:pt x="35" y="43"/>
                    </a:cubicBezTo>
                    <a:cubicBezTo>
                      <a:pt x="36" y="44"/>
                      <a:pt x="38" y="44"/>
                      <a:pt x="39" y="44"/>
                    </a:cubicBezTo>
                    <a:cubicBezTo>
                      <a:pt x="43" y="44"/>
                      <a:pt x="46" y="43"/>
                      <a:pt x="47" y="40"/>
                    </a:cubicBezTo>
                    <a:cubicBezTo>
                      <a:pt x="48" y="39"/>
                      <a:pt x="48" y="39"/>
                      <a:pt x="48" y="39"/>
                    </a:cubicBezTo>
                    <a:cubicBezTo>
                      <a:pt x="48" y="39"/>
                      <a:pt x="48" y="39"/>
                      <a:pt x="48" y="39"/>
                    </a:cubicBezTo>
                    <a:cubicBezTo>
                      <a:pt x="48" y="39"/>
                      <a:pt x="48" y="39"/>
                      <a:pt x="48" y="39"/>
                    </a:cubicBezTo>
                    <a:cubicBezTo>
                      <a:pt x="49" y="38"/>
                      <a:pt x="51" y="33"/>
                      <a:pt x="61" y="12"/>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2139"/>
              <p:cNvSpPr>
                <a:spLocks noEditPoints="1"/>
              </p:cNvSpPr>
              <p:nvPr/>
            </p:nvSpPr>
            <p:spPr bwMode="auto">
              <a:xfrm>
                <a:off x="4363735" y="1071353"/>
                <a:ext cx="69159" cy="77804"/>
              </a:xfrm>
              <a:custGeom>
                <a:avLst/>
                <a:gdLst>
                  <a:gd name="T0" fmla="*/ 12 w 16"/>
                  <a:gd name="T1" fmla="*/ 0 h 18"/>
                  <a:gd name="T2" fmla="*/ 8 w 16"/>
                  <a:gd name="T3" fmla="*/ 0 h 18"/>
                  <a:gd name="T4" fmla="*/ 0 w 16"/>
                  <a:gd name="T5" fmla="*/ 11 h 18"/>
                  <a:gd name="T6" fmla="*/ 0 w 16"/>
                  <a:gd name="T7" fmla="*/ 13 h 18"/>
                  <a:gd name="T8" fmla="*/ 9 w 16"/>
                  <a:gd name="T9" fmla="*/ 13 h 18"/>
                  <a:gd name="T10" fmla="*/ 9 w 16"/>
                  <a:gd name="T11" fmla="*/ 18 h 18"/>
                  <a:gd name="T12" fmla="*/ 12 w 16"/>
                  <a:gd name="T13" fmla="*/ 18 h 18"/>
                  <a:gd name="T14" fmla="*/ 12 w 16"/>
                  <a:gd name="T15" fmla="*/ 13 h 18"/>
                  <a:gd name="T16" fmla="*/ 16 w 16"/>
                  <a:gd name="T17" fmla="*/ 13 h 18"/>
                  <a:gd name="T18" fmla="*/ 16 w 16"/>
                  <a:gd name="T19" fmla="*/ 11 h 18"/>
                  <a:gd name="T20" fmla="*/ 12 w 16"/>
                  <a:gd name="T21" fmla="*/ 11 h 18"/>
                  <a:gd name="T22" fmla="*/ 12 w 16"/>
                  <a:gd name="T23" fmla="*/ 0 h 18"/>
                  <a:gd name="T24" fmla="*/ 4 w 16"/>
                  <a:gd name="T25" fmla="*/ 11 h 18"/>
                  <a:gd name="T26" fmla="*/ 9 w 16"/>
                  <a:gd name="T27" fmla="*/ 4 h 18"/>
                  <a:gd name="T28" fmla="*/ 9 w 16"/>
                  <a:gd name="T29" fmla="*/ 11 h 18"/>
                  <a:gd name="T30" fmla="*/ 4 w 16"/>
                  <a:gd name="T31" fmla="*/ 1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8">
                    <a:moveTo>
                      <a:pt x="12" y="0"/>
                    </a:moveTo>
                    <a:lnTo>
                      <a:pt x="8" y="0"/>
                    </a:lnTo>
                    <a:lnTo>
                      <a:pt x="0" y="11"/>
                    </a:lnTo>
                    <a:lnTo>
                      <a:pt x="0" y="13"/>
                    </a:lnTo>
                    <a:lnTo>
                      <a:pt x="9" y="13"/>
                    </a:lnTo>
                    <a:lnTo>
                      <a:pt x="9" y="18"/>
                    </a:lnTo>
                    <a:lnTo>
                      <a:pt x="12" y="18"/>
                    </a:lnTo>
                    <a:lnTo>
                      <a:pt x="12" y="13"/>
                    </a:lnTo>
                    <a:lnTo>
                      <a:pt x="16" y="13"/>
                    </a:lnTo>
                    <a:lnTo>
                      <a:pt x="16" y="11"/>
                    </a:lnTo>
                    <a:lnTo>
                      <a:pt x="12" y="11"/>
                    </a:lnTo>
                    <a:lnTo>
                      <a:pt x="12" y="0"/>
                    </a:lnTo>
                    <a:close/>
                    <a:moveTo>
                      <a:pt x="4" y="11"/>
                    </a:moveTo>
                    <a:lnTo>
                      <a:pt x="9" y="4"/>
                    </a:lnTo>
                    <a:lnTo>
                      <a:pt x="9" y="11"/>
                    </a:lnTo>
                    <a:lnTo>
                      <a:pt x="4" y="11"/>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2140"/>
              <p:cNvSpPr>
                <a:spLocks/>
              </p:cNvSpPr>
              <p:nvPr/>
            </p:nvSpPr>
            <p:spPr bwMode="auto">
              <a:xfrm>
                <a:off x="4454508" y="1071353"/>
                <a:ext cx="56193" cy="82128"/>
              </a:xfrm>
              <a:custGeom>
                <a:avLst/>
                <a:gdLst>
                  <a:gd name="T0" fmla="*/ 10 w 13"/>
                  <a:gd name="T1" fmla="*/ 0 h 19"/>
                  <a:gd name="T2" fmla="*/ 0 w 13"/>
                  <a:gd name="T3" fmla="*/ 19 h 19"/>
                  <a:gd name="T4" fmla="*/ 3 w 13"/>
                  <a:gd name="T5" fmla="*/ 19 h 19"/>
                  <a:gd name="T6" fmla="*/ 13 w 13"/>
                  <a:gd name="T7" fmla="*/ 0 h 19"/>
                  <a:gd name="T8" fmla="*/ 10 w 13"/>
                  <a:gd name="T9" fmla="*/ 0 h 19"/>
                </a:gdLst>
                <a:ahLst/>
                <a:cxnLst>
                  <a:cxn ang="0">
                    <a:pos x="T0" y="T1"/>
                  </a:cxn>
                  <a:cxn ang="0">
                    <a:pos x="T2" y="T3"/>
                  </a:cxn>
                  <a:cxn ang="0">
                    <a:pos x="T4" y="T5"/>
                  </a:cxn>
                  <a:cxn ang="0">
                    <a:pos x="T6" y="T7"/>
                  </a:cxn>
                  <a:cxn ang="0">
                    <a:pos x="T8" y="T9"/>
                  </a:cxn>
                </a:cxnLst>
                <a:rect l="0" t="0" r="r" b="b"/>
                <a:pathLst>
                  <a:path w="13" h="19">
                    <a:moveTo>
                      <a:pt x="10" y="0"/>
                    </a:moveTo>
                    <a:lnTo>
                      <a:pt x="0" y="19"/>
                    </a:lnTo>
                    <a:lnTo>
                      <a:pt x="3" y="19"/>
                    </a:lnTo>
                    <a:lnTo>
                      <a:pt x="13" y="0"/>
                    </a:lnTo>
                    <a:lnTo>
                      <a:pt x="10" y="0"/>
                    </a:ln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2141"/>
              <p:cNvSpPr>
                <a:spLocks noEditPoints="1"/>
              </p:cNvSpPr>
              <p:nvPr/>
            </p:nvSpPr>
            <p:spPr bwMode="auto">
              <a:xfrm>
                <a:off x="4489087" y="1101609"/>
                <a:ext cx="38903" cy="51869"/>
              </a:xfrm>
              <a:custGeom>
                <a:avLst/>
                <a:gdLst>
                  <a:gd name="T0" fmla="*/ 12 w 14"/>
                  <a:gd name="T1" fmla="*/ 3 h 17"/>
                  <a:gd name="T2" fmla="*/ 7 w 14"/>
                  <a:gd name="T3" fmla="*/ 0 h 17"/>
                  <a:gd name="T4" fmla="*/ 2 w 14"/>
                  <a:gd name="T5" fmla="*/ 3 h 17"/>
                  <a:gd name="T6" fmla="*/ 0 w 14"/>
                  <a:gd name="T7" fmla="*/ 8 h 17"/>
                  <a:gd name="T8" fmla="*/ 2 w 14"/>
                  <a:gd name="T9" fmla="*/ 14 h 17"/>
                  <a:gd name="T10" fmla="*/ 7 w 14"/>
                  <a:gd name="T11" fmla="*/ 17 h 17"/>
                  <a:gd name="T12" fmla="*/ 12 w 14"/>
                  <a:gd name="T13" fmla="*/ 14 h 17"/>
                  <a:gd name="T14" fmla="*/ 14 w 14"/>
                  <a:gd name="T15" fmla="*/ 8 h 17"/>
                  <a:gd name="T16" fmla="*/ 12 w 14"/>
                  <a:gd name="T17" fmla="*/ 3 h 17"/>
                  <a:gd name="T18" fmla="*/ 11 w 14"/>
                  <a:gd name="T19" fmla="*/ 8 h 17"/>
                  <a:gd name="T20" fmla="*/ 7 w 14"/>
                  <a:gd name="T21" fmla="*/ 14 h 17"/>
                  <a:gd name="T22" fmla="*/ 3 w 14"/>
                  <a:gd name="T23" fmla="*/ 8 h 17"/>
                  <a:gd name="T24" fmla="*/ 7 w 14"/>
                  <a:gd name="T25" fmla="*/ 3 h 17"/>
                  <a:gd name="T26" fmla="*/ 11 w 14"/>
                  <a:gd name="T27"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7">
                    <a:moveTo>
                      <a:pt x="12" y="3"/>
                    </a:moveTo>
                    <a:cubicBezTo>
                      <a:pt x="10" y="1"/>
                      <a:pt x="9" y="0"/>
                      <a:pt x="7" y="0"/>
                    </a:cubicBezTo>
                    <a:cubicBezTo>
                      <a:pt x="5" y="0"/>
                      <a:pt x="3" y="1"/>
                      <a:pt x="2" y="3"/>
                    </a:cubicBezTo>
                    <a:cubicBezTo>
                      <a:pt x="0" y="4"/>
                      <a:pt x="0" y="6"/>
                      <a:pt x="0" y="8"/>
                    </a:cubicBezTo>
                    <a:cubicBezTo>
                      <a:pt x="0" y="11"/>
                      <a:pt x="0" y="13"/>
                      <a:pt x="2" y="14"/>
                    </a:cubicBezTo>
                    <a:cubicBezTo>
                      <a:pt x="3" y="16"/>
                      <a:pt x="5" y="17"/>
                      <a:pt x="7" y="17"/>
                    </a:cubicBezTo>
                    <a:cubicBezTo>
                      <a:pt x="9" y="17"/>
                      <a:pt x="10" y="16"/>
                      <a:pt x="12" y="14"/>
                    </a:cubicBezTo>
                    <a:cubicBezTo>
                      <a:pt x="13" y="13"/>
                      <a:pt x="14" y="11"/>
                      <a:pt x="14" y="8"/>
                    </a:cubicBezTo>
                    <a:cubicBezTo>
                      <a:pt x="14" y="6"/>
                      <a:pt x="13" y="4"/>
                      <a:pt x="12" y="3"/>
                    </a:cubicBezTo>
                    <a:close/>
                    <a:moveTo>
                      <a:pt x="11" y="8"/>
                    </a:moveTo>
                    <a:cubicBezTo>
                      <a:pt x="11" y="11"/>
                      <a:pt x="9" y="14"/>
                      <a:pt x="7" y="14"/>
                    </a:cubicBezTo>
                    <a:cubicBezTo>
                      <a:pt x="5" y="14"/>
                      <a:pt x="3" y="11"/>
                      <a:pt x="3" y="8"/>
                    </a:cubicBezTo>
                    <a:cubicBezTo>
                      <a:pt x="3" y="6"/>
                      <a:pt x="5" y="3"/>
                      <a:pt x="7" y="3"/>
                    </a:cubicBezTo>
                    <a:cubicBezTo>
                      <a:pt x="9" y="3"/>
                      <a:pt x="11" y="6"/>
                      <a:pt x="11" y="8"/>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142"/>
              <p:cNvSpPr>
                <a:spLocks noEditPoints="1"/>
              </p:cNvSpPr>
              <p:nvPr/>
            </p:nvSpPr>
            <p:spPr bwMode="auto">
              <a:xfrm>
                <a:off x="4437218" y="1071353"/>
                <a:ext cx="38903" cy="47548"/>
              </a:xfrm>
              <a:custGeom>
                <a:avLst/>
                <a:gdLst>
                  <a:gd name="T0" fmla="*/ 12 w 14"/>
                  <a:gd name="T1" fmla="*/ 14 h 17"/>
                  <a:gd name="T2" fmla="*/ 14 w 14"/>
                  <a:gd name="T3" fmla="*/ 8 h 17"/>
                  <a:gd name="T4" fmla="*/ 12 w 14"/>
                  <a:gd name="T5" fmla="*/ 3 h 17"/>
                  <a:gd name="T6" fmla="*/ 7 w 14"/>
                  <a:gd name="T7" fmla="*/ 0 h 17"/>
                  <a:gd name="T8" fmla="*/ 2 w 14"/>
                  <a:gd name="T9" fmla="*/ 3 h 17"/>
                  <a:gd name="T10" fmla="*/ 0 w 14"/>
                  <a:gd name="T11" fmla="*/ 8 h 17"/>
                  <a:gd name="T12" fmla="*/ 2 w 14"/>
                  <a:gd name="T13" fmla="*/ 14 h 17"/>
                  <a:gd name="T14" fmla="*/ 7 w 14"/>
                  <a:gd name="T15" fmla="*/ 17 h 17"/>
                  <a:gd name="T16" fmla="*/ 12 w 14"/>
                  <a:gd name="T17" fmla="*/ 14 h 17"/>
                  <a:gd name="T18" fmla="*/ 7 w 14"/>
                  <a:gd name="T19" fmla="*/ 3 h 17"/>
                  <a:gd name="T20" fmla="*/ 11 w 14"/>
                  <a:gd name="T21" fmla="*/ 8 h 17"/>
                  <a:gd name="T22" fmla="*/ 7 w 14"/>
                  <a:gd name="T23" fmla="*/ 13 h 17"/>
                  <a:gd name="T24" fmla="*/ 3 w 14"/>
                  <a:gd name="T25" fmla="*/ 8 h 17"/>
                  <a:gd name="T26" fmla="*/ 7 w 14"/>
                  <a:gd name="T2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7">
                    <a:moveTo>
                      <a:pt x="12" y="14"/>
                    </a:moveTo>
                    <a:cubicBezTo>
                      <a:pt x="13" y="13"/>
                      <a:pt x="14" y="10"/>
                      <a:pt x="14" y="8"/>
                    </a:cubicBezTo>
                    <a:cubicBezTo>
                      <a:pt x="14" y="6"/>
                      <a:pt x="13" y="4"/>
                      <a:pt x="12" y="3"/>
                    </a:cubicBezTo>
                    <a:cubicBezTo>
                      <a:pt x="10" y="1"/>
                      <a:pt x="9" y="0"/>
                      <a:pt x="7" y="0"/>
                    </a:cubicBezTo>
                    <a:cubicBezTo>
                      <a:pt x="5" y="0"/>
                      <a:pt x="3" y="1"/>
                      <a:pt x="2" y="3"/>
                    </a:cubicBezTo>
                    <a:cubicBezTo>
                      <a:pt x="0" y="4"/>
                      <a:pt x="0" y="6"/>
                      <a:pt x="0" y="8"/>
                    </a:cubicBezTo>
                    <a:cubicBezTo>
                      <a:pt x="0" y="10"/>
                      <a:pt x="0" y="13"/>
                      <a:pt x="2" y="14"/>
                    </a:cubicBezTo>
                    <a:cubicBezTo>
                      <a:pt x="3" y="16"/>
                      <a:pt x="5" y="17"/>
                      <a:pt x="7" y="17"/>
                    </a:cubicBezTo>
                    <a:cubicBezTo>
                      <a:pt x="9" y="17"/>
                      <a:pt x="10" y="16"/>
                      <a:pt x="12" y="14"/>
                    </a:cubicBezTo>
                    <a:close/>
                    <a:moveTo>
                      <a:pt x="7" y="3"/>
                    </a:moveTo>
                    <a:cubicBezTo>
                      <a:pt x="9" y="3"/>
                      <a:pt x="11" y="5"/>
                      <a:pt x="11" y="8"/>
                    </a:cubicBezTo>
                    <a:cubicBezTo>
                      <a:pt x="11" y="11"/>
                      <a:pt x="9" y="13"/>
                      <a:pt x="7" y="13"/>
                    </a:cubicBezTo>
                    <a:cubicBezTo>
                      <a:pt x="4" y="13"/>
                      <a:pt x="3" y="11"/>
                      <a:pt x="3" y="8"/>
                    </a:cubicBezTo>
                    <a:cubicBezTo>
                      <a:pt x="3" y="5"/>
                      <a:pt x="4" y="3"/>
                      <a:pt x="7" y="3"/>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2143"/>
              <p:cNvSpPr>
                <a:spLocks noEditPoints="1"/>
              </p:cNvSpPr>
              <p:nvPr/>
            </p:nvSpPr>
            <p:spPr bwMode="auto">
              <a:xfrm>
                <a:off x="3875300" y="1335021"/>
                <a:ext cx="250702" cy="164253"/>
              </a:xfrm>
              <a:custGeom>
                <a:avLst/>
                <a:gdLst>
                  <a:gd name="T0" fmla="*/ 2 w 88"/>
                  <a:gd name="T1" fmla="*/ 52 h 58"/>
                  <a:gd name="T2" fmla="*/ 2 w 88"/>
                  <a:gd name="T3" fmla="*/ 49 h 58"/>
                  <a:gd name="T4" fmla="*/ 9 w 88"/>
                  <a:gd name="T5" fmla="*/ 19 h 58"/>
                  <a:gd name="T6" fmla="*/ 22 w 88"/>
                  <a:gd name="T7" fmla="*/ 9 h 58"/>
                  <a:gd name="T8" fmla="*/ 77 w 88"/>
                  <a:gd name="T9" fmla="*/ 9 h 58"/>
                  <a:gd name="T10" fmla="*/ 70 w 88"/>
                  <a:gd name="T11" fmla="*/ 4 h 58"/>
                  <a:gd name="T12" fmla="*/ 33 w 88"/>
                  <a:gd name="T13" fmla="*/ 4 h 58"/>
                  <a:gd name="T14" fmla="*/ 25 w 88"/>
                  <a:gd name="T15" fmla="*/ 0 h 58"/>
                  <a:gd name="T16" fmla="*/ 10 w 88"/>
                  <a:gd name="T17" fmla="*/ 0 h 58"/>
                  <a:gd name="T18" fmla="*/ 0 w 88"/>
                  <a:gd name="T19" fmla="*/ 10 h 58"/>
                  <a:gd name="T20" fmla="*/ 0 w 88"/>
                  <a:gd name="T21" fmla="*/ 50 h 58"/>
                  <a:gd name="T22" fmla="*/ 0 w 88"/>
                  <a:gd name="T23" fmla="*/ 50 h 58"/>
                  <a:gd name="T24" fmla="*/ 5 w 88"/>
                  <a:gd name="T25" fmla="*/ 58 h 58"/>
                  <a:gd name="T26" fmla="*/ 2 w 88"/>
                  <a:gd name="T27" fmla="*/ 52 h 58"/>
                  <a:gd name="T28" fmla="*/ 87 w 88"/>
                  <a:gd name="T29" fmla="*/ 14 h 58"/>
                  <a:gd name="T30" fmla="*/ 84 w 88"/>
                  <a:gd name="T31" fmla="*/ 13 h 58"/>
                  <a:gd name="T32" fmla="*/ 22 w 88"/>
                  <a:gd name="T33" fmla="*/ 13 h 58"/>
                  <a:gd name="T34" fmla="*/ 14 w 88"/>
                  <a:gd name="T35" fmla="*/ 20 h 58"/>
                  <a:gd name="T36" fmla="*/ 7 w 88"/>
                  <a:gd name="T37" fmla="*/ 50 h 58"/>
                  <a:gd name="T38" fmla="*/ 7 w 88"/>
                  <a:gd name="T39" fmla="*/ 54 h 58"/>
                  <a:gd name="T40" fmla="*/ 10 w 88"/>
                  <a:gd name="T41" fmla="*/ 55 h 58"/>
                  <a:gd name="T42" fmla="*/ 71 w 88"/>
                  <a:gd name="T43" fmla="*/ 55 h 58"/>
                  <a:gd name="T44" fmla="*/ 80 w 88"/>
                  <a:gd name="T45" fmla="*/ 48 h 58"/>
                  <a:gd name="T46" fmla="*/ 87 w 88"/>
                  <a:gd name="T47" fmla="*/ 18 h 58"/>
                  <a:gd name="T48" fmla="*/ 87 w 88"/>
                  <a:gd name="T49"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58">
                    <a:moveTo>
                      <a:pt x="2" y="52"/>
                    </a:moveTo>
                    <a:cubicBezTo>
                      <a:pt x="2" y="51"/>
                      <a:pt x="2" y="50"/>
                      <a:pt x="2" y="49"/>
                    </a:cubicBezTo>
                    <a:cubicBezTo>
                      <a:pt x="9" y="19"/>
                      <a:pt x="9" y="19"/>
                      <a:pt x="9" y="19"/>
                    </a:cubicBezTo>
                    <a:cubicBezTo>
                      <a:pt x="11" y="13"/>
                      <a:pt x="16" y="9"/>
                      <a:pt x="22" y="9"/>
                    </a:cubicBezTo>
                    <a:cubicBezTo>
                      <a:pt x="77" y="9"/>
                      <a:pt x="77" y="9"/>
                      <a:pt x="77" y="9"/>
                    </a:cubicBezTo>
                    <a:cubicBezTo>
                      <a:pt x="76" y="6"/>
                      <a:pt x="73" y="4"/>
                      <a:pt x="70" y="4"/>
                    </a:cubicBezTo>
                    <a:cubicBezTo>
                      <a:pt x="33" y="4"/>
                      <a:pt x="33" y="4"/>
                      <a:pt x="33" y="4"/>
                    </a:cubicBezTo>
                    <a:cubicBezTo>
                      <a:pt x="31" y="1"/>
                      <a:pt x="28" y="0"/>
                      <a:pt x="25" y="0"/>
                    </a:cubicBezTo>
                    <a:cubicBezTo>
                      <a:pt x="10" y="0"/>
                      <a:pt x="10" y="0"/>
                      <a:pt x="10" y="0"/>
                    </a:cubicBezTo>
                    <a:cubicBezTo>
                      <a:pt x="5" y="0"/>
                      <a:pt x="0" y="4"/>
                      <a:pt x="0" y="10"/>
                    </a:cubicBezTo>
                    <a:cubicBezTo>
                      <a:pt x="0" y="50"/>
                      <a:pt x="0" y="50"/>
                      <a:pt x="0" y="50"/>
                    </a:cubicBezTo>
                    <a:cubicBezTo>
                      <a:pt x="0" y="50"/>
                      <a:pt x="0" y="50"/>
                      <a:pt x="0" y="50"/>
                    </a:cubicBezTo>
                    <a:cubicBezTo>
                      <a:pt x="1" y="53"/>
                      <a:pt x="2" y="56"/>
                      <a:pt x="5" y="58"/>
                    </a:cubicBezTo>
                    <a:cubicBezTo>
                      <a:pt x="3" y="56"/>
                      <a:pt x="2" y="54"/>
                      <a:pt x="2" y="52"/>
                    </a:cubicBezTo>
                    <a:close/>
                    <a:moveTo>
                      <a:pt x="87" y="14"/>
                    </a:moveTo>
                    <a:cubicBezTo>
                      <a:pt x="86" y="13"/>
                      <a:pt x="85" y="13"/>
                      <a:pt x="84" y="13"/>
                    </a:cubicBezTo>
                    <a:cubicBezTo>
                      <a:pt x="22" y="13"/>
                      <a:pt x="22" y="13"/>
                      <a:pt x="22" y="13"/>
                    </a:cubicBezTo>
                    <a:cubicBezTo>
                      <a:pt x="18" y="13"/>
                      <a:pt x="14" y="16"/>
                      <a:pt x="14" y="20"/>
                    </a:cubicBezTo>
                    <a:cubicBezTo>
                      <a:pt x="7" y="50"/>
                      <a:pt x="7" y="50"/>
                      <a:pt x="7" y="50"/>
                    </a:cubicBezTo>
                    <a:cubicBezTo>
                      <a:pt x="6" y="52"/>
                      <a:pt x="7" y="53"/>
                      <a:pt x="7" y="54"/>
                    </a:cubicBezTo>
                    <a:cubicBezTo>
                      <a:pt x="8" y="55"/>
                      <a:pt x="9" y="55"/>
                      <a:pt x="10" y="55"/>
                    </a:cubicBezTo>
                    <a:cubicBezTo>
                      <a:pt x="71" y="55"/>
                      <a:pt x="71" y="55"/>
                      <a:pt x="71" y="55"/>
                    </a:cubicBezTo>
                    <a:cubicBezTo>
                      <a:pt x="75" y="55"/>
                      <a:pt x="79" y="52"/>
                      <a:pt x="80" y="48"/>
                    </a:cubicBezTo>
                    <a:cubicBezTo>
                      <a:pt x="87" y="18"/>
                      <a:pt x="87" y="18"/>
                      <a:pt x="87" y="18"/>
                    </a:cubicBezTo>
                    <a:cubicBezTo>
                      <a:pt x="88" y="16"/>
                      <a:pt x="87" y="15"/>
                      <a:pt x="87" y="14"/>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Oval 2151"/>
              <p:cNvSpPr>
                <a:spLocks noChangeArrowheads="1"/>
              </p:cNvSpPr>
              <p:nvPr/>
            </p:nvSpPr>
            <p:spPr bwMode="auto">
              <a:xfrm>
                <a:off x="4376704" y="2147640"/>
                <a:ext cx="730494" cy="730494"/>
              </a:xfrm>
              <a:prstGeom prst="ellipse">
                <a:avLst/>
              </a:pr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2154"/>
              <p:cNvSpPr>
                <a:spLocks noEditPoints="1"/>
              </p:cNvSpPr>
              <p:nvPr/>
            </p:nvSpPr>
            <p:spPr bwMode="auto">
              <a:xfrm>
                <a:off x="3663499" y="1801845"/>
                <a:ext cx="583531" cy="583531"/>
              </a:xfrm>
              <a:custGeom>
                <a:avLst/>
                <a:gdLst>
                  <a:gd name="T0" fmla="*/ 103 w 206"/>
                  <a:gd name="T1" fmla="*/ 206 h 206"/>
                  <a:gd name="T2" fmla="*/ 0 w 206"/>
                  <a:gd name="T3" fmla="*/ 103 h 206"/>
                  <a:gd name="T4" fmla="*/ 103 w 206"/>
                  <a:gd name="T5" fmla="*/ 0 h 206"/>
                  <a:gd name="T6" fmla="*/ 206 w 206"/>
                  <a:gd name="T7" fmla="*/ 103 h 206"/>
                  <a:gd name="T8" fmla="*/ 103 w 206"/>
                  <a:gd name="T9" fmla="*/ 206 h 206"/>
                  <a:gd name="T10" fmla="*/ 103 w 206"/>
                  <a:gd name="T11" fmla="*/ 23 h 206"/>
                  <a:gd name="T12" fmla="*/ 24 w 206"/>
                  <a:gd name="T13" fmla="*/ 103 h 206"/>
                  <a:gd name="T14" fmla="*/ 103 w 206"/>
                  <a:gd name="T15" fmla="*/ 182 h 206"/>
                  <a:gd name="T16" fmla="*/ 182 w 206"/>
                  <a:gd name="T17" fmla="*/ 103 h 206"/>
                  <a:gd name="T18" fmla="*/ 103 w 206"/>
                  <a:gd name="T19" fmla="*/ 23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06">
                    <a:moveTo>
                      <a:pt x="103" y="206"/>
                    </a:moveTo>
                    <a:cubicBezTo>
                      <a:pt x="46" y="206"/>
                      <a:pt x="0" y="160"/>
                      <a:pt x="0" y="103"/>
                    </a:cubicBezTo>
                    <a:cubicBezTo>
                      <a:pt x="0" y="46"/>
                      <a:pt x="46" y="0"/>
                      <a:pt x="103" y="0"/>
                    </a:cubicBezTo>
                    <a:cubicBezTo>
                      <a:pt x="160" y="0"/>
                      <a:pt x="206" y="46"/>
                      <a:pt x="206" y="103"/>
                    </a:cubicBezTo>
                    <a:cubicBezTo>
                      <a:pt x="206" y="160"/>
                      <a:pt x="160" y="206"/>
                      <a:pt x="103" y="206"/>
                    </a:cubicBezTo>
                    <a:close/>
                    <a:moveTo>
                      <a:pt x="103" y="23"/>
                    </a:moveTo>
                    <a:cubicBezTo>
                      <a:pt x="59" y="23"/>
                      <a:pt x="24" y="59"/>
                      <a:pt x="24" y="103"/>
                    </a:cubicBezTo>
                    <a:cubicBezTo>
                      <a:pt x="24" y="147"/>
                      <a:pt x="59" y="182"/>
                      <a:pt x="103" y="182"/>
                    </a:cubicBezTo>
                    <a:cubicBezTo>
                      <a:pt x="147" y="182"/>
                      <a:pt x="182" y="147"/>
                      <a:pt x="182" y="103"/>
                    </a:cubicBezTo>
                    <a:cubicBezTo>
                      <a:pt x="182" y="59"/>
                      <a:pt x="147" y="23"/>
                      <a:pt x="103" y="23"/>
                    </a:cubicBezTo>
                    <a:close/>
                  </a:path>
                </a:pathLst>
              </a:custGeom>
              <a:solidFill>
                <a:srgbClr val="62AAA6"/>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4606255" y="2252768"/>
              <a:ext cx="202526" cy="525472"/>
              <a:chOff x="3359410" y="1771664"/>
              <a:chExt cx="590353" cy="1531722"/>
            </a:xfrm>
            <a:solidFill>
              <a:schemeClr val="bg1"/>
            </a:solidFill>
          </p:grpSpPr>
          <p:sp>
            <p:nvSpPr>
              <p:cNvPr id="26" name="Freeform 1598"/>
              <p:cNvSpPr>
                <a:spLocks/>
              </p:cNvSpPr>
              <p:nvPr/>
            </p:nvSpPr>
            <p:spPr bwMode="auto">
              <a:xfrm>
                <a:off x="3359410" y="2218416"/>
                <a:ext cx="590350" cy="1084967"/>
              </a:xfrm>
              <a:custGeom>
                <a:avLst/>
                <a:gdLst>
                  <a:gd name="T0" fmla="*/ 0 w 196"/>
                  <a:gd name="T1" fmla="*/ 0 h 360"/>
                  <a:gd name="T2" fmla="*/ 0 w 196"/>
                  <a:gd name="T3" fmla="*/ 1 h 360"/>
                  <a:gd name="T4" fmla="*/ 0 w 196"/>
                  <a:gd name="T5" fmla="*/ 136 h 360"/>
                  <a:gd name="T6" fmla="*/ 16 w 196"/>
                  <a:gd name="T7" fmla="*/ 151 h 360"/>
                  <a:gd name="T8" fmla="*/ 32 w 196"/>
                  <a:gd name="T9" fmla="*/ 136 h 360"/>
                  <a:gd name="T10" fmla="*/ 32 w 196"/>
                  <a:gd name="T11" fmla="*/ 32 h 360"/>
                  <a:gd name="T12" fmla="*/ 44 w 196"/>
                  <a:gd name="T13" fmla="*/ 32 h 360"/>
                  <a:gd name="T14" fmla="*/ 44 w 196"/>
                  <a:gd name="T15" fmla="*/ 157 h 360"/>
                  <a:gd name="T16" fmla="*/ 44 w 196"/>
                  <a:gd name="T17" fmla="*/ 181 h 360"/>
                  <a:gd name="T18" fmla="*/ 44 w 196"/>
                  <a:gd name="T19" fmla="*/ 338 h 360"/>
                  <a:gd name="T20" fmla="*/ 67 w 196"/>
                  <a:gd name="T21" fmla="*/ 360 h 360"/>
                  <a:gd name="T22" fmla="*/ 69 w 196"/>
                  <a:gd name="T23" fmla="*/ 360 h 360"/>
                  <a:gd name="T24" fmla="*/ 92 w 196"/>
                  <a:gd name="T25" fmla="*/ 338 h 360"/>
                  <a:gd name="T26" fmla="*/ 92 w 196"/>
                  <a:gd name="T27" fmla="*/ 180 h 360"/>
                  <a:gd name="T28" fmla="*/ 104 w 196"/>
                  <a:gd name="T29" fmla="*/ 180 h 360"/>
                  <a:gd name="T30" fmla="*/ 104 w 196"/>
                  <a:gd name="T31" fmla="*/ 338 h 360"/>
                  <a:gd name="T32" fmla="*/ 127 w 196"/>
                  <a:gd name="T33" fmla="*/ 360 h 360"/>
                  <a:gd name="T34" fmla="*/ 129 w 196"/>
                  <a:gd name="T35" fmla="*/ 360 h 360"/>
                  <a:gd name="T36" fmla="*/ 152 w 196"/>
                  <a:gd name="T37" fmla="*/ 338 h 360"/>
                  <a:gd name="T38" fmla="*/ 152 w 196"/>
                  <a:gd name="T39" fmla="*/ 181 h 360"/>
                  <a:gd name="T40" fmla="*/ 152 w 196"/>
                  <a:gd name="T41" fmla="*/ 157 h 360"/>
                  <a:gd name="T42" fmla="*/ 152 w 196"/>
                  <a:gd name="T43" fmla="*/ 32 h 360"/>
                  <a:gd name="T44" fmla="*/ 164 w 196"/>
                  <a:gd name="T45" fmla="*/ 32 h 360"/>
                  <a:gd name="T46" fmla="*/ 164 w 196"/>
                  <a:gd name="T47" fmla="*/ 136 h 360"/>
                  <a:gd name="T48" fmla="*/ 180 w 196"/>
                  <a:gd name="T49" fmla="*/ 151 h 360"/>
                  <a:gd name="T50" fmla="*/ 196 w 196"/>
                  <a:gd name="T51" fmla="*/ 136 h 360"/>
                  <a:gd name="T52" fmla="*/ 196 w 196"/>
                  <a:gd name="T53" fmla="*/ 1 h 360"/>
                  <a:gd name="T54" fmla="*/ 196 w 196"/>
                  <a:gd name="T55" fmla="*/ 0 h 360"/>
                  <a:gd name="T56" fmla="*/ 0 w 196"/>
                  <a:gd name="T57"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6" h="360">
                    <a:moveTo>
                      <a:pt x="0" y="0"/>
                    </a:moveTo>
                    <a:cubicBezTo>
                      <a:pt x="0" y="0"/>
                      <a:pt x="0" y="1"/>
                      <a:pt x="0" y="1"/>
                    </a:cubicBezTo>
                    <a:cubicBezTo>
                      <a:pt x="0" y="136"/>
                      <a:pt x="0" y="136"/>
                      <a:pt x="0" y="136"/>
                    </a:cubicBezTo>
                    <a:cubicBezTo>
                      <a:pt x="0" y="144"/>
                      <a:pt x="8" y="151"/>
                      <a:pt x="16" y="151"/>
                    </a:cubicBezTo>
                    <a:cubicBezTo>
                      <a:pt x="24" y="151"/>
                      <a:pt x="32" y="144"/>
                      <a:pt x="32" y="136"/>
                    </a:cubicBezTo>
                    <a:cubicBezTo>
                      <a:pt x="32" y="136"/>
                      <a:pt x="32" y="48"/>
                      <a:pt x="32" y="32"/>
                    </a:cubicBezTo>
                    <a:cubicBezTo>
                      <a:pt x="32" y="16"/>
                      <a:pt x="44" y="16"/>
                      <a:pt x="44" y="32"/>
                    </a:cubicBezTo>
                    <a:cubicBezTo>
                      <a:pt x="44" y="44"/>
                      <a:pt x="44" y="118"/>
                      <a:pt x="44" y="157"/>
                    </a:cubicBezTo>
                    <a:cubicBezTo>
                      <a:pt x="44" y="181"/>
                      <a:pt x="44" y="181"/>
                      <a:pt x="44" y="181"/>
                    </a:cubicBezTo>
                    <a:cubicBezTo>
                      <a:pt x="44" y="338"/>
                      <a:pt x="44" y="338"/>
                      <a:pt x="44" y="338"/>
                    </a:cubicBezTo>
                    <a:cubicBezTo>
                      <a:pt x="44" y="350"/>
                      <a:pt x="55" y="360"/>
                      <a:pt x="67" y="360"/>
                    </a:cubicBezTo>
                    <a:cubicBezTo>
                      <a:pt x="69" y="360"/>
                      <a:pt x="69" y="360"/>
                      <a:pt x="69" y="360"/>
                    </a:cubicBezTo>
                    <a:cubicBezTo>
                      <a:pt x="81" y="360"/>
                      <a:pt x="92" y="350"/>
                      <a:pt x="92" y="338"/>
                    </a:cubicBezTo>
                    <a:cubicBezTo>
                      <a:pt x="92" y="338"/>
                      <a:pt x="92" y="196"/>
                      <a:pt x="92" y="180"/>
                    </a:cubicBezTo>
                    <a:cubicBezTo>
                      <a:pt x="92" y="164"/>
                      <a:pt x="104" y="164"/>
                      <a:pt x="104" y="180"/>
                    </a:cubicBezTo>
                    <a:cubicBezTo>
                      <a:pt x="104" y="196"/>
                      <a:pt x="104" y="338"/>
                      <a:pt x="104" y="338"/>
                    </a:cubicBezTo>
                    <a:cubicBezTo>
                      <a:pt x="104" y="350"/>
                      <a:pt x="115" y="360"/>
                      <a:pt x="127" y="360"/>
                    </a:cubicBezTo>
                    <a:cubicBezTo>
                      <a:pt x="129" y="360"/>
                      <a:pt x="129" y="360"/>
                      <a:pt x="129" y="360"/>
                    </a:cubicBezTo>
                    <a:cubicBezTo>
                      <a:pt x="141" y="360"/>
                      <a:pt x="152" y="350"/>
                      <a:pt x="152" y="338"/>
                    </a:cubicBezTo>
                    <a:cubicBezTo>
                      <a:pt x="152" y="181"/>
                      <a:pt x="152" y="181"/>
                      <a:pt x="152" y="181"/>
                    </a:cubicBezTo>
                    <a:cubicBezTo>
                      <a:pt x="152" y="157"/>
                      <a:pt x="152" y="157"/>
                      <a:pt x="152" y="157"/>
                    </a:cubicBezTo>
                    <a:cubicBezTo>
                      <a:pt x="152" y="118"/>
                      <a:pt x="152" y="44"/>
                      <a:pt x="152" y="32"/>
                    </a:cubicBezTo>
                    <a:cubicBezTo>
                      <a:pt x="152" y="16"/>
                      <a:pt x="164" y="16"/>
                      <a:pt x="164" y="32"/>
                    </a:cubicBezTo>
                    <a:cubicBezTo>
                      <a:pt x="164" y="48"/>
                      <a:pt x="164" y="136"/>
                      <a:pt x="164" y="136"/>
                    </a:cubicBezTo>
                    <a:cubicBezTo>
                      <a:pt x="164" y="144"/>
                      <a:pt x="172" y="151"/>
                      <a:pt x="180" y="151"/>
                    </a:cubicBezTo>
                    <a:cubicBezTo>
                      <a:pt x="188" y="151"/>
                      <a:pt x="196" y="144"/>
                      <a:pt x="196" y="136"/>
                    </a:cubicBezTo>
                    <a:cubicBezTo>
                      <a:pt x="196" y="1"/>
                      <a:pt x="196" y="1"/>
                      <a:pt x="196" y="1"/>
                    </a:cubicBezTo>
                    <a:cubicBezTo>
                      <a:pt x="196" y="1"/>
                      <a:pt x="196" y="0"/>
                      <a:pt x="196"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599"/>
              <p:cNvSpPr>
                <a:spLocks/>
              </p:cNvSpPr>
              <p:nvPr/>
            </p:nvSpPr>
            <p:spPr bwMode="auto">
              <a:xfrm>
                <a:off x="3359410" y="2218416"/>
                <a:ext cx="418831" cy="418831"/>
              </a:xfrm>
              <a:custGeom>
                <a:avLst/>
                <a:gdLst>
                  <a:gd name="T0" fmla="*/ 139 w 139"/>
                  <a:gd name="T1" fmla="*/ 0 h 139"/>
                  <a:gd name="T2" fmla="*/ 0 w 139"/>
                  <a:gd name="T3" fmla="*/ 0 h 139"/>
                  <a:gd name="T4" fmla="*/ 0 w 139"/>
                  <a:gd name="T5" fmla="*/ 1 h 139"/>
                  <a:gd name="T6" fmla="*/ 0 w 139"/>
                  <a:gd name="T7" fmla="*/ 136 h 139"/>
                  <a:gd name="T8" fmla="*/ 0 w 139"/>
                  <a:gd name="T9" fmla="*/ 139 h 139"/>
                  <a:gd name="T10" fmla="*/ 32 w 139"/>
                  <a:gd name="T11" fmla="*/ 107 h 139"/>
                  <a:gd name="T12" fmla="*/ 32 w 139"/>
                  <a:gd name="T13" fmla="*/ 32 h 139"/>
                  <a:gd name="T14" fmla="*/ 32 w 139"/>
                  <a:gd name="T15" fmla="*/ 32 h 139"/>
                  <a:gd name="T16" fmla="*/ 32 w 139"/>
                  <a:gd name="T17" fmla="*/ 32 h 139"/>
                  <a:gd name="T18" fmla="*/ 38 w 139"/>
                  <a:gd name="T19" fmla="*/ 20 h 139"/>
                  <a:gd name="T20" fmla="*/ 44 w 139"/>
                  <a:gd name="T21" fmla="*/ 32 h 139"/>
                  <a:gd name="T22" fmla="*/ 44 w 139"/>
                  <a:gd name="T23" fmla="*/ 95 h 139"/>
                  <a:gd name="T24" fmla="*/ 139 w 139"/>
                  <a:gd name="T2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39">
                    <a:moveTo>
                      <a:pt x="139" y="0"/>
                    </a:moveTo>
                    <a:cubicBezTo>
                      <a:pt x="0" y="0"/>
                      <a:pt x="0" y="0"/>
                      <a:pt x="0" y="0"/>
                    </a:cubicBezTo>
                    <a:cubicBezTo>
                      <a:pt x="0" y="0"/>
                      <a:pt x="0" y="1"/>
                      <a:pt x="0" y="1"/>
                    </a:cubicBezTo>
                    <a:cubicBezTo>
                      <a:pt x="0" y="136"/>
                      <a:pt x="0" y="136"/>
                      <a:pt x="0" y="136"/>
                    </a:cubicBezTo>
                    <a:cubicBezTo>
                      <a:pt x="0" y="137"/>
                      <a:pt x="0" y="138"/>
                      <a:pt x="0" y="139"/>
                    </a:cubicBezTo>
                    <a:cubicBezTo>
                      <a:pt x="32" y="107"/>
                      <a:pt x="32" y="107"/>
                      <a:pt x="32" y="107"/>
                    </a:cubicBezTo>
                    <a:cubicBezTo>
                      <a:pt x="32" y="80"/>
                      <a:pt x="32" y="42"/>
                      <a:pt x="32" y="32"/>
                    </a:cubicBezTo>
                    <a:cubicBezTo>
                      <a:pt x="32" y="32"/>
                      <a:pt x="32" y="32"/>
                      <a:pt x="32" y="32"/>
                    </a:cubicBezTo>
                    <a:cubicBezTo>
                      <a:pt x="32" y="32"/>
                      <a:pt x="32" y="32"/>
                      <a:pt x="32" y="32"/>
                    </a:cubicBezTo>
                    <a:cubicBezTo>
                      <a:pt x="32" y="24"/>
                      <a:pt x="35" y="20"/>
                      <a:pt x="38" y="20"/>
                    </a:cubicBezTo>
                    <a:cubicBezTo>
                      <a:pt x="41" y="20"/>
                      <a:pt x="44" y="24"/>
                      <a:pt x="44" y="32"/>
                    </a:cubicBezTo>
                    <a:cubicBezTo>
                      <a:pt x="44" y="39"/>
                      <a:pt x="44" y="66"/>
                      <a:pt x="44" y="95"/>
                    </a:cubicBezTo>
                    <a:cubicBezTo>
                      <a:pt x="139" y="0"/>
                      <a:pt x="139" y="0"/>
                      <a:pt x="13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600"/>
              <p:cNvSpPr>
                <a:spLocks/>
              </p:cNvSpPr>
              <p:nvPr/>
            </p:nvSpPr>
            <p:spPr bwMode="auto">
              <a:xfrm>
                <a:off x="3670541" y="2792810"/>
                <a:ext cx="147589" cy="510573"/>
              </a:xfrm>
              <a:custGeom>
                <a:avLst/>
                <a:gdLst>
                  <a:gd name="T0" fmla="*/ 48 w 48"/>
                  <a:gd name="T1" fmla="*/ 0 h 169"/>
                  <a:gd name="T2" fmla="*/ 0 w 48"/>
                  <a:gd name="T3" fmla="*/ 48 h 169"/>
                  <a:gd name="T4" fmla="*/ 0 w 48"/>
                  <a:gd name="T5" fmla="*/ 147 h 169"/>
                  <a:gd name="T6" fmla="*/ 23 w 48"/>
                  <a:gd name="T7" fmla="*/ 169 h 169"/>
                  <a:gd name="T8" fmla="*/ 25 w 48"/>
                  <a:gd name="T9" fmla="*/ 169 h 169"/>
                  <a:gd name="T10" fmla="*/ 48 w 48"/>
                  <a:gd name="T11" fmla="*/ 147 h 169"/>
                  <a:gd name="T12" fmla="*/ 48 w 48"/>
                  <a:gd name="T13" fmla="*/ 0 h 169"/>
                </a:gdLst>
                <a:ahLst/>
                <a:cxnLst>
                  <a:cxn ang="0">
                    <a:pos x="T0" y="T1"/>
                  </a:cxn>
                  <a:cxn ang="0">
                    <a:pos x="T2" y="T3"/>
                  </a:cxn>
                  <a:cxn ang="0">
                    <a:pos x="T4" y="T5"/>
                  </a:cxn>
                  <a:cxn ang="0">
                    <a:pos x="T6" y="T7"/>
                  </a:cxn>
                  <a:cxn ang="0">
                    <a:pos x="T8" y="T9"/>
                  </a:cxn>
                  <a:cxn ang="0">
                    <a:pos x="T10" y="T11"/>
                  </a:cxn>
                  <a:cxn ang="0">
                    <a:pos x="T12" y="T13"/>
                  </a:cxn>
                </a:cxnLst>
                <a:rect l="0" t="0" r="r" b="b"/>
                <a:pathLst>
                  <a:path w="48" h="169">
                    <a:moveTo>
                      <a:pt x="48" y="0"/>
                    </a:moveTo>
                    <a:cubicBezTo>
                      <a:pt x="0" y="48"/>
                      <a:pt x="0" y="48"/>
                      <a:pt x="0" y="48"/>
                    </a:cubicBezTo>
                    <a:cubicBezTo>
                      <a:pt x="0" y="93"/>
                      <a:pt x="0" y="147"/>
                      <a:pt x="0" y="147"/>
                    </a:cubicBezTo>
                    <a:cubicBezTo>
                      <a:pt x="0" y="159"/>
                      <a:pt x="11" y="169"/>
                      <a:pt x="23" y="169"/>
                    </a:cubicBezTo>
                    <a:cubicBezTo>
                      <a:pt x="25" y="169"/>
                      <a:pt x="25" y="169"/>
                      <a:pt x="25" y="169"/>
                    </a:cubicBezTo>
                    <a:cubicBezTo>
                      <a:pt x="37" y="169"/>
                      <a:pt x="48" y="159"/>
                      <a:pt x="48" y="147"/>
                    </a:cubicBezTo>
                    <a:cubicBezTo>
                      <a:pt x="48" y="0"/>
                      <a:pt x="48" y="0"/>
                      <a:pt x="4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601"/>
              <p:cNvSpPr>
                <a:spLocks/>
              </p:cNvSpPr>
              <p:nvPr/>
            </p:nvSpPr>
            <p:spPr bwMode="auto">
              <a:xfrm>
                <a:off x="3491044" y="2972310"/>
                <a:ext cx="143599" cy="331076"/>
              </a:xfrm>
              <a:custGeom>
                <a:avLst/>
                <a:gdLst>
                  <a:gd name="T0" fmla="*/ 48 w 48"/>
                  <a:gd name="T1" fmla="*/ 0 h 109"/>
                  <a:gd name="T2" fmla="*/ 0 w 48"/>
                  <a:gd name="T3" fmla="*/ 48 h 109"/>
                  <a:gd name="T4" fmla="*/ 0 w 48"/>
                  <a:gd name="T5" fmla="*/ 87 h 109"/>
                  <a:gd name="T6" fmla="*/ 23 w 48"/>
                  <a:gd name="T7" fmla="*/ 109 h 109"/>
                  <a:gd name="T8" fmla="*/ 25 w 48"/>
                  <a:gd name="T9" fmla="*/ 109 h 109"/>
                  <a:gd name="T10" fmla="*/ 48 w 48"/>
                  <a:gd name="T11" fmla="*/ 87 h 109"/>
                  <a:gd name="T12" fmla="*/ 48 w 48"/>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48" h="109">
                    <a:moveTo>
                      <a:pt x="48" y="0"/>
                    </a:moveTo>
                    <a:cubicBezTo>
                      <a:pt x="0" y="48"/>
                      <a:pt x="0" y="48"/>
                      <a:pt x="0" y="48"/>
                    </a:cubicBezTo>
                    <a:cubicBezTo>
                      <a:pt x="0" y="87"/>
                      <a:pt x="0" y="87"/>
                      <a:pt x="0" y="87"/>
                    </a:cubicBezTo>
                    <a:cubicBezTo>
                      <a:pt x="0" y="99"/>
                      <a:pt x="11" y="109"/>
                      <a:pt x="23" y="109"/>
                    </a:cubicBezTo>
                    <a:cubicBezTo>
                      <a:pt x="25" y="109"/>
                      <a:pt x="25" y="109"/>
                      <a:pt x="25" y="109"/>
                    </a:cubicBezTo>
                    <a:cubicBezTo>
                      <a:pt x="37" y="109"/>
                      <a:pt x="48" y="99"/>
                      <a:pt x="48" y="87"/>
                    </a:cubicBezTo>
                    <a:cubicBezTo>
                      <a:pt x="48" y="87"/>
                      <a:pt x="48" y="42"/>
                      <a:pt x="4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602"/>
              <p:cNvSpPr>
                <a:spLocks/>
              </p:cNvSpPr>
              <p:nvPr/>
            </p:nvSpPr>
            <p:spPr bwMode="auto">
              <a:xfrm>
                <a:off x="3491044" y="2218416"/>
                <a:ext cx="458719" cy="901480"/>
              </a:xfrm>
              <a:custGeom>
                <a:avLst/>
                <a:gdLst>
                  <a:gd name="T0" fmla="*/ 152 w 152"/>
                  <a:gd name="T1" fmla="*/ 0 h 299"/>
                  <a:gd name="T2" fmla="*/ 95 w 152"/>
                  <a:gd name="T3" fmla="*/ 0 h 299"/>
                  <a:gd name="T4" fmla="*/ 0 w 152"/>
                  <a:gd name="T5" fmla="*/ 95 h 299"/>
                  <a:gd name="T6" fmla="*/ 0 w 152"/>
                  <a:gd name="T7" fmla="*/ 157 h 299"/>
                  <a:gd name="T8" fmla="*/ 0 w 152"/>
                  <a:gd name="T9" fmla="*/ 181 h 299"/>
                  <a:gd name="T10" fmla="*/ 0 w 152"/>
                  <a:gd name="T11" fmla="*/ 299 h 299"/>
                  <a:gd name="T12" fmla="*/ 48 w 152"/>
                  <a:gd name="T13" fmla="*/ 251 h 299"/>
                  <a:gd name="T14" fmla="*/ 48 w 152"/>
                  <a:gd name="T15" fmla="*/ 180 h 299"/>
                  <a:gd name="T16" fmla="*/ 48 w 152"/>
                  <a:gd name="T17" fmla="*/ 180 h 299"/>
                  <a:gd name="T18" fmla="*/ 48 w 152"/>
                  <a:gd name="T19" fmla="*/ 180 h 299"/>
                  <a:gd name="T20" fmla="*/ 54 w 152"/>
                  <a:gd name="T21" fmla="*/ 168 h 299"/>
                  <a:gd name="T22" fmla="*/ 60 w 152"/>
                  <a:gd name="T23" fmla="*/ 180 h 299"/>
                  <a:gd name="T24" fmla="*/ 60 w 152"/>
                  <a:gd name="T25" fmla="*/ 239 h 299"/>
                  <a:gd name="T26" fmla="*/ 108 w 152"/>
                  <a:gd name="T27" fmla="*/ 191 h 299"/>
                  <a:gd name="T28" fmla="*/ 108 w 152"/>
                  <a:gd name="T29" fmla="*/ 181 h 299"/>
                  <a:gd name="T30" fmla="*/ 108 w 152"/>
                  <a:gd name="T31" fmla="*/ 157 h 299"/>
                  <a:gd name="T32" fmla="*/ 108 w 152"/>
                  <a:gd name="T33" fmla="*/ 32 h 299"/>
                  <a:gd name="T34" fmla="*/ 108 w 152"/>
                  <a:gd name="T35" fmla="*/ 32 h 299"/>
                  <a:gd name="T36" fmla="*/ 108 w 152"/>
                  <a:gd name="T37" fmla="*/ 32 h 299"/>
                  <a:gd name="T38" fmla="*/ 114 w 152"/>
                  <a:gd name="T39" fmla="*/ 20 h 299"/>
                  <a:gd name="T40" fmla="*/ 120 w 152"/>
                  <a:gd name="T41" fmla="*/ 32 h 299"/>
                  <a:gd name="T42" fmla="*/ 120 w 152"/>
                  <a:gd name="T43" fmla="*/ 136 h 299"/>
                  <a:gd name="T44" fmla="*/ 136 w 152"/>
                  <a:gd name="T45" fmla="*/ 151 h 299"/>
                  <a:gd name="T46" fmla="*/ 152 w 152"/>
                  <a:gd name="T47" fmla="*/ 136 h 299"/>
                  <a:gd name="T48" fmla="*/ 152 w 152"/>
                  <a:gd name="T49" fmla="*/ 1 h 299"/>
                  <a:gd name="T50" fmla="*/ 152 w 152"/>
                  <a:gd name="T51"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 h="299">
                    <a:moveTo>
                      <a:pt x="152" y="0"/>
                    </a:moveTo>
                    <a:cubicBezTo>
                      <a:pt x="95" y="0"/>
                      <a:pt x="95" y="0"/>
                      <a:pt x="95" y="0"/>
                    </a:cubicBezTo>
                    <a:cubicBezTo>
                      <a:pt x="0" y="95"/>
                      <a:pt x="0" y="95"/>
                      <a:pt x="0" y="95"/>
                    </a:cubicBezTo>
                    <a:cubicBezTo>
                      <a:pt x="0" y="117"/>
                      <a:pt x="0" y="141"/>
                      <a:pt x="0" y="157"/>
                    </a:cubicBezTo>
                    <a:cubicBezTo>
                      <a:pt x="0" y="181"/>
                      <a:pt x="0" y="181"/>
                      <a:pt x="0" y="181"/>
                    </a:cubicBezTo>
                    <a:cubicBezTo>
                      <a:pt x="0" y="299"/>
                      <a:pt x="0" y="299"/>
                      <a:pt x="0" y="299"/>
                    </a:cubicBezTo>
                    <a:cubicBezTo>
                      <a:pt x="48" y="251"/>
                      <a:pt x="48" y="251"/>
                      <a:pt x="48" y="251"/>
                    </a:cubicBezTo>
                    <a:cubicBezTo>
                      <a:pt x="48" y="218"/>
                      <a:pt x="48" y="187"/>
                      <a:pt x="48" y="180"/>
                    </a:cubicBezTo>
                    <a:cubicBezTo>
                      <a:pt x="48" y="180"/>
                      <a:pt x="48" y="180"/>
                      <a:pt x="48" y="180"/>
                    </a:cubicBezTo>
                    <a:cubicBezTo>
                      <a:pt x="48" y="180"/>
                      <a:pt x="48" y="180"/>
                      <a:pt x="48" y="180"/>
                    </a:cubicBezTo>
                    <a:cubicBezTo>
                      <a:pt x="48" y="172"/>
                      <a:pt x="51" y="168"/>
                      <a:pt x="54" y="168"/>
                    </a:cubicBezTo>
                    <a:cubicBezTo>
                      <a:pt x="57" y="168"/>
                      <a:pt x="60" y="172"/>
                      <a:pt x="60" y="180"/>
                    </a:cubicBezTo>
                    <a:cubicBezTo>
                      <a:pt x="60" y="186"/>
                      <a:pt x="60" y="211"/>
                      <a:pt x="60" y="239"/>
                    </a:cubicBezTo>
                    <a:cubicBezTo>
                      <a:pt x="108" y="191"/>
                      <a:pt x="108" y="191"/>
                      <a:pt x="108" y="191"/>
                    </a:cubicBezTo>
                    <a:cubicBezTo>
                      <a:pt x="108" y="181"/>
                      <a:pt x="108" y="181"/>
                      <a:pt x="108" y="181"/>
                    </a:cubicBezTo>
                    <a:cubicBezTo>
                      <a:pt x="108" y="157"/>
                      <a:pt x="108" y="157"/>
                      <a:pt x="108" y="157"/>
                    </a:cubicBezTo>
                    <a:cubicBezTo>
                      <a:pt x="108" y="118"/>
                      <a:pt x="108" y="44"/>
                      <a:pt x="108" y="32"/>
                    </a:cubicBezTo>
                    <a:cubicBezTo>
                      <a:pt x="108" y="32"/>
                      <a:pt x="108" y="32"/>
                      <a:pt x="108" y="32"/>
                    </a:cubicBezTo>
                    <a:cubicBezTo>
                      <a:pt x="108" y="32"/>
                      <a:pt x="108" y="32"/>
                      <a:pt x="108" y="32"/>
                    </a:cubicBezTo>
                    <a:cubicBezTo>
                      <a:pt x="108" y="24"/>
                      <a:pt x="111" y="20"/>
                      <a:pt x="114" y="20"/>
                    </a:cubicBezTo>
                    <a:cubicBezTo>
                      <a:pt x="117" y="20"/>
                      <a:pt x="120" y="24"/>
                      <a:pt x="120" y="32"/>
                    </a:cubicBezTo>
                    <a:cubicBezTo>
                      <a:pt x="120" y="48"/>
                      <a:pt x="120" y="136"/>
                      <a:pt x="120" y="136"/>
                    </a:cubicBezTo>
                    <a:cubicBezTo>
                      <a:pt x="120" y="144"/>
                      <a:pt x="128" y="151"/>
                      <a:pt x="136" y="151"/>
                    </a:cubicBezTo>
                    <a:cubicBezTo>
                      <a:pt x="144" y="151"/>
                      <a:pt x="152" y="144"/>
                      <a:pt x="152" y="136"/>
                    </a:cubicBezTo>
                    <a:cubicBezTo>
                      <a:pt x="152" y="1"/>
                      <a:pt x="152" y="1"/>
                      <a:pt x="152" y="1"/>
                    </a:cubicBezTo>
                    <a:cubicBezTo>
                      <a:pt x="152" y="1"/>
                      <a:pt x="152" y="0"/>
                      <a:pt x="15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603"/>
              <p:cNvSpPr>
                <a:spLocks/>
              </p:cNvSpPr>
              <p:nvPr/>
            </p:nvSpPr>
            <p:spPr bwMode="auto">
              <a:xfrm>
                <a:off x="3359410" y="2541514"/>
                <a:ext cx="95732" cy="131633"/>
              </a:xfrm>
              <a:custGeom>
                <a:avLst/>
                <a:gdLst>
                  <a:gd name="T0" fmla="*/ 32 w 32"/>
                  <a:gd name="T1" fmla="*/ 0 h 44"/>
                  <a:gd name="T2" fmla="*/ 0 w 32"/>
                  <a:gd name="T3" fmla="*/ 32 h 44"/>
                  <a:gd name="T4" fmla="*/ 16 w 32"/>
                  <a:gd name="T5" fmla="*/ 44 h 44"/>
                  <a:gd name="T6" fmla="*/ 32 w 32"/>
                  <a:gd name="T7" fmla="*/ 29 h 44"/>
                  <a:gd name="T8" fmla="*/ 32 w 32"/>
                  <a:gd name="T9" fmla="*/ 0 h 44"/>
                </a:gdLst>
                <a:ahLst/>
                <a:cxnLst>
                  <a:cxn ang="0">
                    <a:pos x="T0" y="T1"/>
                  </a:cxn>
                  <a:cxn ang="0">
                    <a:pos x="T2" y="T3"/>
                  </a:cxn>
                  <a:cxn ang="0">
                    <a:pos x="T4" y="T5"/>
                  </a:cxn>
                  <a:cxn ang="0">
                    <a:pos x="T6" y="T7"/>
                  </a:cxn>
                  <a:cxn ang="0">
                    <a:pos x="T8" y="T9"/>
                  </a:cxn>
                </a:cxnLst>
                <a:rect l="0" t="0" r="r" b="b"/>
                <a:pathLst>
                  <a:path w="32" h="44">
                    <a:moveTo>
                      <a:pt x="32" y="0"/>
                    </a:moveTo>
                    <a:cubicBezTo>
                      <a:pt x="0" y="32"/>
                      <a:pt x="0" y="32"/>
                      <a:pt x="0" y="32"/>
                    </a:cubicBezTo>
                    <a:cubicBezTo>
                      <a:pt x="2" y="39"/>
                      <a:pt x="9" y="44"/>
                      <a:pt x="16" y="44"/>
                    </a:cubicBezTo>
                    <a:cubicBezTo>
                      <a:pt x="24" y="44"/>
                      <a:pt x="32" y="37"/>
                      <a:pt x="32" y="29"/>
                    </a:cubicBezTo>
                    <a:cubicBezTo>
                      <a:pt x="32" y="29"/>
                      <a:pt x="32" y="17"/>
                      <a:pt x="3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604"/>
              <p:cNvSpPr>
                <a:spLocks/>
              </p:cNvSpPr>
              <p:nvPr/>
            </p:nvSpPr>
            <p:spPr bwMode="auto">
              <a:xfrm>
                <a:off x="3359410" y="2082795"/>
                <a:ext cx="590350" cy="135621"/>
              </a:xfrm>
              <a:custGeom>
                <a:avLst/>
                <a:gdLst>
                  <a:gd name="T0" fmla="*/ 150 w 196"/>
                  <a:gd name="T1" fmla="*/ 0 h 44"/>
                  <a:gd name="T2" fmla="*/ 46 w 196"/>
                  <a:gd name="T3" fmla="*/ 0 h 44"/>
                  <a:gd name="T4" fmla="*/ 0 w 196"/>
                  <a:gd name="T5" fmla="*/ 44 h 44"/>
                  <a:gd name="T6" fmla="*/ 196 w 196"/>
                  <a:gd name="T7" fmla="*/ 44 h 44"/>
                  <a:gd name="T8" fmla="*/ 150 w 196"/>
                  <a:gd name="T9" fmla="*/ 0 h 44"/>
                </a:gdLst>
                <a:ahLst/>
                <a:cxnLst>
                  <a:cxn ang="0">
                    <a:pos x="T0" y="T1"/>
                  </a:cxn>
                  <a:cxn ang="0">
                    <a:pos x="T2" y="T3"/>
                  </a:cxn>
                  <a:cxn ang="0">
                    <a:pos x="T4" y="T5"/>
                  </a:cxn>
                  <a:cxn ang="0">
                    <a:pos x="T6" y="T7"/>
                  </a:cxn>
                  <a:cxn ang="0">
                    <a:pos x="T8" y="T9"/>
                  </a:cxn>
                </a:cxnLst>
                <a:rect l="0" t="0" r="r" b="b"/>
                <a:pathLst>
                  <a:path w="196" h="44">
                    <a:moveTo>
                      <a:pt x="150" y="0"/>
                    </a:moveTo>
                    <a:cubicBezTo>
                      <a:pt x="46" y="0"/>
                      <a:pt x="46" y="0"/>
                      <a:pt x="46" y="0"/>
                    </a:cubicBezTo>
                    <a:cubicBezTo>
                      <a:pt x="16" y="0"/>
                      <a:pt x="1" y="15"/>
                      <a:pt x="0" y="44"/>
                    </a:cubicBezTo>
                    <a:cubicBezTo>
                      <a:pt x="196" y="44"/>
                      <a:pt x="196" y="44"/>
                      <a:pt x="196" y="44"/>
                    </a:cubicBezTo>
                    <a:cubicBezTo>
                      <a:pt x="195" y="15"/>
                      <a:pt x="180" y="0"/>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1605"/>
              <p:cNvSpPr>
                <a:spLocks noChangeArrowheads="1"/>
              </p:cNvSpPr>
              <p:nvPr/>
            </p:nvSpPr>
            <p:spPr bwMode="auto">
              <a:xfrm>
                <a:off x="3542898" y="1771664"/>
                <a:ext cx="223376" cy="2233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5577685" y="1741767"/>
              <a:ext cx="174464" cy="452663"/>
              <a:chOff x="3359410" y="1771664"/>
              <a:chExt cx="590353" cy="1531722"/>
            </a:xfrm>
            <a:solidFill>
              <a:srgbClr val="62AAA6"/>
            </a:solidFill>
          </p:grpSpPr>
          <p:sp>
            <p:nvSpPr>
              <p:cNvPr id="18" name="Freeform 1598"/>
              <p:cNvSpPr>
                <a:spLocks/>
              </p:cNvSpPr>
              <p:nvPr/>
            </p:nvSpPr>
            <p:spPr bwMode="auto">
              <a:xfrm>
                <a:off x="3359410" y="2218416"/>
                <a:ext cx="590350" cy="1084967"/>
              </a:xfrm>
              <a:custGeom>
                <a:avLst/>
                <a:gdLst>
                  <a:gd name="T0" fmla="*/ 0 w 196"/>
                  <a:gd name="T1" fmla="*/ 0 h 360"/>
                  <a:gd name="T2" fmla="*/ 0 w 196"/>
                  <a:gd name="T3" fmla="*/ 1 h 360"/>
                  <a:gd name="T4" fmla="*/ 0 w 196"/>
                  <a:gd name="T5" fmla="*/ 136 h 360"/>
                  <a:gd name="T6" fmla="*/ 16 w 196"/>
                  <a:gd name="T7" fmla="*/ 151 h 360"/>
                  <a:gd name="T8" fmla="*/ 32 w 196"/>
                  <a:gd name="T9" fmla="*/ 136 h 360"/>
                  <a:gd name="T10" fmla="*/ 32 w 196"/>
                  <a:gd name="T11" fmla="*/ 32 h 360"/>
                  <a:gd name="T12" fmla="*/ 44 w 196"/>
                  <a:gd name="T13" fmla="*/ 32 h 360"/>
                  <a:gd name="T14" fmla="*/ 44 w 196"/>
                  <a:gd name="T15" fmla="*/ 157 h 360"/>
                  <a:gd name="T16" fmla="*/ 44 w 196"/>
                  <a:gd name="T17" fmla="*/ 181 h 360"/>
                  <a:gd name="T18" fmla="*/ 44 w 196"/>
                  <a:gd name="T19" fmla="*/ 338 h 360"/>
                  <a:gd name="T20" fmla="*/ 67 w 196"/>
                  <a:gd name="T21" fmla="*/ 360 h 360"/>
                  <a:gd name="T22" fmla="*/ 69 w 196"/>
                  <a:gd name="T23" fmla="*/ 360 h 360"/>
                  <a:gd name="T24" fmla="*/ 92 w 196"/>
                  <a:gd name="T25" fmla="*/ 338 h 360"/>
                  <a:gd name="T26" fmla="*/ 92 w 196"/>
                  <a:gd name="T27" fmla="*/ 180 h 360"/>
                  <a:gd name="T28" fmla="*/ 104 w 196"/>
                  <a:gd name="T29" fmla="*/ 180 h 360"/>
                  <a:gd name="T30" fmla="*/ 104 w 196"/>
                  <a:gd name="T31" fmla="*/ 338 h 360"/>
                  <a:gd name="T32" fmla="*/ 127 w 196"/>
                  <a:gd name="T33" fmla="*/ 360 h 360"/>
                  <a:gd name="T34" fmla="*/ 129 w 196"/>
                  <a:gd name="T35" fmla="*/ 360 h 360"/>
                  <a:gd name="T36" fmla="*/ 152 w 196"/>
                  <a:gd name="T37" fmla="*/ 338 h 360"/>
                  <a:gd name="T38" fmla="*/ 152 w 196"/>
                  <a:gd name="T39" fmla="*/ 181 h 360"/>
                  <a:gd name="T40" fmla="*/ 152 w 196"/>
                  <a:gd name="T41" fmla="*/ 157 h 360"/>
                  <a:gd name="T42" fmla="*/ 152 w 196"/>
                  <a:gd name="T43" fmla="*/ 32 h 360"/>
                  <a:gd name="T44" fmla="*/ 164 w 196"/>
                  <a:gd name="T45" fmla="*/ 32 h 360"/>
                  <a:gd name="T46" fmla="*/ 164 w 196"/>
                  <a:gd name="T47" fmla="*/ 136 h 360"/>
                  <a:gd name="T48" fmla="*/ 180 w 196"/>
                  <a:gd name="T49" fmla="*/ 151 h 360"/>
                  <a:gd name="T50" fmla="*/ 196 w 196"/>
                  <a:gd name="T51" fmla="*/ 136 h 360"/>
                  <a:gd name="T52" fmla="*/ 196 w 196"/>
                  <a:gd name="T53" fmla="*/ 1 h 360"/>
                  <a:gd name="T54" fmla="*/ 196 w 196"/>
                  <a:gd name="T55" fmla="*/ 0 h 360"/>
                  <a:gd name="T56" fmla="*/ 0 w 196"/>
                  <a:gd name="T57"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6" h="360">
                    <a:moveTo>
                      <a:pt x="0" y="0"/>
                    </a:moveTo>
                    <a:cubicBezTo>
                      <a:pt x="0" y="0"/>
                      <a:pt x="0" y="1"/>
                      <a:pt x="0" y="1"/>
                    </a:cubicBezTo>
                    <a:cubicBezTo>
                      <a:pt x="0" y="136"/>
                      <a:pt x="0" y="136"/>
                      <a:pt x="0" y="136"/>
                    </a:cubicBezTo>
                    <a:cubicBezTo>
                      <a:pt x="0" y="144"/>
                      <a:pt x="8" y="151"/>
                      <a:pt x="16" y="151"/>
                    </a:cubicBezTo>
                    <a:cubicBezTo>
                      <a:pt x="24" y="151"/>
                      <a:pt x="32" y="144"/>
                      <a:pt x="32" y="136"/>
                    </a:cubicBezTo>
                    <a:cubicBezTo>
                      <a:pt x="32" y="136"/>
                      <a:pt x="32" y="48"/>
                      <a:pt x="32" y="32"/>
                    </a:cubicBezTo>
                    <a:cubicBezTo>
                      <a:pt x="32" y="16"/>
                      <a:pt x="44" y="16"/>
                      <a:pt x="44" y="32"/>
                    </a:cubicBezTo>
                    <a:cubicBezTo>
                      <a:pt x="44" y="44"/>
                      <a:pt x="44" y="118"/>
                      <a:pt x="44" y="157"/>
                    </a:cubicBezTo>
                    <a:cubicBezTo>
                      <a:pt x="44" y="181"/>
                      <a:pt x="44" y="181"/>
                      <a:pt x="44" y="181"/>
                    </a:cubicBezTo>
                    <a:cubicBezTo>
                      <a:pt x="44" y="338"/>
                      <a:pt x="44" y="338"/>
                      <a:pt x="44" y="338"/>
                    </a:cubicBezTo>
                    <a:cubicBezTo>
                      <a:pt x="44" y="350"/>
                      <a:pt x="55" y="360"/>
                      <a:pt x="67" y="360"/>
                    </a:cubicBezTo>
                    <a:cubicBezTo>
                      <a:pt x="69" y="360"/>
                      <a:pt x="69" y="360"/>
                      <a:pt x="69" y="360"/>
                    </a:cubicBezTo>
                    <a:cubicBezTo>
                      <a:pt x="81" y="360"/>
                      <a:pt x="92" y="350"/>
                      <a:pt x="92" y="338"/>
                    </a:cubicBezTo>
                    <a:cubicBezTo>
                      <a:pt x="92" y="338"/>
                      <a:pt x="92" y="196"/>
                      <a:pt x="92" y="180"/>
                    </a:cubicBezTo>
                    <a:cubicBezTo>
                      <a:pt x="92" y="164"/>
                      <a:pt x="104" y="164"/>
                      <a:pt x="104" y="180"/>
                    </a:cubicBezTo>
                    <a:cubicBezTo>
                      <a:pt x="104" y="196"/>
                      <a:pt x="104" y="338"/>
                      <a:pt x="104" y="338"/>
                    </a:cubicBezTo>
                    <a:cubicBezTo>
                      <a:pt x="104" y="350"/>
                      <a:pt x="115" y="360"/>
                      <a:pt x="127" y="360"/>
                    </a:cubicBezTo>
                    <a:cubicBezTo>
                      <a:pt x="129" y="360"/>
                      <a:pt x="129" y="360"/>
                      <a:pt x="129" y="360"/>
                    </a:cubicBezTo>
                    <a:cubicBezTo>
                      <a:pt x="141" y="360"/>
                      <a:pt x="152" y="350"/>
                      <a:pt x="152" y="338"/>
                    </a:cubicBezTo>
                    <a:cubicBezTo>
                      <a:pt x="152" y="181"/>
                      <a:pt x="152" y="181"/>
                      <a:pt x="152" y="181"/>
                    </a:cubicBezTo>
                    <a:cubicBezTo>
                      <a:pt x="152" y="157"/>
                      <a:pt x="152" y="157"/>
                      <a:pt x="152" y="157"/>
                    </a:cubicBezTo>
                    <a:cubicBezTo>
                      <a:pt x="152" y="118"/>
                      <a:pt x="152" y="44"/>
                      <a:pt x="152" y="32"/>
                    </a:cubicBezTo>
                    <a:cubicBezTo>
                      <a:pt x="152" y="16"/>
                      <a:pt x="164" y="16"/>
                      <a:pt x="164" y="32"/>
                    </a:cubicBezTo>
                    <a:cubicBezTo>
                      <a:pt x="164" y="48"/>
                      <a:pt x="164" y="136"/>
                      <a:pt x="164" y="136"/>
                    </a:cubicBezTo>
                    <a:cubicBezTo>
                      <a:pt x="164" y="144"/>
                      <a:pt x="172" y="151"/>
                      <a:pt x="180" y="151"/>
                    </a:cubicBezTo>
                    <a:cubicBezTo>
                      <a:pt x="188" y="151"/>
                      <a:pt x="196" y="144"/>
                      <a:pt x="196" y="136"/>
                    </a:cubicBezTo>
                    <a:cubicBezTo>
                      <a:pt x="196" y="1"/>
                      <a:pt x="196" y="1"/>
                      <a:pt x="196" y="1"/>
                    </a:cubicBezTo>
                    <a:cubicBezTo>
                      <a:pt x="196" y="1"/>
                      <a:pt x="196" y="0"/>
                      <a:pt x="196"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99"/>
              <p:cNvSpPr>
                <a:spLocks/>
              </p:cNvSpPr>
              <p:nvPr/>
            </p:nvSpPr>
            <p:spPr bwMode="auto">
              <a:xfrm>
                <a:off x="3359410" y="2218416"/>
                <a:ext cx="418831" cy="418831"/>
              </a:xfrm>
              <a:custGeom>
                <a:avLst/>
                <a:gdLst>
                  <a:gd name="T0" fmla="*/ 139 w 139"/>
                  <a:gd name="T1" fmla="*/ 0 h 139"/>
                  <a:gd name="T2" fmla="*/ 0 w 139"/>
                  <a:gd name="T3" fmla="*/ 0 h 139"/>
                  <a:gd name="T4" fmla="*/ 0 w 139"/>
                  <a:gd name="T5" fmla="*/ 1 h 139"/>
                  <a:gd name="T6" fmla="*/ 0 w 139"/>
                  <a:gd name="T7" fmla="*/ 136 h 139"/>
                  <a:gd name="T8" fmla="*/ 0 w 139"/>
                  <a:gd name="T9" fmla="*/ 139 h 139"/>
                  <a:gd name="T10" fmla="*/ 32 w 139"/>
                  <a:gd name="T11" fmla="*/ 107 h 139"/>
                  <a:gd name="T12" fmla="*/ 32 w 139"/>
                  <a:gd name="T13" fmla="*/ 32 h 139"/>
                  <a:gd name="T14" fmla="*/ 32 w 139"/>
                  <a:gd name="T15" fmla="*/ 32 h 139"/>
                  <a:gd name="T16" fmla="*/ 32 w 139"/>
                  <a:gd name="T17" fmla="*/ 32 h 139"/>
                  <a:gd name="T18" fmla="*/ 38 w 139"/>
                  <a:gd name="T19" fmla="*/ 20 h 139"/>
                  <a:gd name="T20" fmla="*/ 44 w 139"/>
                  <a:gd name="T21" fmla="*/ 32 h 139"/>
                  <a:gd name="T22" fmla="*/ 44 w 139"/>
                  <a:gd name="T23" fmla="*/ 95 h 139"/>
                  <a:gd name="T24" fmla="*/ 139 w 139"/>
                  <a:gd name="T2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39">
                    <a:moveTo>
                      <a:pt x="139" y="0"/>
                    </a:moveTo>
                    <a:cubicBezTo>
                      <a:pt x="0" y="0"/>
                      <a:pt x="0" y="0"/>
                      <a:pt x="0" y="0"/>
                    </a:cubicBezTo>
                    <a:cubicBezTo>
                      <a:pt x="0" y="0"/>
                      <a:pt x="0" y="1"/>
                      <a:pt x="0" y="1"/>
                    </a:cubicBezTo>
                    <a:cubicBezTo>
                      <a:pt x="0" y="136"/>
                      <a:pt x="0" y="136"/>
                      <a:pt x="0" y="136"/>
                    </a:cubicBezTo>
                    <a:cubicBezTo>
                      <a:pt x="0" y="137"/>
                      <a:pt x="0" y="138"/>
                      <a:pt x="0" y="139"/>
                    </a:cubicBezTo>
                    <a:cubicBezTo>
                      <a:pt x="32" y="107"/>
                      <a:pt x="32" y="107"/>
                      <a:pt x="32" y="107"/>
                    </a:cubicBezTo>
                    <a:cubicBezTo>
                      <a:pt x="32" y="80"/>
                      <a:pt x="32" y="42"/>
                      <a:pt x="32" y="32"/>
                    </a:cubicBezTo>
                    <a:cubicBezTo>
                      <a:pt x="32" y="32"/>
                      <a:pt x="32" y="32"/>
                      <a:pt x="32" y="32"/>
                    </a:cubicBezTo>
                    <a:cubicBezTo>
                      <a:pt x="32" y="32"/>
                      <a:pt x="32" y="32"/>
                      <a:pt x="32" y="32"/>
                    </a:cubicBezTo>
                    <a:cubicBezTo>
                      <a:pt x="32" y="24"/>
                      <a:pt x="35" y="20"/>
                      <a:pt x="38" y="20"/>
                    </a:cubicBezTo>
                    <a:cubicBezTo>
                      <a:pt x="41" y="20"/>
                      <a:pt x="44" y="24"/>
                      <a:pt x="44" y="32"/>
                    </a:cubicBezTo>
                    <a:cubicBezTo>
                      <a:pt x="44" y="39"/>
                      <a:pt x="44" y="66"/>
                      <a:pt x="44" y="95"/>
                    </a:cubicBezTo>
                    <a:cubicBezTo>
                      <a:pt x="139" y="0"/>
                      <a:pt x="139" y="0"/>
                      <a:pt x="13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600"/>
              <p:cNvSpPr>
                <a:spLocks/>
              </p:cNvSpPr>
              <p:nvPr/>
            </p:nvSpPr>
            <p:spPr bwMode="auto">
              <a:xfrm>
                <a:off x="3670541" y="2792810"/>
                <a:ext cx="147589" cy="510573"/>
              </a:xfrm>
              <a:custGeom>
                <a:avLst/>
                <a:gdLst>
                  <a:gd name="T0" fmla="*/ 48 w 48"/>
                  <a:gd name="T1" fmla="*/ 0 h 169"/>
                  <a:gd name="T2" fmla="*/ 0 w 48"/>
                  <a:gd name="T3" fmla="*/ 48 h 169"/>
                  <a:gd name="T4" fmla="*/ 0 w 48"/>
                  <a:gd name="T5" fmla="*/ 147 h 169"/>
                  <a:gd name="T6" fmla="*/ 23 w 48"/>
                  <a:gd name="T7" fmla="*/ 169 h 169"/>
                  <a:gd name="T8" fmla="*/ 25 w 48"/>
                  <a:gd name="T9" fmla="*/ 169 h 169"/>
                  <a:gd name="T10" fmla="*/ 48 w 48"/>
                  <a:gd name="T11" fmla="*/ 147 h 169"/>
                  <a:gd name="T12" fmla="*/ 48 w 48"/>
                  <a:gd name="T13" fmla="*/ 0 h 169"/>
                </a:gdLst>
                <a:ahLst/>
                <a:cxnLst>
                  <a:cxn ang="0">
                    <a:pos x="T0" y="T1"/>
                  </a:cxn>
                  <a:cxn ang="0">
                    <a:pos x="T2" y="T3"/>
                  </a:cxn>
                  <a:cxn ang="0">
                    <a:pos x="T4" y="T5"/>
                  </a:cxn>
                  <a:cxn ang="0">
                    <a:pos x="T6" y="T7"/>
                  </a:cxn>
                  <a:cxn ang="0">
                    <a:pos x="T8" y="T9"/>
                  </a:cxn>
                  <a:cxn ang="0">
                    <a:pos x="T10" y="T11"/>
                  </a:cxn>
                  <a:cxn ang="0">
                    <a:pos x="T12" y="T13"/>
                  </a:cxn>
                </a:cxnLst>
                <a:rect l="0" t="0" r="r" b="b"/>
                <a:pathLst>
                  <a:path w="48" h="169">
                    <a:moveTo>
                      <a:pt x="48" y="0"/>
                    </a:moveTo>
                    <a:cubicBezTo>
                      <a:pt x="0" y="48"/>
                      <a:pt x="0" y="48"/>
                      <a:pt x="0" y="48"/>
                    </a:cubicBezTo>
                    <a:cubicBezTo>
                      <a:pt x="0" y="93"/>
                      <a:pt x="0" y="147"/>
                      <a:pt x="0" y="147"/>
                    </a:cubicBezTo>
                    <a:cubicBezTo>
                      <a:pt x="0" y="159"/>
                      <a:pt x="11" y="169"/>
                      <a:pt x="23" y="169"/>
                    </a:cubicBezTo>
                    <a:cubicBezTo>
                      <a:pt x="25" y="169"/>
                      <a:pt x="25" y="169"/>
                      <a:pt x="25" y="169"/>
                    </a:cubicBezTo>
                    <a:cubicBezTo>
                      <a:pt x="37" y="169"/>
                      <a:pt x="48" y="159"/>
                      <a:pt x="48" y="147"/>
                    </a:cubicBezTo>
                    <a:cubicBezTo>
                      <a:pt x="48" y="0"/>
                      <a:pt x="48" y="0"/>
                      <a:pt x="4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601"/>
              <p:cNvSpPr>
                <a:spLocks/>
              </p:cNvSpPr>
              <p:nvPr/>
            </p:nvSpPr>
            <p:spPr bwMode="auto">
              <a:xfrm>
                <a:off x="3491044" y="2972310"/>
                <a:ext cx="143599" cy="331076"/>
              </a:xfrm>
              <a:custGeom>
                <a:avLst/>
                <a:gdLst>
                  <a:gd name="T0" fmla="*/ 48 w 48"/>
                  <a:gd name="T1" fmla="*/ 0 h 109"/>
                  <a:gd name="T2" fmla="*/ 0 w 48"/>
                  <a:gd name="T3" fmla="*/ 48 h 109"/>
                  <a:gd name="T4" fmla="*/ 0 w 48"/>
                  <a:gd name="T5" fmla="*/ 87 h 109"/>
                  <a:gd name="T6" fmla="*/ 23 w 48"/>
                  <a:gd name="T7" fmla="*/ 109 h 109"/>
                  <a:gd name="T8" fmla="*/ 25 w 48"/>
                  <a:gd name="T9" fmla="*/ 109 h 109"/>
                  <a:gd name="T10" fmla="*/ 48 w 48"/>
                  <a:gd name="T11" fmla="*/ 87 h 109"/>
                  <a:gd name="T12" fmla="*/ 48 w 48"/>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48" h="109">
                    <a:moveTo>
                      <a:pt x="48" y="0"/>
                    </a:moveTo>
                    <a:cubicBezTo>
                      <a:pt x="0" y="48"/>
                      <a:pt x="0" y="48"/>
                      <a:pt x="0" y="48"/>
                    </a:cubicBezTo>
                    <a:cubicBezTo>
                      <a:pt x="0" y="87"/>
                      <a:pt x="0" y="87"/>
                      <a:pt x="0" y="87"/>
                    </a:cubicBezTo>
                    <a:cubicBezTo>
                      <a:pt x="0" y="99"/>
                      <a:pt x="11" y="109"/>
                      <a:pt x="23" y="109"/>
                    </a:cubicBezTo>
                    <a:cubicBezTo>
                      <a:pt x="25" y="109"/>
                      <a:pt x="25" y="109"/>
                      <a:pt x="25" y="109"/>
                    </a:cubicBezTo>
                    <a:cubicBezTo>
                      <a:pt x="37" y="109"/>
                      <a:pt x="48" y="99"/>
                      <a:pt x="48" y="87"/>
                    </a:cubicBezTo>
                    <a:cubicBezTo>
                      <a:pt x="48" y="87"/>
                      <a:pt x="48" y="42"/>
                      <a:pt x="4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602"/>
              <p:cNvSpPr>
                <a:spLocks/>
              </p:cNvSpPr>
              <p:nvPr/>
            </p:nvSpPr>
            <p:spPr bwMode="auto">
              <a:xfrm>
                <a:off x="3491044" y="2218416"/>
                <a:ext cx="458719" cy="901480"/>
              </a:xfrm>
              <a:custGeom>
                <a:avLst/>
                <a:gdLst>
                  <a:gd name="T0" fmla="*/ 152 w 152"/>
                  <a:gd name="T1" fmla="*/ 0 h 299"/>
                  <a:gd name="T2" fmla="*/ 95 w 152"/>
                  <a:gd name="T3" fmla="*/ 0 h 299"/>
                  <a:gd name="T4" fmla="*/ 0 w 152"/>
                  <a:gd name="T5" fmla="*/ 95 h 299"/>
                  <a:gd name="T6" fmla="*/ 0 w 152"/>
                  <a:gd name="T7" fmla="*/ 157 h 299"/>
                  <a:gd name="T8" fmla="*/ 0 w 152"/>
                  <a:gd name="T9" fmla="*/ 181 h 299"/>
                  <a:gd name="T10" fmla="*/ 0 w 152"/>
                  <a:gd name="T11" fmla="*/ 299 h 299"/>
                  <a:gd name="T12" fmla="*/ 48 w 152"/>
                  <a:gd name="T13" fmla="*/ 251 h 299"/>
                  <a:gd name="T14" fmla="*/ 48 w 152"/>
                  <a:gd name="T15" fmla="*/ 180 h 299"/>
                  <a:gd name="T16" fmla="*/ 48 w 152"/>
                  <a:gd name="T17" fmla="*/ 180 h 299"/>
                  <a:gd name="T18" fmla="*/ 48 w 152"/>
                  <a:gd name="T19" fmla="*/ 180 h 299"/>
                  <a:gd name="T20" fmla="*/ 54 w 152"/>
                  <a:gd name="T21" fmla="*/ 168 h 299"/>
                  <a:gd name="T22" fmla="*/ 60 w 152"/>
                  <a:gd name="T23" fmla="*/ 180 h 299"/>
                  <a:gd name="T24" fmla="*/ 60 w 152"/>
                  <a:gd name="T25" fmla="*/ 239 h 299"/>
                  <a:gd name="T26" fmla="*/ 108 w 152"/>
                  <a:gd name="T27" fmla="*/ 191 h 299"/>
                  <a:gd name="T28" fmla="*/ 108 w 152"/>
                  <a:gd name="T29" fmla="*/ 181 h 299"/>
                  <a:gd name="T30" fmla="*/ 108 w 152"/>
                  <a:gd name="T31" fmla="*/ 157 h 299"/>
                  <a:gd name="T32" fmla="*/ 108 w 152"/>
                  <a:gd name="T33" fmla="*/ 32 h 299"/>
                  <a:gd name="T34" fmla="*/ 108 w 152"/>
                  <a:gd name="T35" fmla="*/ 32 h 299"/>
                  <a:gd name="T36" fmla="*/ 108 w 152"/>
                  <a:gd name="T37" fmla="*/ 32 h 299"/>
                  <a:gd name="T38" fmla="*/ 114 w 152"/>
                  <a:gd name="T39" fmla="*/ 20 h 299"/>
                  <a:gd name="T40" fmla="*/ 120 w 152"/>
                  <a:gd name="T41" fmla="*/ 32 h 299"/>
                  <a:gd name="T42" fmla="*/ 120 w 152"/>
                  <a:gd name="T43" fmla="*/ 136 h 299"/>
                  <a:gd name="T44" fmla="*/ 136 w 152"/>
                  <a:gd name="T45" fmla="*/ 151 h 299"/>
                  <a:gd name="T46" fmla="*/ 152 w 152"/>
                  <a:gd name="T47" fmla="*/ 136 h 299"/>
                  <a:gd name="T48" fmla="*/ 152 w 152"/>
                  <a:gd name="T49" fmla="*/ 1 h 299"/>
                  <a:gd name="T50" fmla="*/ 152 w 152"/>
                  <a:gd name="T51"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2" h="299">
                    <a:moveTo>
                      <a:pt x="152" y="0"/>
                    </a:moveTo>
                    <a:cubicBezTo>
                      <a:pt x="95" y="0"/>
                      <a:pt x="95" y="0"/>
                      <a:pt x="95" y="0"/>
                    </a:cubicBezTo>
                    <a:cubicBezTo>
                      <a:pt x="0" y="95"/>
                      <a:pt x="0" y="95"/>
                      <a:pt x="0" y="95"/>
                    </a:cubicBezTo>
                    <a:cubicBezTo>
                      <a:pt x="0" y="117"/>
                      <a:pt x="0" y="141"/>
                      <a:pt x="0" y="157"/>
                    </a:cubicBezTo>
                    <a:cubicBezTo>
                      <a:pt x="0" y="181"/>
                      <a:pt x="0" y="181"/>
                      <a:pt x="0" y="181"/>
                    </a:cubicBezTo>
                    <a:cubicBezTo>
                      <a:pt x="0" y="299"/>
                      <a:pt x="0" y="299"/>
                      <a:pt x="0" y="299"/>
                    </a:cubicBezTo>
                    <a:cubicBezTo>
                      <a:pt x="48" y="251"/>
                      <a:pt x="48" y="251"/>
                      <a:pt x="48" y="251"/>
                    </a:cubicBezTo>
                    <a:cubicBezTo>
                      <a:pt x="48" y="218"/>
                      <a:pt x="48" y="187"/>
                      <a:pt x="48" y="180"/>
                    </a:cubicBezTo>
                    <a:cubicBezTo>
                      <a:pt x="48" y="180"/>
                      <a:pt x="48" y="180"/>
                      <a:pt x="48" y="180"/>
                    </a:cubicBezTo>
                    <a:cubicBezTo>
                      <a:pt x="48" y="180"/>
                      <a:pt x="48" y="180"/>
                      <a:pt x="48" y="180"/>
                    </a:cubicBezTo>
                    <a:cubicBezTo>
                      <a:pt x="48" y="172"/>
                      <a:pt x="51" y="168"/>
                      <a:pt x="54" y="168"/>
                    </a:cubicBezTo>
                    <a:cubicBezTo>
                      <a:pt x="57" y="168"/>
                      <a:pt x="60" y="172"/>
                      <a:pt x="60" y="180"/>
                    </a:cubicBezTo>
                    <a:cubicBezTo>
                      <a:pt x="60" y="186"/>
                      <a:pt x="60" y="211"/>
                      <a:pt x="60" y="239"/>
                    </a:cubicBezTo>
                    <a:cubicBezTo>
                      <a:pt x="108" y="191"/>
                      <a:pt x="108" y="191"/>
                      <a:pt x="108" y="191"/>
                    </a:cubicBezTo>
                    <a:cubicBezTo>
                      <a:pt x="108" y="181"/>
                      <a:pt x="108" y="181"/>
                      <a:pt x="108" y="181"/>
                    </a:cubicBezTo>
                    <a:cubicBezTo>
                      <a:pt x="108" y="157"/>
                      <a:pt x="108" y="157"/>
                      <a:pt x="108" y="157"/>
                    </a:cubicBezTo>
                    <a:cubicBezTo>
                      <a:pt x="108" y="118"/>
                      <a:pt x="108" y="44"/>
                      <a:pt x="108" y="32"/>
                    </a:cubicBezTo>
                    <a:cubicBezTo>
                      <a:pt x="108" y="32"/>
                      <a:pt x="108" y="32"/>
                      <a:pt x="108" y="32"/>
                    </a:cubicBezTo>
                    <a:cubicBezTo>
                      <a:pt x="108" y="32"/>
                      <a:pt x="108" y="32"/>
                      <a:pt x="108" y="32"/>
                    </a:cubicBezTo>
                    <a:cubicBezTo>
                      <a:pt x="108" y="24"/>
                      <a:pt x="111" y="20"/>
                      <a:pt x="114" y="20"/>
                    </a:cubicBezTo>
                    <a:cubicBezTo>
                      <a:pt x="117" y="20"/>
                      <a:pt x="120" y="24"/>
                      <a:pt x="120" y="32"/>
                    </a:cubicBezTo>
                    <a:cubicBezTo>
                      <a:pt x="120" y="48"/>
                      <a:pt x="120" y="136"/>
                      <a:pt x="120" y="136"/>
                    </a:cubicBezTo>
                    <a:cubicBezTo>
                      <a:pt x="120" y="144"/>
                      <a:pt x="128" y="151"/>
                      <a:pt x="136" y="151"/>
                    </a:cubicBezTo>
                    <a:cubicBezTo>
                      <a:pt x="144" y="151"/>
                      <a:pt x="152" y="144"/>
                      <a:pt x="152" y="136"/>
                    </a:cubicBezTo>
                    <a:cubicBezTo>
                      <a:pt x="152" y="1"/>
                      <a:pt x="152" y="1"/>
                      <a:pt x="152" y="1"/>
                    </a:cubicBezTo>
                    <a:cubicBezTo>
                      <a:pt x="152" y="1"/>
                      <a:pt x="152" y="0"/>
                      <a:pt x="15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603"/>
              <p:cNvSpPr>
                <a:spLocks/>
              </p:cNvSpPr>
              <p:nvPr/>
            </p:nvSpPr>
            <p:spPr bwMode="auto">
              <a:xfrm>
                <a:off x="3359410" y="2541514"/>
                <a:ext cx="95732" cy="131633"/>
              </a:xfrm>
              <a:custGeom>
                <a:avLst/>
                <a:gdLst>
                  <a:gd name="T0" fmla="*/ 32 w 32"/>
                  <a:gd name="T1" fmla="*/ 0 h 44"/>
                  <a:gd name="T2" fmla="*/ 0 w 32"/>
                  <a:gd name="T3" fmla="*/ 32 h 44"/>
                  <a:gd name="T4" fmla="*/ 16 w 32"/>
                  <a:gd name="T5" fmla="*/ 44 h 44"/>
                  <a:gd name="T6" fmla="*/ 32 w 32"/>
                  <a:gd name="T7" fmla="*/ 29 h 44"/>
                  <a:gd name="T8" fmla="*/ 32 w 32"/>
                  <a:gd name="T9" fmla="*/ 0 h 44"/>
                </a:gdLst>
                <a:ahLst/>
                <a:cxnLst>
                  <a:cxn ang="0">
                    <a:pos x="T0" y="T1"/>
                  </a:cxn>
                  <a:cxn ang="0">
                    <a:pos x="T2" y="T3"/>
                  </a:cxn>
                  <a:cxn ang="0">
                    <a:pos x="T4" y="T5"/>
                  </a:cxn>
                  <a:cxn ang="0">
                    <a:pos x="T6" y="T7"/>
                  </a:cxn>
                  <a:cxn ang="0">
                    <a:pos x="T8" y="T9"/>
                  </a:cxn>
                </a:cxnLst>
                <a:rect l="0" t="0" r="r" b="b"/>
                <a:pathLst>
                  <a:path w="32" h="44">
                    <a:moveTo>
                      <a:pt x="32" y="0"/>
                    </a:moveTo>
                    <a:cubicBezTo>
                      <a:pt x="0" y="32"/>
                      <a:pt x="0" y="32"/>
                      <a:pt x="0" y="32"/>
                    </a:cubicBezTo>
                    <a:cubicBezTo>
                      <a:pt x="2" y="39"/>
                      <a:pt x="9" y="44"/>
                      <a:pt x="16" y="44"/>
                    </a:cubicBezTo>
                    <a:cubicBezTo>
                      <a:pt x="24" y="44"/>
                      <a:pt x="32" y="37"/>
                      <a:pt x="32" y="29"/>
                    </a:cubicBezTo>
                    <a:cubicBezTo>
                      <a:pt x="32" y="29"/>
                      <a:pt x="32" y="17"/>
                      <a:pt x="3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604"/>
              <p:cNvSpPr>
                <a:spLocks/>
              </p:cNvSpPr>
              <p:nvPr/>
            </p:nvSpPr>
            <p:spPr bwMode="auto">
              <a:xfrm>
                <a:off x="3359410" y="2082795"/>
                <a:ext cx="590350" cy="135621"/>
              </a:xfrm>
              <a:custGeom>
                <a:avLst/>
                <a:gdLst>
                  <a:gd name="T0" fmla="*/ 150 w 196"/>
                  <a:gd name="T1" fmla="*/ 0 h 44"/>
                  <a:gd name="T2" fmla="*/ 46 w 196"/>
                  <a:gd name="T3" fmla="*/ 0 h 44"/>
                  <a:gd name="T4" fmla="*/ 0 w 196"/>
                  <a:gd name="T5" fmla="*/ 44 h 44"/>
                  <a:gd name="T6" fmla="*/ 196 w 196"/>
                  <a:gd name="T7" fmla="*/ 44 h 44"/>
                  <a:gd name="T8" fmla="*/ 150 w 196"/>
                  <a:gd name="T9" fmla="*/ 0 h 44"/>
                </a:gdLst>
                <a:ahLst/>
                <a:cxnLst>
                  <a:cxn ang="0">
                    <a:pos x="T0" y="T1"/>
                  </a:cxn>
                  <a:cxn ang="0">
                    <a:pos x="T2" y="T3"/>
                  </a:cxn>
                  <a:cxn ang="0">
                    <a:pos x="T4" y="T5"/>
                  </a:cxn>
                  <a:cxn ang="0">
                    <a:pos x="T6" y="T7"/>
                  </a:cxn>
                  <a:cxn ang="0">
                    <a:pos x="T8" y="T9"/>
                  </a:cxn>
                </a:cxnLst>
                <a:rect l="0" t="0" r="r" b="b"/>
                <a:pathLst>
                  <a:path w="196" h="44">
                    <a:moveTo>
                      <a:pt x="150" y="0"/>
                    </a:moveTo>
                    <a:cubicBezTo>
                      <a:pt x="46" y="0"/>
                      <a:pt x="46" y="0"/>
                      <a:pt x="46" y="0"/>
                    </a:cubicBezTo>
                    <a:cubicBezTo>
                      <a:pt x="16" y="0"/>
                      <a:pt x="1" y="15"/>
                      <a:pt x="0" y="44"/>
                    </a:cubicBezTo>
                    <a:cubicBezTo>
                      <a:pt x="196" y="44"/>
                      <a:pt x="196" y="44"/>
                      <a:pt x="196" y="44"/>
                    </a:cubicBezTo>
                    <a:cubicBezTo>
                      <a:pt x="195" y="15"/>
                      <a:pt x="180" y="0"/>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1605"/>
              <p:cNvSpPr>
                <a:spLocks noChangeArrowheads="1"/>
              </p:cNvSpPr>
              <p:nvPr/>
            </p:nvSpPr>
            <p:spPr bwMode="auto">
              <a:xfrm>
                <a:off x="3542898" y="1771664"/>
                <a:ext cx="223376" cy="22337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 name="矩形 11"/>
          <p:cNvSpPr/>
          <p:nvPr/>
        </p:nvSpPr>
        <p:spPr>
          <a:xfrm>
            <a:off x="3874493" y="1304218"/>
            <a:ext cx="3319779" cy="4031873"/>
          </a:xfrm>
          <a:prstGeom prst="rect">
            <a:avLst/>
          </a:prstGeom>
        </p:spPr>
        <p:txBody>
          <a:bodyPr wrap="square">
            <a:spAutoFit/>
          </a:bodyPr>
          <a:lstStyle/>
          <a:p>
            <a:pPr>
              <a:lnSpc>
                <a:spcPct val="200000"/>
              </a:lnSpc>
            </a:pPr>
            <a:r>
              <a:rPr lang="en-US" altLang="zh-CN" sz="1600" dirty="0">
                <a:solidFill>
                  <a:srgbClr val="50483D"/>
                </a:solidFill>
                <a:latin typeface="微软雅黑" pitchFamily="34" charset="-122"/>
                <a:ea typeface="微软雅黑" pitchFamily="34" charset="-122"/>
              </a:rPr>
              <a:t>Your text Your text Your text Your text</a:t>
            </a:r>
          </a:p>
          <a:p>
            <a:pPr>
              <a:lnSpc>
                <a:spcPct val="200000"/>
              </a:lnSpc>
            </a:pPr>
            <a:r>
              <a:rPr lang="en-US" altLang="zh-CN" sz="1600" dirty="0">
                <a:solidFill>
                  <a:srgbClr val="50483D"/>
                </a:solidFill>
                <a:latin typeface="微软雅黑" pitchFamily="34" charset="-122"/>
                <a:ea typeface="微软雅黑" pitchFamily="34" charset="-122"/>
              </a:rPr>
              <a:t>Your text Your text Your text Your text Your text Your text Your text Your text Your text Your text</a:t>
            </a:r>
          </a:p>
          <a:p>
            <a:pPr>
              <a:lnSpc>
                <a:spcPct val="200000"/>
              </a:lnSpc>
            </a:pPr>
            <a:r>
              <a:rPr lang="en-US" altLang="zh-CN" sz="1600" dirty="0">
                <a:solidFill>
                  <a:srgbClr val="50483D"/>
                </a:solidFill>
                <a:latin typeface="微软雅黑" pitchFamily="34" charset="-122"/>
                <a:ea typeface="微软雅黑" pitchFamily="34" charset="-122"/>
              </a:rPr>
              <a:t>Your text Your text Your text Your text Your text</a:t>
            </a:r>
            <a:endParaRPr lang="zh-CN" altLang="en-US" sz="1600" dirty="0">
              <a:solidFill>
                <a:srgbClr val="50483D"/>
              </a:solidFill>
              <a:latin typeface="微软雅黑" pitchFamily="34" charset="-122"/>
              <a:ea typeface="微软雅黑" pitchFamily="34" charset="-122"/>
            </a:endParaRPr>
          </a:p>
        </p:txBody>
      </p:sp>
      <p:sp>
        <p:nvSpPr>
          <p:cNvPr id="13" name="文本框 12"/>
          <p:cNvSpPr txBox="1"/>
          <p:nvPr/>
        </p:nvSpPr>
        <p:spPr>
          <a:xfrm>
            <a:off x="8027983" y="4393838"/>
            <a:ext cx="1587937" cy="366852"/>
          </a:xfrm>
          <a:prstGeom prst="rect">
            <a:avLst/>
          </a:prstGeom>
          <a:noFill/>
        </p:spPr>
        <p:txBody>
          <a:bodyPr wrap="square" rtlCol="0">
            <a:spAutoFit/>
          </a:bodyPr>
          <a:lstStyle/>
          <a:p>
            <a:r>
              <a:rPr lang="en-US" altLang="zh-CN" sz="1200" b="1" dirty="0">
                <a:solidFill>
                  <a:srgbClr val="62AAA6"/>
                </a:solidFill>
              </a:rPr>
              <a:t>43.9%</a:t>
            </a:r>
            <a:endParaRPr lang="zh-CN" altLang="en-US" sz="1200" b="1" dirty="0">
              <a:solidFill>
                <a:srgbClr val="62AAA6"/>
              </a:solidFill>
            </a:endParaRPr>
          </a:p>
        </p:txBody>
      </p:sp>
      <p:sp>
        <p:nvSpPr>
          <p:cNvPr id="14" name="文本框 13"/>
          <p:cNvSpPr txBox="1"/>
          <p:nvPr/>
        </p:nvSpPr>
        <p:spPr>
          <a:xfrm>
            <a:off x="8478173" y="1259910"/>
            <a:ext cx="1587937" cy="264949"/>
          </a:xfrm>
          <a:prstGeom prst="rect">
            <a:avLst/>
          </a:prstGeom>
          <a:noFill/>
        </p:spPr>
        <p:txBody>
          <a:bodyPr wrap="square" rtlCol="0">
            <a:spAutoFit/>
          </a:bodyPr>
          <a:lstStyle/>
          <a:p>
            <a:r>
              <a:rPr lang="en-US" altLang="zh-CN" sz="700" b="1" dirty="0">
                <a:solidFill>
                  <a:srgbClr val="62AAA6"/>
                </a:solidFill>
              </a:rPr>
              <a:t>12.3%</a:t>
            </a:r>
            <a:endParaRPr lang="zh-CN" altLang="en-US" sz="700" b="1" dirty="0">
              <a:solidFill>
                <a:srgbClr val="62AAA6"/>
              </a:solidFill>
            </a:endParaRPr>
          </a:p>
        </p:txBody>
      </p:sp>
      <p:sp>
        <p:nvSpPr>
          <p:cNvPr id="111" name="文本框 110"/>
          <p:cNvSpPr txBox="1"/>
          <p:nvPr/>
        </p:nvSpPr>
        <p:spPr>
          <a:xfrm>
            <a:off x="368687" y="1331826"/>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精</a:t>
            </a:r>
          </a:p>
        </p:txBody>
      </p:sp>
      <p:sp>
        <p:nvSpPr>
          <p:cNvPr id="112" name="文本框 111"/>
          <p:cNvSpPr txBox="1"/>
          <p:nvPr/>
        </p:nvSpPr>
        <p:spPr>
          <a:xfrm>
            <a:off x="447280" y="4501925"/>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不开玩笑</a:t>
            </a:r>
          </a:p>
        </p:txBody>
      </p:sp>
      <p:cxnSp>
        <p:nvCxnSpPr>
          <p:cNvPr id="113" name="直接连接符 112"/>
          <p:cNvCxnSpPr/>
          <p:nvPr/>
        </p:nvCxnSpPr>
        <p:spPr>
          <a:xfrm>
            <a:off x="3367315" y="862816"/>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79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6"/>
          <p:cNvSpPr>
            <a:spLocks noChangeArrowheads="1"/>
          </p:cNvSpPr>
          <p:nvPr/>
        </p:nvSpPr>
        <p:spPr bwMode="auto">
          <a:xfrm flipV="1">
            <a:off x="1345342" y="2984500"/>
            <a:ext cx="406400" cy="349251"/>
          </a:xfrm>
          <a:prstGeom prst="triangle">
            <a:avLst>
              <a:gd name="adj" fmla="val 50000"/>
            </a:avLst>
          </a:prstGeom>
          <a:solidFill>
            <a:srgbClr val="FF5050"/>
          </a:solidFill>
          <a:ln>
            <a:noFill/>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5" name="等腰三角形 7"/>
          <p:cNvSpPr>
            <a:spLocks noChangeArrowheads="1"/>
          </p:cNvSpPr>
          <p:nvPr/>
        </p:nvSpPr>
        <p:spPr bwMode="auto">
          <a:xfrm flipV="1">
            <a:off x="4012342" y="2984500"/>
            <a:ext cx="406400" cy="349251"/>
          </a:xfrm>
          <a:prstGeom prst="triangle">
            <a:avLst>
              <a:gd name="adj" fmla="val 50000"/>
            </a:avLst>
          </a:prstGeom>
          <a:solidFill>
            <a:srgbClr val="FF5050"/>
          </a:solidFill>
          <a:ln>
            <a:noFill/>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6" name="等腰三角形 8"/>
          <p:cNvSpPr>
            <a:spLocks noChangeArrowheads="1"/>
          </p:cNvSpPr>
          <p:nvPr/>
        </p:nvSpPr>
        <p:spPr bwMode="auto">
          <a:xfrm flipV="1">
            <a:off x="6812693" y="2984500"/>
            <a:ext cx="404283" cy="349251"/>
          </a:xfrm>
          <a:prstGeom prst="triangle">
            <a:avLst>
              <a:gd name="adj" fmla="val 50000"/>
            </a:avLst>
          </a:prstGeom>
          <a:solidFill>
            <a:srgbClr val="FF5050"/>
          </a:solidFill>
          <a:ln>
            <a:noFill/>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7" name="TextBox 10"/>
          <p:cNvSpPr>
            <a:spLocks noChangeArrowheads="1"/>
          </p:cNvSpPr>
          <p:nvPr/>
        </p:nvSpPr>
        <p:spPr bwMode="auto">
          <a:xfrm>
            <a:off x="723074" y="3745559"/>
            <a:ext cx="124453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buClr>
                <a:srgbClr val="E36C09"/>
              </a:buClr>
            </a:pPr>
            <a:r>
              <a:rPr lang="en-US" sz="1600" dirty="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SEO</a:t>
            </a:r>
            <a:endParaRPr lang="en-US" altLang="zh-CN" sz="1600" dirty="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endParaRPr>
          </a:p>
          <a:p>
            <a:pPr>
              <a:lnSpc>
                <a:spcPct val="150000"/>
              </a:lnSpc>
              <a:buClr>
                <a:srgbClr val="E36C09"/>
              </a:buClr>
            </a:pPr>
            <a:r>
              <a:rPr lang="zh-CN" altLang="en-US" sz="1600" dirty="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数据分析</a:t>
            </a:r>
            <a:endParaRPr lang="en-US" altLang="zh-CN" sz="1600" dirty="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endParaRPr>
          </a:p>
          <a:p>
            <a:pPr>
              <a:lnSpc>
                <a:spcPct val="150000"/>
              </a:lnSpc>
              <a:buClr>
                <a:srgbClr val="E36C09"/>
              </a:buClr>
            </a:pPr>
            <a:r>
              <a:rPr lang="zh-CN" altLang="en-US" sz="1600" dirty="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流量</a:t>
            </a:r>
            <a:endParaRPr lang="en-US" altLang="zh-CN" sz="1600" dirty="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endParaRPr>
          </a:p>
          <a:p>
            <a:pPr>
              <a:lnSpc>
                <a:spcPct val="150000"/>
              </a:lnSpc>
              <a:buClr>
                <a:srgbClr val="E36C09"/>
              </a:buClr>
            </a:pPr>
            <a:r>
              <a:rPr lang="zh-CN" altLang="en-US" sz="1600" dirty="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内容</a:t>
            </a:r>
            <a:endParaRPr lang="en-US" altLang="zh-CN" sz="1600" dirty="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endParaRPr>
          </a:p>
          <a:p>
            <a:pPr>
              <a:lnSpc>
                <a:spcPct val="150000"/>
              </a:lnSpc>
              <a:buClr>
                <a:srgbClr val="E36C09"/>
              </a:buClr>
            </a:pPr>
            <a:r>
              <a:rPr lang="en-US" altLang="zh-CN" sz="1600" dirty="0">
                <a:solidFill>
                  <a:srgbClr val="000000"/>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a:t>
            </a:r>
            <a:endParaRPr lang="zh-CN" altLang="en-US" sz="1600" dirty="0">
              <a:solidFill>
                <a:srgbClr val="000000"/>
              </a:solidFill>
              <a:latin typeface="汉仪特细等线简" panose="02010604000101010101" pitchFamily="2" charset="-122"/>
              <a:ea typeface="汉仪特细等线简" panose="02010604000101010101" pitchFamily="2" charset="-122"/>
              <a:sym typeface="宋体" panose="02010600030101010101" pitchFamily="2" charset="-122"/>
            </a:endParaRPr>
          </a:p>
        </p:txBody>
      </p:sp>
      <p:sp>
        <p:nvSpPr>
          <p:cNvPr id="8" name="矩形 11"/>
          <p:cNvSpPr>
            <a:spLocks noChangeArrowheads="1"/>
          </p:cNvSpPr>
          <p:nvPr/>
        </p:nvSpPr>
        <p:spPr bwMode="auto">
          <a:xfrm>
            <a:off x="202343" y="3333752"/>
            <a:ext cx="26945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a:latin typeface="汉仪特细等线简" panose="02010604000101010101" pitchFamily="2" charset="-122"/>
                <a:ea typeface="汉仪特细等线简" panose="02010604000101010101" pitchFamily="2" charset="-122"/>
                <a:sym typeface="宋体" panose="02010600030101010101" pitchFamily="2" charset="-122"/>
              </a:rPr>
              <a:t>新平台运营</a:t>
            </a:r>
          </a:p>
        </p:txBody>
      </p:sp>
      <p:sp>
        <p:nvSpPr>
          <p:cNvPr id="9" name="TextBox 12"/>
          <p:cNvSpPr>
            <a:spLocks noChangeArrowheads="1"/>
          </p:cNvSpPr>
          <p:nvPr/>
        </p:nvSpPr>
        <p:spPr bwMode="auto">
          <a:xfrm>
            <a:off x="3434524" y="3729170"/>
            <a:ext cx="1892268" cy="78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buClr>
                <a:srgbClr val="E36C09"/>
              </a:buClr>
            </a:pPr>
            <a:r>
              <a:rPr lang="zh-CN" altLang="en-US" sz="1600" dirty="0">
                <a:solidFill>
                  <a:srgbClr val="000000"/>
                </a:solidFill>
                <a:latin typeface="汉仪特细等线简" panose="02010604000101010101" pitchFamily="2" charset="-122"/>
                <a:ea typeface="汉仪特细等线简" panose="02010604000101010101" pitchFamily="2" charset="-122"/>
                <a:sym typeface="宋体" panose="02010600030101010101" pitchFamily="2" charset="-122"/>
              </a:rPr>
              <a:t>先下活动策划执行</a:t>
            </a:r>
            <a:endParaRPr lang="en-US" altLang="zh-CN" sz="1600" dirty="0">
              <a:solidFill>
                <a:srgbClr val="000000"/>
              </a:solidFill>
              <a:latin typeface="汉仪特细等线简" panose="02010604000101010101" pitchFamily="2" charset="-122"/>
              <a:ea typeface="汉仪特细等线简" panose="02010604000101010101" pitchFamily="2" charset="-122"/>
              <a:sym typeface="宋体" panose="02010600030101010101" pitchFamily="2" charset="-122"/>
            </a:endParaRPr>
          </a:p>
          <a:p>
            <a:pPr>
              <a:lnSpc>
                <a:spcPct val="150000"/>
              </a:lnSpc>
              <a:buClr>
                <a:srgbClr val="E36C09"/>
              </a:buClr>
            </a:pPr>
            <a:r>
              <a:rPr lang="zh-CN" altLang="en-US" sz="1600" dirty="0">
                <a:solidFill>
                  <a:srgbClr val="000000"/>
                </a:solidFill>
                <a:latin typeface="汉仪特细等线简" panose="02010604000101010101" pitchFamily="2" charset="-122"/>
                <a:ea typeface="汉仪特细等线简" panose="02010604000101010101" pitchFamily="2" charset="-122"/>
                <a:sym typeface="宋体" panose="02010600030101010101" pitchFamily="2" charset="-122"/>
              </a:rPr>
              <a:t>线上推广合作</a:t>
            </a:r>
          </a:p>
        </p:txBody>
      </p:sp>
      <p:sp>
        <p:nvSpPr>
          <p:cNvPr id="10" name="矩形 13"/>
          <p:cNvSpPr>
            <a:spLocks noChangeArrowheads="1"/>
          </p:cNvSpPr>
          <p:nvPr/>
        </p:nvSpPr>
        <p:spPr bwMode="auto">
          <a:xfrm>
            <a:off x="2869343" y="3333752"/>
            <a:ext cx="26945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a:solidFill>
                  <a:schemeClr val="tx1">
                    <a:lumMod val="85000"/>
                    <a:lumOff val="15000"/>
                  </a:schemeClr>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推     广</a:t>
            </a:r>
            <a:endParaRPr lang="zh-CN" altLang="en-US" sz="2400" b="1" dirty="0">
              <a:solidFill>
                <a:schemeClr val="tx1">
                  <a:lumMod val="85000"/>
                  <a:lumOff val="15000"/>
                </a:schemeClr>
              </a:solidFill>
              <a:latin typeface="汉仪特细等线简" panose="02010604000101010101" pitchFamily="2" charset="-122"/>
              <a:ea typeface="汉仪特细等线简" panose="02010604000101010101" pitchFamily="2" charset="-122"/>
              <a:sym typeface="宋体" panose="02010600030101010101" pitchFamily="2" charset="-122"/>
            </a:endParaRPr>
          </a:p>
        </p:txBody>
      </p:sp>
      <p:sp>
        <p:nvSpPr>
          <p:cNvPr id="11" name="TextBox 14"/>
          <p:cNvSpPr>
            <a:spLocks noChangeArrowheads="1"/>
          </p:cNvSpPr>
          <p:nvPr/>
        </p:nvSpPr>
        <p:spPr bwMode="auto">
          <a:xfrm>
            <a:off x="6270861" y="3700496"/>
            <a:ext cx="2696633" cy="41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Clr>
                <a:srgbClr val="E36C09"/>
              </a:buClr>
            </a:pPr>
            <a:r>
              <a:rPr lang="zh-CN" altLang="en-US" sz="1600" dirty="0">
                <a:latin typeface="汉仪特细等线简" panose="02010604000101010101" pitchFamily="2" charset="-122"/>
                <a:ea typeface="汉仪特细等线简" panose="02010604000101010101" pitchFamily="2" charset="-122"/>
                <a:sym typeface="宋体" panose="02010600030101010101" pitchFamily="2" charset="-122"/>
              </a:rPr>
              <a:t>为发掘的能力</a:t>
            </a:r>
          </a:p>
        </p:txBody>
      </p:sp>
      <p:sp>
        <p:nvSpPr>
          <p:cNvPr id="12" name="矩形 15"/>
          <p:cNvSpPr>
            <a:spLocks noChangeArrowheads="1"/>
          </p:cNvSpPr>
          <p:nvPr/>
        </p:nvSpPr>
        <p:spPr bwMode="auto">
          <a:xfrm>
            <a:off x="5667577" y="3333752"/>
            <a:ext cx="26966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a:solidFill>
                  <a:schemeClr val="tx1">
                    <a:lumMod val="85000"/>
                    <a:lumOff val="15000"/>
                  </a:schemeClr>
                </a:solidFill>
                <a:latin typeface="汉仪特细等线简" panose="02010604000101010101" pitchFamily="2" charset="-122"/>
                <a:ea typeface="汉仪特细等线简" panose="02010604000101010101" pitchFamily="2" charset="-122"/>
                <a:cs typeface="Calibri" panose="020F0502020204030204" pitchFamily="34" charset="0"/>
                <a:sym typeface="Calibri" panose="020F0502020204030204" pitchFamily="34" charset="0"/>
              </a:rPr>
              <a:t>其    他</a:t>
            </a:r>
            <a:endParaRPr lang="zh-CN" altLang="en-US" sz="2400" b="1" dirty="0">
              <a:solidFill>
                <a:schemeClr val="tx1">
                  <a:lumMod val="85000"/>
                  <a:lumOff val="15000"/>
                </a:schemeClr>
              </a:solidFill>
              <a:latin typeface="汉仪特细等线简" panose="02010604000101010101" pitchFamily="2" charset="-122"/>
              <a:ea typeface="汉仪特细等线简" panose="02010604000101010101" pitchFamily="2" charset="-122"/>
              <a:sym typeface="宋体" panose="02010600030101010101" pitchFamily="2" charset="-122"/>
            </a:endParaRPr>
          </a:p>
        </p:txBody>
      </p:sp>
      <p:sp>
        <p:nvSpPr>
          <p:cNvPr id="13" name="直接连接符 19"/>
          <p:cNvSpPr>
            <a:spLocks noChangeShapeType="1"/>
          </p:cNvSpPr>
          <p:nvPr/>
        </p:nvSpPr>
        <p:spPr bwMode="auto">
          <a:xfrm flipV="1">
            <a:off x="2763509" y="3695701"/>
            <a:ext cx="2117" cy="1460500"/>
          </a:xfrm>
          <a:prstGeom prst="line">
            <a:avLst/>
          </a:prstGeom>
          <a:noFill/>
          <a:ln w="9525" cap="flat"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2400"/>
          </a:p>
        </p:txBody>
      </p:sp>
      <p:sp>
        <p:nvSpPr>
          <p:cNvPr id="14" name="直接连接符 20"/>
          <p:cNvSpPr>
            <a:spLocks noChangeShapeType="1"/>
          </p:cNvSpPr>
          <p:nvPr/>
        </p:nvSpPr>
        <p:spPr bwMode="auto">
          <a:xfrm flipV="1">
            <a:off x="5559627" y="3695701"/>
            <a:ext cx="2116" cy="1460500"/>
          </a:xfrm>
          <a:prstGeom prst="line">
            <a:avLst/>
          </a:prstGeom>
          <a:noFill/>
          <a:ln w="9525" cap="flat"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sz="2400"/>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8942" y="1514557"/>
            <a:ext cx="1224000" cy="1224000"/>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4046" y="1509853"/>
            <a:ext cx="1782991" cy="1224000"/>
          </a:xfrm>
          <a:prstGeom prst="rect">
            <a:avLst/>
          </a:prstGeom>
        </p:spPr>
      </p:pic>
      <p:pic>
        <p:nvPicPr>
          <p:cNvPr id="17" name="图片 16"/>
          <p:cNvPicPr>
            <a:picLocks noChangeAspect="1"/>
          </p:cNvPicPr>
          <p:nvPr/>
        </p:nvPicPr>
        <p:blipFill>
          <a:blip r:embed="rId4">
            <a:biLevel thresh="50000"/>
            <a:extLst>
              <a:ext uri="{28A0092B-C50C-407E-A947-70E740481C1C}">
                <a14:useLocalDpi xmlns:a14="http://schemas.microsoft.com/office/drawing/2010/main" val="0"/>
              </a:ext>
            </a:extLst>
          </a:blip>
          <a:stretch>
            <a:fillRect/>
          </a:stretch>
        </p:blipFill>
        <p:spPr>
          <a:xfrm>
            <a:off x="6270861" y="1272220"/>
            <a:ext cx="1625397" cy="1625397"/>
          </a:xfrm>
          <a:prstGeom prst="rect">
            <a:avLst/>
          </a:prstGeom>
        </p:spPr>
      </p:pic>
      <p:sp>
        <p:nvSpPr>
          <p:cNvPr id="18" name="文本框 17"/>
          <p:cNvSpPr txBox="1"/>
          <p:nvPr/>
        </p:nvSpPr>
        <p:spPr>
          <a:xfrm>
            <a:off x="9120801" y="1462454"/>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多</a:t>
            </a:r>
          </a:p>
        </p:txBody>
      </p:sp>
      <p:sp>
        <p:nvSpPr>
          <p:cNvPr id="19" name="文本框 18"/>
          <p:cNvSpPr txBox="1"/>
          <p:nvPr/>
        </p:nvSpPr>
        <p:spPr>
          <a:xfrm>
            <a:off x="9199394" y="4632553"/>
            <a:ext cx="2723823" cy="769441"/>
          </a:xfrm>
          <a:prstGeom prst="rect">
            <a:avLst/>
          </a:prstGeom>
          <a:noFill/>
        </p:spPr>
        <p:txBody>
          <a:bodyPr wrap="none" rtlCol="0">
            <a:spAutoFit/>
          </a:bodyPr>
          <a:lstStyle/>
          <a:p>
            <a:r>
              <a:rPr lang="en-US" altLang="zh-CN" sz="4400" dirty="0" err="1">
                <a:latin typeface="汉仪特细等线简" panose="02010604000101010101" pitchFamily="2" charset="-122"/>
                <a:ea typeface="汉仪特细等线简" panose="02010604000101010101" pitchFamily="2" charset="-122"/>
              </a:rPr>
              <a:t>More&amp;more</a:t>
            </a:r>
            <a:endParaRPr lang="zh-CN" altLang="en-US" sz="4400" dirty="0">
              <a:latin typeface="汉仪特细等线简" panose="02010604000101010101" pitchFamily="2" charset="-122"/>
              <a:ea typeface="汉仪特细等线简" panose="02010604000101010101" pitchFamily="2" charset="-122"/>
            </a:endParaRPr>
          </a:p>
        </p:txBody>
      </p:sp>
      <p:cxnSp>
        <p:nvCxnSpPr>
          <p:cNvPr id="20" name="直接连接符 19"/>
          <p:cNvCxnSpPr/>
          <p:nvPr/>
        </p:nvCxnSpPr>
        <p:spPr>
          <a:xfrm>
            <a:off x="8723086" y="993444"/>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6269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
                                        <p:tgtEl>
                                          <p:spTgt spid="15"/>
                                        </p:tgtEl>
                                      </p:cBhvr>
                                    </p:animEffect>
                                  </p:childTnLst>
                                </p:cTn>
                              </p:par>
                            </p:childTnLst>
                          </p:cTn>
                        </p:par>
                        <p:par>
                          <p:cTn id="8" fill="hold">
                            <p:stCondLst>
                              <p:cond delay="100"/>
                            </p:stCondLst>
                            <p:childTnLst>
                              <p:par>
                                <p:cTn id="9" presetID="6" presetClass="emph" presetSubtype="0" fill="hold" nodeType="afterEffect">
                                  <p:stCondLst>
                                    <p:cond delay="0"/>
                                  </p:stCondLst>
                                  <p:childTnLst>
                                    <p:animScale>
                                      <p:cBhvr>
                                        <p:cTn id="10" dur="100" fill="hold"/>
                                        <p:tgtEl>
                                          <p:spTgt spid="15"/>
                                        </p:tgtEl>
                                      </p:cBhvr>
                                      <p:by x="110000" y="110000"/>
                                    </p:animScale>
                                  </p:childTnLst>
                                </p:cTn>
                              </p:par>
                            </p:childTnLst>
                          </p:cTn>
                        </p:par>
                        <p:par>
                          <p:cTn id="11" fill="hold">
                            <p:stCondLst>
                              <p:cond delay="200"/>
                            </p:stCondLst>
                            <p:childTnLst>
                              <p:par>
                                <p:cTn id="12" presetID="6" presetClass="emph" presetSubtype="0" fill="hold" nodeType="afterEffect">
                                  <p:stCondLst>
                                    <p:cond delay="0"/>
                                  </p:stCondLst>
                                  <p:childTnLst>
                                    <p:animScale>
                                      <p:cBhvr>
                                        <p:cTn id="13" dur="100" fill="hold"/>
                                        <p:tgtEl>
                                          <p:spTgt spid="15"/>
                                        </p:tgtEl>
                                      </p:cBhvr>
                                      <p:by x="90000" y="90000"/>
                                    </p:animScale>
                                  </p:childTnLst>
                                </p:cTn>
                              </p:par>
                            </p:childTnLst>
                          </p:cTn>
                        </p:par>
                        <p:par>
                          <p:cTn id="14" fill="hold">
                            <p:stCondLst>
                              <p:cond delay="3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p:cBhvr>
                                        <p:cTn id="17" dur="500"/>
                                        <p:tgtEl>
                                          <p:spTgt spid="4"/>
                                        </p:tgtEl>
                                      </p:cBhvr>
                                    </p:animEffect>
                                  </p:childTnLst>
                                </p:cTn>
                              </p:par>
                            </p:childTnLst>
                          </p:cTn>
                        </p:par>
                        <p:par>
                          <p:cTn id="18" fill="hold">
                            <p:stCondLst>
                              <p:cond delay="800"/>
                            </p:stCondLst>
                            <p:childTnLst>
                              <p:par>
                                <p:cTn id="19" presetID="9"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p:cBhvr>
                                        <p:cTn id="21" dur="500"/>
                                        <p:tgtEl>
                                          <p:spTgt spid="8"/>
                                        </p:tgtEl>
                                      </p:cBhvr>
                                    </p:animEffect>
                                  </p:childTnLst>
                                </p:cTn>
                              </p:par>
                            </p:childTnLst>
                          </p:cTn>
                        </p:par>
                        <p:par>
                          <p:cTn id="22" fill="hold">
                            <p:stCondLst>
                              <p:cond delay="1300"/>
                            </p:stCondLst>
                            <p:childTnLst>
                              <p:par>
                                <p:cTn id="23" presetID="9"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p:cBhvr>
                                        <p:cTn id="28" dur="500"/>
                                        <p:tgtEl>
                                          <p:spTgt spid="13"/>
                                        </p:tgtEl>
                                      </p:cBhvr>
                                    </p:animEffect>
                                  </p:childTnLst>
                                </p:cTn>
                              </p:par>
                            </p:childTnLst>
                          </p:cTn>
                        </p:par>
                        <p:par>
                          <p:cTn id="29" fill="hold">
                            <p:stCondLst>
                              <p:cond delay="1800"/>
                            </p:stCondLst>
                            <p:childTnLst>
                              <p:par>
                                <p:cTn id="30" presetID="10" presetClass="entr" presetSubtype="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
                                        <p:tgtEl>
                                          <p:spTgt spid="16"/>
                                        </p:tgtEl>
                                      </p:cBhvr>
                                    </p:animEffect>
                                  </p:childTnLst>
                                </p:cTn>
                              </p:par>
                            </p:childTnLst>
                          </p:cTn>
                        </p:par>
                        <p:par>
                          <p:cTn id="33" fill="hold">
                            <p:stCondLst>
                              <p:cond delay="1900"/>
                            </p:stCondLst>
                            <p:childTnLst>
                              <p:par>
                                <p:cTn id="34" presetID="6" presetClass="emph" presetSubtype="0" fill="hold" nodeType="afterEffect">
                                  <p:stCondLst>
                                    <p:cond delay="0"/>
                                  </p:stCondLst>
                                  <p:childTnLst>
                                    <p:animScale>
                                      <p:cBhvr>
                                        <p:cTn id="35" dur="100" fill="hold"/>
                                        <p:tgtEl>
                                          <p:spTgt spid="16"/>
                                        </p:tgtEl>
                                      </p:cBhvr>
                                      <p:by x="110000" y="110000"/>
                                    </p:animScale>
                                  </p:childTnLst>
                                </p:cTn>
                              </p:par>
                            </p:childTnLst>
                          </p:cTn>
                        </p:par>
                        <p:par>
                          <p:cTn id="36" fill="hold">
                            <p:stCondLst>
                              <p:cond delay="2000"/>
                            </p:stCondLst>
                            <p:childTnLst>
                              <p:par>
                                <p:cTn id="37" presetID="6" presetClass="emph" presetSubtype="0" fill="hold" nodeType="afterEffect">
                                  <p:stCondLst>
                                    <p:cond delay="0"/>
                                  </p:stCondLst>
                                  <p:childTnLst>
                                    <p:animScale>
                                      <p:cBhvr>
                                        <p:cTn id="38" dur="100" fill="hold"/>
                                        <p:tgtEl>
                                          <p:spTgt spid="16"/>
                                        </p:tgtEl>
                                      </p:cBhvr>
                                      <p:by x="90000" y="90000"/>
                                    </p:animScale>
                                  </p:childTnLst>
                                </p:cTn>
                              </p:par>
                            </p:childTnLst>
                          </p:cTn>
                        </p:par>
                        <p:par>
                          <p:cTn id="39" fill="hold">
                            <p:stCondLst>
                              <p:cond delay="2100"/>
                            </p:stCondLst>
                            <p:childTnLst>
                              <p:par>
                                <p:cTn id="40" presetID="10" presetClass="entr" presetSubtype="0"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p:cBhvr>
                                        <p:cTn id="42" dur="500"/>
                                        <p:tgtEl>
                                          <p:spTgt spid="5"/>
                                        </p:tgtEl>
                                      </p:cBhvr>
                                    </p:animEffect>
                                  </p:childTnLst>
                                </p:cTn>
                              </p:par>
                            </p:childTnLst>
                          </p:cTn>
                        </p:par>
                        <p:par>
                          <p:cTn id="43" fill="hold">
                            <p:stCondLst>
                              <p:cond delay="2600"/>
                            </p:stCondLst>
                            <p:childTnLst>
                              <p:par>
                                <p:cTn id="44" presetID="9"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p:cBhvr>
                                        <p:cTn id="46" dur="500"/>
                                        <p:tgtEl>
                                          <p:spTgt spid="10"/>
                                        </p:tgtEl>
                                      </p:cBhvr>
                                    </p:animEffect>
                                  </p:childTnLst>
                                </p:cTn>
                              </p:par>
                            </p:childTnLst>
                          </p:cTn>
                        </p:par>
                        <p:par>
                          <p:cTn id="47" fill="hold">
                            <p:stCondLst>
                              <p:cond delay="3100"/>
                            </p:stCondLst>
                            <p:childTnLst>
                              <p:par>
                                <p:cTn id="48" presetID="9"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p:cBhvr>
                                        <p:cTn id="50" dur="500"/>
                                        <p:tgtEl>
                                          <p:spTgt spid="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p:cBhvr>
                                        <p:cTn id="53" dur="500"/>
                                        <p:tgtEl>
                                          <p:spTgt spid="14"/>
                                        </p:tgtEl>
                                      </p:cBhvr>
                                    </p:animEffect>
                                  </p:childTnLst>
                                </p:cTn>
                              </p:par>
                            </p:childTnLst>
                          </p:cTn>
                        </p:par>
                        <p:par>
                          <p:cTn id="54" fill="hold">
                            <p:stCondLst>
                              <p:cond delay="3600"/>
                            </p:stCondLst>
                            <p:childTnLst>
                              <p:par>
                                <p:cTn id="55" presetID="10" presetClass="entr" presetSubtype="0"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
                                        <p:tgtEl>
                                          <p:spTgt spid="17"/>
                                        </p:tgtEl>
                                      </p:cBhvr>
                                    </p:animEffect>
                                  </p:childTnLst>
                                </p:cTn>
                              </p:par>
                            </p:childTnLst>
                          </p:cTn>
                        </p:par>
                        <p:par>
                          <p:cTn id="58" fill="hold">
                            <p:stCondLst>
                              <p:cond delay="3700"/>
                            </p:stCondLst>
                            <p:childTnLst>
                              <p:par>
                                <p:cTn id="59" presetID="6" presetClass="emph" presetSubtype="0" fill="hold" nodeType="afterEffect">
                                  <p:stCondLst>
                                    <p:cond delay="0"/>
                                  </p:stCondLst>
                                  <p:childTnLst>
                                    <p:animScale>
                                      <p:cBhvr>
                                        <p:cTn id="60" dur="100" fill="hold"/>
                                        <p:tgtEl>
                                          <p:spTgt spid="17"/>
                                        </p:tgtEl>
                                      </p:cBhvr>
                                      <p:by x="110000" y="110000"/>
                                    </p:animScale>
                                  </p:childTnLst>
                                </p:cTn>
                              </p:par>
                            </p:childTnLst>
                          </p:cTn>
                        </p:par>
                        <p:par>
                          <p:cTn id="61" fill="hold">
                            <p:stCondLst>
                              <p:cond delay="3800"/>
                            </p:stCondLst>
                            <p:childTnLst>
                              <p:par>
                                <p:cTn id="62" presetID="6" presetClass="emph" presetSubtype="0" fill="hold" nodeType="afterEffect">
                                  <p:stCondLst>
                                    <p:cond delay="0"/>
                                  </p:stCondLst>
                                  <p:childTnLst>
                                    <p:animScale>
                                      <p:cBhvr>
                                        <p:cTn id="63" dur="100" fill="hold"/>
                                        <p:tgtEl>
                                          <p:spTgt spid="17"/>
                                        </p:tgtEl>
                                      </p:cBhvr>
                                      <p:by x="90000" y="90000"/>
                                    </p:animScale>
                                  </p:childTnLst>
                                </p:cTn>
                              </p:par>
                            </p:childTnLst>
                          </p:cTn>
                        </p:par>
                        <p:par>
                          <p:cTn id="64" fill="hold">
                            <p:stCondLst>
                              <p:cond delay="3900"/>
                            </p:stCondLst>
                            <p:childTnLst>
                              <p:par>
                                <p:cTn id="65" presetID="10" presetClass="entr" presetSubtype="0" fill="hold" grpId="0"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p:cBhvr>
                                        <p:cTn id="67" dur="500"/>
                                        <p:tgtEl>
                                          <p:spTgt spid="6"/>
                                        </p:tgtEl>
                                      </p:cBhvr>
                                    </p:animEffect>
                                  </p:childTnLst>
                                </p:cTn>
                              </p:par>
                            </p:childTnLst>
                          </p:cTn>
                        </p:par>
                        <p:par>
                          <p:cTn id="68" fill="hold">
                            <p:stCondLst>
                              <p:cond delay="4400"/>
                            </p:stCondLst>
                            <p:childTnLst>
                              <p:par>
                                <p:cTn id="69" presetID="9"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p:cBhvr>
                                        <p:cTn id="71" dur="500"/>
                                        <p:tgtEl>
                                          <p:spTgt spid="12"/>
                                        </p:tgtEl>
                                      </p:cBhvr>
                                    </p:animEffect>
                                  </p:childTnLst>
                                </p:cTn>
                              </p:par>
                            </p:childTnLst>
                          </p:cTn>
                        </p:par>
                        <p:par>
                          <p:cTn id="72" fill="hold">
                            <p:stCondLst>
                              <p:cond delay="4900"/>
                            </p:stCondLst>
                            <p:childTnLst>
                              <p:par>
                                <p:cTn id="73" presetID="9"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p:cBhvr>
                                        <p:cTn id="7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P spid="5" grpId="0" bldLvl="0" animBg="1" autoUpdateAnimBg="0"/>
      <p:bldP spid="6" grpId="0" bldLvl="0" animBg="1" autoUpdateAnimBg="0"/>
      <p:bldP spid="7" grpId="0" bldLvl="0" autoUpdateAnimBg="0"/>
      <p:bldP spid="8" grpId="0" bldLvl="0" autoUpdateAnimBg="0"/>
      <p:bldP spid="9" grpId="0" bldLvl="0" autoUpdateAnimBg="0"/>
      <p:bldP spid="10" grpId="0" bldLvl="0" autoUpdateAnimBg="0"/>
      <p:bldP spid="11" grpId="0" bldLvl="0" autoUpdateAnimBg="0"/>
      <p:bldP spid="12" grpId="0" bldLvl="0" autoUpdateAnimBg="0"/>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209249643"/>
              </p:ext>
            </p:extLst>
          </p:nvPr>
        </p:nvGraphicFramePr>
        <p:xfrm>
          <a:off x="3991430" y="2975903"/>
          <a:ext cx="9027536" cy="8072298"/>
        </p:xfrm>
        <a:graphic>
          <a:graphicData uri="http://schemas.openxmlformats.org/drawingml/2006/chart">
            <c:chart xmlns:c="http://schemas.openxmlformats.org/drawingml/2006/chart" xmlns:r="http://schemas.openxmlformats.org/officeDocument/2006/relationships" r:id="rId2"/>
          </a:graphicData>
        </a:graphic>
      </p:graphicFrame>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2042" y="5930042"/>
            <a:ext cx="642208" cy="642208"/>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6047" y="4753098"/>
            <a:ext cx="866953" cy="595152"/>
          </a:xfrm>
          <a:prstGeom prst="rect">
            <a:avLst/>
          </a:prstGeom>
        </p:spPr>
      </p:pic>
      <p:pic>
        <p:nvPicPr>
          <p:cNvPr id="7" name="图片 6"/>
          <p:cNvPicPr>
            <a:picLocks noChangeAspect="1"/>
          </p:cNvPicPr>
          <p:nvPr/>
        </p:nvPicPr>
        <p:blipFill>
          <a:blip r:embed="rId5">
            <a:biLevel thresh="50000"/>
            <a:extLst>
              <a:ext uri="{28A0092B-C50C-407E-A947-70E740481C1C}">
                <a14:useLocalDpi xmlns:a14="http://schemas.microsoft.com/office/drawing/2010/main" val="0"/>
              </a:ext>
            </a:extLst>
          </a:blip>
          <a:stretch>
            <a:fillRect/>
          </a:stretch>
        </p:blipFill>
        <p:spPr>
          <a:xfrm>
            <a:off x="9204561" y="4753098"/>
            <a:ext cx="834789" cy="834789"/>
          </a:xfrm>
          <a:prstGeom prst="rect">
            <a:avLst/>
          </a:prstGeom>
        </p:spPr>
      </p:pic>
      <p:sp>
        <p:nvSpPr>
          <p:cNvPr id="8" name="文本框 7"/>
          <p:cNvSpPr txBox="1"/>
          <p:nvPr/>
        </p:nvSpPr>
        <p:spPr>
          <a:xfrm>
            <a:off x="72643" y="1462454"/>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看</a:t>
            </a:r>
          </a:p>
        </p:txBody>
      </p:sp>
      <p:sp>
        <p:nvSpPr>
          <p:cNvPr id="9" name="文本框 8"/>
          <p:cNvSpPr txBox="1"/>
          <p:nvPr/>
        </p:nvSpPr>
        <p:spPr>
          <a:xfrm>
            <a:off x="226531" y="4632553"/>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亮瞎双眼</a:t>
            </a:r>
          </a:p>
        </p:txBody>
      </p:sp>
      <p:cxnSp>
        <p:nvCxnSpPr>
          <p:cNvPr id="10" name="直接连接符 9"/>
          <p:cNvCxnSpPr/>
          <p:nvPr/>
        </p:nvCxnSpPr>
        <p:spPr>
          <a:xfrm>
            <a:off x="2989943" y="1005322"/>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297720" y="1005322"/>
            <a:ext cx="6336307" cy="2062103"/>
          </a:xfrm>
          <a:prstGeom prst="rect">
            <a:avLst/>
          </a:prstGeom>
        </p:spPr>
        <p:txBody>
          <a:bodyPr wrap="square">
            <a:spAutoFit/>
          </a:bodyPr>
          <a:lstStyle/>
          <a:p>
            <a:pPr>
              <a:lnSpc>
                <a:spcPct val="200000"/>
              </a:lnSpc>
            </a:pPr>
            <a:r>
              <a:rPr lang="en-US" altLang="zh-CN" sz="1600" dirty="0">
                <a:solidFill>
                  <a:srgbClr val="50483D"/>
                </a:solidFill>
                <a:latin typeface="微软雅黑" pitchFamily="34" charset="-122"/>
                <a:ea typeface="微软雅黑" pitchFamily="34" charset="-122"/>
              </a:rPr>
              <a:t>Your text Your text Your text Your text</a:t>
            </a:r>
          </a:p>
          <a:p>
            <a:pPr>
              <a:lnSpc>
                <a:spcPct val="200000"/>
              </a:lnSpc>
            </a:pPr>
            <a:r>
              <a:rPr lang="en-US" altLang="zh-CN" sz="1600" dirty="0">
                <a:solidFill>
                  <a:srgbClr val="50483D"/>
                </a:solidFill>
                <a:latin typeface="微软雅黑" pitchFamily="34" charset="-122"/>
                <a:ea typeface="微软雅黑" pitchFamily="34" charset="-122"/>
              </a:rPr>
              <a:t>Your text Your text Your text Your text Your text Your text Your text Your text Your text Your text</a:t>
            </a:r>
          </a:p>
          <a:p>
            <a:pPr>
              <a:lnSpc>
                <a:spcPct val="200000"/>
              </a:lnSpc>
            </a:pPr>
            <a:r>
              <a:rPr lang="en-US" altLang="zh-CN" sz="1600" dirty="0">
                <a:solidFill>
                  <a:srgbClr val="50483D"/>
                </a:solidFill>
                <a:latin typeface="微软雅黑" pitchFamily="34" charset="-122"/>
                <a:ea typeface="微软雅黑" pitchFamily="34" charset="-122"/>
              </a:rPr>
              <a:t>Your text Your text Your text Your text Your text</a:t>
            </a:r>
            <a:endParaRPr lang="zh-CN" altLang="en-US" sz="1600" dirty="0">
              <a:solidFill>
                <a:srgbClr val="50483D"/>
              </a:solidFill>
              <a:latin typeface="微软雅黑" pitchFamily="34" charset="-122"/>
              <a:ea typeface="微软雅黑" pitchFamily="34" charset="-122"/>
            </a:endParaRPr>
          </a:p>
        </p:txBody>
      </p:sp>
      <p:pic>
        <p:nvPicPr>
          <p:cNvPr id="14" name="图片 13"/>
          <p:cNvPicPr>
            <a:picLocks noChangeAspect="1"/>
          </p:cNvPicPr>
          <p:nvPr/>
        </p:nvPicPr>
        <p:blipFill>
          <a:blip r:embed="rId6" cstate="print">
            <a:duotone>
              <a:prstClr val="black"/>
              <a:schemeClr val="tx1">
                <a:tint val="45000"/>
                <a:satMod val="400000"/>
              </a:schemeClr>
            </a:duotone>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0188736" y="5838225"/>
            <a:ext cx="593564" cy="593564"/>
          </a:xfrm>
          <a:prstGeom prst="rect">
            <a:avLst/>
          </a:prstGeom>
        </p:spPr>
      </p:pic>
    </p:spTree>
    <p:extLst>
      <p:ext uri="{BB962C8B-B14F-4D97-AF65-F5344CB8AC3E}">
        <p14:creationId xmlns:p14="http://schemas.microsoft.com/office/powerpoint/2010/main" val="338572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
                                        <p:tgtEl>
                                          <p:spTgt spid="5"/>
                                        </p:tgtEl>
                                      </p:cBhvr>
                                    </p:animEffect>
                                  </p:childTnLst>
                                </p:cTn>
                              </p:par>
                            </p:childTnLst>
                          </p:cTn>
                        </p:par>
                        <p:par>
                          <p:cTn id="8" fill="hold">
                            <p:stCondLst>
                              <p:cond delay="100"/>
                            </p:stCondLst>
                            <p:childTnLst>
                              <p:par>
                                <p:cTn id="9" presetID="6" presetClass="emph" presetSubtype="0" fill="hold" nodeType="afterEffect">
                                  <p:stCondLst>
                                    <p:cond delay="0"/>
                                  </p:stCondLst>
                                  <p:childTnLst>
                                    <p:animScale>
                                      <p:cBhvr>
                                        <p:cTn id="10" dur="100" fill="hold"/>
                                        <p:tgtEl>
                                          <p:spTgt spid="5"/>
                                        </p:tgtEl>
                                      </p:cBhvr>
                                      <p:by x="110000" y="110000"/>
                                    </p:animScale>
                                  </p:childTnLst>
                                </p:cTn>
                              </p:par>
                            </p:childTnLst>
                          </p:cTn>
                        </p:par>
                        <p:par>
                          <p:cTn id="11" fill="hold">
                            <p:stCondLst>
                              <p:cond delay="200"/>
                            </p:stCondLst>
                            <p:childTnLst>
                              <p:par>
                                <p:cTn id="12" presetID="6" presetClass="emph" presetSubtype="0" fill="hold" nodeType="afterEffect">
                                  <p:stCondLst>
                                    <p:cond delay="0"/>
                                  </p:stCondLst>
                                  <p:childTnLst>
                                    <p:animScale>
                                      <p:cBhvr>
                                        <p:cTn id="13" dur="100" fill="hold"/>
                                        <p:tgtEl>
                                          <p:spTgt spid="5"/>
                                        </p:tgtEl>
                                      </p:cBhvr>
                                      <p:by x="90000" y="90000"/>
                                    </p:animScale>
                                  </p:childTnLst>
                                </p:cTn>
                              </p:par>
                            </p:childTnLst>
                          </p:cTn>
                        </p:par>
                        <p:par>
                          <p:cTn id="14" fill="hold">
                            <p:stCondLst>
                              <p:cond delay="3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
                                        <p:tgtEl>
                                          <p:spTgt spid="6"/>
                                        </p:tgtEl>
                                      </p:cBhvr>
                                    </p:animEffect>
                                  </p:childTnLst>
                                </p:cTn>
                              </p:par>
                            </p:childTnLst>
                          </p:cTn>
                        </p:par>
                        <p:par>
                          <p:cTn id="18" fill="hold">
                            <p:stCondLst>
                              <p:cond delay="400"/>
                            </p:stCondLst>
                            <p:childTnLst>
                              <p:par>
                                <p:cTn id="19" presetID="6" presetClass="emph" presetSubtype="0" fill="hold" nodeType="afterEffect">
                                  <p:stCondLst>
                                    <p:cond delay="0"/>
                                  </p:stCondLst>
                                  <p:childTnLst>
                                    <p:animScale>
                                      <p:cBhvr>
                                        <p:cTn id="20" dur="100" fill="hold"/>
                                        <p:tgtEl>
                                          <p:spTgt spid="6"/>
                                        </p:tgtEl>
                                      </p:cBhvr>
                                      <p:by x="110000" y="110000"/>
                                    </p:animScale>
                                  </p:childTnLst>
                                </p:cTn>
                              </p:par>
                            </p:childTnLst>
                          </p:cTn>
                        </p:par>
                        <p:par>
                          <p:cTn id="21" fill="hold">
                            <p:stCondLst>
                              <p:cond delay="500"/>
                            </p:stCondLst>
                            <p:childTnLst>
                              <p:par>
                                <p:cTn id="22" presetID="6" presetClass="emph" presetSubtype="0" fill="hold" nodeType="afterEffect">
                                  <p:stCondLst>
                                    <p:cond delay="0"/>
                                  </p:stCondLst>
                                  <p:childTnLst>
                                    <p:animScale>
                                      <p:cBhvr>
                                        <p:cTn id="23" dur="100" fill="hold"/>
                                        <p:tgtEl>
                                          <p:spTgt spid="6"/>
                                        </p:tgtEl>
                                      </p:cBhvr>
                                      <p:by x="90000" y="90000"/>
                                    </p:animScale>
                                  </p:childTnLst>
                                </p:cTn>
                              </p:par>
                            </p:childTnLst>
                          </p:cTn>
                        </p:par>
                        <p:par>
                          <p:cTn id="24" fill="hold">
                            <p:stCondLst>
                              <p:cond delay="6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
                                        <p:tgtEl>
                                          <p:spTgt spid="7"/>
                                        </p:tgtEl>
                                      </p:cBhvr>
                                    </p:animEffect>
                                  </p:childTnLst>
                                </p:cTn>
                              </p:par>
                            </p:childTnLst>
                          </p:cTn>
                        </p:par>
                        <p:par>
                          <p:cTn id="28" fill="hold">
                            <p:stCondLst>
                              <p:cond delay="700"/>
                            </p:stCondLst>
                            <p:childTnLst>
                              <p:par>
                                <p:cTn id="29" presetID="6" presetClass="emph" presetSubtype="0" fill="hold" nodeType="afterEffect">
                                  <p:stCondLst>
                                    <p:cond delay="0"/>
                                  </p:stCondLst>
                                  <p:childTnLst>
                                    <p:animScale>
                                      <p:cBhvr>
                                        <p:cTn id="30" dur="100" fill="hold"/>
                                        <p:tgtEl>
                                          <p:spTgt spid="7"/>
                                        </p:tgtEl>
                                      </p:cBhvr>
                                      <p:by x="110000" y="110000"/>
                                    </p:animScale>
                                  </p:childTnLst>
                                </p:cTn>
                              </p:par>
                            </p:childTnLst>
                          </p:cTn>
                        </p:par>
                        <p:par>
                          <p:cTn id="31" fill="hold">
                            <p:stCondLst>
                              <p:cond delay="800"/>
                            </p:stCondLst>
                            <p:childTnLst>
                              <p:par>
                                <p:cTn id="32" presetID="6" presetClass="emph" presetSubtype="0" fill="hold" nodeType="afterEffect">
                                  <p:stCondLst>
                                    <p:cond delay="0"/>
                                  </p:stCondLst>
                                  <p:childTnLst>
                                    <p:animScale>
                                      <p:cBhvr>
                                        <p:cTn id="33" dur="100" fill="hold"/>
                                        <p:tgtEl>
                                          <p:spTgt spid="7"/>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4"/>
          <p:cNvSpPr>
            <a:spLocks noChangeArrowheads="1"/>
          </p:cNvSpPr>
          <p:nvPr/>
        </p:nvSpPr>
        <p:spPr bwMode="auto">
          <a:xfrm>
            <a:off x="8401912" y="5261574"/>
            <a:ext cx="2848665"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a:latin typeface="Calibri" panose="020F0502020204030204" pitchFamily="34" charset="0"/>
                <a:cs typeface="Calibri" panose="020F0502020204030204" pitchFamily="34" charset="0"/>
                <a:sym typeface="Calibri" panose="020F0502020204030204" pitchFamily="34" charset="0"/>
              </a:rPr>
              <a:t>YOUR  TITLE</a:t>
            </a:r>
            <a:endParaRPr lang="en-US" altLang="zh-CN" sz="2000" dirty="0">
              <a:latin typeface="Calibri" panose="020F0502020204030204" pitchFamily="34" charset="0"/>
              <a:cs typeface="Calibri" panose="020F0502020204030204" pitchFamily="34" charset="0"/>
              <a:sym typeface="Calibri" panose="020F0502020204030204" pitchFamily="34" charset="0"/>
            </a:endParaRPr>
          </a:p>
          <a:p>
            <a:pPr eaLnBrk="1" hangingPunct="1"/>
            <a:r>
              <a:rPr lang="en-US" altLang="zh-CN" dirty="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 </a:t>
            </a:r>
          </a:p>
          <a:p>
            <a:pPr eaLnBrk="1" hangingPunct="1"/>
            <a:r>
              <a:rPr lang="en-US" altLang="zh-CN" dirty="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a:t>
            </a:r>
          </a:p>
          <a:p>
            <a:pPr eaLnBrk="1" hangingPunct="1"/>
            <a:r>
              <a:rPr lang="en-US" altLang="zh-CN" dirty="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a:t>
            </a:r>
            <a:endParaRPr lang="zh-CN" altLang="en-US" dirty="0"/>
          </a:p>
        </p:txBody>
      </p:sp>
      <p:sp>
        <p:nvSpPr>
          <p:cNvPr id="12" name="文本框 15"/>
          <p:cNvSpPr>
            <a:spLocks noChangeArrowheads="1"/>
          </p:cNvSpPr>
          <p:nvPr/>
        </p:nvSpPr>
        <p:spPr bwMode="auto">
          <a:xfrm>
            <a:off x="8401912" y="2010375"/>
            <a:ext cx="2848665"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a:latin typeface="Calibri" panose="020F0502020204030204" pitchFamily="34" charset="0"/>
                <a:cs typeface="Calibri" panose="020F0502020204030204" pitchFamily="34" charset="0"/>
                <a:sym typeface="Calibri" panose="020F0502020204030204" pitchFamily="34" charset="0"/>
              </a:rPr>
              <a:t>YOUR  TITLE</a:t>
            </a:r>
            <a:endParaRPr lang="en-US" altLang="zh-CN" sz="2000" dirty="0">
              <a:latin typeface="Calibri" panose="020F0502020204030204" pitchFamily="34" charset="0"/>
              <a:cs typeface="Calibri" panose="020F0502020204030204" pitchFamily="34" charset="0"/>
              <a:sym typeface="Calibri" panose="020F0502020204030204" pitchFamily="34" charset="0"/>
            </a:endParaRPr>
          </a:p>
          <a:p>
            <a:pPr eaLnBrk="1" hangingPunct="1"/>
            <a:r>
              <a:rPr lang="en-US" altLang="zh-CN" dirty="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 </a:t>
            </a:r>
          </a:p>
          <a:p>
            <a:pPr eaLnBrk="1" hangingPunct="1"/>
            <a:r>
              <a:rPr lang="en-US" altLang="zh-CN" dirty="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a:t>
            </a:r>
          </a:p>
          <a:p>
            <a:pPr eaLnBrk="1" hangingPunct="1"/>
            <a:r>
              <a:rPr lang="en-US" altLang="zh-CN" dirty="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a:t>
            </a:r>
            <a:endParaRPr lang="zh-CN" altLang="en-US" dirty="0"/>
          </a:p>
        </p:txBody>
      </p:sp>
      <p:sp>
        <p:nvSpPr>
          <p:cNvPr id="13" name="文本框 16"/>
          <p:cNvSpPr>
            <a:spLocks noChangeArrowheads="1"/>
          </p:cNvSpPr>
          <p:nvPr/>
        </p:nvSpPr>
        <p:spPr bwMode="auto">
          <a:xfrm>
            <a:off x="8401912" y="325944"/>
            <a:ext cx="2848665"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a:latin typeface="Calibri" panose="020F0502020204030204" pitchFamily="34" charset="0"/>
                <a:cs typeface="Calibri" panose="020F0502020204030204" pitchFamily="34" charset="0"/>
                <a:sym typeface="Calibri" panose="020F0502020204030204" pitchFamily="34" charset="0"/>
              </a:rPr>
              <a:t>YOUR  TITLE</a:t>
            </a:r>
            <a:endParaRPr lang="en-US" altLang="zh-CN" sz="2000" dirty="0">
              <a:latin typeface="Calibri" panose="020F0502020204030204" pitchFamily="34" charset="0"/>
              <a:cs typeface="Calibri" panose="020F0502020204030204" pitchFamily="34" charset="0"/>
              <a:sym typeface="Calibri" panose="020F0502020204030204" pitchFamily="34" charset="0"/>
            </a:endParaRPr>
          </a:p>
          <a:p>
            <a:pPr eaLnBrk="1" hangingPunct="1"/>
            <a:r>
              <a:rPr lang="en-US" altLang="zh-CN" dirty="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 </a:t>
            </a:r>
          </a:p>
          <a:p>
            <a:pPr eaLnBrk="1" hangingPunct="1"/>
            <a:r>
              <a:rPr lang="en-US" altLang="zh-CN" dirty="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a:t>
            </a:r>
          </a:p>
          <a:p>
            <a:pPr eaLnBrk="1" hangingPunct="1"/>
            <a:r>
              <a:rPr lang="en-US" altLang="zh-CN" dirty="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a:t>
            </a:r>
            <a:endParaRPr lang="zh-CN" altLang="en-US" dirty="0"/>
          </a:p>
        </p:txBody>
      </p:sp>
      <p:sp>
        <p:nvSpPr>
          <p:cNvPr id="14" name="文本框 17"/>
          <p:cNvSpPr>
            <a:spLocks noChangeArrowheads="1"/>
          </p:cNvSpPr>
          <p:nvPr/>
        </p:nvSpPr>
        <p:spPr bwMode="auto">
          <a:xfrm>
            <a:off x="8401912" y="3611994"/>
            <a:ext cx="3143938"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a:latin typeface="Calibri" panose="020F0502020204030204" pitchFamily="34" charset="0"/>
                <a:cs typeface="Calibri" panose="020F0502020204030204" pitchFamily="34" charset="0"/>
                <a:sym typeface="Calibri" panose="020F0502020204030204" pitchFamily="34" charset="0"/>
              </a:rPr>
              <a:t>YOUR  TITLE</a:t>
            </a:r>
          </a:p>
          <a:p>
            <a:pPr eaLnBrk="1" hangingPunct="1"/>
            <a:r>
              <a:rPr lang="en-US" altLang="zh-CN" sz="2000" dirty="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 </a:t>
            </a:r>
          </a:p>
          <a:p>
            <a:pPr eaLnBrk="1" hangingPunct="1"/>
            <a:r>
              <a:rPr lang="en-US" altLang="zh-CN" sz="2000" dirty="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 Your text</a:t>
            </a:r>
          </a:p>
          <a:p>
            <a:pPr eaLnBrk="1" hangingPunct="1"/>
            <a:r>
              <a:rPr lang="en-US" altLang="zh-CN" sz="2000" dirty="0">
                <a:solidFill>
                  <a:srgbClr val="000000"/>
                </a:solidFill>
                <a:latin typeface="Calibri" panose="020F0502020204030204" pitchFamily="34" charset="0"/>
                <a:cs typeface="Calibri" panose="020F0502020204030204" pitchFamily="34" charset="0"/>
                <a:sym typeface="Calibri" panose="020F0502020204030204" pitchFamily="34" charset="0"/>
              </a:rPr>
              <a:t>Your text Your text</a:t>
            </a:r>
            <a:endParaRPr lang="zh-CN" altLang="en-US" sz="2000" dirty="0"/>
          </a:p>
        </p:txBody>
      </p:sp>
      <p:grpSp>
        <p:nvGrpSpPr>
          <p:cNvPr id="21" name="组合 20"/>
          <p:cNvGrpSpPr/>
          <p:nvPr/>
        </p:nvGrpSpPr>
        <p:grpSpPr>
          <a:xfrm>
            <a:off x="6775450" y="2033394"/>
            <a:ext cx="1308100" cy="1308100"/>
            <a:chOff x="7954963" y="2212975"/>
            <a:chExt cx="1308100" cy="1308100"/>
          </a:xfrm>
        </p:grpSpPr>
        <p:sp>
          <p:nvSpPr>
            <p:cNvPr id="8" name="椭圆 5"/>
            <p:cNvSpPr>
              <a:spLocks noChangeArrowheads="1"/>
            </p:cNvSpPr>
            <p:nvPr/>
          </p:nvSpPr>
          <p:spPr bwMode="auto">
            <a:xfrm>
              <a:off x="7954963" y="2212975"/>
              <a:ext cx="1308100" cy="1308100"/>
            </a:xfrm>
            <a:prstGeom prst="ellipse">
              <a:avLst/>
            </a:prstGeom>
            <a:solidFill>
              <a:schemeClr val="bg1">
                <a:alpha val="40000"/>
              </a:scheme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15" name="图片 25"/>
            <p:cNvPicPr>
              <a:picLocks noChangeAspect="1" noChangeArrowheads="1"/>
            </p:cNvPicPr>
            <p:nvPr/>
          </p:nvPicPr>
          <p:blipFill>
            <a:blip r:embed="rId2">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8350250" y="2597150"/>
              <a:ext cx="5683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3" name="组合 22"/>
          <p:cNvGrpSpPr/>
          <p:nvPr/>
        </p:nvGrpSpPr>
        <p:grpSpPr>
          <a:xfrm>
            <a:off x="6775450" y="5284592"/>
            <a:ext cx="1308100" cy="1308100"/>
            <a:chOff x="2905125" y="2203450"/>
            <a:chExt cx="1308100" cy="1308100"/>
          </a:xfrm>
        </p:grpSpPr>
        <p:sp>
          <p:nvSpPr>
            <p:cNvPr id="6" name="椭圆 3"/>
            <p:cNvSpPr>
              <a:spLocks noChangeArrowheads="1"/>
            </p:cNvSpPr>
            <p:nvPr/>
          </p:nvSpPr>
          <p:spPr bwMode="auto">
            <a:xfrm>
              <a:off x="2905125" y="2203450"/>
              <a:ext cx="1308100" cy="1308100"/>
            </a:xfrm>
            <a:prstGeom prst="ellipse">
              <a:avLst/>
            </a:prstGeom>
            <a:solidFill>
              <a:schemeClr val="bg1">
                <a:alpha val="40000"/>
              </a:scheme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16" name="图片 26"/>
            <p:cNvPicPr>
              <a:picLocks noChangeAspect="1" noChangeArrowheads="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3255963" y="2543175"/>
              <a:ext cx="6619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 name="组合 19"/>
          <p:cNvGrpSpPr/>
          <p:nvPr/>
        </p:nvGrpSpPr>
        <p:grpSpPr>
          <a:xfrm>
            <a:off x="6775450" y="3681219"/>
            <a:ext cx="1308100" cy="1308100"/>
            <a:chOff x="10104438" y="2214563"/>
            <a:chExt cx="1308100" cy="1308100"/>
          </a:xfrm>
        </p:grpSpPr>
        <p:sp>
          <p:nvSpPr>
            <p:cNvPr id="9" name="椭圆 6"/>
            <p:cNvSpPr>
              <a:spLocks noChangeArrowheads="1"/>
            </p:cNvSpPr>
            <p:nvPr/>
          </p:nvSpPr>
          <p:spPr bwMode="auto">
            <a:xfrm>
              <a:off x="10104438" y="2214563"/>
              <a:ext cx="1308100" cy="1308100"/>
            </a:xfrm>
            <a:prstGeom prst="ellipse">
              <a:avLst/>
            </a:prstGeom>
            <a:solidFill>
              <a:schemeClr val="bg1">
                <a:alpha val="40000"/>
              </a:scheme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17" name="图片 27"/>
            <p:cNvPicPr>
              <a:picLocks noChangeAspect="1" noChangeArrowheads="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10456863" y="2570163"/>
              <a:ext cx="600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组合 21"/>
          <p:cNvGrpSpPr/>
          <p:nvPr/>
        </p:nvGrpSpPr>
        <p:grpSpPr>
          <a:xfrm>
            <a:off x="6776750" y="349613"/>
            <a:ext cx="1306800" cy="1306800"/>
            <a:chOff x="5059363" y="1841500"/>
            <a:chExt cx="2052637" cy="2052638"/>
          </a:xfrm>
        </p:grpSpPr>
        <p:sp>
          <p:nvSpPr>
            <p:cNvPr id="5" name="椭圆 2"/>
            <p:cNvSpPr>
              <a:spLocks noChangeArrowheads="1"/>
            </p:cNvSpPr>
            <p:nvPr/>
          </p:nvSpPr>
          <p:spPr bwMode="auto">
            <a:xfrm>
              <a:off x="5059363" y="1841500"/>
              <a:ext cx="2052637" cy="2052638"/>
            </a:xfrm>
            <a:prstGeom prst="ellipse">
              <a:avLst/>
            </a:prstGeom>
            <a:solidFill>
              <a:schemeClr val="bg1">
                <a:alpha val="40000"/>
              </a:schemeClr>
            </a:solidFill>
            <a:ln>
              <a:noFill/>
            </a:ln>
            <a:extLst>
              <a:ext uri="{91240B29-F687-4F45-9708-019B960494DF}">
                <a14:hiddenLine xmlns:a14="http://schemas.microsoft.com/office/drawing/2010/main" w="28575">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18" name="图片 28"/>
            <p:cNvPicPr>
              <a:picLocks noChangeAspect="1" noChangeArrowheads="1"/>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5559425" y="2433638"/>
              <a:ext cx="1052513"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文本框 24"/>
          <p:cNvSpPr txBox="1"/>
          <p:nvPr/>
        </p:nvSpPr>
        <p:spPr>
          <a:xfrm>
            <a:off x="72643" y="1462454"/>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析</a:t>
            </a:r>
          </a:p>
        </p:txBody>
      </p:sp>
      <p:sp>
        <p:nvSpPr>
          <p:cNvPr id="26" name="文本框 25"/>
          <p:cNvSpPr txBox="1"/>
          <p:nvPr/>
        </p:nvSpPr>
        <p:spPr>
          <a:xfrm>
            <a:off x="226531" y="4632553"/>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亮瞎双眼</a:t>
            </a:r>
          </a:p>
        </p:txBody>
      </p:sp>
      <p:cxnSp>
        <p:nvCxnSpPr>
          <p:cNvPr id="27" name="直接连接符 26"/>
          <p:cNvCxnSpPr/>
          <p:nvPr/>
        </p:nvCxnSpPr>
        <p:spPr>
          <a:xfrm>
            <a:off x="2989943" y="1005322"/>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左大括号 27"/>
          <p:cNvSpPr/>
          <p:nvPr/>
        </p:nvSpPr>
        <p:spPr>
          <a:xfrm>
            <a:off x="6067402" y="806759"/>
            <a:ext cx="352447" cy="5610469"/>
          </a:xfrm>
          <a:prstGeom prst="leftBrace">
            <a:avLst/>
          </a:prstGeom>
          <a:ln w="38100">
            <a:solidFill>
              <a:srgbClr val="FF6E6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矩形 28"/>
          <p:cNvSpPr/>
          <p:nvPr/>
        </p:nvSpPr>
        <p:spPr>
          <a:xfrm>
            <a:off x="3297721" y="1516244"/>
            <a:ext cx="2474406" cy="4031873"/>
          </a:xfrm>
          <a:prstGeom prst="rect">
            <a:avLst/>
          </a:prstGeom>
        </p:spPr>
        <p:txBody>
          <a:bodyPr wrap="square">
            <a:spAutoFit/>
          </a:bodyPr>
          <a:lstStyle/>
          <a:p>
            <a:pPr>
              <a:lnSpc>
                <a:spcPct val="200000"/>
              </a:lnSpc>
            </a:pPr>
            <a:r>
              <a:rPr lang="en-US" altLang="zh-CN" sz="1600" dirty="0">
                <a:solidFill>
                  <a:srgbClr val="50483D"/>
                </a:solidFill>
                <a:latin typeface="微软雅黑" pitchFamily="34" charset="-122"/>
                <a:ea typeface="微软雅黑" pitchFamily="34" charset="-122"/>
              </a:rPr>
              <a:t>Your text Your text Your text Your text</a:t>
            </a:r>
          </a:p>
          <a:p>
            <a:pPr>
              <a:lnSpc>
                <a:spcPct val="200000"/>
              </a:lnSpc>
            </a:pPr>
            <a:r>
              <a:rPr lang="en-US" altLang="zh-CN" sz="1600" dirty="0">
                <a:solidFill>
                  <a:srgbClr val="50483D"/>
                </a:solidFill>
                <a:latin typeface="微软雅黑" pitchFamily="34" charset="-122"/>
                <a:ea typeface="微软雅黑" pitchFamily="34" charset="-122"/>
              </a:rPr>
              <a:t>Your text Your text Your text Your text Your text Your text Your text Your text Your text Your text</a:t>
            </a:r>
          </a:p>
          <a:p>
            <a:pPr>
              <a:lnSpc>
                <a:spcPct val="200000"/>
              </a:lnSpc>
            </a:pPr>
            <a:r>
              <a:rPr lang="en-US" altLang="zh-CN" sz="1600" dirty="0">
                <a:solidFill>
                  <a:srgbClr val="50483D"/>
                </a:solidFill>
                <a:latin typeface="微软雅黑" pitchFamily="34" charset="-122"/>
                <a:ea typeface="微软雅黑" pitchFamily="34" charset="-122"/>
              </a:rPr>
              <a:t>Your text Your text Your text Your text Your text</a:t>
            </a:r>
            <a:endParaRPr lang="zh-CN" altLang="en-US" sz="1600" dirty="0">
              <a:solidFill>
                <a:srgbClr val="50483D"/>
              </a:solidFill>
              <a:latin typeface="微软雅黑" pitchFamily="34" charset="-122"/>
              <a:ea typeface="微软雅黑" pitchFamily="34" charset="-122"/>
            </a:endParaRPr>
          </a:p>
        </p:txBody>
      </p:sp>
    </p:spTree>
    <p:extLst>
      <p:ext uri="{BB962C8B-B14F-4D97-AF65-F5344CB8AC3E}">
        <p14:creationId xmlns:p14="http://schemas.microsoft.com/office/powerpoint/2010/main" val="3447026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00664" y="-1312246"/>
            <a:ext cx="3390672" cy="7786747"/>
          </a:xfrm>
          <a:prstGeom prst="rect">
            <a:avLst/>
          </a:prstGeom>
          <a:noFill/>
        </p:spPr>
        <p:txBody>
          <a:bodyPr wrap="none" rtlCol="0">
            <a:spAutoFit/>
          </a:bodyPr>
          <a:lstStyle/>
          <a:p>
            <a:r>
              <a:rPr lang="en-US" altLang="zh-CN" sz="50000" dirty="0">
                <a:solidFill>
                  <a:srgbClr val="FF6E6F"/>
                </a:solidFill>
                <a:latin typeface="汉仪特细等线简" panose="02010604000101010101" pitchFamily="2" charset="-122"/>
                <a:ea typeface="汉仪特细等线简" panose="02010604000101010101" pitchFamily="2" charset="-122"/>
              </a:rPr>
              <a:t>4</a:t>
            </a:r>
            <a:endParaRPr lang="zh-CN" altLang="en-US" sz="50000" dirty="0">
              <a:solidFill>
                <a:srgbClr val="FF6E6F"/>
              </a:solidFill>
              <a:latin typeface="汉仪特细等线简" panose="02010604000101010101" pitchFamily="2" charset="-122"/>
              <a:ea typeface="汉仪特细等线简" panose="02010604000101010101" pitchFamily="2" charset="-122"/>
            </a:endParaRPr>
          </a:p>
        </p:txBody>
      </p:sp>
      <p:sp>
        <p:nvSpPr>
          <p:cNvPr id="5" name="文本框 4"/>
          <p:cNvSpPr txBox="1"/>
          <p:nvPr/>
        </p:nvSpPr>
        <p:spPr>
          <a:xfrm>
            <a:off x="4217120" y="5025590"/>
            <a:ext cx="3757760" cy="1200329"/>
          </a:xfrm>
          <a:prstGeom prst="rect">
            <a:avLst/>
          </a:prstGeom>
          <a:noFill/>
        </p:spPr>
        <p:txBody>
          <a:bodyPr wrap="none" rtlCol="0">
            <a:spAutoFit/>
          </a:bodyPr>
          <a:lstStyle/>
          <a:p>
            <a:r>
              <a:rPr lang="en-US" altLang="zh-CN" sz="7200" dirty="0">
                <a:latin typeface="汉仪特细等线简" panose="02010604000101010101" pitchFamily="2" charset="-122"/>
                <a:ea typeface="汉仪特细等线简" panose="02010604000101010101" pitchFamily="2" charset="-122"/>
              </a:rPr>
              <a:t>Your title</a:t>
            </a:r>
            <a:endParaRPr lang="zh-CN" altLang="en-US" sz="7200" dirty="0">
              <a:latin typeface="汉仪特细等线简" panose="02010604000101010101" pitchFamily="2" charset="-122"/>
              <a:ea typeface="汉仪特细等线简" panose="02010604000101010101" pitchFamily="2" charset="-122"/>
            </a:endParaRPr>
          </a:p>
        </p:txBody>
      </p:sp>
    </p:spTree>
    <p:extLst>
      <p:ext uri="{BB962C8B-B14F-4D97-AF65-F5344CB8AC3E}">
        <p14:creationId xmlns:p14="http://schemas.microsoft.com/office/powerpoint/2010/main" val="33776290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866428" y="495375"/>
            <a:ext cx="7782278" cy="3965607"/>
            <a:chOff x="2123728" y="1635646"/>
            <a:chExt cx="4872245" cy="2482745"/>
          </a:xfrm>
        </p:grpSpPr>
        <p:sp>
          <p:nvSpPr>
            <p:cNvPr id="4" name="Rectangle 136"/>
            <p:cNvSpPr>
              <a:spLocks noChangeArrowheads="1"/>
            </p:cNvSpPr>
            <p:nvPr/>
          </p:nvSpPr>
          <p:spPr bwMode="auto">
            <a:xfrm>
              <a:off x="2771775" y="3325813"/>
              <a:ext cx="479425" cy="479425"/>
            </a:xfrm>
            <a:prstGeom prst="rect">
              <a:avLst/>
            </a:prstGeom>
            <a:solidFill>
              <a:srgbClr val="C4C4C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5" name="Rectangle 137"/>
            <p:cNvSpPr>
              <a:spLocks noChangeArrowheads="1"/>
            </p:cNvSpPr>
            <p:nvPr/>
          </p:nvSpPr>
          <p:spPr bwMode="auto">
            <a:xfrm>
              <a:off x="2171700" y="3565525"/>
              <a:ext cx="479425" cy="239713"/>
            </a:xfrm>
            <a:prstGeom prst="rect">
              <a:avLst/>
            </a:prstGeom>
            <a:solidFill>
              <a:srgbClr val="C4C4C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6" name="Rectangle 138"/>
            <p:cNvSpPr>
              <a:spLocks noChangeArrowheads="1"/>
            </p:cNvSpPr>
            <p:nvPr/>
          </p:nvSpPr>
          <p:spPr bwMode="auto">
            <a:xfrm>
              <a:off x="3371850" y="3084513"/>
              <a:ext cx="479425" cy="720725"/>
            </a:xfrm>
            <a:prstGeom prst="rect">
              <a:avLst/>
            </a:prstGeom>
            <a:solidFill>
              <a:srgbClr val="C4C4C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7" name="Rectangle 139"/>
            <p:cNvSpPr>
              <a:spLocks noChangeArrowheads="1"/>
            </p:cNvSpPr>
            <p:nvPr/>
          </p:nvSpPr>
          <p:spPr bwMode="auto">
            <a:xfrm>
              <a:off x="3971925" y="1884363"/>
              <a:ext cx="479425" cy="1920875"/>
            </a:xfrm>
            <a:prstGeom prst="rect">
              <a:avLst/>
            </a:prstGeom>
            <a:solidFill>
              <a:srgbClr val="FF6E6F"/>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8" name="Rectangle 140"/>
            <p:cNvSpPr>
              <a:spLocks noChangeArrowheads="1"/>
            </p:cNvSpPr>
            <p:nvPr/>
          </p:nvSpPr>
          <p:spPr bwMode="auto">
            <a:xfrm>
              <a:off x="4570413" y="2124075"/>
              <a:ext cx="481013" cy="1681163"/>
            </a:xfrm>
            <a:prstGeom prst="rect">
              <a:avLst/>
            </a:prstGeom>
            <a:solidFill>
              <a:srgbClr val="CE2D31"/>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9" name="Rectangle 141"/>
            <p:cNvSpPr>
              <a:spLocks noChangeArrowheads="1"/>
            </p:cNvSpPr>
            <p:nvPr/>
          </p:nvSpPr>
          <p:spPr bwMode="auto">
            <a:xfrm>
              <a:off x="4570413" y="2124075"/>
              <a:ext cx="481013" cy="16811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0" name="Rectangle 142"/>
            <p:cNvSpPr>
              <a:spLocks noChangeArrowheads="1"/>
            </p:cNvSpPr>
            <p:nvPr/>
          </p:nvSpPr>
          <p:spPr bwMode="auto">
            <a:xfrm>
              <a:off x="4570413" y="2124075"/>
              <a:ext cx="481013" cy="1681163"/>
            </a:xfrm>
            <a:prstGeom prst="rect">
              <a:avLst/>
            </a:prstGeom>
            <a:solidFill>
              <a:srgbClr val="41B2EC"/>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1" name="Rectangle 143"/>
            <p:cNvSpPr>
              <a:spLocks noChangeArrowheads="1"/>
            </p:cNvSpPr>
            <p:nvPr/>
          </p:nvSpPr>
          <p:spPr bwMode="auto">
            <a:xfrm>
              <a:off x="4570413" y="2124075"/>
              <a:ext cx="481013" cy="16811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2" name="Rectangle 144"/>
            <p:cNvSpPr>
              <a:spLocks noChangeArrowheads="1"/>
            </p:cNvSpPr>
            <p:nvPr/>
          </p:nvSpPr>
          <p:spPr bwMode="auto">
            <a:xfrm>
              <a:off x="5170488" y="3205163"/>
              <a:ext cx="481013" cy="600075"/>
            </a:xfrm>
            <a:prstGeom prst="rect">
              <a:avLst/>
            </a:prstGeom>
            <a:solidFill>
              <a:srgbClr val="C4C4C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3" name="Rectangle 145"/>
            <p:cNvSpPr>
              <a:spLocks noChangeArrowheads="1"/>
            </p:cNvSpPr>
            <p:nvPr/>
          </p:nvSpPr>
          <p:spPr bwMode="auto">
            <a:xfrm>
              <a:off x="5770563" y="3444875"/>
              <a:ext cx="481013" cy="360363"/>
            </a:xfrm>
            <a:prstGeom prst="rect">
              <a:avLst/>
            </a:prstGeom>
            <a:solidFill>
              <a:srgbClr val="C4C4C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4" name="Rectangle 146"/>
            <p:cNvSpPr>
              <a:spLocks noChangeArrowheads="1"/>
            </p:cNvSpPr>
            <p:nvPr/>
          </p:nvSpPr>
          <p:spPr bwMode="auto">
            <a:xfrm>
              <a:off x="6370638" y="3684588"/>
              <a:ext cx="481013" cy="120650"/>
            </a:xfrm>
            <a:prstGeom prst="rect">
              <a:avLst/>
            </a:prstGeom>
            <a:solidFill>
              <a:srgbClr val="C4C4C4"/>
            </a:solid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5" name="Freeform 195"/>
            <p:cNvSpPr>
              <a:spLocks/>
            </p:cNvSpPr>
            <p:nvPr/>
          </p:nvSpPr>
          <p:spPr bwMode="auto">
            <a:xfrm>
              <a:off x="4927600" y="2478088"/>
              <a:ext cx="1684338" cy="25082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6" name="Oval 196"/>
            <p:cNvSpPr>
              <a:spLocks noChangeArrowheads="1"/>
            </p:cNvSpPr>
            <p:nvPr/>
          </p:nvSpPr>
          <p:spPr bwMode="auto">
            <a:xfrm>
              <a:off x="4886325" y="2679700"/>
              <a:ext cx="90488" cy="90488"/>
            </a:xfrm>
            <a:prstGeom prst="ellipse">
              <a:avLst/>
            </a:pr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7" name="Oval 197"/>
            <p:cNvSpPr>
              <a:spLocks noChangeArrowheads="1"/>
            </p:cNvSpPr>
            <p:nvPr/>
          </p:nvSpPr>
          <p:spPr bwMode="auto">
            <a:xfrm>
              <a:off x="4908550" y="2701925"/>
              <a:ext cx="44450" cy="46038"/>
            </a:xfrm>
            <a:prstGeom prst="ellipse">
              <a:avLst/>
            </a:prstGeom>
            <a:solidFill>
              <a:srgbClr val="F1F1F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8" name="TextBox 242"/>
            <p:cNvSpPr txBox="1"/>
            <p:nvPr/>
          </p:nvSpPr>
          <p:spPr>
            <a:xfrm>
              <a:off x="2123728" y="3867894"/>
              <a:ext cx="576064" cy="250497"/>
            </a:xfrm>
            <a:prstGeom prst="rect">
              <a:avLst/>
            </a:prstGeom>
            <a:noFill/>
          </p:spPr>
          <p:txBody>
            <a:bodyPr wrap="square" rtlCol="0">
              <a:spAutoFit/>
            </a:bodyPr>
            <a:lstStyle/>
            <a:p>
              <a:r>
                <a:rPr lang="en-US" altLang="zh-CN" sz="2000" dirty="0">
                  <a:solidFill>
                    <a:srgbClr val="7F7F7F"/>
                  </a:solidFill>
                  <a:latin typeface="微软雅黑" pitchFamily="34" charset="-122"/>
                  <a:ea typeface="微软雅黑" pitchFamily="34" charset="-122"/>
                </a:rPr>
                <a:t>2005</a:t>
              </a:r>
              <a:endParaRPr lang="zh-CN" altLang="en-US" sz="2000" dirty="0">
                <a:solidFill>
                  <a:srgbClr val="7F7F7F"/>
                </a:solidFill>
                <a:latin typeface="微软雅黑" pitchFamily="34" charset="-122"/>
                <a:ea typeface="微软雅黑" pitchFamily="34" charset="-122"/>
              </a:endParaRPr>
            </a:p>
          </p:txBody>
        </p:sp>
        <p:sp>
          <p:nvSpPr>
            <p:cNvPr id="19" name="TextBox 243"/>
            <p:cNvSpPr txBox="1"/>
            <p:nvPr/>
          </p:nvSpPr>
          <p:spPr>
            <a:xfrm>
              <a:off x="2771800" y="3867894"/>
              <a:ext cx="576064" cy="250497"/>
            </a:xfrm>
            <a:prstGeom prst="rect">
              <a:avLst/>
            </a:prstGeom>
            <a:noFill/>
          </p:spPr>
          <p:txBody>
            <a:bodyPr wrap="square" rtlCol="0">
              <a:spAutoFit/>
            </a:bodyPr>
            <a:lstStyle/>
            <a:p>
              <a:r>
                <a:rPr lang="en-US" altLang="zh-CN" sz="2000" dirty="0">
                  <a:solidFill>
                    <a:srgbClr val="7F7F7F"/>
                  </a:solidFill>
                  <a:latin typeface="微软雅黑" pitchFamily="34" charset="-122"/>
                  <a:ea typeface="微软雅黑" pitchFamily="34" charset="-122"/>
                </a:rPr>
                <a:t>2006</a:t>
              </a:r>
              <a:endParaRPr lang="zh-CN" altLang="en-US" sz="2000" dirty="0">
                <a:solidFill>
                  <a:srgbClr val="7F7F7F"/>
                </a:solidFill>
                <a:latin typeface="微软雅黑" pitchFamily="34" charset="-122"/>
                <a:ea typeface="微软雅黑" pitchFamily="34" charset="-122"/>
              </a:endParaRPr>
            </a:p>
          </p:txBody>
        </p:sp>
        <p:sp>
          <p:nvSpPr>
            <p:cNvPr id="20" name="TextBox 244"/>
            <p:cNvSpPr txBox="1"/>
            <p:nvPr/>
          </p:nvSpPr>
          <p:spPr>
            <a:xfrm>
              <a:off x="3347864" y="3867894"/>
              <a:ext cx="576064" cy="250497"/>
            </a:xfrm>
            <a:prstGeom prst="rect">
              <a:avLst/>
            </a:prstGeom>
            <a:noFill/>
          </p:spPr>
          <p:txBody>
            <a:bodyPr wrap="square" rtlCol="0">
              <a:spAutoFit/>
            </a:bodyPr>
            <a:lstStyle/>
            <a:p>
              <a:r>
                <a:rPr lang="en-US" altLang="zh-CN" sz="2000" dirty="0">
                  <a:solidFill>
                    <a:srgbClr val="7F7F7F"/>
                  </a:solidFill>
                  <a:latin typeface="微软雅黑" pitchFamily="34" charset="-122"/>
                  <a:ea typeface="微软雅黑" pitchFamily="34" charset="-122"/>
                </a:rPr>
                <a:t>2007</a:t>
              </a:r>
              <a:endParaRPr lang="zh-CN" altLang="en-US" sz="2000" dirty="0">
                <a:solidFill>
                  <a:srgbClr val="7F7F7F"/>
                </a:solidFill>
                <a:latin typeface="微软雅黑" pitchFamily="34" charset="-122"/>
                <a:ea typeface="微软雅黑" pitchFamily="34" charset="-122"/>
              </a:endParaRPr>
            </a:p>
          </p:txBody>
        </p:sp>
        <p:sp>
          <p:nvSpPr>
            <p:cNvPr id="21" name="TextBox 245"/>
            <p:cNvSpPr txBox="1"/>
            <p:nvPr/>
          </p:nvSpPr>
          <p:spPr>
            <a:xfrm>
              <a:off x="3923928" y="3867894"/>
              <a:ext cx="576064" cy="250497"/>
            </a:xfrm>
            <a:prstGeom prst="rect">
              <a:avLst/>
            </a:prstGeom>
            <a:noFill/>
          </p:spPr>
          <p:txBody>
            <a:bodyPr wrap="square" rtlCol="0">
              <a:spAutoFit/>
            </a:bodyPr>
            <a:lstStyle/>
            <a:p>
              <a:r>
                <a:rPr lang="en-US" altLang="zh-CN" sz="2000" dirty="0">
                  <a:solidFill>
                    <a:srgbClr val="7F7F7F"/>
                  </a:solidFill>
                  <a:latin typeface="微软雅黑" pitchFamily="34" charset="-122"/>
                  <a:ea typeface="微软雅黑" pitchFamily="34" charset="-122"/>
                </a:rPr>
                <a:t>2008</a:t>
              </a:r>
              <a:endParaRPr lang="zh-CN" altLang="en-US" sz="2000" dirty="0">
                <a:solidFill>
                  <a:srgbClr val="7F7F7F"/>
                </a:solidFill>
                <a:latin typeface="微软雅黑" pitchFamily="34" charset="-122"/>
                <a:ea typeface="微软雅黑" pitchFamily="34" charset="-122"/>
              </a:endParaRPr>
            </a:p>
          </p:txBody>
        </p:sp>
        <p:sp>
          <p:nvSpPr>
            <p:cNvPr id="22" name="TextBox 246"/>
            <p:cNvSpPr txBox="1"/>
            <p:nvPr/>
          </p:nvSpPr>
          <p:spPr>
            <a:xfrm>
              <a:off x="4499992" y="3867894"/>
              <a:ext cx="576064" cy="250497"/>
            </a:xfrm>
            <a:prstGeom prst="rect">
              <a:avLst/>
            </a:prstGeom>
            <a:noFill/>
          </p:spPr>
          <p:txBody>
            <a:bodyPr wrap="square" rtlCol="0">
              <a:spAutoFit/>
            </a:bodyPr>
            <a:lstStyle/>
            <a:p>
              <a:r>
                <a:rPr lang="en-US" altLang="zh-CN" sz="2000" dirty="0">
                  <a:solidFill>
                    <a:srgbClr val="7F7F7F"/>
                  </a:solidFill>
                  <a:latin typeface="微软雅黑" pitchFamily="34" charset="-122"/>
                  <a:ea typeface="微软雅黑" pitchFamily="34" charset="-122"/>
                </a:rPr>
                <a:t>2009</a:t>
              </a:r>
              <a:endParaRPr lang="zh-CN" altLang="en-US" sz="2000" dirty="0">
                <a:solidFill>
                  <a:srgbClr val="7F7F7F"/>
                </a:solidFill>
                <a:latin typeface="微软雅黑" pitchFamily="34" charset="-122"/>
                <a:ea typeface="微软雅黑" pitchFamily="34" charset="-122"/>
              </a:endParaRPr>
            </a:p>
          </p:txBody>
        </p:sp>
        <p:sp>
          <p:nvSpPr>
            <p:cNvPr id="23" name="TextBox 247"/>
            <p:cNvSpPr txBox="1"/>
            <p:nvPr/>
          </p:nvSpPr>
          <p:spPr>
            <a:xfrm>
              <a:off x="5220072" y="3867894"/>
              <a:ext cx="576064" cy="250497"/>
            </a:xfrm>
            <a:prstGeom prst="rect">
              <a:avLst/>
            </a:prstGeom>
            <a:noFill/>
          </p:spPr>
          <p:txBody>
            <a:bodyPr wrap="square" rtlCol="0">
              <a:spAutoFit/>
            </a:bodyPr>
            <a:lstStyle/>
            <a:p>
              <a:r>
                <a:rPr lang="en-US" altLang="zh-CN" sz="2000" dirty="0">
                  <a:solidFill>
                    <a:srgbClr val="7F7F7F"/>
                  </a:solidFill>
                  <a:latin typeface="微软雅黑" pitchFamily="34" charset="-122"/>
                  <a:ea typeface="微软雅黑" pitchFamily="34" charset="-122"/>
                </a:rPr>
                <a:t>2010</a:t>
              </a:r>
              <a:endParaRPr lang="zh-CN" altLang="en-US" sz="2000" dirty="0">
                <a:solidFill>
                  <a:srgbClr val="7F7F7F"/>
                </a:solidFill>
                <a:latin typeface="微软雅黑" pitchFamily="34" charset="-122"/>
                <a:ea typeface="微软雅黑" pitchFamily="34" charset="-122"/>
              </a:endParaRPr>
            </a:p>
          </p:txBody>
        </p:sp>
        <p:sp>
          <p:nvSpPr>
            <p:cNvPr id="24" name="TextBox 248"/>
            <p:cNvSpPr txBox="1"/>
            <p:nvPr/>
          </p:nvSpPr>
          <p:spPr>
            <a:xfrm>
              <a:off x="5796136" y="3867894"/>
              <a:ext cx="576064" cy="250497"/>
            </a:xfrm>
            <a:prstGeom prst="rect">
              <a:avLst/>
            </a:prstGeom>
            <a:noFill/>
          </p:spPr>
          <p:txBody>
            <a:bodyPr wrap="square" rtlCol="0">
              <a:spAutoFit/>
            </a:bodyPr>
            <a:lstStyle/>
            <a:p>
              <a:r>
                <a:rPr lang="en-US" altLang="zh-CN" sz="2000" dirty="0">
                  <a:solidFill>
                    <a:srgbClr val="7F7F7F"/>
                  </a:solidFill>
                  <a:latin typeface="微软雅黑" pitchFamily="34" charset="-122"/>
                  <a:ea typeface="微软雅黑" pitchFamily="34" charset="-122"/>
                </a:rPr>
                <a:t>2011</a:t>
              </a:r>
              <a:endParaRPr lang="zh-CN" altLang="en-US" sz="2000" dirty="0">
                <a:solidFill>
                  <a:srgbClr val="7F7F7F"/>
                </a:solidFill>
                <a:latin typeface="微软雅黑" pitchFamily="34" charset="-122"/>
                <a:ea typeface="微软雅黑" pitchFamily="34" charset="-122"/>
              </a:endParaRPr>
            </a:p>
          </p:txBody>
        </p:sp>
        <p:sp>
          <p:nvSpPr>
            <p:cNvPr id="25" name="TextBox 249"/>
            <p:cNvSpPr txBox="1"/>
            <p:nvPr/>
          </p:nvSpPr>
          <p:spPr>
            <a:xfrm>
              <a:off x="6372200" y="3867894"/>
              <a:ext cx="576064" cy="250497"/>
            </a:xfrm>
            <a:prstGeom prst="rect">
              <a:avLst/>
            </a:prstGeom>
            <a:noFill/>
          </p:spPr>
          <p:txBody>
            <a:bodyPr wrap="square" rtlCol="0">
              <a:spAutoFit/>
            </a:bodyPr>
            <a:lstStyle/>
            <a:p>
              <a:r>
                <a:rPr lang="en-US" altLang="zh-CN" sz="2000" dirty="0">
                  <a:solidFill>
                    <a:srgbClr val="7F7F7F"/>
                  </a:solidFill>
                  <a:latin typeface="微软雅黑" pitchFamily="34" charset="-122"/>
                  <a:ea typeface="微软雅黑" pitchFamily="34" charset="-122"/>
                </a:rPr>
                <a:t>2012</a:t>
              </a:r>
              <a:endParaRPr lang="zh-CN" altLang="en-US" sz="2000" dirty="0">
                <a:solidFill>
                  <a:srgbClr val="7F7F7F"/>
                </a:solidFill>
                <a:latin typeface="微软雅黑" pitchFamily="34" charset="-122"/>
                <a:ea typeface="微软雅黑" pitchFamily="34" charset="-122"/>
              </a:endParaRPr>
            </a:p>
          </p:txBody>
        </p:sp>
        <p:sp>
          <p:nvSpPr>
            <p:cNvPr id="26" name="TextBox 250"/>
            <p:cNvSpPr txBox="1"/>
            <p:nvPr/>
          </p:nvSpPr>
          <p:spPr>
            <a:xfrm>
              <a:off x="2243441" y="3253938"/>
              <a:ext cx="576064" cy="253916"/>
            </a:xfrm>
            <a:prstGeom prst="rect">
              <a:avLst/>
            </a:prstGeom>
            <a:noFill/>
          </p:spPr>
          <p:txBody>
            <a:bodyPr wrap="square" rtlCol="0">
              <a:spAutoFit/>
            </a:bodyPr>
            <a:lstStyle/>
            <a:p>
              <a:r>
                <a:rPr lang="en-US" altLang="zh-CN" sz="2000" b="1" dirty="0">
                  <a:solidFill>
                    <a:srgbClr val="FF6E6F"/>
                  </a:solidFill>
                  <a:latin typeface="微软雅黑" pitchFamily="34" charset="-122"/>
                  <a:ea typeface="微软雅黑" pitchFamily="34" charset="-122"/>
                </a:rPr>
                <a:t>16%</a:t>
              </a:r>
              <a:endParaRPr lang="zh-CN" altLang="en-US" sz="2000" b="1" dirty="0">
                <a:solidFill>
                  <a:srgbClr val="FF6E6F"/>
                </a:solidFill>
                <a:latin typeface="微软雅黑" pitchFamily="34" charset="-122"/>
                <a:ea typeface="微软雅黑" pitchFamily="34" charset="-122"/>
              </a:endParaRPr>
            </a:p>
          </p:txBody>
        </p:sp>
        <p:sp>
          <p:nvSpPr>
            <p:cNvPr id="27" name="TextBox 252"/>
            <p:cNvSpPr txBox="1"/>
            <p:nvPr/>
          </p:nvSpPr>
          <p:spPr>
            <a:xfrm>
              <a:off x="2819506" y="3003798"/>
              <a:ext cx="576064" cy="253916"/>
            </a:xfrm>
            <a:prstGeom prst="rect">
              <a:avLst/>
            </a:prstGeom>
            <a:noFill/>
          </p:spPr>
          <p:txBody>
            <a:bodyPr wrap="square" rtlCol="0">
              <a:spAutoFit/>
            </a:bodyPr>
            <a:lstStyle/>
            <a:p>
              <a:r>
                <a:rPr lang="en-US" altLang="zh-CN" sz="2000" b="1" dirty="0">
                  <a:solidFill>
                    <a:srgbClr val="FF6E6F"/>
                  </a:solidFill>
                  <a:latin typeface="微软雅黑" pitchFamily="34" charset="-122"/>
                  <a:ea typeface="微软雅黑" pitchFamily="34" charset="-122"/>
                </a:rPr>
                <a:t>32%</a:t>
              </a:r>
              <a:endParaRPr lang="zh-CN" altLang="en-US" sz="2000" b="1" dirty="0">
                <a:solidFill>
                  <a:srgbClr val="FF6E6F"/>
                </a:solidFill>
                <a:latin typeface="微软雅黑" pitchFamily="34" charset="-122"/>
                <a:ea typeface="微软雅黑" pitchFamily="34" charset="-122"/>
              </a:endParaRPr>
            </a:p>
          </p:txBody>
        </p:sp>
        <p:sp>
          <p:nvSpPr>
            <p:cNvPr id="28" name="TextBox 253"/>
            <p:cNvSpPr txBox="1"/>
            <p:nvPr/>
          </p:nvSpPr>
          <p:spPr>
            <a:xfrm>
              <a:off x="3395570" y="2859782"/>
              <a:ext cx="576064" cy="253916"/>
            </a:xfrm>
            <a:prstGeom prst="rect">
              <a:avLst/>
            </a:prstGeom>
            <a:noFill/>
          </p:spPr>
          <p:txBody>
            <a:bodyPr wrap="square" rtlCol="0">
              <a:spAutoFit/>
            </a:bodyPr>
            <a:lstStyle/>
            <a:p>
              <a:r>
                <a:rPr lang="en-US" altLang="zh-CN" sz="2000" b="1" dirty="0">
                  <a:solidFill>
                    <a:srgbClr val="FF6E6F"/>
                  </a:solidFill>
                  <a:latin typeface="微软雅黑" pitchFamily="34" charset="-122"/>
                  <a:ea typeface="微软雅黑" pitchFamily="34" charset="-122"/>
                </a:rPr>
                <a:t>48%</a:t>
              </a:r>
              <a:endParaRPr lang="zh-CN" altLang="en-US" sz="2000" b="1" dirty="0">
                <a:solidFill>
                  <a:srgbClr val="FF6E6F"/>
                </a:solidFill>
                <a:latin typeface="微软雅黑" pitchFamily="34" charset="-122"/>
                <a:ea typeface="微软雅黑" pitchFamily="34" charset="-122"/>
              </a:endParaRPr>
            </a:p>
          </p:txBody>
        </p:sp>
        <p:sp>
          <p:nvSpPr>
            <p:cNvPr id="29" name="TextBox 254"/>
            <p:cNvSpPr txBox="1"/>
            <p:nvPr/>
          </p:nvSpPr>
          <p:spPr>
            <a:xfrm>
              <a:off x="3971635" y="1635646"/>
              <a:ext cx="576064" cy="253916"/>
            </a:xfrm>
            <a:prstGeom prst="rect">
              <a:avLst/>
            </a:prstGeom>
            <a:noFill/>
          </p:spPr>
          <p:txBody>
            <a:bodyPr wrap="square" rtlCol="0">
              <a:spAutoFit/>
            </a:bodyPr>
            <a:lstStyle/>
            <a:p>
              <a:r>
                <a:rPr lang="en-US" altLang="zh-CN" sz="2000" b="1" dirty="0">
                  <a:solidFill>
                    <a:srgbClr val="FF6E6F"/>
                  </a:solidFill>
                  <a:latin typeface="微软雅黑" pitchFamily="34" charset="-122"/>
                  <a:ea typeface="微软雅黑" pitchFamily="34" charset="-122"/>
                </a:rPr>
                <a:t>128%</a:t>
              </a:r>
              <a:endParaRPr lang="zh-CN" altLang="en-US" sz="2000" b="1" dirty="0">
                <a:solidFill>
                  <a:srgbClr val="FF6E6F"/>
                </a:solidFill>
                <a:latin typeface="微软雅黑" pitchFamily="34" charset="-122"/>
                <a:ea typeface="微软雅黑" pitchFamily="34" charset="-122"/>
              </a:endParaRPr>
            </a:p>
          </p:txBody>
        </p:sp>
        <p:sp>
          <p:nvSpPr>
            <p:cNvPr id="30" name="TextBox 255"/>
            <p:cNvSpPr txBox="1"/>
            <p:nvPr/>
          </p:nvSpPr>
          <p:spPr>
            <a:xfrm>
              <a:off x="4583707" y="1884363"/>
              <a:ext cx="576064" cy="253916"/>
            </a:xfrm>
            <a:prstGeom prst="rect">
              <a:avLst/>
            </a:prstGeom>
            <a:noFill/>
          </p:spPr>
          <p:txBody>
            <a:bodyPr wrap="square" rtlCol="0">
              <a:spAutoFit/>
            </a:bodyPr>
            <a:lstStyle/>
            <a:p>
              <a:r>
                <a:rPr lang="en-US" altLang="zh-CN" sz="2000" b="1" dirty="0">
                  <a:solidFill>
                    <a:srgbClr val="FF6E6F"/>
                  </a:solidFill>
                  <a:latin typeface="微软雅黑" pitchFamily="34" charset="-122"/>
                  <a:ea typeface="微软雅黑" pitchFamily="34" charset="-122"/>
                </a:rPr>
                <a:t>112%</a:t>
              </a:r>
              <a:endParaRPr lang="zh-CN" altLang="en-US" sz="2000" b="1" dirty="0">
                <a:solidFill>
                  <a:srgbClr val="FF6E6F"/>
                </a:solidFill>
                <a:latin typeface="微软雅黑" pitchFamily="34" charset="-122"/>
                <a:ea typeface="微软雅黑" pitchFamily="34" charset="-122"/>
              </a:endParaRPr>
            </a:p>
          </p:txBody>
        </p:sp>
        <p:sp>
          <p:nvSpPr>
            <p:cNvPr id="31" name="TextBox 256"/>
            <p:cNvSpPr txBox="1"/>
            <p:nvPr/>
          </p:nvSpPr>
          <p:spPr>
            <a:xfrm>
              <a:off x="5195772" y="2931790"/>
              <a:ext cx="576064" cy="253916"/>
            </a:xfrm>
            <a:prstGeom prst="rect">
              <a:avLst/>
            </a:prstGeom>
            <a:noFill/>
          </p:spPr>
          <p:txBody>
            <a:bodyPr wrap="square" rtlCol="0">
              <a:spAutoFit/>
            </a:bodyPr>
            <a:lstStyle/>
            <a:p>
              <a:r>
                <a:rPr lang="en-US" altLang="zh-CN" sz="2000" b="1" dirty="0">
                  <a:solidFill>
                    <a:srgbClr val="FF6E6F"/>
                  </a:solidFill>
                  <a:latin typeface="微软雅黑" pitchFamily="34" charset="-122"/>
                  <a:ea typeface="微软雅黑" pitchFamily="34" charset="-122"/>
                </a:rPr>
                <a:t>40%</a:t>
              </a:r>
              <a:endParaRPr lang="zh-CN" altLang="en-US" sz="2000" b="1" dirty="0">
                <a:solidFill>
                  <a:srgbClr val="FF6E6F"/>
                </a:solidFill>
                <a:latin typeface="微软雅黑" pitchFamily="34" charset="-122"/>
                <a:ea typeface="微软雅黑" pitchFamily="34" charset="-122"/>
              </a:endParaRPr>
            </a:p>
          </p:txBody>
        </p:sp>
        <p:sp>
          <p:nvSpPr>
            <p:cNvPr id="32" name="TextBox 257"/>
            <p:cNvSpPr txBox="1"/>
            <p:nvPr/>
          </p:nvSpPr>
          <p:spPr>
            <a:xfrm>
              <a:off x="5771837" y="3109922"/>
              <a:ext cx="576064" cy="253916"/>
            </a:xfrm>
            <a:prstGeom prst="rect">
              <a:avLst/>
            </a:prstGeom>
            <a:noFill/>
          </p:spPr>
          <p:txBody>
            <a:bodyPr wrap="square" rtlCol="0">
              <a:spAutoFit/>
            </a:bodyPr>
            <a:lstStyle/>
            <a:p>
              <a:r>
                <a:rPr lang="en-US" altLang="zh-CN" sz="2000" b="1" dirty="0">
                  <a:solidFill>
                    <a:srgbClr val="FF6E6F"/>
                  </a:solidFill>
                  <a:latin typeface="微软雅黑" pitchFamily="34" charset="-122"/>
                  <a:ea typeface="微软雅黑" pitchFamily="34" charset="-122"/>
                </a:rPr>
                <a:t>24%</a:t>
              </a:r>
              <a:endParaRPr lang="zh-CN" altLang="en-US" sz="2000" b="1" dirty="0">
                <a:solidFill>
                  <a:srgbClr val="FF6E6F"/>
                </a:solidFill>
                <a:latin typeface="微软雅黑" pitchFamily="34" charset="-122"/>
                <a:ea typeface="微软雅黑" pitchFamily="34" charset="-122"/>
              </a:endParaRPr>
            </a:p>
          </p:txBody>
        </p:sp>
        <p:sp>
          <p:nvSpPr>
            <p:cNvPr id="33" name="TextBox 258"/>
            <p:cNvSpPr txBox="1"/>
            <p:nvPr/>
          </p:nvSpPr>
          <p:spPr>
            <a:xfrm>
              <a:off x="6419909" y="3397954"/>
              <a:ext cx="576064" cy="253916"/>
            </a:xfrm>
            <a:prstGeom prst="rect">
              <a:avLst/>
            </a:prstGeom>
            <a:noFill/>
          </p:spPr>
          <p:txBody>
            <a:bodyPr wrap="square" rtlCol="0">
              <a:spAutoFit/>
            </a:bodyPr>
            <a:lstStyle/>
            <a:p>
              <a:r>
                <a:rPr lang="en-US" altLang="zh-CN" sz="2000" b="1" dirty="0">
                  <a:solidFill>
                    <a:srgbClr val="FF6E6F"/>
                  </a:solidFill>
                  <a:latin typeface="微软雅黑" pitchFamily="34" charset="-122"/>
                  <a:ea typeface="微软雅黑" pitchFamily="34" charset="-122"/>
                </a:rPr>
                <a:t>8%</a:t>
              </a:r>
              <a:endParaRPr lang="zh-CN" altLang="en-US" sz="2000" b="1" dirty="0">
                <a:solidFill>
                  <a:srgbClr val="FF6E6F"/>
                </a:solidFill>
                <a:latin typeface="微软雅黑" pitchFamily="34" charset="-122"/>
                <a:ea typeface="微软雅黑" pitchFamily="34" charset="-122"/>
              </a:endParaRPr>
            </a:p>
          </p:txBody>
        </p:sp>
        <p:sp>
          <p:nvSpPr>
            <p:cNvPr id="34" name="TextBox 259"/>
            <p:cNvSpPr txBox="1"/>
            <p:nvPr/>
          </p:nvSpPr>
          <p:spPr>
            <a:xfrm>
              <a:off x="5508104" y="2238132"/>
              <a:ext cx="1224136" cy="250497"/>
            </a:xfrm>
            <a:prstGeom prst="rect">
              <a:avLst/>
            </a:prstGeom>
            <a:noFill/>
          </p:spPr>
          <p:txBody>
            <a:bodyPr wrap="square" rtlCol="0">
              <a:spAutoFit/>
            </a:bodyPr>
            <a:lstStyle/>
            <a:p>
              <a:r>
                <a:rPr lang="en-US" altLang="zh-CN" sz="2000" dirty="0">
                  <a:latin typeface="微软雅黑" pitchFamily="34" charset="-122"/>
                  <a:ea typeface="微软雅黑" pitchFamily="34" charset="-122"/>
                </a:rPr>
                <a:t>Your text</a:t>
              </a:r>
              <a:endParaRPr lang="zh-CN" altLang="en-US" sz="2000" dirty="0">
                <a:latin typeface="微软雅黑" pitchFamily="34" charset="-122"/>
                <a:ea typeface="微软雅黑" pitchFamily="34" charset="-122"/>
              </a:endParaRPr>
            </a:p>
          </p:txBody>
        </p:sp>
      </p:grpSp>
      <p:sp>
        <p:nvSpPr>
          <p:cNvPr id="37" name="文本框 36"/>
          <p:cNvSpPr txBox="1"/>
          <p:nvPr/>
        </p:nvSpPr>
        <p:spPr>
          <a:xfrm>
            <a:off x="9442529" y="1522682"/>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数</a:t>
            </a:r>
          </a:p>
        </p:txBody>
      </p:sp>
      <p:sp>
        <p:nvSpPr>
          <p:cNvPr id="38" name="文本框 37"/>
          <p:cNvSpPr txBox="1"/>
          <p:nvPr/>
        </p:nvSpPr>
        <p:spPr>
          <a:xfrm>
            <a:off x="9596417" y="4692781"/>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亮瞎双眼</a:t>
            </a:r>
          </a:p>
        </p:txBody>
      </p:sp>
      <p:cxnSp>
        <p:nvCxnSpPr>
          <p:cNvPr id="39" name="直接连接符 38"/>
          <p:cNvCxnSpPr/>
          <p:nvPr/>
        </p:nvCxnSpPr>
        <p:spPr>
          <a:xfrm>
            <a:off x="9273729" y="895425"/>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839481" y="4494920"/>
            <a:ext cx="6932129" cy="1815882"/>
          </a:xfrm>
          <a:prstGeom prst="rect">
            <a:avLst/>
          </a:prstGeom>
        </p:spPr>
        <p:txBody>
          <a:bodyPr wrap="square">
            <a:spAutoFit/>
          </a:bodyPr>
          <a:lstStyle/>
          <a:p>
            <a:pPr>
              <a:lnSpc>
                <a:spcPct val="200000"/>
              </a:lnSpc>
            </a:pPr>
            <a:r>
              <a:rPr lang="en-US" altLang="zh-CN" sz="2400" dirty="0">
                <a:solidFill>
                  <a:srgbClr val="50483D"/>
                </a:solidFill>
                <a:latin typeface="微软雅黑" pitchFamily="34" charset="-122"/>
                <a:ea typeface="微软雅黑" pitchFamily="34" charset="-122"/>
              </a:rPr>
              <a:t>Your title </a:t>
            </a:r>
          </a:p>
          <a:p>
            <a:pPr>
              <a:lnSpc>
                <a:spcPct val="200000"/>
              </a:lnSpc>
            </a:pPr>
            <a:r>
              <a:rPr lang="en-US" altLang="zh-CN" sz="1600" dirty="0">
                <a:solidFill>
                  <a:srgbClr val="50483D"/>
                </a:solidFill>
                <a:latin typeface="微软雅黑" pitchFamily="34" charset="-122"/>
                <a:ea typeface="微软雅黑" pitchFamily="34" charset="-122"/>
              </a:rPr>
              <a:t>Your text Your text Your text Your text Your text Your text Your text Your text Your text Your text</a:t>
            </a:r>
          </a:p>
        </p:txBody>
      </p:sp>
    </p:spTree>
    <p:extLst>
      <p:ext uri="{BB962C8B-B14F-4D97-AF65-F5344CB8AC3E}">
        <p14:creationId xmlns:p14="http://schemas.microsoft.com/office/powerpoint/2010/main" val="21990062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7" name="组合 166"/>
          <p:cNvGrpSpPr/>
          <p:nvPr/>
        </p:nvGrpSpPr>
        <p:grpSpPr>
          <a:xfrm>
            <a:off x="499914" y="1885950"/>
            <a:ext cx="8409974" cy="191079"/>
            <a:chOff x="499914" y="1809750"/>
            <a:chExt cx="8409974" cy="191079"/>
          </a:xfrm>
        </p:grpSpPr>
        <p:sp>
          <p:nvSpPr>
            <p:cNvPr id="149" name="Oval 12"/>
            <p:cNvSpPr>
              <a:spLocks noChangeArrowheads="1"/>
            </p:cNvSpPr>
            <p:nvPr/>
          </p:nvSpPr>
          <p:spPr bwMode="auto">
            <a:xfrm>
              <a:off x="1759524" y="1809750"/>
              <a:ext cx="188564" cy="191079"/>
            </a:xfrm>
            <a:prstGeom prst="ellipse">
              <a:avLst/>
            </a:pr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Oval 13"/>
            <p:cNvSpPr>
              <a:spLocks noChangeArrowheads="1"/>
            </p:cNvSpPr>
            <p:nvPr/>
          </p:nvSpPr>
          <p:spPr bwMode="auto">
            <a:xfrm>
              <a:off x="1807295" y="1857519"/>
              <a:ext cx="95539" cy="95539"/>
            </a:xfrm>
            <a:prstGeom prst="ellipse">
              <a:avLst/>
            </a:prstGeom>
            <a:solidFill>
              <a:srgbClr val="F1F1F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Oval 364"/>
            <p:cNvSpPr>
              <a:spLocks noChangeArrowheads="1"/>
            </p:cNvSpPr>
            <p:nvPr/>
          </p:nvSpPr>
          <p:spPr bwMode="auto">
            <a:xfrm>
              <a:off x="4610619" y="1809750"/>
              <a:ext cx="188564" cy="191079"/>
            </a:xfrm>
            <a:prstGeom prst="ellipse">
              <a:avLst/>
            </a:pr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Oval 365"/>
            <p:cNvSpPr>
              <a:spLocks noChangeArrowheads="1"/>
            </p:cNvSpPr>
            <p:nvPr/>
          </p:nvSpPr>
          <p:spPr bwMode="auto">
            <a:xfrm>
              <a:off x="4658388" y="1857519"/>
              <a:ext cx="93025" cy="95539"/>
            </a:xfrm>
            <a:prstGeom prst="ellipse">
              <a:avLst/>
            </a:prstGeom>
            <a:solidFill>
              <a:srgbClr val="F1F1F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Oval 726"/>
            <p:cNvSpPr>
              <a:spLocks noChangeArrowheads="1"/>
            </p:cNvSpPr>
            <p:nvPr/>
          </p:nvSpPr>
          <p:spPr bwMode="auto">
            <a:xfrm>
              <a:off x="7461713" y="1809750"/>
              <a:ext cx="188564" cy="191079"/>
            </a:xfrm>
            <a:prstGeom prst="ellipse">
              <a:avLst/>
            </a:pr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Oval 727"/>
            <p:cNvSpPr>
              <a:spLocks noChangeArrowheads="1"/>
            </p:cNvSpPr>
            <p:nvPr/>
          </p:nvSpPr>
          <p:spPr bwMode="auto">
            <a:xfrm>
              <a:off x="7509482" y="1857519"/>
              <a:ext cx="93025" cy="95539"/>
            </a:xfrm>
            <a:prstGeom prst="ellipse">
              <a:avLst/>
            </a:prstGeom>
            <a:solidFill>
              <a:srgbClr val="F1F1F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072"/>
            <p:cNvSpPr>
              <a:spLocks/>
            </p:cNvSpPr>
            <p:nvPr/>
          </p:nvSpPr>
          <p:spPr bwMode="auto">
            <a:xfrm>
              <a:off x="1641357" y="1882661"/>
              <a:ext cx="45256"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073"/>
            <p:cNvSpPr>
              <a:spLocks noEditPoints="1"/>
            </p:cNvSpPr>
            <p:nvPr/>
          </p:nvSpPr>
          <p:spPr bwMode="auto">
            <a:xfrm>
              <a:off x="570311" y="1882661"/>
              <a:ext cx="1045904" cy="45256"/>
            </a:xfrm>
            <a:custGeom>
              <a:avLst/>
              <a:gdLst/>
              <a:ahLst/>
              <a:cxnLst>
                <a:cxn ang="0">
                  <a:pos x="172" y="0"/>
                </a:cxn>
                <a:cxn ang="0">
                  <a:pos x="172" y="8"/>
                </a:cxn>
                <a:cxn ang="0">
                  <a:pos x="156" y="4"/>
                </a:cxn>
                <a:cxn ang="0">
                  <a:pos x="164" y="4"/>
                </a:cxn>
                <a:cxn ang="0">
                  <a:pos x="156" y="4"/>
                </a:cxn>
                <a:cxn ang="0">
                  <a:pos x="148" y="0"/>
                </a:cxn>
                <a:cxn ang="0">
                  <a:pos x="148" y="8"/>
                </a:cxn>
                <a:cxn ang="0">
                  <a:pos x="132" y="4"/>
                </a:cxn>
                <a:cxn ang="0">
                  <a:pos x="140" y="4"/>
                </a:cxn>
                <a:cxn ang="0">
                  <a:pos x="132" y="4"/>
                </a:cxn>
                <a:cxn ang="0">
                  <a:pos x="124" y="0"/>
                </a:cxn>
                <a:cxn ang="0">
                  <a:pos x="124" y="8"/>
                </a:cxn>
                <a:cxn ang="0">
                  <a:pos x="108" y="4"/>
                </a:cxn>
                <a:cxn ang="0">
                  <a:pos x="116" y="4"/>
                </a:cxn>
                <a:cxn ang="0">
                  <a:pos x="108" y="4"/>
                </a:cxn>
                <a:cxn ang="0">
                  <a:pos x="100" y="0"/>
                </a:cxn>
                <a:cxn ang="0">
                  <a:pos x="100" y="8"/>
                </a:cxn>
                <a:cxn ang="0">
                  <a:pos x="84" y="4"/>
                </a:cxn>
                <a:cxn ang="0">
                  <a:pos x="92" y="4"/>
                </a:cxn>
                <a:cxn ang="0">
                  <a:pos x="84" y="4"/>
                </a:cxn>
                <a:cxn ang="0">
                  <a:pos x="76" y="0"/>
                </a:cxn>
                <a:cxn ang="0">
                  <a:pos x="76" y="8"/>
                </a:cxn>
                <a:cxn ang="0">
                  <a:pos x="60" y="4"/>
                </a:cxn>
                <a:cxn ang="0">
                  <a:pos x="68" y="4"/>
                </a:cxn>
                <a:cxn ang="0">
                  <a:pos x="60" y="4"/>
                </a:cxn>
                <a:cxn ang="0">
                  <a:pos x="52" y="0"/>
                </a:cxn>
                <a:cxn ang="0">
                  <a:pos x="52" y="8"/>
                </a:cxn>
                <a:cxn ang="0">
                  <a:pos x="36" y="4"/>
                </a:cxn>
                <a:cxn ang="0">
                  <a:pos x="44" y="4"/>
                </a:cxn>
                <a:cxn ang="0">
                  <a:pos x="36" y="4"/>
                </a:cxn>
                <a:cxn ang="0">
                  <a:pos x="28" y="0"/>
                </a:cxn>
                <a:cxn ang="0">
                  <a:pos x="28" y="8"/>
                </a:cxn>
                <a:cxn ang="0">
                  <a:pos x="12" y="4"/>
                </a:cxn>
                <a:cxn ang="0">
                  <a:pos x="20" y="4"/>
                </a:cxn>
                <a:cxn ang="0">
                  <a:pos x="12" y="4"/>
                </a:cxn>
                <a:cxn ang="0">
                  <a:pos x="4" y="0"/>
                </a:cxn>
                <a:cxn ang="0">
                  <a:pos x="4" y="8"/>
                </a:cxn>
              </a:cxnLst>
              <a:rect l="0" t="0" r="r" b="b"/>
              <a:pathLst>
                <a:path w="176" h="8">
                  <a:moveTo>
                    <a:pt x="168" y="4"/>
                  </a:moveTo>
                  <a:cubicBezTo>
                    <a:pt x="168" y="2"/>
                    <a:pt x="170" y="0"/>
                    <a:pt x="172" y="0"/>
                  </a:cubicBezTo>
                  <a:cubicBezTo>
                    <a:pt x="174" y="0"/>
                    <a:pt x="176" y="2"/>
                    <a:pt x="176" y="4"/>
                  </a:cubicBezTo>
                  <a:cubicBezTo>
                    <a:pt x="176" y="6"/>
                    <a:pt x="174" y="8"/>
                    <a:pt x="172" y="8"/>
                  </a:cubicBezTo>
                  <a:cubicBezTo>
                    <a:pt x="170" y="8"/>
                    <a:pt x="168" y="6"/>
                    <a:pt x="168" y="4"/>
                  </a:cubicBezTo>
                  <a:close/>
                  <a:moveTo>
                    <a:pt x="156" y="4"/>
                  </a:moveTo>
                  <a:cubicBezTo>
                    <a:pt x="156" y="2"/>
                    <a:pt x="158" y="0"/>
                    <a:pt x="160" y="0"/>
                  </a:cubicBezTo>
                  <a:cubicBezTo>
                    <a:pt x="162" y="0"/>
                    <a:pt x="164" y="2"/>
                    <a:pt x="164" y="4"/>
                  </a:cubicBezTo>
                  <a:cubicBezTo>
                    <a:pt x="164" y="6"/>
                    <a:pt x="162" y="8"/>
                    <a:pt x="160" y="8"/>
                  </a:cubicBezTo>
                  <a:cubicBezTo>
                    <a:pt x="158" y="8"/>
                    <a:pt x="156" y="6"/>
                    <a:pt x="156" y="4"/>
                  </a:cubicBezTo>
                  <a:close/>
                  <a:moveTo>
                    <a:pt x="144" y="4"/>
                  </a:moveTo>
                  <a:cubicBezTo>
                    <a:pt x="144" y="2"/>
                    <a:pt x="146" y="0"/>
                    <a:pt x="148" y="0"/>
                  </a:cubicBezTo>
                  <a:cubicBezTo>
                    <a:pt x="150" y="0"/>
                    <a:pt x="152" y="2"/>
                    <a:pt x="152" y="4"/>
                  </a:cubicBezTo>
                  <a:cubicBezTo>
                    <a:pt x="152" y="6"/>
                    <a:pt x="150" y="8"/>
                    <a:pt x="148" y="8"/>
                  </a:cubicBezTo>
                  <a:cubicBezTo>
                    <a:pt x="146" y="8"/>
                    <a:pt x="144" y="6"/>
                    <a:pt x="144" y="4"/>
                  </a:cubicBezTo>
                  <a:close/>
                  <a:moveTo>
                    <a:pt x="132" y="4"/>
                  </a:moveTo>
                  <a:cubicBezTo>
                    <a:pt x="132" y="2"/>
                    <a:pt x="134" y="0"/>
                    <a:pt x="136" y="0"/>
                  </a:cubicBezTo>
                  <a:cubicBezTo>
                    <a:pt x="138" y="0"/>
                    <a:pt x="140" y="2"/>
                    <a:pt x="140" y="4"/>
                  </a:cubicBezTo>
                  <a:cubicBezTo>
                    <a:pt x="140" y="6"/>
                    <a:pt x="138" y="8"/>
                    <a:pt x="136" y="8"/>
                  </a:cubicBezTo>
                  <a:cubicBezTo>
                    <a:pt x="134" y="8"/>
                    <a:pt x="132" y="6"/>
                    <a:pt x="132" y="4"/>
                  </a:cubicBezTo>
                  <a:close/>
                  <a:moveTo>
                    <a:pt x="120" y="4"/>
                  </a:moveTo>
                  <a:cubicBezTo>
                    <a:pt x="120" y="2"/>
                    <a:pt x="122" y="0"/>
                    <a:pt x="124" y="0"/>
                  </a:cubicBezTo>
                  <a:cubicBezTo>
                    <a:pt x="126" y="0"/>
                    <a:pt x="128" y="2"/>
                    <a:pt x="128" y="4"/>
                  </a:cubicBezTo>
                  <a:cubicBezTo>
                    <a:pt x="128" y="6"/>
                    <a:pt x="126" y="8"/>
                    <a:pt x="124" y="8"/>
                  </a:cubicBezTo>
                  <a:cubicBezTo>
                    <a:pt x="122" y="8"/>
                    <a:pt x="120" y="6"/>
                    <a:pt x="120" y="4"/>
                  </a:cubicBezTo>
                  <a:close/>
                  <a:moveTo>
                    <a:pt x="108" y="4"/>
                  </a:moveTo>
                  <a:cubicBezTo>
                    <a:pt x="108" y="2"/>
                    <a:pt x="110" y="0"/>
                    <a:pt x="112" y="0"/>
                  </a:cubicBezTo>
                  <a:cubicBezTo>
                    <a:pt x="114" y="0"/>
                    <a:pt x="116" y="2"/>
                    <a:pt x="116" y="4"/>
                  </a:cubicBezTo>
                  <a:cubicBezTo>
                    <a:pt x="116" y="6"/>
                    <a:pt x="114" y="8"/>
                    <a:pt x="112" y="8"/>
                  </a:cubicBezTo>
                  <a:cubicBezTo>
                    <a:pt x="110" y="8"/>
                    <a:pt x="108" y="6"/>
                    <a:pt x="108" y="4"/>
                  </a:cubicBezTo>
                  <a:close/>
                  <a:moveTo>
                    <a:pt x="96" y="4"/>
                  </a:moveTo>
                  <a:cubicBezTo>
                    <a:pt x="96" y="2"/>
                    <a:pt x="98" y="0"/>
                    <a:pt x="100" y="0"/>
                  </a:cubicBezTo>
                  <a:cubicBezTo>
                    <a:pt x="102" y="0"/>
                    <a:pt x="104" y="2"/>
                    <a:pt x="104" y="4"/>
                  </a:cubicBezTo>
                  <a:cubicBezTo>
                    <a:pt x="104" y="6"/>
                    <a:pt x="102" y="8"/>
                    <a:pt x="100" y="8"/>
                  </a:cubicBezTo>
                  <a:cubicBezTo>
                    <a:pt x="98" y="8"/>
                    <a:pt x="96" y="6"/>
                    <a:pt x="96" y="4"/>
                  </a:cubicBezTo>
                  <a:close/>
                  <a:moveTo>
                    <a:pt x="84" y="4"/>
                  </a:moveTo>
                  <a:cubicBezTo>
                    <a:pt x="84" y="2"/>
                    <a:pt x="86" y="0"/>
                    <a:pt x="88" y="0"/>
                  </a:cubicBezTo>
                  <a:cubicBezTo>
                    <a:pt x="90" y="0"/>
                    <a:pt x="92" y="2"/>
                    <a:pt x="92" y="4"/>
                  </a:cubicBezTo>
                  <a:cubicBezTo>
                    <a:pt x="92" y="6"/>
                    <a:pt x="90" y="8"/>
                    <a:pt x="88" y="8"/>
                  </a:cubicBezTo>
                  <a:cubicBezTo>
                    <a:pt x="86" y="8"/>
                    <a:pt x="84" y="6"/>
                    <a:pt x="84" y="4"/>
                  </a:cubicBezTo>
                  <a:close/>
                  <a:moveTo>
                    <a:pt x="72" y="4"/>
                  </a:moveTo>
                  <a:cubicBezTo>
                    <a:pt x="72" y="2"/>
                    <a:pt x="74" y="0"/>
                    <a:pt x="76" y="0"/>
                  </a:cubicBezTo>
                  <a:cubicBezTo>
                    <a:pt x="78" y="0"/>
                    <a:pt x="80" y="2"/>
                    <a:pt x="80" y="4"/>
                  </a:cubicBezTo>
                  <a:cubicBezTo>
                    <a:pt x="80" y="6"/>
                    <a:pt x="78" y="8"/>
                    <a:pt x="76" y="8"/>
                  </a:cubicBezTo>
                  <a:cubicBezTo>
                    <a:pt x="74" y="8"/>
                    <a:pt x="72" y="6"/>
                    <a:pt x="72" y="4"/>
                  </a:cubicBezTo>
                  <a:close/>
                  <a:moveTo>
                    <a:pt x="60" y="4"/>
                  </a:moveTo>
                  <a:cubicBezTo>
                    <a:pt x="60" y="2"/>
                    <a:pt x="62" y="0"/>
                    <a:pt x="64" y="0"/>
                  </a:cubicBezTo>
                  <a:cubicBezTo>
                    <a:pt x="66" y="0"/>
                    <a:pt x="68" y="2"/>
                    <a:pt x="68" y="4"/>
                  </a:cubicBezTo>
                  <a:cubicBezTo>
                    <a:pt x="68" y="6"/>
                    <a:pt x="66" y="8"/>
                    <a:pt x="64" y="8"/>
                  </a:cubicBezTo>
                  <a:cubicBezTo>
                    <a:pt x="62" y="8"/>
                    <a:pt x="60" y="6"/>
                    <a:pt x="60" y="4"/>
                  </a:cubicBezTo>
                  <a:close/>
                  <a:moveTo>
                    <a:pt x="48" y="4"/>
                  </a:moveTo>
                  <a:cubicBezTo>
                    <a:pt x="48" y="2"/>
                    <a:pt x="50" y="0"/>
                    <a:pt x="52" y="0"/>
                  </a:cubicBezTo>
                  <a:cubicBezTo>
                    <a:pt x="54" y="0"/>
                    <a:pt x="56" y="2"/>
                    <a:pt x="56" y="4"/>
                  </a:cubicBezTo>
                  <a:cubicBezTo>
                    <a:pt x="56" y="6"/>
                    <a:pt x="54" y="8"/>
                    <a:pt x="52" y="8"/>
                  </a:cubicBezTo>
                  <a:cubicBezTo>
                    <a:pt x="50" y="8"/>
                    <a:pt x="48" y="6"/>
                    <a:pt x="48" y="4"/>
                  </a:cubicBezTo>
                  <a:close/>
                  <a:moveTo>
                    <a:pt x="36" y="4"/>
                  </a:moveTo>
                  <a:cubicBezTo>
                    <a:pt x="36" y="2"/>
                    <a:pt x="38" y="0"/>
                    <a:pt x="40" y="0"/>
                  </a:cubicBezTo>
                  <a:cubicBezTo>
                    <a:pt x="42" y="0"/>
                    <a:pt x="44" y="2"/>
                    <a:pt x="44" y="4"/>
                  </a:cubicBezTo>
                  <a:cubicBezTo>
                    <a:pt x="44" y="6"/>
                    <a:pt x="42" y="8"/>
                    <a:pt x="40" y="8"/>
                  </a:cubicBezTo>
                  <a:cubicBezTo>
                    <a:pt x="38" y="8"/>
                    <a:pt x="36" y="6"/>
                    <a:pt x="36" y="4"/>
                  </a:cubicBezTo>
                  <a:close/>
                  <a:moveTo>
                    <a:pt x="24" y="4"/>
                  </a:moveTo>
                  <a:cubicBezTo>
                    <a:pt x="24" y="2"/>
                    <a:pt x="26" y="0"/>
                    <a:pt x="28" y="0"/>
                  </a:cubicBezTo>
                  <a:cubicBezTo>
                    <a:pt x="30" y="0"/>
                    <a:pt x="32" y="2"/>
                    <a:pt x="32" y="4"/>
                  </a:cubicBezTo>
                  <a:cubicBezTo>
                    <a:pt x="32" y="6"/>
                    <a:pt x="30" y="8"/>
                    <a:pt x="28" y="8"/>
                  </a:cubicBezTo>
                  <a:cubicBezTo>
                    <a:pt x="26" y="8"/>
                    <a:pt x="24" y="6"/>
                    <a:pt x="24" y="4"/>
                  </a:cubicBezTo>
                  <a:close/>
                  <a:moveTo>
                    <a:pt x="12" y="4"/>
                  </a:moveTo>
                  <a:cubicBezTo>
                    <a:pt x="12" y="2"/>
                    <a:pt x="14" y="0"/>
                    <a:pt x="16" y="0"/>
                  </a:cubicBezTo>
                  <a:cubicBezTo>
                    <a:pt x="18" y="0"/>
                    <a:pt x="20" y="2"/>
                    <a:pt x="20" y="4"/>
                  </a:cubicBezTo>
                  <a:cubicBezTo>
                    <a:pt x="20" y="6"/>
                    <a:pt x="18" y="8"/>
                    <a:pt x="16" y="8"/>
                  </a:cubicBezTo>
                  <a:cubicBezTo>
                    <a:pt x="14" y="8"/>
                    <a:pt x="12" y="6"/>
                    <a:pt x="12" y="4"/>
                  </a:cubicBezTo>
                  <a:close/>
                  <a:moveTo>
                    <a:pt x="0" y="4"/>
                  </a:moveTo>
                  <a:cubicBezTo>
                    <a:pt x="0" y="2"/>
                    <a:pt x="2" y="0"/>
                    <a:pt x="4" y="0"/>
                  </a:cubicBezTo>
                  <a:cubicBezTo>
                    <a:pt x="6" y="0"/>
                    <a:pt x="8" y="2"/>
                    <a:pt x="8" y="4"/>
                  </a:cubicBezTo>
                  <a:cubicBezTo>
                    <a:pt x="8" y="6"/>
                    <a:pt x="6" y="8"/>
                    <a:pt x="4" y="8"/>
                  </a:cubicBezTo>
                  <a:cubicBezTo>
                    <a:pt x="2" y="8"/>
                    <a:pt x="0" y="6"/>
                    <a:pt x="0" y="4"/>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074"/>
            <p:cNvSpPr>
              <a:spLocks/>
            </p:cNvSpPr>
            <p:nvPr/>
          </p:nvSpPr>
          <p:spPr bwMode="auto">
            <a:xfrm>
              <a:off x="499914" y="1882661"/>
              <a:ext cx="47769"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075"/>
            <p:cNvSpPr>
              <a:spLocks/>
            </p:cNvSpPr>
            <p:nvPr/>
          </p:nvSpPr>
          <p:spPr bwMode="auto">
            <a:xfrm>
              <a:off x="4489937" y="1882661"/>
              <a:ext cx="47769"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076"/>
            <p:cNvSpPr>
              <a:spLocks noEditPoints="1"/>
            </p:cNvSpPr>
            <p:nvPr/>
          </p:nvSpPr>
          <p:spPr bwMode="auto">
            <a:xfrm>
              <a:off x="2091398" y="1882661"/>
              <a:ext cx="2375912" cy="45256"/>
            </a:xfrm>
            <a:custGeom>
              <a:avLst/>
              <a:gdLst/>
              <a:ahLst/>
              <a:cxnLst>
                <a:cxn ang="0">
                  <a:pos x="400" y="4"/>
                </a:cxn>
                <a:cxn ang="0">
                  <a:pos x="380" y="4"/>
                </a:cxn>
                <a:cxn ang="0">
                  <a:pos x="384" y="8"/>
                </a:cxn>
                <a:cxn ang="0">
                  <a:pos x="372" y="0"/>
                </a:cxn>
                <a:cxn ang="0">
                  <a:pos x="368" y="4"/>
                </a:cxn>
                <a:cxn ang="0">
                  <a:pos x="364" y="4"/>
                </a:cxn>
                <a:cxn ang="0">
                  <a:pos x="345" y="4"/>
                </a:cxn>
                <a:cxn ang="0">
                  <a:pos x="349" y="8"/>
                </a:cxn>
                <a:cxn ang="0">
                  <a:pos x="337" y="0"/>
                </a:cxn>
                <a:cxn ang="0">
                  <a:pos x="333" y="4"/>
                </a:cxn>
                <a:cxn ang="0">
                  <a:pos x="329" y="4"/>
                </a:cxn>
                <a:cxn ang="0">
                  <a:pos x="309" y="4"/>
                </a:cxn>
                <a:cxn ang="0">
                  <a:pos x="313" y="8"/>
                </a:cxn>
                <a:cxn ang="0">
                  <a:pos x="301" y="0"/>
                </a:cxn>
                <a:cxn ang="0">
                  <a:pos x="297" y="4"/>
                </a:cxn>
                <a:cxn ang="0">
                  <a:pos x="293" y="4"/>
                </a:cxn>
                <a:cxn ang="0">
                  <a:pos x="273" y="4"/>
                </a:cxn>
                <a:cxn ang="0">
                  <a:pos x="277" y="8"/>
                </a:cxn>
                <a:cxn ang="0">
                  <a:pos x="265" y="0"/>
                </a:cxn>
                <a:cxn ang="0">
                  <a:pos x="261" y="4"/>
                </a:cxn>
                <a:cxn ang="0">
                  <a:pos x="257" y="4"/>
                </a:cxn>
                <a:cxn ang="0">
                  <a:pos x="238" y="4"/>
                </a:cxn>
                <a:cxn ang="0">
                  <a:pos x="242" y="8"/>
                </a:cxn>
                <a:cxn ang="0">
                  <a:pos x="230" y="0"/>
                </a:cxn>
                <a:cxn ang="0">
                  <a:pos x="226" y="4"/>
                </a:cxn>
                <a:cxn ang="0">
                  <a:pos x="222" y="4"/>
                </a:cxn>
                <a:cxn ang="0">
                  <a:pos x="202" y="4"/>
                </a:cxn>
                <a:cxn ang="0">
                  <a:pos x="206" y="8"/>
                </a:cxn>
                <a:cxn ang="0">
                  <a:pos x="194" y="0"/>
                </a:cxn>
                <a:cxn ang="0">
                  <a:pos x="190" y="4"/>
                </a:cxn>
                <a:cxn ang="0">
                  <a:pos x="186" y="4"/>
                </a:cxn>
                <a:cxn ang="0">
                  <a:pos x="166" y="4"/>
                </a:cxn>
                <a:cxn ang="0">
                  <a:pos x="170" y="8"/>
                </a:cxn>
                <a:cxn ang="0">
                  <a:pos x="158" y="0"/>
                </a:cxn>
                <a:cxn ang="0">
                  <a:pos x="154" y="4"/>
                </a:cxn>
                <a:cxn ang="0">
                  <a:pos x="151" y="4"/>
                </a:cxn>
                <a:cxn ang="0">
                  <a:pos x="131" y="4"/>
                </a:cxn>
                <a:cxn ang="0">
                  <a:pos x="135" y="8"/>
                </a:cxn>
                <a:cxn ang="0">
                  <a:pos x="123" y="0"/>
                </a:cxn>
                <a:cxn ang="0">
                  <a:pos x="119" y="4"/>
                </a:cxn>
                <a:cxn ang="0">
                  <a:pos x="115" y="4"/>
                </a:cxn>
                <a:cxn ang="0">
                  <a:pos x="95" y="4"/>
                </a:cxn>
                <a:cxn ang="0">
                  <a:pos x="99" y="8"/>
                </a:cxn>
                <a:cxn ang="0">
                  <a:pos x="87" y="0"/>
                </a:cxn>
                <a:cxn ang="0">
                  <a:pos x="83" y="4"/>
                </a:cxn>
                <a:cxn ang="0">
                  <a:pos x="79" y="4"/>
                </a:cxn>
                <a:cxn ang="0">
                  <a:pos x="59" y="4"/>
                </a:cxn>
                <a:cxn ang="0">
                  <a:pos x="63" y="8"/>
                </a:cxn>
                <a:cxn ang="0">
                  <a:pos x="51" y="0"/>
                </a:cxn>
                <a:cxn ang="0">
                  <a:pos x="47" y="4"/>
                </a:cxn>
                <a:cxn ang="0">
                  <a:pos x="44" y="4"/>
                </a:cxn>
                <a:cxn ang="0">
                  <a:pos x="24" y="4"/>
                </a:cxn>
                <a:cxn ang="0">
                  <a:pos x="28" y="8"/>
                </a:cxn>
                <a:cxn ang="0">
                  <a:pos x="16" y="0"/>
                </a:cxn>
                <a:cxn ang="0">
                  <a:pos x="12" y="4"/>
                </a:cxn>
                <a:cxn ang="0">
                  <a:pos x="8" y="4"/>
                </a:cxn>
              </a:cxnLst>
              <a:rect l="0" t="0" r="r" b="b"/>
              <a:pathLst>
                <a:path w="400" h="8">
                  <a:moveTo>
                    <a:pt x="392" y="4"/>
                  </a:moveTo>
                  <a:cubicBezTo>
                    <a:pt x="392" y="2"/>
                    <a:pt x="394" y="0"/>
                    <a:pt x="396" y="0"/>
                  </a:cubicBezTo>
                  <a:cubicBezTo>
                    <a:pt x="398" y="0"/>
                    <a:pt x="400" y="2"/>
                    <a:pt x="400" y="4"/>
                  </a:cubicBezTo>
                  <a:cubicBezTo>
                    <a:pt x="400" y="6"/>
                    <a:pt x="398" y="8"/>
                    <a:pt x="396" y="8"/>
                  </a:cubicBezTo>
                  <a:cubicBezTo>
                    <a:pt x="394" y="8"/>
                    <a:pt x="392" y="6"/>
                    <a:pt x="392" y="4"/>
                  </a:cubicBezTo>
                  <a:close/>
                  <a:moveTo>
                    <a:pt x="380" y="4"/>
                  </a:moveTo>
                  <a:cubicBezTo>
                    <a:pt x="380" y="2"/>
                    <a:pt x="382" y="0"/>
                    <a:pt x="384" y="0"/>
                  </a:cubicBezTo>
                  <a:cubicBezTo>
                    <a:pt x="386" y="0"/>
                    <a:pt x="388" y="2"/>
                    <a:pt x="388" y="4"/>
                  </a:cubicBezTo>
                  <a:cubicBezTo>
                    <a:pt x="388" y="6"/>
                    <a:pt x="386" y="8"/>
                    <a:pt x="384" y="8"/>
                  </a:cubicBezTo>
                  <a:cubicBezTo>
                    <a:pt x="382" y="8"/>
                    <a:pt x="380" y="6"/>
                    <a:pt x="380" y="4"/>
                  </a:cubicBezTo>
                  <a:close/>
                  <a:moveTo>
                    <a:pt x="368" y="4"/>
                  </a:moveTo>
                  <a:cubicBezTo>
                    <a:pt x="368" y="2"/>
                    <a:pt x="370" y="0"/>
                    <a:pt x="372" y="0"/>
                  </a:cubicBezTo>
                  <a:cubicBezTo>
                    <a:pt x="375" y="0"/>
                    <a:pt x="376" y="2"/>
                    <a:pt x="376" y="4"/>
                  </a:cubicBezTo>
                  <a:cubicBezTo>
                    <a:pt x="376" y="6"/>
                    <a:pt x="375" y="8"/>
                    <a:pt x="372" y="8"/>
                  </a:cubicBezTo>
                  <a:cubicBezTo>
                    <a:pt x="370" y="8"/>
                    <a:pt x="368" y="6"/>
                    <a:pt x="368" y="4"/>
                  </a:cubicBezTo>
                  <a:close/>
                  <a:moveTo>
                    <a:pt x="356" y="4"/>
                  </a:moveTo>
                  <a:cubicBezTo>
                    <a:pt x="356" y="2"/>
                    <a:pt x="358" y="0"/>
                    <a:pt x="360" y="0"/>
                  </a:cubicBezTo>
                  <a:cubicBezTo>
                    <a:pt x="363" y="0"/>
                    <a:pt x="364" y="2"/>
                    <a:pt x="364" y="4"/>
                  </a:cubicBezTo>
                  <a:cubicBezTo>
                    <a:pt x="364" y="6"/>
                    <a:pt x="363" y="8"/>
                    <a:pt x="360" y="8"/>
                  </a:cubicBezTo>
                  <a:cubicBezTo>
                    <a:pt x="358" y="8"/>
                    <a:pt x="356" y="6"/>
                    <a:pt x="356" y="4"/>
                  </a:cubicBezTo>
                  <a:close/>
                  <a:moveTo>
                    <a:pt x="345" y="4"/>
                  </a:moveTo>
                  <a:cubicBezTo>
                    <a:pt x="345" y="2"/>
                    <a:pt x="346" y="0"/>
                    <a:pt x="349" y="0"/>
                  </a:cubicBezTo>
                  <a:cubicBezTo>
                    <a:pt x="351" y="0"/>
                    <a:pt x="353" y="2"/>
                    <a:pt x="353" y="4"/>
                  </a:cubicBezTo>
                  <a:cubicBezTo>
                    <a:pt x="353" y="6"/>
                    <a:pt x="351" y="8"/>
                    <a:pt x="349" y="8"/>
                  </a:cubicBezTo>
                  <a:cubicBezTo>
                    <a:pt x="346" y="8"/>
                    <a:pt x="345" y="6"/>
                    <a:pt x="345" y="4"/>
                  </a:cubicBezTo>
                  <a:close/>
                  <a:moveTo>
                    <a:pt x="333" y="4"/>
                  </a:moveTo>
                  <a:cubicBezTo>
                    <a:pt x="333" y="2"/>
                    <a:pt x="334" y="0"/>
                    <a:pt x="337" y="0"/>
                  </a:cubicBezTo>
                  <a:cubicBezTo>
                    <a:pt x="339" y="0"/>
                    <a:pt x="341" y="2"/>
                    <a:pt x="341" y="4"/>
                  </a:cubicBezTo>
                  <a:cubicBezTo>
                    <a:pt x="341" y="6"/>
                    <a:pt x="339" y="8"/>
                    <a:pt x="337" y="8"/>
                  </a:cubicBezTo>
                  <a:cubicBezTo>
                    <a:pt x="334" y="8"/>
                    <a:pt x="333" y="6"/>
                    <a:pt x="333" y="4"/>
                  </a:cubicBezTo>
                  <a:close/>
                  <a:moveTo>
                    <a:pt x="321" y="4"/>
                  </a:moveTo>
                  <a:cubicBezTo>
                    <a:pt x="321" y="2"/>
                    <a:pt x="323" y="0"/>
                    <a:pt x="325" y="0"/>
                  </a:cubicBezTo>
                  <a:cubicBezTo>
                    <a:pt x="327" y="0"/>
                    <a:pt x="329" y="2"/>
                    <a:pt x="329" y="4"/>
                  </a:cubicBezTo>
                  <a:cubicBezTo>
                    <a:pt x="329" y="6"/>
                    <a:pt x="327" y="8"/>
                    <a:pt x="325" y="8"/>
                  </a:cubicBezTo>
                  <a:cubicBezTo>
                    <a:pt x="323" y="8"/>
                    <a:pt x="321" y="6"/>
                    <a:pt x="321" y="4"/>
                  </a:cubicBezTo>
                  <a:close/>
                  <a:moveTo>
                    <a:pt x="309" y="4"/>
                  </a:moveTo>
                  <a:cubicBezTo>
                    <a:pt x="309" y="2"/>
                    <a:pt x="311" y="0"/>
                    <a:pt x="313" y="0"/>
                  </a:cubicBezTo>
                  <a:cubicBezTo>
                    <a:pt x="315" y="0"/>
                    <a:pt x="317" y="2"/>
                    <a:pt x="317" y="4"/>
                  </a:cubicBezTo>
                  <a:cubicBezTo>
                    <a:pt x="317" y="6"/>
                    <a:pt x="315" y="8"/>
                    <a:pt x="313" y="8"/>
                  </a:cubicBezTo>
                  <a:cubicBezTo>
                    <a:pt x="311" y="8"/>
                    <a:pt x="309" y="6"/>
                    <a:pt x="309" y="4"/>
                  </a:cubicBezTo>
                  <a:close/>
                  <a:moveTo>
                    <a:pt x="297" y="4"/>
                  </a:moveTo>
                  <a:cubicBezTo>
                    <a:pt x="297" y="2"/>
                    <a:pt x="299" y="0"/>
                    <a:pt x="301" y="0"/>
                  </a:cubicBezTo>
                  <a:cubicBezTo>
                    <a:pt x="303" y="0"/>
                    <a:pt x="305" y="2"/>
                    <a:pt x="305" y="4"/>
                  </a:cubicBezTo>
                  <a:cubicBezTo>
                    <a:pt x="305" y="6"/>
                    <a:pt x="303" y="8"/>
                    <a:pt x="301" y="8"/>
                  </a:cubicBezTo>
                  <a:cubicBezTo>
                    <a:pt x="299" y="8"/>
                    <a:pt x="297" y="6"/>
                    <a:pt x="297" y="4"/>
                  </a:cubicBezTo>
                  <a:close/>
                  <a:moveTo>
                    <a:pt x="285" y="4"/>
                  </a:moveTo>
                  <a:cubicBezTo>
                    <a:pt x="285" y="2"/>
                    <a:pt x="287" y="0"/>
                    <a:pt x="289" y="0"/>
                  </a:cubicBezTo>
                  <a:cubicBezTo>
                    <a:pt x="291" y="0"/>
                    <a:pt x="293" y="2"/>
                    <a:pt x="293" y="4"/>
                  </a:cubicBezTo>
                  <a:cubicBezTo>
                    <a:pt x="293" y="6"/>
                    <a:pt x="291" y="8"/>
                    <a:pt x="289" y="8"/>
                  </a:cubicBezTo>
                  <a:cubicBezTo>
                    <a:pt x="287" y="8"/>
                    <a:pt x="285" y="6"/>
                    <a:pt x="285" y="4"/>
                  </a:cubicBezTo>
                  <a:close/>
                  <a:moveTo>
                    <a:pt x="273" y="4"/>
                  </a:moveTo>
                  <a:cubicBezTo>
                    <a:pt x="273" y="2"/>
                    <a:pt x="275" y="0"/>
                    <a:pt x="277" y="0"/>
                  </a:cubicBezTo>
                  <a:cubicBezTo>
                    <a:pt x="279" y="0"/>
                    <a:pt x="281" y="2"/>
                    <a:pt x="281" y="4"/>
                  </a:cubicBezTo>
                  <a:cubicBezTo>
                    <a:pt x="281" y="6"/>
                    <a:pt x="279" y="8"/>
                    <a:pt x="277" y="8"/>
                  </a:cubicBezTo>
                  <a:cubicBezTo>
                    <a:pt x="275" y="8"/>
                    <a:pt x="273" y="6"/>
                    <a:pt x="273" y="4"/>
                  </a:cubicBezTo>
                  <a:close/>
                  <a:moveTo>
                    <a:pt x="261" y="4"/>
                  </a:moveTo>
                  <a:cubicBezTo>
                    <a:pt x="261" y="2"/>
                    <a:pt x="263" y="0"/>
                    <a:pt x="265" y="0"/>
                  </a:cubicBezTo>
                  <a:cubicBezTo>
                    <a:pt x="268" y="0"/>
                    <a:pt x="269" y="2"/>
                    <a:pt x="269" y="4"/>
                  </a:cubicBezTo>
                  <a:cubicBezTo>
                    <a:pt x="269" y="6"/>
                    <a:pt x="268" y="8"/>
                    <a:pt x="265" y="8"/>
                  </a:cubicBezTo>
                  <a:cubicBezTo>
                    <a:pt x="263" y="8"/>
                    <a:pt x="261" y="6"/>
                    <a:pt x="261" y="4"/>
                  </a:cubicBezTo>
                  <a:close/>
                  <a:moveTo>
                    <a:pt x="249" y="4"/>
                  </a:moveTo>
                  <a:cubicBezTo>
                    <a:pt x="249" y="2"/>
                    <a:pt x="251" y="0"/>
                    <a:pt x="253" y="0"/>
                  </a:cubicBezTo>
                  <a:cubicBezTo>
                    <a:pt x="256" y="0"/>
                    <a:pt x="257" y="2"/>
                    <a:pt x="257" y="4"/>
                  </a:cubicBezTo>
                  <a:cubicBezTo>
                    <a:pt x="257" y="6"/>
                    <a:pt x="256" y="8"/>
                    <a:pt x="253" y="8"/>
                  </a:cubicBezTo>
                  <a:cubicBezTo>
                    <a:pt x="251" y="8"/>
                    <a:pt x="249" y="6"/>
                    <a:pt x="249" y="4"/>
                  </a:cubicBezTo>
                  <a:close/>
                  <a:moveTo>
                    <a:pt x="238" y="4"/>
                  </a:moveTo>
                  <a:cubicBezTo>
                    <a:pt x="238" y="2"/>
                    <a:pt x="239" y="0"/>
                    <a:pt x="242" y="0"/>
                  </a:cubicBezTo>
                  <a:cubicBezTo>
                    <a:pt x="244" y="0"/>
                    <a:pt x="246" y="2"/>
                    <a:pt x="246" y="4"/>
                  </a:cubicBezTo>
                  <a:cubicBezTo>
                    <a:pt x="246" y="6"/>
                    <a:pt x="244" y="8"/>
                    <a:pt x="242" y="8"/>
                  </a:cubicBezTo>
                  <a:cubicBezTo>
                    <a:pt x="239" y="8"/>
                    <a:pt x="238" y="6"/>
                    <a:pt x="238" y="4"/>
                  </a:cubicBezTo>
                  <a:close/>
                  <a:moveTo>
                    <a:pt x="226" y="4"/>
                  </a:moveTo>
                  <a:cubicBezTo>
                    <a:pt x="226" y="2"/>
                    <a:pt x="228" y="0"/>
                    <a:pt x="230" y="0"/>
                  </a:cubicBezTo>
                  <a:cubicBezTo>
                    <a:pt x="232" y="0"/>
                    <a:pt x="234" y="2"/>
                    <a:pt x="234" y="4"/>
                  </a:cubicBezTo>
                  <a:cubicBezTo>
                    <a:pt x="234" y="6"/>
                    <a:pt x="232" y="8"/>
                    <a:pt x="230" y="8"/>
                  </a:cubicBezTo>
                  <a:cubicBezTo>
                    <a:pt x="228" y="8"/>
                    <a:pt x="226" y="6"/>
                    <a:pt x="226" y="4"/>
                  </a:cubicBezTo>
                  <a:close/>
                  <a:moveTo>
                    <a:pt x="214" y="4"/>
                  </a:moveTo>
                  <a:cubicBezTo>
                    <a:pt x="214" y="2"/>
                    <a:pt x="216" y="0"/>
                    <a:pt x="218" y="0"/>
                  </a:cubicBezTo>
                  <a:cubicBezTo>
                    <a:pt x="220" y="0"/>
                    <a:pt x="222" y="2"/>
                    <a:pt x="222" y="4"/>
                  </a:cubicBezTo>
                  <a:cubicBezTo>
                    <a:pt x="222" y="6"/>
                    <a:pt x="220" y="8"/>
                    <a:pt x="218" y="8"/>
                  </a:cubicBezTo>
                  <a:cubicBezTo>
                    <a:pt x="216" y="8"/>
                    <a:pt x="214" y="6"/>
                    <a:pt x="214" y="4"/>
                  </a:cubicBezTo>
                  <a:close/>
                  <a:moveTo>
                    <a:pt x="202" y="4"/>
                  </a:moveTo>
                  <a:cubicBezTo>
                    <a:pt x="202" y="2"/>
                    <a:pt x="204" y="0"/>
                    <a:pt x="206" y="0"/>
                  </a:cubicBezTo>
                  <a:cubicBezTo>
                    <a:pt x="208" y="0"/>
                    <a:pt x="210" y="2"/>
                    <a:pt x="210" y="4"/>
                  </a:cubicBezTo>
                  <a:cubicBezTo>
                    <a:pt x="210" y="6"/>
                    <a:pt x="208" y="8"/>
                    <a:pt x="206" y="8"/>
                  </a:cubicBezTo>
                  <a:cubicBezTo>
                    <a:pt x="204" y="8"/>
                    <a:pt x="202" y="6"/>
                    <a:pt x="202" y="4"/>
                  </a:cubicBezTo>
                  <a:close/>
                  <a:moveTo>
                    <a:pt x="190" y="4"/>
                  </a:moveTo>
                  <a:cubicBezTo>
                    <a:pt x="190" y="2"/>
                    <a:pt x="192" y="0"/>
                    <a:pt x="194" y="0"/>
                  </a:cubicBezTo>
                  <a:cubicBezTo>
                    <a:pt x="196" y="0"/>
                    <a:pt x="198" y="2"/>
                    <a:pt x="198" y="4"/>
                  </a:cubicBezTo>
                  <a:cubicBezTo>
                    <a:pt x="198" y="6"/>
                    <a:pt x="196" y="8"/>
                    <a:pt x="194" y="8"/>
                  </a:cubicBezTo>
                  <a:cubicBezTo>
                    <a:pt x="192" y="8"/>
                    <a:pt x="190" y="6"/>
                    <a:pt x="190" y="4"/>
                  </a:cubicBezTo>
                  <a:close/>
                  <a:moveTo>
                    <a:pt x="178" y="4"/>
                  </a:moveTo>
                  <a:cubicBezTo>
                    <a:pt x="178" y="2"/>
                    <a:pt x="180" y="0"/>
                    <a:pt x="182" y="0"/>
                  </a:cubicBezTo>
                  <a:cubicBezTo>
                    <a:pt x="184" y="0"/>
                    <a:pt x="186" y="2"/>
                    <a:pt x="186" y="4"/>
                  </a:cubicBezTo>
                  <a:cubicBezTo>
                    <a:pt x="186" y="6"/>
                    <a:pt x="184" y="8"/>
                    <a:pt x="182" y="8"/>
                  </a:cubicBezTo>
                  <a:cubicBezTo>
                    <a:pt x="180" y="8"/>
                    <a:pt x="178" y="6"/>
                    <a:pt x="178" y="4"/>
                  </a:cubicBezTo>
                  <a:close/>
                  <a:moveTo>
                    <a:pt x="166" y="4"/>
                  </a:moveTo>
                  <a:cubicBezTo>
                    <a:pt x="166" y="2"/>
                    <a:pt x="168" y="0"/>
                    <a:pt x="170" y="0"/>
                  </a:cubicBezTo>
                  <a:cubicBezTo>
                    <a:pt x="172" y="0"/>
                    <a:pt x="174" y="2"/>
                    <a:pt x="174" y="4"/>
                  </a:cubicBezTo>
                  <a:cubicBezTo>
                    <a:pt x="174" y="6"/>
                    <a:pt x="172" y="8"/>
                    <a:pt x="170" y="8"/>
                  </a:cubicBezTo>
                  <a:cubicBezTo>
                    <a:pt x="168" y="8"/>
                    <a:pt x="166" y="6"/>
                    <a:pt x="166" y="4"/>
                  </a:cubicBezTo>
                  <a:close/>
                  <a:moveTo>
                    <a:pt x="154" y="4"/>
                  </a:moveTo>
                  <a:cubicBezTo>
                    <a:pt x="154" y="2"/>
                    <a:pt x="156" y="0"/>
                    <a:pt x="158" y="0"/>
                  </a:cubicBezTo>
                  <a:cubicBezTo>
                    <a:pt x="161" y="0"/>
                    <a:pt x="162" y="2"/>
                    <a:pt x="162" y="4"/>
                  </a:cubicBezTo>
                  <a:cubicBezTo>
                    <a:pt x="162" y="6"/>
                    <a:pt x="161" y="8"/>
                    <a:pt x="158" y="8"/>
                  </a:cubicBezTo>
                  <a:cubicBezTo>
                    <a:pt x="156" y="8"/>
                    <a:pt x="154" y="6"/>
                    <a:pt x="154" y="4"/>
                  </a:cubicBezTo>
                  <a:close/>
                  <a:moveTo>
                    <a:pt x="143" y="4"/>
                  </a:moveTo>
                  <a:cubicBezTo>
                    <a:pt x="143" y="2"/>
                    <a:pt x="144" y="0"/>
                    <a:pt x="147" y="0"/>
                  </a:cubicBezTo>
                  <a:cubicBezTo>
                    <a:pt x="149" y="0"/>
                    <a:pt x="151" y="2"/>
                    <a:pt x="151" y="4"/>
                  </a:cubicBezTo>
                  <a:cubicBezTo>
                    <a:pt x="151" y="6"/>
                    <a:pt x="149" y="8"/>
                    <a:pt x="147" y="8"/>
                  </a:cubicBezTo>
                  <a:cubicBezTo>
                    <a:pt x="144" y="8"/>
                    <a:pt x="143" y="6"/>
                    <a:pt x="143" y="4"/>
                  </a:cubicBezTo>
                  <a:close/>
                  <a:moveTo>
                    <a:pt x="131" y="4"/>
                  </a:moveTo>
                  <a:cubicBezTo>
                    <a:pt x="131" y="2"/>
                    <a:pt x="132" y="0"/>
                    <a:pt x="135" y="0"/>
                  </a:cubicBezTo>
                  <a:cubicBezTo>
                    <a:pt x="137" y="0"/>
                    <a:pt x="139" y="2"/>
                    <a:pt x="139" y="4"/>
                  </a:cubicBezTo>
                  <a:cubicBezTo>
                    <a:pt x="139" y="6"/>
                    <a:pt x="137" y="8"/>
                    <a:pt x="135" y="8"/>
                  </a:cubicBezTo>
                  <a:cubicBezTo>
                    <a:pt x="132" y="8"/>
                    <a:pt x="131" y="6"/>
                    <a:pt x="131" y="4"/>
                  </a:cubicBezTo>
                  <a:close/>
                  <a:moveTo>
                    <a:pt x="119" y="4"/>
                  </a:moveTo>
                  <a:cubicBezTo>
                    <a:pt x="119" y="2"/>
                    <a:pt x="121" y="0"/>
                    <a:pt x="123" y="0"/>
                  </a:cubicBezTo>
                  <a:cubicBezTo>
                    <a:pt x="125" y="0"/>
                    <a:pt x="127" y="2"/>
                    <a:pt x="127" y="4"/>
                  </a:cubicBezTo>
                  <a:cubicBezTo>
                    <a:pt x="127" y="6"/>
                    <a:pt x="125" y="8"/>
                    <a:pt x="123" y="8"/>
                  </a:cubicBezTo>
                  <a:cubicBezTo>
                    <a:pt x="121" y="8"/>
                    <a:pt x="119" y="6"/>
                    <a:pt x="119" y="4"/>
                  </a:cubicBezTo>
                  <a:close/>
                  <a:moveTo>
                    <a:pt x="107" y="4"/>
                  </a:moveTo>
                  <a:cubicBezTo>
                    <a:pt x="107" y="2"/>
                    <a:pt x="109" y="0"/>
                    <a:pt x="111" y="0"/>
                  </a:cubicBezTo>
                  <a:cubicBezTo>
                    <a:pt x="113" y="0"/>
                    <a:pt x="115" y="2"/>
                    <a:pt x="115" y="4"/>
                  </a:cubicBezTo>
                  <a:cubicBezTo>
                    <a:pt x="115" y="6"/>
                    <a:pt x="113" y="8"/>
                    <a:pt x="111" y="8"/>
                  </a:cubicBezTo>
                  <a:cubicBezTo>
                    <a:pt x="109" y="8"/>
                    <a:pt x="107" y="6"/>
                    <a:pt x="107" y="4"/>
                  </a:cubicBezTo>
                  <a:close/>
                  <a:moveTo>
                    <a:pt x="95" y="4"/>
                  </a:moveTo>
                  <a:cubicBezTo>
                    <a:pt x="95" y="2"/>
                    <a:pt x="97" y="0"/>
                    <a:pt x="99" y="0"/>
                  </a:cubicBezTo>
                  <a:cubicBezTo>
                    <a:pt x="101" y="0"/>
                    <a:pt x="103" y="2"/>
                    <a:pt x="103" y="4"/>
                  </a:cubicBezTo>
                  <a:cubicBezTo>
                    <a:pt x="103" y="6"/>
                    <a:pt x="101" y="8"/>
                    <a:pt x="99" y="8"/>
                  </a:cubicBezTo>
                  <a:cubicBezTo>
                    <a:pt x="97" y="8"/>
                    <a:pt x="95" y="6"/>
                    <a:pt x="95" y="4"/>
                  </a:cubicBezTo>
                  <a:close/>
                  <a:moveTo>
                    <a:pt x="83" y="4"/>
                  </a:moveTo>
                  <a:cubicBezTo>
                    <a:pt x="83" y="2"/>
                    <a:pt x="85" y="0"/>
                    <a:pt x="87" y="0"/>
                  </a:cubicBezTo>
                  <a:cubicBezTo>
                    <a:pt x="89" y="0"/>
                    <a:pt x="91" y="2"/>
                    <a:pt x="91" y="4"/>
                  </a:cubicBezTo>
                  <a:cubicBezTo>
                    <a:pt x="91" y="6"/>
                    <a:pt x="89" y="8"/>
                    <a:pt x="87" y="8"/>
                  </a:cubicBezTo>
                  <a:cubicBezTo>
                    <a:pt x="85" y="8"/>
                    <a:pt x="83" y="6"/>
                    <a:pt x="83" y="4"/>
                  </a:cubicBezTo>
                  <a:close/>
                  <a:moveTo>
                    <a:pt x="71" y="4"/>
                  </a:moveTo>
                  <a:cubicBezTo>
                    <a:pt x="71" y="2"/>
                    <a:pt x="73" y="0"/>
                    <a:pt x="75" y="0"/>
                  </a:cubicBezTo>
                  <a:cubicBezTo>
                    <a:pt x="77" y="0"/>
                    <a:pt x="79" y="2"/>
                    <a:pt x="79" y="4"/>
                  </a:cubicBezTo>
                  <a:cubicBezTo>
                    <a:pt x="79" y="6"/>
                    <a:pt x="77" y="8"/>
                    <a:pt x="75" y="8"/>
                  </a:cubicBezTo>
                  <a:cubicBezTo>
                    <a:pt x="73" y="8"/>
                    <a:pt x="71" y="6"/>
                    <a:pt x="71" y="4"/>
                  </a:cubicBezTo>
                  <a:close/>
                  <a:moveTo>
                    <a:pt x="59" y="4"/>
                  </a:moveTo>
                  <a:cubicBezTo>
                    <a:pt x="59" y="2"/>
                    <a:pt x="61" y="0"/>
                    <a:pt x="63" y="0"/>
                  </a:cubicBezTo>
                  <a:cubicBezTo>
                    <a:pt x="66" y="0"/>
                    <a:pt x="67" y="2"/>
                    <a:pt x="67" y="4"/>
                  </a:cubicBezTo>
                  <a:cubicBezTo>
                    <a:pt x="67" y="6"/>
                    <a:pt x="66" y="8"/>
                    <a:pt x="63" y="8"/>
                  </a:cubicBezTo>
                  <a:cubicBezTo>
                    <a:pt x="61" y="8"/>
                    <a:pt x="59" y="6"/>
                    <a:pt x="59" y="4"/>
                  </a:cubicBezTo>
                  <a:close/>
                  <a:moveTo>
                    <a:pt x="47" y="4"/>
                  </a:moveTo>
                  <a:cubicBezTo>
                    <a:pt x="47" y="2"/>
                    <a:pt x="49" y="0"/>
                    <a:pt x="51" y="0"/>
                  </a:cubicBezTo>
                  <a:cubicBezTo>
                    <a:pt x="54" y="0"/>
                    <a:pt x="55" y="2"/>
                    <a:pt x="55" y="4"/>
                  </a:cubicBezTo>
                  <a:cubicBezTo>
                    <a:pt x="55" y="6"/>
                    <a:pt x="54" y="8"/>
                    <a:pt x="51" y="8"/>
                  </a:cubicBezTo>
                  <a:cubicBezTo>
                    <a:pt x="49" y="8"/>
                    <a:pt x="47" y="6"/>
                    <a:pt x="47" y="4"/>
                  </a:cubicBezTo>
                  <a:close/>
                  <a:moveTo>
                    <a:pt x="36" y="4"/>
                  </a:moveTo>
                  <a:cubicBezTo>
                    <a:pt x="36" y="2"/>
                    <a:pt x="37" y="0"/>
                    <a:pt x="40" y="0"/>
                  </a:cubicBezTo>
                  <a:cubicBezTo>
                    <a:pt x="42" y="0"/>
                    <a:pt x="44" y="2"/>
                    <a:pt x="44" y="4"/>
                  </a:cubicBezTo>
                  <a:cubicBezTo>
                    <a:pt x="44" y="6"/>
                    <a:pt x="42" y="8"/>
                    <a:pt x="40" y="8"/>
                  </a:cubicBezTo>
                  <a:cubicBezTo>
                    <a:pt x="37" y="8"/>
                    <a:pt x="36" y="6"/>
                    <a:pt x="36" y="4"/>
                  </a:cubicBezTo>
                  <a:close/>
                  <a:moveTo>
                    <a:pt x="24" y="4"/>
                  </a:moveTo>
                  <a:cubicBezTo>
                    <a:pt x="24" y="2"/>
                    <a:pt x="25" y="0"/>
                    <a:pt x="28" y="0"/>
                  </a:cubicBezTo>
                  <a:cubicBezTo>
                    <a:pt x="30" y="0"/>
                    <a:pt x="32" y="2"/>
                    <a:pt x="32" y="4"/>
                  </a:cubicBezTo>
                  <a:cubicBezTo>
                    <a:pt x="32" y="6"/>
                    <a:pt x="30" y="8"/>
                    <a:pt x="28" y="8"/>
                  </a:cubicBezTo>
                  <a:cubicBezTo>
                    <a:pt x="25" y="8"/>
                    <a:pt x="24" y="6"/>
                    <a:pt x="24" y="4"/>
                  </a:cubicBezTo>
                  <a:close/>
                  <a:moveTo>
                    <a:pt x="12" y="4"/>
                  </a:moveTo>
                  <a:cubicBezTo>
                    <a:pt x="12" y="2"/>
                    <a:pt x="14" y="0"/>
                    <a:pt x="16" y="0"/>
                  </a:cubicBezTo>
                  <a:cubicBezTo>
                    <a:pt x="18" y="0"/>
                    <a:pt x="20" y="2"/>
                    <a:pt x="20" y="4"/>
                  </a:cubicBezTo>
                  <a:cubicBezTo>
                    <a:pt x="20" y="6"/>
                    <a:pt x="18" y="8"/>
                    <a:pt x="16" y="8"/>
                  </a:cubicBezTo>
                  <a:cubicBezTo>
                    <a:pt x="14" y="8"/>
                    <a:pt x="12" y="6"/>
                    <a:pt x="12" y="4"/>
                  </a:cubicBezTo>
                  <a:close/>
                  <a:moveTo>
                    <a:pt x="0" y="4"/>
                  </a:moveTo>
                  <a:cubicBezTo>
                    <a:pt x="0" y="2"/>
                    <a:pt x="2" y="0"/>
                    <a:pt x="4" y="0"/>
                  </a:cubicBezTo>
                  <a:cubicBezTo>
                    <a:pt x="6" y="0"/>
                    <a:pt x="8" y="2"/>
                    <a:pt x="8" y="4"/>
                  </a:cubicBezTo>
                  <a:cubicBezTo>
                    <a:pt x="8" y="6"/>
                    <a:pt x="6" y="8"/>
                    <a:pt x="4" y="8"/>
                  </a:cubicBezTo>
                  <a:cubicBezTo>
                    <a:pt x="2" y="8"/>
                    <a:pt x="0" y="6"/>
                    <a:pt x="0" y="4"/>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077"/>
            <p:cNvSpPr>
              <a:spLocks/>
            </p:cNvSpPr>
            <p:nvPr/>
          </p:nvSpPr>
          <p:spPr bwMode="auto">
            <a:xfrm>
              <a:off x="2021000" y="1882661"/>
              <a:ext cx="47769"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078"/>
            <p:cNvSpPr>
              <a:spLocks/>
            </p:cNvSpPr>
            <p:nvPr/>
          </p:nvSpPr>
          <p:spPr bwMode="auto">
            <a:xfrm>
              <a:off x="7341032" y="1882661"/>
              <a:ext cx="47769"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079"/>
            <p:cNvSpPr>
              <a:spLocks noEditPoints="1"/>
            </p:cNvSpPr>
            <p:nvPr/>
          </p:nvSpPr>
          <p:spPr bwMode="auto">
            <a:xfrm>
              <a:off x="4942493" y="1882661"/>
              <a:ext cx="2375912" cy="45256"/>
            </a:xfrm>
            <a:custGeom>
              <a:avLst/>
              <a:gdLst/>
              <a:ahLst/>
              <a:cxnLst>
                <a:cxn ang="0">
                  <a:pos x="400" y="4"/>
                </a:cxn>
                <a:cxn ang="0">
                  <a:pos x="380" y="4"/>
                </a:cxn>
                <a:cxn ang="0">
                  <a:pos x="384" y="8"/>
                </a:cxn>
                <a:cxn ang="0">
                  <a:pos x="372" y="0"/>
                </a:cxn>
                <a:cxn ang="0">
                  <a:pos x="368" y="4"/>
                </a:cxn>
                <a:cxn ang="0">
                  <a:pos x="364" y="4"/>
                </a:cxn>
                <a:cxn ang="0">
                  <a:pos x="345" y="4"/>
                </a:cxn>
                <a:cxn ang="0">
                  <a:pos x="349" y="8"/>
                </a:cxn>
                <a:cxn ang="0">
                  <a:pos x="337" y="0"/>
                </a:cxn>
                <a:cxn ang="0">
                  <a:pos x="333" y="4"/>
                </a:cxn>
                <a:cxn ang="0">
                  <a:pos x="329" y="4"/>
                </a:cxn>
                <a:cxn ang="0">
                  <a:pos x="309" y="4"/>
                </a:cxn>
                <a:cxn ang="0">
                  <a:pos x="313" y="8"/>
                </a:cxn>
                <a:cxn ang="0">
                  <a:pos x="301" y="0"/>
                </a:cxn>
                <a:cxn ang="0">
                  <a:pos x="297" y="4"/>
                </a:cxn>
                <a:cxn ang="0">
                  <a:pos x="293" y="4"/>
                </a:cxn>
                <a:cxn ang="0">
                  <a:pos x="273" y="4"/>
                </a:cxn>
                <a:cxn ang="0">
                  <a:pos x="277" y="8"/>
                </a:cxn>
                <a:cxn ang="0">
                  <a:pos x="265" y="0"/>
                </a:cxn>
                <a:cxn ang="0">
                  <a:pos x="261" y="4"/>
                </a:cxn>
                <a:cxn ang="0">
                  <a:pos x="257" y="4"/>
                </a:cxn>
                <a:cxn ang="0">
                  <a:pos x="238" y="4"/>
                </a:cxn>
                <a:cxn ang="0">
                  <a:pos x="242" y="8"/>
                </a:cxn>
                <a:cxn ang="0">
                  <a:pos x="230" y="0"/>
                </a:cxn>
                <a:cxn ang="0">
                  <a:pos x="226" y="4"/>
                </a:cxn>
                <a:cxn ang="0">
                  <a:pos x="222" y="4"/>
                </a:cxn>
                <a:cxn ang="0">
                  <a:pos x="202" y="4"/>
                </a:cxn>
                <a:cxn ang="0">
                  <a:pos x="206" y="8"/>
                </a:cxn>
                <a:cxn ang="0">
                  <a:pos x="194" y="0"/>
                </a:cxn>
                <a:cxn ang="0">
                  <a:pos x="190" y="4"/>
                </a:cxn>
                <a:cxn ang="0">
                  <a:pos x="186" y="4"/>
                </a:cxn>
                <a:cxn ang="0">
                  <a:pos x="166" y="4"/>
                </a:cxn>
                <a:cxn ang="0">
                  <a:pos x="170" y="8"/>
                </a:cxn>
                <a:cxn ang="0">
                  <a:pos x="158" y="0"/>
                </a:cxn>
                <a:cxn ang="0">
                  <a:pos x="154" y="4"/>
                </a:cxn>
                <a:cxn ang="0">
                  <a:pos x="151" y="4"/>
                </a:cxn>
                <a:cxn ang="0">
                  <a:pos x="131" y="4"/>
                </a:cxn>
                <a:cxn ang="0">
                  <a:pos x="135" y="8"/>
                </a:cxn>
                <a:cxn ang="0">
                  <a:pos x="123" y="0"/>
                </a:cxn>
                <a:cxn ang="0">
                  <a:pos x="119" y="4"/>
                </a:cxn>
                <a:cxn ang="0">
                  <a:pos x="115" y="4"/>
                </a:cxn>
                <a:cxn ang="0">
                  <a:pos x="95" y="4"/>
                </a:cxn>
                <a:cxn ang="0">
                  <a:pos x="99" y="8"/>
                </a:cxn>
                <a:cxn ang="0">
                  <a:pos x="87" y="0"/>
                </a:cxn>
                <a:cxn ang="0">
                  <a:pos x="83" y="4"/>
                </a:cxn>
                <a:cxn ang="0">
                  <a:pos x="79" y="4"/>
                </a:cxn>
                <a:cxn ang="0">
                  <a:pos x="59" y="4"/>
                </a:cxn>
                <a:cxn ang="0">
                  <a:pos x="63" y="8"/>
                </a:cxn>
                <a:cxn ang="0">
                  <a:pos x="51" y="0"/>
                </a:cxn>
                <a:cxn ang="0">
                  <a:pos x="47" y="4"/>
                </a:cxn>
                <a:cxn ang="0">
                  <a:pos x="44" y="4"/>
                </a:cxn>
                <a:cxn ang="0">
                  <a:pos x="24" y="4"/>
                </a:cxn>
                <a:cxn ang="0">
                  <a:pos x="28" y="8"/>
                </a:cxn>
                <a:cxn ang="0">
                  <a:pos x="16" y="0"/>
                </a:cxn>
                <a:cxn ang="0">
                  <a:pos x="12" y="4"/>
                </a:cxn>
                <a:cxn ang="0">
                  <a:pos x="8" y="4"/>
                </a:cxn>
              </a:cxnLst>
              <a:rect l="0" t="0" r="r" b="b"/>
              <a:pathLst>
                <a:path w="400" h="8">
                  <a:moveTo>
                    <a:pt x="392" y="4"/>
                  </a:moveTo>
                  <a:cubicBezTo>
                    <a:pt x="392" y="2"/>
                    <a:pt x="394" y="0"/>
                    <a:pt x="396" y="0"/>
                  </a:cubicBezTo>
                  <a:cubicBezTo>
                    <a:pt x="398" y="0"/>
                    <a:pt x="400" y="2"/>
                    <a:pt x="400" y="4"/>
                  </a:cubicBezTo>
                  <a:cubicBezTo>
                    <a:pt x="400" y="6"/>
                    <a:pt x="398" y="8"/>
                    <a:pt x="396" y="8"/>
                  </a:cubicBezTo>
                  <a:cubicBezTo>
                    <a:pt x="394" y="8"/>
                    <a:pt x="392" y="6"/>
                    <a:pt x="392" y="4"/>
                  </a:cubicBezTo>
                  <a:close/>
                  <a:moveTo>
                    <a:pt x="380" y="4"/>
                  </a:moveTo>
                  <a:cubicBezTo>
                    <a:pt x="380" y="2"/>
                    <a:pt x="382" y="0"/>
                    <a:pt x="384" y="0"/>
                  </a:cubicBezTo>
                  <a:cubicBezTo>
                    <a:pt x="386" y="0"/>
                    <a:pt x="388" y="2"/>
                    <a:pt x="388" y="4"/>
                  </a:cubicBezTo>
                  <a:cubicBezTo>
                    <a:pt x="388" y="6"/>
                    <a:pt x="386" y="8"/>
                    <a:pt x="384" y="8"/>
                  </a:cubicBezTo>
                  <a:cubicBezTo>
                    <a:pt x="382" y="8"/>
                    <a:pt x="380" y="6"/>
                    <a:pt x="380" y="4"/>
                  </a:cubicBezTo>
                  <a:close/>
                  <a:moveTo>
                    <a:pt x="368" y="4"/>
                  </a:moveTo>
                  <a:cubicBezTo>
                    <a:pt x="368" y="2"/>
                    <a:pt x="370" y="0"/>
                    <a:pt x="372" y="0"/>
                  </a:cubicBezTo>
                  <a:cubicBezTo>
                    <a:pt x="375" y="0"/>
                    <a:pt x="376" y="2"/>
                    <a:pt x="376" y="4"/>
                  </a:cubicBezTo>
                  <a:cubicBezTo>
                    <a:pt x="376" y="6"/>
                    <a:pt x="375" y="8"/>
                    <a:pt x="372" y="8"/>
                  </a:cubicBezTo>
                  <a:cubicBezTo>
                    <a:pt x="370" y="8"/>
                    <a:pt x="368" y="6"/>
                    <a:pt x="368" y="4"/>
                  </a:cubicBezTo>
                  <a:close/>
                  <a:moveTo>
                    <a:pt x="356" y="4"/>
                  </a:moveTo>
                  <a:cubicBezTo>
                    <a:pt x="356" y="2"/>
                    <a:pt x="358" y="0"/>
                    <a:pt x="360" y="0"/>
                  </a:cubicBezTo>
                  <a:cubicBezTo>
                    <a:pt x="363" y="0"/>
                    <a:pt x="364" y="2"/>
                    <a:pt x="364" y="4"/>
                  </a:cubicBezTo>
                  <a:cubicBezTo>
                    <a:pt x="364" y="6"/>
                    <a:pt x="363" y="8"/>
                    <a:pt x="360" y="8"/>
                  </a:cubicBezTo>
                  <a:cubicBezTo>
                    <a:pt x="358" y="8"/>
                    <a:pt x="356" y="6"/>
                    <a:pt x="356" y="4"/>
                  </a:cubicBezTo>
                  <a:close/>
                  <a:moveTo>
                    <a:pt x="345" y="4"/>
                  </a:moveTo>
                  <a:cubicBezTo>
                    <a:pt x="345" y="2"/>
                    <a:pt x="346" y="0"/>
                    <a:pt x="349" y="0"/>
                  </a:cubicBezTo>
                  <a:cubicBezTo>
                    <a:pt x="351" y="0"/>
                    <a:pt x="353" y="2"/>
                    <a:pt x="353" y="4"/>
                  </a:cubicBezTo>
                  <a:cubicBezTo>
                    <a:pt x="353" y="6"/>
                    <a:pt x="351" y="8"/>
                    <a:pt x="349" y="8"/>
                  </a:cubicBezTo>
                  <a:cubicBezTo>
                    <a:pt x="346" y="8"/>
                    <a:pt x="345" y="6"/>
                    <a:pt x="345" y="4"/>
                  </a:cubicBezTo>
                  <a:close/>
                  <a:moveTo>
                    <a:pt x="333" y="4"/>
                  </a:moveTo>
                  <a:cubicBezTo>
                    <a:pt x="333" y="2"/>
                    <a:pt x="334" y="0"/>
                    <a:pt x="337" y="0"/>
                  </a:cubicBezTo>
                  <a:cubicBezTo>
                    <a:pt x="339" y="0"/>
                    <a:pt x="341" y="2"/>
                    <a:pt x="341" y="4"/>
                  </a:cubicBezTo>
                  <a:cubicBezTo>
                    <a:pt x="341" y="6"/>
                    <a:pt x="339" y="8"/>
                    <a:pt x="337" y="8"/>
                  </a:cubicBezTo>
                  <a:cubicBezTo>
                    <a:pt x="334" y="8"/>
                    <a:pt x="333" y="6"/>
                    <a:pt x="333" y="4"/>
                  </a:cubicBezTo>
                  <a:close/>
                  <a:moveTo>
                    <a:pt x="321" y="4"/>
                  </a:moveTo>
                  <a:cubicBezTo>
                    <a:pt x="321" y="2"/>
                    <a:pt x="323" y="0"/>
                    <a:pt x="325" y="0"/>
                  </a:cubicBezTo>
                  <a:cubicBezTo>
                    <a:pt x="327" y="0"/>
                    <a:pt x="329" y="2"/>
                    <a:pt x="329" y="4"/>
                  </a:cubicBezTo>
                  <a:cubicBezTo>
                    <a:pt x="329" y="6"/>
                    <a:pt x="327" y="8"/>
                    <a:pt x="325" y="8"/>
                  </a:cubicBezTo>
                  <a:cubicBezTo>
                    <a:pt x="323" y="8"/>
                    <a:pt x="321" y="6"/>
                    <a:pt x="321" y="4"/>
                  </a:cubicBezTo>
                  <a:close/>
                  <a:moveTo>
                    <a:pt x="309" y="4"/>
                  </a:moveTo>
                  <a:cubicBezTo>
                    <a:pt x="309" y="2"/>
                    <a:pt x="311" y="0"/>
                    <a:pt x="313" y="0"/>
                  </a:cubicBezTo>
                  <a:cubicBezTo>
                    <a:pt x="315" y="0"/>
                    <a:pt x="317" y="2"/>
                    <a:pt x="317" y="4"/>
                  </a:cubicBezTo>
                  <a:cubicBezTo>
                    <a:pt x="317" y="6"/>
                    <a:pt x="315" y="8"/>
                    <a:pt x="313" y="8"/>
                  </a:cubicBezTo>
                  <a:cubicBezTo>
                    <a:pt x="311" y="8"/>
                    <a:pt x="309" y="6"/>
                    <a:pt x="309" y="4"/>
                  </a:cubicBezTo>
                  <a:close/>
                  <a:moveTo>
                    <a:pt x="297" y="4"/>
                  </a:moveTo>
                  <a:cubicBezTo>
                    <a:pt x="297" y="2"/>
                    <a:pt x="299" y="0"/>
                    <a:pt x="301" y="0"/>
                  </a:cubicBezTo>
                  <a:cubicBezTo>
                    <a:pt x="303" y="0"/>
                    <a:pt x="305" y="2"/>
                    <a:pt x="305" y="4"/>
                  </a:cubicBezTo>
                  <a:cubicBezTo>
                    <a:pt x="305" y="6"/>
                    <a:pt x="303" y="8"/>
                    <a:pt x="301" y="8"/>
                  </a:cubicBezTo>
                  <a:cubicBezTo>
                    <a:pt x="299" y="8"/>
                    <a:pt x="297" y="6"/>
                    <a:pt x="297" y="4"/>
                  </a:cubicBezTo>
                  <a:close/>
                  <a:moveTo>
                    <a:pt x="285" y="4"/>
                  </a:moveTo>
                  <a:cubicBezTo>
                    <a:pt x="285" y="2"/>
                    <a:pt x="287" y="0"/>
                    <a:pt x="289" y="0"/>
                  </a:cubicBezTo>
                  <a:cubicBezTo>
                    <a:pt x="291" y="0"/>
                    <a:pt x="293" y="2"/>
                    <a:pt x="293" y="4"/>
                  </a:cubicBezTo>
                  <a:cubicBezTo>
                    <a:pt x="293" y="6"/>
                    <a:pt x="291" y="8"/>
                    <a:pt x="289" y="8"/>
                  </a:cubicBezTo>
                  <a:cubicBezTo>
                    <a:pt x="287" y="8"/>
                    <a:pt x="285" y="6"/>
                    <a:pt x="285" y="4"/>
                  </a:cubicBezTo>
                  <a:close/>
                  <a:moveTo>
                    <a:pt x="273" y="4"/>
                  </a:moveTo>
                  <a:cubicBezTo>
                    <a:pt x="273" y="2"/>
                    <a:pt x="275" y="0"/>
                    <a:pt x="277" y="0"/>
                  </a:cubicBezTo>
                  <a:cubicBezTo>
                    <a:pt x="279" y="0"/>
                    <a:pt x="281" y="2"/>
                    <a:pt x="281" y="4"/>
                  </a:cubicBezTo>
                  <a:cubicBezTo>
                    <a:pt x="281" y="6"/>
                    <a:pt x="279" y="8"/>
                    <a:pt x="277" y="8"/>
                  </a:cubicBezTo>
                  <a:cubicBezTo>
                    <a:pt x="275" y="8"/>
                    <a:pt x="273" y="6"/>
                    <a:pt x="273" y="4"/>
                  </a:cubicBezTo>
                  <a:close/>
                  <a:moveTo>
                    <a:pt x="261" y="4"/>
                  </a:moveTo>
                  <a:cubicBezTo>
                    <a:pt x="261" y="2"/>
                    <a:pt x="263" y="0"/>
                    <a:pt x="265" y="0"/>
                  </a:cubicBezTo>
                  <a:cubicBezTo>
                    <a:pt x="268" y="0"/>
                    <a:pt x="269" y="2"/>
                    <a:pt x="269" y="4"/>
                  </a:cubicBezTo>
                  <a:cubicBezTo>
                    <a:pt x="269" y="6"/>
                    <a:pt x="268" y="8"/>
                    <a:pt x="265" y="8"/>
                  </a:cubicBezTo>
                  <a:cubicBezTo>
                    <a:pt x="263" y="8"/>
                    <a:pt x="261" y="6"/>
                    <a:pt x="261" y="4"/>
                  </a:cubicBezTo>
                  <a:close/>
                  <a:moveTo>
                    <a:pt x="249" y="4"/>
                  </a:moveTo>
                  <a:cubicBezTo>
                    <a:pt x="249" y="2"/>
                    <a:pt x="251" y="0"/>
                    <a:pt x="253" y="0"/>
                  </a:cubicBezTo>
                  <a:cubicBezTo>
                    <a:pt x="256" y="0"/>
                    <a:pt x="257" y="2"/>
                    <a:pt x="257" y="4"/>
                  </a:cubicBezTo>
                  <a:cubicBezTo>
                    <a:pt x="257" y="6"/>
                    <a:pt x="256" y="8"/>
                    <a:pt x="253" y="8"/>
                  </a:cubicBezTo>
                  <a:cubicBezTo>
                    <a:pt x="251" y="8"/>
                    <a:pt x="249" y="6"/>
                    <a:pt x="249" y="4"/>
                  </a:cubicBezTo>
                  <a:close/>
                  <a:moveTo>
                    <a:pt x="238" y="4"/>
                  </a:moveTo>
                  <a:cubicBezTo>
                    <a:pt x="238" y="2"/>
                    <a:pt x="239" y="0"/>
                    <a:pt x="242" y="0"/>
                  </a:cubicBezTo>
                  <a:cubicBezTo>
                    <a:pt x="244" y="0"/>
                    <a:pt x="246" y="2"/>
                    <a:pt x="246" y="4"/>
                  </a:cubicBezTo>
                  <a:cubicBezTo>
                    <a:pt x="246" y="6"/>
                    <a:pt x="244" y="8"/>
                    <a:pt x="242" y="8"/>
                  </a:cubicBezTo>
                  <a:cubicBezTo>
                    <a:pt x="239" y="8"/>
                    <a:pt x="238" y="6"/>
                    <a:pt x="238" y="4"/>
                  </a:cubicBezTo>
                  <a:close/>
                  <a:moveTo>
                    <a:pt x="226" y="4"/>
                  </a:moveTo>
                  <a:cubicBezTo>
                    <a:pt x="226" y="2"/>
                    <a:pt x="228" y="0"/>
                    <a:pt x="230" y="0"/>
                  </a:cubicBezTo>
                  <a:cubicBezTo>
                    <a:pt x="232" y="0"/>
                    <a:pt x="234" y="2"/>
                    <a:pt x="234" y="4"/>
                  </a:cubicBezTo>
                  <a:cubicBezTo>
                    <a:pt x="234" y="6"/>
                    <a:pt x="232" y="8"/>
                    <a:pt x="230" y="8"/>
                  </a:cubicBezTo>
                  <a:cubicBezTo>
                    <a:pt x="228" y="8"/>
                    <a:pt x="226" y="6"/>
                    <a:pt x="226" y="4"/>
                  </a:cubicBezTo>
                  <a:close/>
                  <a:moveTo>
                    <a:pt x="214" y="4"/>
                  </a:moveTo>
                  <a:cubicBezTo>
                    <a:pt x="214" y="2"/>
                    <a:pt x="216" y="0"/>
                    <a:pt x="218" y="0"/>
                  </a:cubicBezTo>
                  <a:cubicBezTo>
                    <a:pt x="220" y="0"/>
                    <a:pt x="222" y="2"/>
                    <a:pt x="222" y="4"/>
                  </a:cubicBezTo>
                  <a:cubicBezTo>
                    <a:pt x="222" y="6"/>
                    <a:pt x="220" y="8"/>
                    <a:pt x="218" y="8"/>
                  </a:cubicBezTo>
                  <a:cubicBezTo>
                    <a:pt x="216" y="8"/>
                    <a:pt x="214" y="6"/>
                    <a:pt x="214" y="4"/>
                  </a:cubicBezTo>
                  <a:close/>
                  <a:moveTo>
                    <a:pt x="202" y="4"/>
                  </a:moveTo>
                  <a:cubicBezTo>
                    <a:pt x="202" y="2"/>
                    <a:pt x="204" y="0"/>
                    <a:pt x="206" y="0"/>
                  </a:cubicBezTo>
                  <a:cubicBezTo>
                    <a:pt x="208" y="0"/>
                    <a:pt x="210" y="2"/>
                    <a:pt x="210" y="4"/>
                  </a:cubicBezTo>
                  <a:cubicBezTo>
                    <a:pt x="210" y="6"/>
                    <a:pt x="208" y="8"/>
                    <a:pt x="206" y="8"/>
                  </a:cubicBezTo>
                  <a:cubicBezTo>
                    <a:pt x="204" y="8"/>
                    <a:pt x="202" y="6"/>
                    <a:pt x="202" y="4"/>
                  </a:cubicBezTo>
                  <a:close/>
                  <a:moveTo>
                    <a:pt x="190" y="4"/>
                  </a:moveTo>
                  <a:cubicBezTo>
                    <a:pt x="190" y="2"/>
                    <a:pt x="192" y="0"/>
                    <a:pt x="194" y="0"/>
                  </a:cubicBezTo>
                  <a:cubicBezTo>
                    <a:pt x="196" y="0"/>
                    <a:pt x="198" y="2"/>
                    <a:pt x="198" y="4"/>
                  </a:cubicBezTo>
                  <a:cubicBezTo>
                    <a:pt x="198" y="6"/>
                    <a:pt x="196" y="8"/>
                    <a:pt x="194" y="8"/>
                  </a:cubicBezTo>
                  <a:cubicBezTo>
                    <a:pt x="192" y="8"/>
                    <a:pt x="190" y="6"/>
                    <a:pt x="190" y="4"/>
                  </a:cubicBezTo>
                  <a:close/>
                  <a:moveTo>
                    <a:pt x="178" y="4"/>
                  </a:moveTo>
                  <a:cubicBezTo>
                    <a:pt x="178" y="2"/>
                    <a:pt x="180" y="0"/>
                    <a:pt x="182" y="0"/>
                  </a:cubicBezTo>
                  <a:cubicBezTo>
                    <a:pt x="184" y="0"/>
                    <a:pt x="186" y="2"/>
                    <a:pt x="186" y="4"/>
                  </a:cubicBezTo>
                  <a:cubicBezTo>
                    <a:pt x="186" y="6"/>
                    <a:pt x="184" y="8"/>
                    <a:pt x="182" y="8"/>
                  </a:cubicBezTo>
                  <a:cubicBezTo>
                    <a:pt x="180" y="8"/>
                    <a:pt x="178" y="6"/>
                    <a:pt x="178" y="4"/>
                  </a:cubicBezTo>
                  <a:close/>
                  <a:moveTo>
                    <a:pt x="166" y="4"/>
                  </a:moveTo>
                  <a:cubicBezTo>
                    <a:pt x="166" y="2"/>
                    <a:pt x="168" y="0"/>
                    <a:pt x="170" y="0"/>
                  </a:cubicBezTo>
                  <a:cubicBezTo>
                    <a:pt x="172" y="0"/>
                    <a:pt x="174" y="2"/>
                    <a:pt x="174" y="4"/>
                  </a:cubicBezTo>
                  <a:cubicBezTo>
                    <a:pt x="174" y="6"/>
                    <a:pt x="172" y="8"/>
                    <a:pt x="170" y="8"/>
                  </a:cubicBezTo>
                  <a:cubicBezTo>
                    <a:pt x="168" y="8"/>
                    <a:pt x="166" y="6"/>
                    <a:pt x="166" y="4"/>
                  </a:cubicBezTo>
                  <a:close/>
                  <a:moveTo>
                    <a:pt x="154" y="4"/>
                  </a:moveTo>
                  <a:cubicBezTo>
                    <a:pt x="154" y="2"/>
                    <a:pt x="156" y="0"/>
                    <a:pt x="158" y="0"/>
                  </a:cubicBezTo>
                  <a:cubicBezTo>
                    <a:pt x="161" y="0"/>
                    <a:pt x="162" y="2"/>
                    <a:pt x="162" y="4"/>
                  </a:cubicBezTo>
                  <a:cubicBezTo>
                    <a:pt x="162" y="6"/>
                    <a:pt x="161" y="8"/>
                    <a:pt x="158" y="8"/>
                  </a:cubicBezTo>
                  <a:cubicBezTo>
                    <a:pt x="156" y="8"/>
                    <a:pt x="154" y="6"/>
                    <a:pt x="154" y="4"/>
                  </a:cubicBezTo>
                  <a:close/>
                  <a:moveTo>
                    <a:pt x="143" y="4"/>
                  </a:moveTo>
                  <a:cubicBezTo>
                    <a:pt x="143" y="2"/>
                    <a:pt x="144" y="0"/>
                    <a:pt x="147" y="0"/>
                  </a:cubicBezTo>
                  <a:cubicBezTo>
                    <a:pt x="149" y="0"/>
                    <a:pt x="151" y="2"/>
                    <a:pt x="151" y="4"/>
                  </a:cubicBezTo>
                  <a:cubicBezTo>
                    <a:pt x="151" y="6"/>
                    <a:pt x="149" y="8"/>
                    <a:pt x="147" y="8"/>
                  </a:cubicBezTo>
                  <a:cubicBezTo>
                    <a:pt x="144" y="8"/>
                    <a:pt x="143" y="6"/>
                    <a:pt x="143" y="4"/>
                  </a:cubicBezTo>
                  <a:close/>
                  <a:moveTo>
                    <a:pt x="131" y="4"/>
                  </a:moveTo>
                  <a:cubicBezTo>
                    <a:pt x="131" y="2"/>
                    <a:pt x="132" y="0"/>
                    <a:pt x="135" y="0"/>
                  </a:cubicBezTo>
                  <a:cubicBezTo>
                    <a:pt x="137" y="0"/>
                    <a:pt x="139" y="2"/>
                    <a:pt x="139" y="4"/>
                  </a:cubicBezTo>
                  <a:cubicBezTo>
                    <a:pt x="139" y="6"/>
                    <a:pt x="137" y="8"/>
                    <a:pt x="135" y="8"/>
                  </a:cubicBezTo>
                  <a:cubicBezTo>
                    <a:pt x="132" y="8"/>
                    <a:pt x="131" y="6"/>
                    <a:pt x="131" y="4"/>
                  </a:cubicBezTo>
                  <a:close/>
                  <a:moveTo>
                    <a:pt x="119" y="4"/>
                  </a:moveTo>
                  <a:cubicBezTo>
                    <a:pt x="119" y="2"/>
                    <a:pt x="121" y="0"/>
                    <a:pt x="123" y="0"/>
                  </a:cubicBezTo>
                  <a:cubicBezTo>
                    <a:pt x="125" y="0"/>
                    <a:pt x="127" y="2"/>
                    <a:pt x="127" y="4"/>
                  </a:cubicBezTo>
                  <a:cubicBezTo>
                    <a:pt x="127" y="6"/>
                    <a:pt x="125" y="8"/>
                    <a:pt x="123" y="8"/>
                  </a:cubicBezTo>
                  <a:cubicBezTo>
                    <a:pt x="121" y="8"/>
                    <a:pt x="119" y="6"/>
                    <a:pt x="119" y="4"/>
                  </a:cubicBezTo>
                  <a:close/>
                  <a:moveTo>
                    <a:pt x="107" y="4"/>
                  </a:moveTo>
                  <a:cubicBezTo>
                    <a:pt x="107" y="2"/>
                    <a:pt x="109" y="0"/>
                    <a:pt x="111" y="0"/>
                  </a:cubicBezTo>
                  <a:cubicBezTo>
                    <a:pt x="113" y="0"/>
                    <a:pt x="115" y="2"/>
                    <a:pt x="115" y="4"/>
                  </a:cubicBezTo>
                  <a:cubicBezTo>
                    <a:pt x="115" y="6"/>
                    <a:pt x="113" y="8"/>
                    <a:pt x="111" y="8"/>
                  </a:cubicBezTo>
                  <a:cubicBezTo>
                    <a:pt x="109" y="8"/>
                    <a:pt x="107" y="6"/>
                    <a:pt x="107" y="4"/>
                  </a:cubicBezTo>
                  <a:close/>
                  <a:moveTo>
                    <a:pt x="95" y="4"/>
                  </a:moveTo>
                  <a:cubicBezTo>
                    <a:pt x="95" y="2"/>
                    <a:pt x="97" y="0"/>
                    <a:pt x="99" y="0"/>
                  </a:cubicBezTo>
                  <a:cubicBezTo>
                    <a:pt x="101" y="0"/>
                    <a:pt x="103" y="2"/>
                    <a:pt x="103" y="4"/>
                  </a:cubicBezTo>
                  <a:cubicBezTo>
                    <a:pt x="103" y="6"/>
                    <a:pt x="101" y="8"/>
                    <a:pt x="99" y="8"/>
                  </a:cubicBezTo>
                  <a:cubicBezTo>
                    <a:pt x="97" y="8"/>
                    <a:pt x="95" y="6"/>
                    <a:pt x="95" y="4"/>
                  </a:cubicBezTo>
                  <a:close/>
                  <a:moveTo>
                    <a:pt x="83" y="4"/>
                  </a:moveTo>
                  <a:cubicBezTo>
                    <a:pt x="83" y="2"/>
                    <a:pt x="85" y="0"/>
                    <a:pt x="87" y="0"/>
                  </a:cubicBezTo>
                  <a:cubicBezTo>
                    <a:pt x="89" y="0"/>
                    <a:pt x="91" y="2"/>
                    <a:pt x="91" y="4"/>
                  </a:cubicBezTo>
                  <a:cubicBezTo>
                    <a:pt x="91" y="6"/>
                    <a:pt x="89" y="8"/>
                    <a:pt x="87" y="8"/>
                  </a:cubicBezTo>
                  <a:cubicBezTo>
                    <a:pt x="85" y="8"/>
                    <a:pt x="83" y="6"/>
                    <a:pt x="83" y="4"/>
                  </a:cubicBezTo>
                  <a:close/>
                  <a:moveTo>
                    <a:pt x="71" y="4"/>
                  </a:moveTo>
                  <a:cubicBezTo>
                    <a:pt x="71" y="2"/>
                    <a:pt x="73" y="0"/>
                    <a:pt x="75" y="0"/>
                  </a:cubicBezTo>
                  <a:cubicBezTo>
                    <a:pt x="77" y="0"/>
                    <a:pt x="79" y="2"/>
                    <a:pt x="79" y="4"/>
                  </a:cubicBezTo>
                  <a:cubicBezTo>
                    <a:pt x="79" y="6"/>
                    <a:pt x="77" y="8"/>
                    <a:pt x="75" y="8"/>
                  </a:cubicBezTo>
                  <a:cubicBezTo>
                    <a:pt x="73" y="8"/>
                    <a:pt x="71" y="6"/>
                    <a:pt x="71" y="4"/>
                  </a:cubicBezTo>
                  <a:close/>
                  <a:moveTo>
                    <a:pt x="59" y="4"/>
                  </a:moveTo>
                  <a:cubicBezTo>
                    <a:pt x="59" y="2"/>
                    <a:pt x="61" y="0"/>
                    <a:pt x="63" y="0"/>
                  </a:cubicBezTo>
                  <a:cubicBezTo>
                    <a:pt x="66" y="0"/>
                    <a:pt x="67" y="2"/>
                    <a:pt x="67" y="4"/>
                  </a:cubicBezTo>
                  <a:cubicBezTo>
                    <a:pt x="67" y="6"/>
                    <a:pt x="66" y="8"/>
                    <a:pt x="63" y="8"/>
                  </a:cubicBezTo>
                  <a:cubicBezTo>
                    <a:pt x="61" y="8"/>
                    <a:pt x="59" y="6"/>
                    <a:pt x="59" y="4"/>
                  </a:cubicBezTo>
                  <a:close/>
                  <a:moveTo>
                    <a:pt x="47" y="4"/>
                  </a:moveTo>
                  <a:cubicBezTo>
                    <a:pt x="47" y="2"/>
                    <a:pt x="49" y="0"/>
                    <a:pt x="51" y="0"/>
                  </a:cubicBezTo>
                  <a:cubicBezTo>
                    <a:pt x="54" y="0"/>
                    <a:pt x="55" y="2"/>
                    <a:pt x="55" y="4"/>
                  </a:cubicBezTo>
                  <a:cubicBezTo>
                    <a:pt x="55" y="6"/>
                    <a:pt x="54" y="8"/>
                    <a:pt x="51" y="8"/>
                  </a:cubicBezTo>
                  <a:cubicBezTo>
                    <a:pt x="49" y="8"/>
                    <a:pt x="47" y="6"/>
                    <a:pt x="47" y="4"/>
                  </a:cubicBezTo>
                  <a:close/>
                  <a:moveTo>
                    <a:pt x="36" y="4"/>
                  </a:moveTo>
                  <a:cubicBezTo>
                    <a:pt x="36" y="2"/>
                    <a:pt x="37" y="0"/>
                    <a:pt x="40" y="0"/>
                  </a:cubicBezTo>
                  <a:cubicBezTo>
                    <a:pt x="42" y="0"/>
                    <a:pt x="44" y="2"/>
                    <a:pt x="44" y="4"/>
                  </a:cubicBezTo>
                  <a:cubicBezTo>
                    <a:pt x="44" y="6"/>
                    <a:pt x="42" y="8"/>
                    <a:pt x="40" y="8"/>
                  </a:cubicBezTo>
                  <a:cubicBezTo>
                    <a:pt x="37" y="8"/>
                    <a:pt x="36" y="6"/>
                    <a:pt x="36" y="4"/>
                  </a:cubicBezTo>
                  <a:close/>
                  <a:moveTo>
                    <a:pt x="24" y="4"/>
                  </a:moveTo>
                  <a:cubicBezTo>
                    <a:pt x="24" y="2"/>
                    <a:pt x="25" y="0"/>
                    <a:pt x="28" y="0"/>
                  </a:cubicBezTo>
                  <a:cubicBezTo>
                    <a:pt x="30" y="0"/>
                    <a:pt x="32" y="2"/>
                    <a:pt x="32" y="4"/>
                  </a:cubicBezTo>
                  <a:cubicBezTo>
                    <a:pt x="32" y="6"/>
                    <a:pt x="30" y="8"/>
                    <a:pt x="28" y="8"/>
                  </a:cubicBezTo>
                  <a:cubicBezTo>
                    <a:pt x="25" y="8"/>
                    <a:pt x="24" y="6"/>
                    <a:pt x="24" y="4"/>
                  </a:cubicBezTo>
                  <a:close/>
                  <a:moveTo>
                    <a:pt x="12" y="4"/>
                  </a:moveTo>
                  <a:cubicBezTo>
                    <a:pt x="12" y="2"/>
                    <a:pt x="14" y="0"/>
                    <a:pt x="16" y="0"/>
                  </a:cubicBezTo>
                  <a:cubicBezTo>
                    <a:pt x="18" y="0"/>
                    <a:pt x="20" y="2"/>
                    <a:pt x="20" y="4"/>
                  </a:cubicBezTo>
                  <a:cubicBezTo>
                    <a:pt x="20" y="6"/>
                    <a:pt x="18" y="8"/>
                    <a:pt x="16" y="8"/>
                  </a:cubicBezTo>
                  <a:cubicBezTo>
                    <a:pt x="14" y="8"/>
                    <a:pt x="12" y="6"/>
                    <a:pt x="12" y="4"/>
                  </a:cubicBezTo>
                  <a:close/>
                  <a:moveTo>
                    <a:pt x="0" y="4"/>
                  </a:moveTo>
                  <a:cubicBezTo>
                    <a:pt x="0" y="2"/>
                    <a:pt x="2" y="0"/>
                    <a:pt x="4" y="0"/>
                  </a:cubicBezTo>
                  <a:cubicBezTo>
                    <a:pt x="6" y="0"/>
                    <a:pt x="8" y="2"/>
                    <a:pt x="8" y="4"/>
                  </a:cubicBezTo>
                  <a:cubicBezTo>
                    <a:pt x="8" y="6"/>
                    <a:pt x="6" y="8"/>
                    <a:pt x="4" y="8"/>
                  </a:cubicBezTo>
                  <a:cubicBezTo>
                    <a:pt x="2" y="8"/>
                    <a:pt x="0" y="6"/>
                    <a:pt x="0" y="4"/>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080"/>
            <p:cNvSpPr>
              <a:spLocks/>
            </p:cNvSpPr>
            <p:nvPr/>
          </p:nvSpPr>
          <p:spPr bwMode="auto">
            <a:xfrm>
              <a:off x="4872095" y="1882661"/>
              <a:ext cx="47769"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081"/>
            <p:cNvSpPr>
              <a:spLocks/>
            </p:cNvSpPr>
            <p:nvPr/>
          </p:nvSpPr>
          <p:spPr bwMode="auto">
            <a:xfrm>
              <a:off x="8862119" y="1882661"/>
              <a:ext cx="47769"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082"/>
            <p:cNvSpPr>
              <a:spLocks noEditPoints="1"/>
            </p:cNvSpPr>
            <p:nvPr/>
          </p:nvSpPr>
          <p:spPr bwMode="auto">
            <a:xfrm>
              <a:off x="7793586" y="1882661"/>
              <a:ext cx="1045904" cy="45256"/>
            </a:xfrm>
            <a:custGeom>
              <a:avLst/>
              <a:gdLst/>
              <a:ahLst/>
              <a:cxnLst>
                <a:cxn ang="0">
                  <a:pos x="172" y="0"/>
                </a:cxn>
                <a:cxn ang="0">
                  <a:pos x="172" y="8"/>
                </a:cxn>
                <a:cxn ang="0">
                  <a:pos x="156" y="4"/>
                </a:cxn>
                <a:cxn ang="0">
                  <a:pos x="164" y="4"/>
                </a:cxn>
                <a:cxn ang="0">
                  <a:pos x="156" y="4"/>
                </a:cxn>
                <a:cxn ang="0">
                  <a:pos x="148" y="0"/>
                </a:cxn>
                <a:cxn ang="0">
                  <a:pos x="148" y="8"/>
                </a:cxn>
                <a:cxn ang="0">
                  <a:pos x="132" y="4"/>
                </a:cxn>
                <a:cxn ang="0">
                  <a:pos x="140" y="4"/>
                </a:cxn>
                <a:cxn ang="0">
                  <a:pos x="132" y="4"/>
                </a:cxn>
                <a:cxn ang="0">
                  <a:pos x="124" y="0"/>
                </a:cxn>
                <a:cxn ang="0">
                  <a:pos x="124" y="8"/>
                </a:cxn>
                <a:cxn ang="0">
                  <a:pos x="108" y="4"/>
                </a:cxn>
                <a:cxn ang="0">
                  <a:pos x="116" y="4"/>
                </a:cxn>
                <a:cxn ang="0">
                  <a:pos x="108" y="4"/>
                </a:cxn>
                <a:cxn ang="0">
                  <a:pos x="100" y="0"/>
                </a:cxn>
                <a:cxn ang="0">
                  <a:pos x="100" y="8"/>
                </a:cxn>
                <a:cxn ang="0">
                  <a:pos x="84" y="4"/>
                </a:cxn>
                <a:cxn ang="0">
                  <a:pos x="92" y="4"/>
                </a:cxn>
                <a:cxn ang="0">
                  <a:pos x="84" y="4"/>
                </a:cxn>
                <a:cxn ang="0">
                  <a:pos x="76" y="0"/>
                </a:cxn>
                <a:cxn ang="0">
                  <a:pos x="76" y="8"/>
                </a:cxn>
                <a:cxn ang="0">
                  <a:pos x="60" y="4"/>
                </a:cxn>
                <a:cxn ang="0">
                  <a:pos x="68" y="4"/>
                </a:cxn>
                <a:cxn ang="0">
                  <a:pos x="60" y="4"/>
                </a:cxn>
                <a:cxn ang="0">
                  <a:pos x="52" y="0"/>
                </a:cxn>
                <a:cxn ang="0">
                  <a:pos x="52" y="8"/>
                </a:cxn>
                <a:cxn ang="0">
                  <a:pos x="36" y="4"/>
                </a:cxn>
                <a:cxn ang="0">
                  <a:pos x="44" y="4"/>
                </a:cxn>
                <a:cxn ang="0">
                  <a:pos x="36" y="4"/>
                </a:cxn>
                <a:cxn ang="0">
                  <a:pos x="28" y="0"/>
                </a:cxn>
                <a:cxn ang="0">
                  <a:pos x="28" y="8"/>
                </a:cxn>
                <a:cxn ang="0">
                  <a:pos x="12" y="4"/>
                </a:cxn>
                <a:cxn ang="0">
                  <a:pos x="20" y="4"/>
                </a:cxn>
                <a:cxn ang="0">
                  <a:pos x="12" y="4"/>
                </a:cxn>
                <a:cxn ang="0">
                  <a:pos x="4" y="0"/>
                </a:cxn>
                <a:cxn ang="0">
                  <a:pos x="4" y="8"/>
                </a:cxn>
              </a:cxnLst>
              <a:rect l="0" t="0" r="r" b="b"/>
              <a:pathLst>
                <a:path w="176" h="8">
                  <a:moveTo>
                    <a:pt x="168" y="4"/>
                  </a:moveTo>
                  <a:cubicBezTo>
                    <a:pt x="168" y="2"/>
                    <a:pt x="170" y="0"/>
                    <a:pt x="172" y="0"/>
                  </a:cubicBezTo>
                  <a:cubicBezTo>
                    <a:pt x="174" y="0"/>
                    <a:pt x="176" y="2"/>
                    <a:pt x="176" y="4"/>
                  </a:cubicBezTo>
                  <a:cubicBezTo>
                    <a:pt x="176" y="6"/>
                    <a:pt x="174" y="8"/>
                    <a:pt x="172" y="8"/>
                  </a:cubicBezTo>
                  <a:cubicBezTo>
                    <a:pt x="170" y="8"/>
                    <a:pt x="168" y="6"/>
                    <a:pt x="168" y="4"/>
                  </a:cubicBezTo>
                  <a:close/>
                  <a:moveTo>
                    <a:pt x="156" y="4"/>
                  </a:moveTo>
                  <a:cubicBezTo>
                    <a:pt x="156" y="2"/>
                    <a:pt x="158" y="0"/>
                    <a:pt x="160" y="0"/>
                  </a:cubicBezTo>
                  <a:cubicBezTo>
                    <a:pt x="162" y="0"/>
                    <a:pt x="164" y="2"/>
                    <a:pt x="164" y="4"/>
                  </a:cubicBezTo>
                  <a:cubicBezTo>
                    <a:pt x="164" y="6"/>
                    <a:pt x="162" y="8"/>
                    <a:pt x="160" y="8"/>
                  </a:cubicBezTo>
                  <a:cubicBezTo>
                    <a:pt x="158" y="8"/>
                    <a:pt x="156" y="6"/>
                    <a:pt x="156" y="4"/>
                  </a:cubicBezTo>
                  <a:close/>
                  <a:moveTo>
                    <a:pt x="144" y="4"/>
                  </a:moveTo>
                  <a:cubicBezTo>
                    <a:pt x="144" y="2"/>
                    <a:pt x="146" y="0"/>
                    <a:pt x="148" y="0"/>
                  </a:cubicBezTo>
                  <a:cubicBezTo>
                    <a:pt x="150" y="0"/>
                    <a:pt x="152" y="2"/>
                    <a:pt x="152" y="4"/>
                  </a:cubicBezTo>
                  <a:cubicBezTo>
                    <a:pt x="152" y="6"/>
                    <a:pt x="150" y="8"/>
                    <a:pt x="148" y="8"/>
                  </a:cubicBezTo>
                  <a:cubicBezTo>
                    <a:pt x="146" y="8"/>
                    <a:pt x="144" y="6"/>
                    <a:pt x="144" y="4"/>
                  </a:cubicBezTo>
                  <a:close/>
                  <a:moveTo>
                    <a:pt x="132" y="4"/>
                  </a:moveTo>
                  <a:cubicBezTo>
                    <a:pt x="132" y="2"/>
                    <a:pt x="134" y="0"/>
                    <a:pt x="136" y="0"/>
                  </a:cubicBezTo>
                  <a:cubicBezTo>
                    <a:pt x="138" y="0"/>
                    <a:pt x="140" y="2"/>
                    <a:pt x="140" y="4"/>
                  </a:cubicBezTo>
                  <a:cubicBezTo>
                    <a:pt x="140" y="6"/>
                    <a:pt x="138" y="8"/>
                    <a:pt x="136" y="8"/>
                  </a:cubicBezTo>
                  <a:cubicBezTo>
                    <a:pt x="134" y="8"/>
                    <a:pt x="132" y="6"/>
                    <a:pt x="132" y="4"/>
                  </a:cubicBezTo>
                  <a:close/>
                  <a:moveTo>
                    <a:pt x="120" y="4"/>
                  </a:moveTo>
                  <a:cubicBezTo>
                    <a:pt x="120" y="2"/>
                    <a:pt x="122" y="0"/>
                    <a:pt x="124" y="0"/>
                  </a:cubicBezTo>
                  <a:cubicBezTo>
                    <a:pt x="126" y="0"/>
                    <a:pt x="128" y="2"/>
                    <a:pt x="128" y="4"/>
                  </a:cubicBezTo>
                  <a:cubicBezTo>
                    <a:pt x="128" y="6"/>
                    <a:pt x="126" y="8"/>
                    <a:pt x="124" y="8"/>
                  </a:cubicBezTo>
                  <a:cubicBezTo>
                    <a:pt x="122" y="8"/>
                    <a:pt x="120" y="6"/>
                    <a:pt x="120" y="4"/>
                  </a:cubicBezTo>
                  <a:close/>
                  <a:moveTo>
                    <a:pt x="108" y="4"/>
                  </a:moveTo>
                  <a:cubicBezTo>
                    <a:pt x="108" y="2"/>
                    <a:pt x="110" y="0"/>
                    <a:pt x="112" y="0"/>
                  </a:cubicBezTo>
                  <a:cubicBezTo>
                    <a:pt x="114" y="0"/>
                    <a:pt x="116" y="2"/>
                    <a:pt x="116" y="4"/>
                  </a:cubicBezTo>
                  <a:cubicBezTo>
                    <a:pt x="116" y="6"/>
                    <a:pt x="114" y="8"/>
                    <a:pt x="112" y="8"/>
                  </a:cubicBezTo>
                  <a:cubicBezTo>
                    <a:pt x="110" y="8"/>
                    <a:pt x="108" y="6"/>
                    <a:pt x="108" y="4"/>
                  </a:cubicBezTo>
                  <a:close/>
                  <a:moveTo>
                    <a:pt x="96" y="4"/>
                  </a:moveTo>
                  <a:cubicBezTo>
                    <a:pt x="96" y="2"/>
                    <a:pt x="98" y="0"/>
                    <a:pt x="100" y="0"/>
                  </a:cubicBezTo>
                  <a:cubicBezTo>
                    <a:pt x="102" y="0"/>
                    <a:pt x="104" y="2"/>
                    <a:pt x="104" y="4"/>
                  </a:cubicBezTo>
                  <a:cubicBezTo>
                    <a:pt x="104" y="6"/>
                    <a:pt x="102" y="8"/>
                    <a:pt x="100" y="8"/>
                  </a:cubicBezTo>
                  <a:cubicBezTo>
                    <a:pt x="98" y="8"/>
                    <a:pt x="96" y="6"/>
                    <a:pt x="96" y="4"/>
                  </a:cubicBezTo>
                  <a:close/>
                  <a:moveTo>
                    <a:pt x="84" y="4"/>
                  </a:moveTo>
                  <a:cubicBezTo>
                    <a:pt x="84" y="2"/>
                    <a:pt x="86" y="0"/>
                    <a:pt x="88" y="0"/>
                  </a:cubicBezTo>
                  <a:cubicBezTo>
                    <a:pt x="90" y="0"/>
                    <a:pt x="92" y="2"/>
                    <a:pt x="92" y="4"/>
                  </a:cubicBezTo>
                  <a:cubicBezTo>
                    <a:pt x="92" y="6"/>
                    <a:pt x="90" y="8"/>
                    <a:pt x="88" y="8"/>
                  </a:cubicBezTo>
                  <a:cubicBezTo>
                    <a:pt x="86" y="8"/>
                    <a:pt x="84" y="6"/>
                    <a:pt x="84" y="4"/>
                  </a:cubicBezTo>
                  <a:close/>
                  <a:moveTo>
                    <a:pt x="72" y="4"/>
                  </a:moveTo>
                  <a:cubicBezTo>
                    <a:pt x="72" y="2"/>
                    <a:pt x="74" y="0"/>
                    <a:pt x="76" y="0"/>
                  </a:cubicBezTo>
                  <a:cubicBezTo>
                    <a:pt x="78" y="0"/>
                    <a:pt x="80" y="2"/>
                    <a:pt x="80" y="4"/>
                  </a:cubicBezTo>
                  <a:cubicBezTo>
                    <a:pt x="80" y="6"/>
                    <a:pt x="78" y="8"/>
                    <a:pt x="76" y="8"/>
                  </a:cubicBezTo>
                  <a:cubicBezTo>
                    <a:pt x="74" y="8"/>
                    <a:pt x="72" y="6"/>
                    <a:pt x="72" y="4"/>
                  </a:cubicBezTo>
                  <a:close/>
                  <a:moveTo>
                    <a:pt x="60" y="4"/>
                  </a:moveTo>
                  <a:cubicBezTo>
                    <a:pt x="60" y="2"/>
                    <a:pt x="62" y="0"/>
                    <a:pt x="64" y="0"/>
                  </a:cubicBezTo>
                  <a:cubicBezTo>
                    <a:pt x="66" y="0"/>
                    <a:pt x="68" y="2"/>
                    <a:pt x="68" y="4"/>
                  </a:cubicBezTo>
                  <a:cubicBezTo>
                    <a:pt x="68" y="6"/>
                    <a:pt x="66" y="8"/>
                    <a:pt x="64" y="8"/>
                  </a:cubicBezTo>
                  <a:cubicBezTo>
                    <a:pt x="62" y="8"/>
                    <a:pt x="60" y="6"/>
                    <a:pt x="60" y="4"/>
                  </a:cubicBezTo>
                  <a:close/>
                  <a:moveTo>
                    <a:pt x="48" y="4"/>
                  </a:moveTo>
                  <a:cubicBezTo>
                    <a:pt x="48" y="2"/>
                    <a:pt x="50" y="0"/>
                    <a:pt x="52" y="0"/>
                  </a:cubicBezTo>
                  <a:cubicBezTo>
                    <a:pt x="54" y="0"/>
                    <a:pt x="56" y="2"/>
                    <a:pt x="56" y="4"/>
                  </a:cubicBezTo>
                  <a:cubicBezTo>
                    <a:pt x="56" y="6"/>
                    <a:pt x="54" y="8"/>
                    <a:pt x="52" y="8"/>
                  </a:cubicBezTo>
                  <a:cubicBezTo>
                    <a:pt x="50" y="8"/>
                    <a:pt x="48" y="6"/>
                    <a:pt x="48" y="4"/>
                  </a:cubicBezTo>
                  <a:close/>
                  <a:moveTo>
                    <a:pt x="36" y="4"/>
                  </a:moveTo>
                  <a:cubicBezTo>
                    <a:pt x="36" y="2"/>
                    <a:pt x="38" y="0"/>
                    <a:pt x="40" y="0"/>
                  </a:cubicBezTo>
                  <a:cubicBezTo>
                    <a:pt x="42" y="0"/>
                    <a:pt x="44" y="2"/>
                    <a:pt x="44" y="4"/>
                  </a:cubicBezTo>
                  <a:cubicBezTo>
                    <a:pt x="44" y="6"/>
                    <a:pt x="42" y="8"/>
                    <a:pt x="40" y="8"/>
                  </a:cubicBezTo>
                  <a:cubicBezTo>
                    <a:pt x="38" y="8"/>
                    <a:pt x="36" y="6"/>
                    <a:pt x="36" y="4"/>
                  </a:cubicBezTo>
                  <a:close/>
                  <a:moveTo>
                    <a:pt x="24" y="4"/>
                  </a:moveTo>
                  <a:cubicBezTo>
                    <a:pt x="24" y="2"/>
                    <a:pt x="26" y="0"/>
                    <a:pt x="28" y="0"/>
                  </a:cubicBezTo>
                  <a:cubicBezTo>
                    <a:pt x="30" y="0"/>
                    <a:pt x="32" y="2"/>
                    <a:pt x="32" y="4"/>
                  </a:cubicBezTo>
                  <a:cubicBezTo>
                    <a:pt x="32" y="6"/>
                    <a:pt x="30" y="8"/>
                    <a:pt x="28" y="8"/>
                  </a:cubicBezTo>
                  <a:cubicBezTo>
                    <a:pt x="26" y="8"/>
                    <a:pt x="24" y="6"/>
                    <a:pt x="24" y="4"/>
                  </a:cubicBezTo>
                  <a:close/>
                  <a:moveTo>
                    <a:pt x="12" y="4"/>
                  </a:moveTo>
                  <a:cubicBezTo>
                    <a:pt x="12" y="2"/>
                    <a:pt x="14" y="0"/>
                    <a:pt x="16" y="0"/>
                  </a:cubicBezTo>
                  <a:cubicBezTo>
                    <a:pt x="18" y="0"/>
                    <a:pt x="20" y="2"/>
                    <a:pt x="20" y="4"/>
                  </a:cubicBezTo>
                  <a:cubicBezTo>
                    <a:pt x="20" y="6"/>
                    <a:pt x="18" y="8"/>
                    <a:pt x="16" y="8"/>
                  </a:cubicBezTo>
                  <a:cubicBezTo>
                    <a:pt x="14" y="8"/>
                    <a:pt x="12" y="6"/>
                    <a:pt x="12" y="4"/>
                  </a:cubicBezTo>
                  <a:close/>
                  <a:moveTo>
                    <a:pt x="0" y="4"/>
                  </a:moveTo>
                  <a:cubicBezTo>
                    <a:pt x="0" y="2"/>
                    <a:pt x="2" y="0"/>
                    <a:pt x="4" y="0"/>
                  </a:cubicBezTo>
                  <a:cubicBezTo>
                    <a:pt x="6" y="0"/>
                    <a:pt x="8" y="2"/>
                    <a:pt x="8" y="4"/>
                  </a:cubicBezTo>
                  <a:cubicBezTo>
                    <a:pt x="8" y="6"/>
                    <a:pt x="6" y="8"/>
                    <a:pt x="4" y="8"/>
                  </a:cubicBezTo>
                  <a:cubicBezTo>
                    <a:pt x="2" y="8"/>
                    <a:pt x="0" y="6"/>
                    <a:pt x="0" y="4"/>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083"/>
            <p:cNvSpPr>
              <a:spLocks/>
            </p:cNvSpPr>
            <p:nvPr/>
          </p:nvSpPr>
          <p:spPr bwMode="auto">
            <a:xfrm>
              <a:off x="7723189" y="1882661"/>
              <a:ext cx="45256" cy="45256"/>
            </a:xfrm>
            <a:custGeom>
              <a:avLst/>
              <a:gdLst/>
              <a:ahLst/>
              <a:cxnLst>
                <a:cxn ang="0">
                  <a:pos x="4" y="8"/>
                </a:cxn>
                <a:cxn ang="0">
                  <a:pos x="1" y="7"/>
                </a:cxn>
                <a:cxn ang="0">
                  <a:pos x="0" y="4"/>
                </a:cxn>
                <a:cxn ang="0">
                  <a:pos x="1" y="1"/>
                </a:cxn>
                <a:cxn ang="0">
                  <a:pos x="7" y="1"/>
                </a:cxn>
                <a:cxn ang="0">
                  <a:pos x="8" y="4"/>
                </a:cxn>
                <a:cxn ang="0">
                  <a:pos x="7" y="7"/>
                </a:cxn>
                <a:cxn ang="0">
                  <a:pos x="4" y="8"/>
                </a:cxn>
              </a:cxnLst>
              <a:rect l="0" t="0" r="r" b="b"/>
              <a:pathLst>
                <a:path w="8" h="8">
                  <a:moveTo>
                    <a:pt x="4" y="8"/>
                  </a:moveTo>
                  <a:cubicBezTo>
                    <a:pt x="3" y="8"/>
                    <a:pt x="2" y="8"/>
                    <a:pt x="1" y="7"/>
                  </a:cubicBezTo>
                  <a:cubicBezTo>
                    <a:pt x="0" y="6"/>
                    <a:pt x="0" y="5"/>
                    <a:pt x="0" y="4"/>
                  </a:cubicBezTo>
                  <a:cubicBezTo>
                    <a:pt x="0" y="3"/>
                    <a:pt x="0" y="2"/>
                    <a:pt x="1" y="1"/>
                  </a:cubicBezTo>
                  <a:cubicBezTo>
                    <a:pt x="3" y="0"/>
                    <a:pt x="5" y="0"/>
                    <a:pt x="7" y="1"/>
                  </a:cubicBezTo>
                  <a:cubicBezTo>
                    <a:pt x="8" y="2"/>
                    <a:pt x="8" y="3"/>
                    <a:pt x="8" y="4"/>
                  </a:cubicBezTo>
                  <a:cubicBezTo>
                    <a:pt x="8" y="5"/>
                    <a:pt x="8" y="6"/>
                    <a:pt x="7" y="7"/>
                  </a:cubicBezTo>
                  <a:cubicBezTo>
                    <a:pt x="6" y="8"/>
                    <a:pt x="5" y="8"/>
                    <a:pt x="4" y="8"/>
                  </a:cubicBezTo>
                  <a:close/>
                </a:path>
              </a:pathLst>
            </a:custGeom>
            <a:solidFill>
              <a:srgbClr val="42AFAC"/>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68" name="五边形 167"/>
          <p:cNvSpPr/>
          <p:nvPr/>
        </p:nvSpPr>
        <p:spPr>
          <a:xfrm rot="16200000">
            <a:off x="-315974" y="3177334"/>
            <a:ext cx="4246537" cy="2425768"/>
          </a:xfrm>
          <a:prstGeom prst="homePlate">
            <a:avLst/>
          </a:prstGeom>
          <a:solidFill>
            <a:srgbClr val="FF6E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五边形 168"/>
          <p:cNvSpPr/>
          <p:nvPr/>
        </p:nvSpPr>
        <p:spPr>
          <a:xfrm rot="16200000">
            <a:off x="2581631" y="3177334"/>
            <a:ext cx="4246537" cy="2425768"/>
          </a:xfrm>
          <a:prstGeom prst="homePlate">
            <a:avLst/>
          </a:prstGeom>
          <a:solidFill>
            <a:srgbClr val="41B2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五边形 169"/>
          <p:cNvSpPr/>
          <p:nvPr/>
        </p:nvSpPr>
        <p:spPr>
          <a:xfrm rot="16200000">
            <a:off x="5432726" y="3177333"/>
            <a:ext cx="4246537" cy="2425768"/>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文本框 170"/>
          <p:cNvSpPr txBox="1"/>
          <p:nvPr/>
        </p:nvSpPr>
        <p:spPr>
          <a:xfrm>
            <a:off x="9442529" y="1522682"/>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述</a:t>
            </a:r>
          </a:p>
        </p:txBody>
      </p:sp>
      <p:sp>
        <p:nvSpPr>
          <p:cNvPr id="172" name="文本框 171"/>
          <p:cNvSpPr txBox="1"/>
          <p:nvPr/>
        </p:nvSpPr>
        <p:spPr>
          <a:xfrm>
            <a:off x="9596417" y="4692781"/>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亮瞎双眼</a:t>
            </a:r>
          </a:p>
        </p:txBody>
      </p:sp>
      <p:cxnSp>
        <p:nvCxnSpPr>
          <p:cNvPr id="173" name="直接连接符 172"/>
          <p:cNvCxnSpPr/>
          <p:nvPr/>
        </p:nvCxnSpPr>
        <p:spPr>
          <a:xfrm>
            <a:off x="9273729" y="895425"/>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4" name="矩形 173"/>
          <p:cNvSpPr/>
          <p:nvPr/>
        </p:nvSpPr>
        <p:spPr>
          <a:xfrm>
            <a:off x="839481" y="76200"/>
            <a:ext cx="6932129" cy="1815882"/>
          </a:xfrm>
          <a:prstGeom prst="rect">
            <a:avLst/>
          </a:prstGeom>
        </p:spPr>
        <p:txBody>
          <a:bodyPr wrap="square">
            <a:spAutoFit/>
          </a:bodyPr>
          <a:lstStyle/>
          <a:p>
            <a:pPr>
              <a:lnSpc>
                <a:spcPct val="200000"/>
              </a:lnSpc>
            </a:pPr>
            <a:r>
              <a:rPr lang="en-US" altLang="zh-CN" sz="2400" dirty="0">
                <a:solidFill>
                  <a:srgbClr val="50483D"/>
                </a:solidFill>
                <a:latin typeface="微软雅黑" pitchFamily="34" charset="-122"/>
                <a:ea typeface="微软雅黑" pitchFamily="34" charset="-122"/>
              </a:rPr>
              <a:t>Your title </a:t>
            </a:r>
          </a:p>
          <a:p>
            <a:pPr>
              <a:lnSpc>
                <a:spcPct val="200000"/>
              </a:lnSpc>
            </a:pPr>
            <a:r>
              <a:rPr lang="en-US" altLang="zh-CN" sz="1600" dirty="0">
                <a:solidFill>
                  <a:srgbClr val="50483D"/>
                </a:solidFill>
                <a:latin typeface="微软雅黑" pitchFamily="34" charset="-122"/>
                <a:ea typeface="微软雅黑" pitchFamily="34" charset="-122"/>
              </a:rPr>
              <a:t>Your text Your text Your text Your text Your text Your text Your text Your text Your text Your text</a:t>
            </a:r>
          </a:p>
        </p:txBody>
      </p:sp>
      <p:cxnSp>
        <p:nvCxnSpPr>
          <p:cNvPr id="176" name="直接连接符 175"/>
          <p:cNvCxnSpPr/>
          <p:nvPr/>
        </p:nvCxnSpPr>
        <p:spPr>
          <a:xfrm>
            <a:off x="765860" y="3486150"/>
            <a:ext cx="21106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79" name="图片 178"/>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470550" y="2671190"/>
            <a:ext cx="720000" cy="720000"/>
          </a:xfrm>
          <a:prstGeom prst="rect">
            <a:avLst/>
          </a:prstGeom>
        </p:spPr>
      </p:pic>
      <p:pic>
        <p:nvPicPr>
          <p:cNvPr id="180" name="图片 17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391413" y="2671190"/>
            <a:ext cx="720000" cy="720000"/>
          </a:xfrm>
          <a:prstGeom prst="rect">
            <a:avLst/>
          </a:prstGeom>
        </p:spPr>
      </p:pic>
      <p:pic>
        <p:nvPicPr>
          <p:cNvPr id="181" name="图片 180"/>
          <p:cNvPicPr>
            <a:picLocks noChangeAspect="1"/>
          </p:cNvPicPr>
          <p:nvPr/>
        </p:nvPicPr>
        <p:blipFill>
          <a:blip r:embed="rId6" cstate="print">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195994" y="2671190"/>
            <a:ext cx="720000" cy="720000"/>
          </a:xfrm>
          <a:prstGeom prst="rect">
            <a:avLst/>
          </a:prstGeom>
        </p:spPr>
      </p:pic>
      <p:sp>
        <p:nvSpPr>
          <p:cNvPr id="182" name="矩形 181"/>
          <p:cNvSpPr/>
          <p:nvPr/>
        </p:nvSpPr>
        <p:spPr>
          <a:xfrm>
            <a:off x="814491" y="4286607"/>
            <a:ext cx="2118677" cy="1754326"/>
          </a:xfrm>
          <a:prstGeom prst="rect">
            <a:avLst/>
          </a:prstGeom>
        </p:spPr>
        <p:txBody>
          <a:bodyPr wrap="square">
            <a:spAutoFit/>
          </a:bodyPr>
          <a:lstStyle/>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p:txBody>
      </p:sp>
      <p:sp>
        <p:nvSpPr>
          <p:cNvPr id="183" name="文本框 99"/>
          <p:cNvSpPr>
            <a:spLocks noChangeArrowheads="1"/>
          </p:cNvSpPr>
          <p:nvPr/>
        </p:nvSpPr>
        <p:spPr bwMode="auto">
          <a:xfrm>
            <a:off x="964768" y="3701832"/>
            <a:ext cx="17315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chemeClr val="bg1"/>
                </a:solidFill>
                <a:latin typeface="汉仪特细等线简" panose="02010604000101010101" pitchFamily="2" charset="-122"/>
                <a:ea typeface="汉仪特细等线简" panose="02010604000101010101" pitchFamily="2" charset="-122"/>
                <a:sym typeface="微软雅黑" panose="020B0503020204020204" pitchFamily="34" charset="-122"/>
              </a:rPr>
              <a:t>Your text</a:t>
            </a:r>
            <a:endParaRPr lang="zh-CN" altLang="en-US" sz="3200" dirty="0">
              <a:solidFill>
                <a:schemeClr val="bg1"/>
              </a:solidFill>
              <a:latin typeface="汉仪特细等线简" panose="02010604000101010101" pitchFamily="2" charset="-122"/>
              <a:ea typeface="汉仪特细等线简" panose="02010604000101010101" pitchFamily="2" charset="-122"/>
              <a:sym typeface="微软雅黑" panose="020B0503020204020204" pitchFamily="34" charset="-122"/>
            </a:endParaRPr>
          </a:p>
        </p:txBody>
      </p:sp>
      <p:cxnSp>
        <p:nvCxnSpPr>
          <p:cNvPr id="185" name="直接连接符 184"/>
          <p:cNvCxnSpPr/>
          <p:nvPr/>
        </p:nvCxnSpPr>
        <p:spPr>
          <a:xfrm>
            <a:off x="3657968" y="3486150"/>
            <a:ext cx="21106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6473187" y="3486150"/>
            <a:ext cx="211069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7" name="矩形 186"/>
          <p:cNvSpPr/>
          <p:nvPr/>
        </p:nvSpPr>
        <p:spPr>
          <a:xfrm>
            <a:off x="3657968" y="4286607"/>
            <a:ext cx="2118677" cy="1754326"/>
          </a:xfrm>
          <a:prstGeom prst="rect">
            <a:avLst/>
          </a:prstGeom>
        </p:spPr>
        <p:txBody>
          <a:bodyPr wrap="square">
            <a:spAutoFit/>
          </a:bodyPr>
          <a:lstStyle/>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p:txBody>
      </p:sp>
      <p:sp>
        <p:nvSpPr>
          <p:cNvPr id="188" name="文本框 99"/>
          <p:cNvSpPr>
            <a:spLocks noChangeArrowheads="1"/>
          </p:cNvSpPr>
          <p:nvPr/>
        </p:nvSpPr>
        <p:spPr bwMode="auto">
          <a:xfrm>
            <a:off x="3808245" y="3701832"/>
            <a:ext cx="17315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chemeClr val="bg1"/>
                </a:solidFill>
                <a:latin typeface="汉仪特细等线简" panose="02010604000101010101" pitchFamily="2" charset="-122"/>
                <a:ea typeface="汉仪特细等线简" panose="02010604000101010101" pitchFamily="2" charset="-122"/>
                <a:sym typeface="微软雅黑" panose="020B0503020204020204" pitchFamily="34" charset="-122"/>
              </a:rPr>
              <a:t>Your text</a:t>
            </a:r>
            <a:endParaRPr lang="zh-CN" altLang="en-US" sz="3200" dirty="0">
              <a:solidFill>
                <a:schemeClr val="bg1"/>
              </a:solidFill>
              <a:latin typeface="汉仪特细等线简" panose="02010604000101010101" pitchFamily="2" charset="-122"/>
              <a:ea typeface="汉仪特细等线简" panose="02010604000101010101" pitchFamily="2" charset="-122"/>
              <a:sym typeface="微软雅黑" panose="020B0503020204020204" pitchFamily="34" charset="-122"/>
            </a:endParaRPr>
          </a:p>
        </p:txBody>
      </p:sp>
      <p:sp>
        <p:nvSpPr>
          <p:cNvPr id="189" name="矩形 188"/>
          <p:cNvSpPr/>
          <p:nvPr/>
        </p:nvSpPr>
        <p:spPr>
          <a:xfrm>
            <a:off x="6525177" y="4286607"/>
            <a:ext cx="2118677" cy="1754326"/>
          </a:xfrm>
          <a:prstGeom prst="rect">
            <a:avLst/>
          </a:prstGeom>
        </p:spPr>
        <p:txBody>
          <a:bodyPr wrap="square">
            <a:spAutoFit/>
          </a:bodyPr>
          <a:lstStyle/>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a:p>
            <a:pPr>
              <a:lnSpc>
                <a:spcPct val="150000"/>
              </a:lnSpc>
            </a:pPr>
            <a:r>
              <a:rPr lang="zh-CN" altLang="en-US" dirty="0">
                <a:solidFill>
                  <a:schemeClr val="bg1"/>
                </a:solidFill>
                <a:latin typeface="汉仪特细等线简" panose="02010604000101010101" pitchFamily="2" charset="-122"/>
                <a:ea typeface="汉仪特细等线简" panose="02010604000101010101" pitchFamily="2" charset="-122"/>
              </a:rPr>
              <a:t>点击添加文字说明</a:t>
            </a:r>
          </a:p>
        </p:txBody>
      </p:sp>
      <p:sp>
        <p:nvSpPr>
          <p:cNvPr id="190" name="文本框 99"/>
          <p:cNvSpPr>
            <a:spLocks noChangeArrowheads="1"/>
          </p:cNvSpPr>
          <p:nvPr/>
        </p:nvSpPr>
        <p:spPr bwMode="auto">
          <a:xfrm>
            <a:off x="6675454" y="3701832"/>
            <a:ext cx="17315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dirty="0">
                <a:solidFill>
                  <a:schemeClr val="bg1"/>
                </a:solidFill>
                <a:latin typeface="汉仪特细等线简" panose="02010604000101010101" pitchFamily="2" charset="-122"/>
                <a:ea typeface="汉仪特细等线简" panose="02010604000101010101" pitchFamily="2" charset="-122"/>
                <a:sym typeface="微软雅黑" panose="020B0503020204020204" pitchFamily="34" charset="-122"/>
              </a:rPr>
              <a:t>Your text</a:t>
            </a:r>
            <a:endParaRPr lang="zh-CN" altLang="en-US" sz="3200" dirty="0">
              <a:solidFill>
                <a:schemeClr val="bg1"/>
              </a:solidFill>
              <a:latin typeface="汉仪特细等线简" panose="02010604000101010101" pitchFamily="2" charset="-122"/>
              <a:ea typeface="汉仪特细等线简" panose="02010604000101010101" pitchFamily="2" charset="-122"/>
              <a:sym typeface="微软雅黑" panose="020B0503020204020204" pitchFamily="34" charset="-122"/>
            </a:endParaRPr>
          </a:p>
        </p:txBody>
      </p:sp>
    </p:spTree>
    <p:extLst>
      <p:ext uri="{BB962C8B-B14F-4D97-AF65-F5344CB8AC3E}">
        <p14:creationId xmlns:p14="http://schemas.microsoft.com/office/powerpoint/2010/main" val="455005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00664" y="-1312246"/>
            <a:ext cx="3390672" cy="7786747"/>
          </a:xfrm>
          <a:prstGeom prst="rect">
            <a:avLst/>
          </a:prstGeom>
          <a:noFill/>
        </p:spPr>
        <p:txBody>
          <a:bodyPr wrap="none" rtlCol="0">
            <a:spAutoFit/>
          </a:bodyPr>
          <a:lstStyle/>
          <a:p>
            <a:r>
              <a:rPr lang="en-US" altLang="zh-CN" sz="50000" dirty="0">
                <a:solidFill>
                  <a:srgbClr val="FF6E6F"/>
                </a:solidFill>
                <a:latin typeface="汉仪特细等线简" panose="02010604000101010101" pitchFamily="2" charset="-122"/>
                <a:ea typeface="汉仪特细等线简" panose="02010604000101010101" pitchFamily="2" charset="-122"/>
              </a:rPr>
              <a:t>1</a:t>
            </a:r>
            <a:endParaRPr lang="zh-CN" altLang="en-US" sz="50000" dirty="0">
              <a:solidFill>
                <a:srgbClr val="FF6E6F"/>
              </a:solidFill>
              <a:latin typeface="汉仪特细等线简" panose="02010604000101010101" pitchFamily="2" charset="-122"/>
              <a:ea typeface="汉仪特细等线简" panose="02010604000101010101" pitchFamily="2" charset="-122"/>
            </a:endParaRPr>
          </a:p>
        </p:txBody>
      </p:sp>
      <p:sp>
        <p:nvSpPr>
          <p:cNvPr id="5" name="文本框 4"/>
          <p:cNvSpPr txBox="1"/>
          <p:nvPr/>
        </p:nvSpPr>
        <p:spPr>
          <a:xfrm>
            <a:off x="4217120" y="5025590"/>
            <a:ext cx="3757760" cy="1200329"/>
          </a:xfrm>
          <a:prstGeom prst="rect">
            <a:avLst/>
          </a:prstGeom>
          <a:noFill/>
        </p:spPr>
        <p:txBody>
          <a:bodyPr wrap="none" rtlCol="0">
            <a:spAutoFit/>
          </a:bodyPr>
          <a:lstStyle/>
          <a:p>
            <a:r>
              <a:rPr lang="en-US" altLang="zh-CN" sz="7200" dirty="0">
                <a:latin typeface="汉仪特细等线简" panose="02010604000101010101" pitchFamily="2" charset="-122"/>
                <a:ea typeface="汉仪特细等线简" panose="02010604000101010101" pitchFamily="2" charset="-122"/>
              </a:rPr>
              <a:t>Your title</a:t>
            </a:r>
            <a:endParaRPr lang="zh-CN" altLang="en-US" sz="7200" dirty="0">
              <a:latin typeface="汉仪特细等线简" panose="02010604000101010101" pitchFamily="2" charset="-122"/>
              <a:ea typeface="汉仪特细等线简" panose="02010604000101010101" pitchFamily="2" charset="-122"/>
            </a:endParaRPr>
          </a:p>
        </p:txBody>
      </p:sp>
    </p:spTree>
    <p:extLst>
      <p:ext uri="{BB962C8B-B14F-4D97-AF65-F5344CB8AC3E}">
        <p14:creationId xmlns:p14="http://schemas.microsoft.com/office/powerpoint/2010/main" val="832381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ext uri="{D42A27DB-BD31-4B8C-83A1-F6EECF244321}">
                <p14:modId xmlns:p14="http://schemas.microsoft.com/office/powerpoint/2010/main" val="989682643"/>
              </p:ext>
            </p:extLst>
          </p:nvPr>
        </p:nvGraphicFramePr>
        <p:xfrm>
          <a:off x="3606800" y="514425"/>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p:cNvSpPr txBox="1"/>
          <p:nvPr/>
        </p:nvSpPr>
        <p:spPr>
          <a:xfrm>
            <a:off x="304800" y="1465532"/>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售</a:t>
            </a:r>
          </a:p>
        </p:txBody>
      </p:sp>
      <p:sp>
        <p:nvSpPr>
          <p:cNvPr id="10" name="文本框 9"/>
          <p:cNvSpPr txBox="1"/>
          <p:nvPr/>
        </p:nvSpPr>
        <p:spPr>
          <a:xfrm>
            <a:off x="458688" y="4635631"/>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突破历史</a:t>
            </a:r>
          </a:p>
        </p:txBody>
      </p:sp>
      <p:cxnSp>
        <p:nvCxnSpPr>
          <p:cNvPr id="11" name="直接连接符 10"/>
          <p:cNvCxnSpPr/>
          <p:nvPr/>
        </p:nvCxnSpPr>
        <p:spPr>
          <a:xfrm>
            <a:off x="3469750" y="723975"/>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sharpenSoften amount="-25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6896100" y="2578342"/>
            <a:ext cx="1440000" cy="1440000"/>
          </a:xfrm>
          <a:prstGeom prst="rect">
            <a:avLst/>
          </a:prstGeom>
        </p:spPr>
      </p:pic>
    </p:spTree>
    <p:extLst>
      <p:ext uri="{BB962C8B-B14F-4D97-AF65-F5344CB8AC3E}">
        <p14:creationId xmlns:p14="http://schemas.microsoft.com/office/powerpoint/2010/main" val="36059570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9442529" y="1522682"/>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述</a:t>
            </a:r>
          </a:p>
        </p:txBody>
      </p:sp>
      <p:sp>
        <p:nvSpPr>
          <p:cNvPr id="23" name="文本框 22"/>
          <p:cNvSpPr txBox="1"/>
          <p:nvPr/>
        </p:nvSpPr>
        <p:spPr>
          <a:xfrm>
            <a:off x="9596417" y="4692781"/>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亮瞎双眼</a:t>
            </a:r>
          </a:p>
        </p:txBody>
      </p:sp>
      <p:cxnSp>
        <p:nvCxnSpPr>
          <p:cNvPr id="24" name="直接连接符 23"/>
          <p:cNvCxnSpPr/>
          <p:nvPr/>
        </p:nvCxnSpPr>
        <p:spPr>
          <a:xfrm>
            <a:off x="9273729" y="895425"/>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300501" y="420536"/>
            <a:ext cx="8671643" cy="4848461"/>
            <a:chOff x="300501" y="420536"/>
            <a:chExt cx="8671643" cy="4848461"/>
          </a:xfrm>
        </p:grpSpPr>
        <p:grpSp>
          <p:nvGrpSpPr>
            <p:cNvPr id="21" name="组合 20"/>
            <p:cNvGrpSpPr/>
            <p:nvPr/>
          </p:nvGrpSpPr>
          <p:grpSpPr>
            <a:xfrm>
              <a:off x="2744052" y="1150188"/>
              <a:ext cx="3633192" cy="4118809"/>
              <a:chOff x="2081808" y="1911092"/>
              <a:chExt cx="3070225" cy="3480595"/>
            </a:xfrm>
          </p:grpSpPr>
          <p:sp>
            <p:nvSpPr>
              <p:cNvPr id="2" name="Freeform 7"/>
              <p:cNvSpPr>
                <a:spLocks/>
              </p:cNvSpPr>
              <p:nvPr/>
            </p:nvSpPr>
            <p:spPr bwMode="auto">
              <a:xfrm>
                <a:off x="2081808" y="3730441"/>
                <a:ext cx="2315747" cy="1661246"/>
              </a:xfrm>
              <a:custGeom>
                <a:avLst/>
                <a:gdLst>
                  <a:gd name="T0" fmla="*/ 961 w 961"/>
                  <a:gd name="T1" fmla="*/ 388 h 689"/>
                  <a:gd name="T2" fmla="*/ 863 w 961"/>
                  <a:gd name="T3" fmla="*/ 495 h 689"/>
                  <a:gd name="T4" fmla="*/ 652 w 961"/>
                  <a:gd name="T5" fmla="*/ 633 h 689"/>
                  <a:gd name="T6" fmla="*/ 368 w 961"/>
                  <a:gd name="T7" fmla="*/ 676 h 689"/>
                  <a:gd name="T8" fmla="*/ 119 w 961"/>
                  <a:gd name="T9" fmla="*/ 554 h 689"/>
                  <a:gd name="T10" fmla="*/ 109 w 961"/>
                  <a:gd name="T11" fmla="*/ 544 h 689"/>
                  <a:gd name="T12" fmla="*/ 22 w 961"/>
                  <a:gd name="T13" fmla="*/ 386 h 689"/>
                  <a:gd name="T14" fmla="*/ 5 w 961"/>
                  <a:gd name="T15" fmla="*/ 217 h 689"/>
                  <a:gd name="T16" fmla="*/ 44 w 961"/>
                  <a:gd name="T17" fmla="*/ 83 h 689"/>
                  <a:gd name="T18" fmla="*/ 117 w 961"/>
                  <a:gd name="T19" fmla="*/ 12 h 689"/>
                  <a:gd name="T20" fmla="*/ 201 w 961"/>
                  <a:gd name="T21" fmla="*/ 6 h 689"/>
                  <a:gd name="T22" fmla="*/ 280 w 961"/>
                  <a:gd name="T23" fmla="*/ 39 h 689"/>
                  <a:gd name="T24" fmla="*/ 354 w 961"/>
                  <a:gd name="T25" fmla="*/ 89 h 689"/>
                  <a:gd name="T26" fmla="*/ 420 w 961"/>
                  <a:gd name="T27" fmla="*/ 150 h 689"/>
                  <a:gd name="T28" fmla="*/ 425 w 961"/>
                  <a:gd name="T29" fmla="*/ 155 h 689"/>
                  <a:gd name="T30" fmla="*/ 531 w 961"/>
                  <a:gd name="T31" fmla="*/ 270 h 689"/>
                  <a:gd name="T32" fmla="*/ 679 w 961"/>
                  <a:gd name="T33" fmla="*/ 366 h 689"/>
                  <a:gd name="T34" fmla="*/ 848 w 961"/>
                  <a:gd name="T35" fmla="*/ 399 h 689"/>
                  <a:gd name="T36" fmla="*/ 961 w 961"/>
                  <a:gd name="T37" fmla="*/ 3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1" h="689">
                    <a:moveTo>
                      <a:pt x="961" y="388"/>
                    </a:moveTo>
                    <a:cubicBezTo>
                      <a:pt x="947" y="405"/>
                      <a:pt x="915" y="447"/>
                      <a:pt x="863" y="495"/>
                    </a:cubicBezTo>
                    <a:cubicBezTo>
                      <a:pt x="811" y="543"/>
                      <a:pt x="739" y="597"/>
                      <a:pt x="652" y="633"/>
                    </a:cubicBezTo>
                    <a:cubicBezTo>
                      <a:pt x="565" y="670"/>
                      <a:pt x="464" y="689"/>
                      <a:pt x="368" y="676"/>
                    </a:cubicBezTo>
                    <a:cubicBezTo>
                      <a:pt x="273" y="664"/>
                      <a:pt x="182" y="620"/>
                      <a:pt x="119" y="554"/>
                    </a:cubicBezTo>
                    <a:cubicBezTo>
                      <a:pt x="116" y="551"/>
                      <a:pt x="113" y="547"/>
                      <a:pt x="109" y="544"/>
                    </a:cubicBezTo>
                    <a:cubicBezTo>
                      <a:pt x="68" y="499"/>
                      <a:pt x="39" y="443"/>
                      <a:pt x="22" y="386"/>
                    </a:cubicBezTo>
                    <a:cubicBezTo>
                      <a:pt x="5" y="328"/>
                      <a:pt x="0" y="269"/>
                      <a:pt x="5" y="217"/>
                    </a:cubicBezTo>
                    <a:cubicBezTo>
                      <a:pt x="10" y="164"/>
                      <a:pt x="24" y="118"/>
                      <a:pt x="44" y="83"/>
                    </a:cubicBezTo>
                    <a:cubicBezTo>
                      <a:pt x="64" y="48"/>
                      <a:pt x="89" y="25"/>
                      <a:pt x="117" y="12"/>
                    </a:cubicBezTo>
                    <a:cubicBezTo>
                      <a:pt x="145" y="0"/>
                      <a:pt x="173" y="0"/>
                      <a:pt x="201" y="6"/>
                    </a:cubicBezTo>
                    <a:cubicBezTo>
                      <a:pt x="228" y="12"/>
                      <a:pt x="255" y="24"/>
                      <a:pt x="280" y="39"/>
                    </a:cubicBezTo>
                    <a:cubicBezTo>
                      <a:pt x="306" y="53"/>
                      <a:pt x="331" y="70"/>
                      <a:pt x="354" y="89"/>
                    </a:cubicBezTo>
                    <a:cubicBezTo>
                      <a:pt x="377" y="107"/>
                      <a:pt x="399" y="127"/>
                      <a:pt x="420" y="150"/>
                    </a:cubicBezTo>
                    <a:cubicBezTo>
                      <a:pt x="422" y="152"/>
                      <a:pt x="423" y="154"/>
                      <a:pt x="425" y="155"/>
                    </a:cubicBezTo>
                    <a:cubicBezTo>
                      <a:pt x="457" y="189"/>
                      <a:pt x="489" y="232"/>
                      <a:pt x="531" y="270"/>
                    </a:cubicBezTo>
                    <a:cubicBezTo>
                      <a:pt x="572" y="309"/>
                      <a:pt x="623" y="343"/>
                      <a:pt x="679" y="366"/>
                    </a:cubicBezTo>
                    <a:cubicBezTo>
                      <a:pt x="735" y="388"/>
                      <a:pt x="796" y="399"/>
                      <a:pt x="848" y="399"/>
                    </a:cubicBezTo>
                    <a:cubicBezTo>
                      <a:pt x="900" y="400"/>
                      <a:pt x="943" y="390"/>
                      <a:pt x="961" y="388"/>
                    </a:cubicBezTo>
                    <a:close/>
                  </a:path>
                </a:pathLst>
              </a:custGeom>
              <a:solidFill>
                <a:srgbClr val="7CB2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8"/>
              <p:cNvSpPr>
                <a:spLocks/>
              </p:cNvSpPr>
              <p:nvPr/>
            </p:nvSpPr>
            <p:spPr bwMode="auto">
              <a:xfrm>
                <a:off x="4334779" y="4684873"/>
                <a:ext cx="24413" cy="22088"/>
              </a:xfrm>
              <a:custGeom>
                <a:avLst/>
                <a:gdLst>
                  <a:gd name="T0" fmla="*/ 4 w 10"/>
                  <a:gd name="T1" fmla="*/ 8 h 9"/>
                  <a:gd name="T2" fmla="*/ 3 w 10"/>
                  <a:gd name="T3" fmla="*/ 8 h 9"/>
                  <a:gd name="T4" fmla="*/ 3 w 10"/>
                  <a:gd name="T5" fmla="*/ 6 h 9"/>
                  <a:gd name="T6" fmla="*/ 5 w 10"/>
                  <a:gd name="T7" fmla="*/ 4 h 9"/>
                  <a:gd name="T8" fmla="*/ 2 w 10"/>
                  <a:gd name="T9" fmla="*/ 4 h 9"/>
                  <a:gd name="T10" fmla="*/ 1 w 10"/>
                  <a:gd name="T11" fmla="*/ 3 h 9"/>
                  <a:gd name="T12" fmla="*/ 2 w 10"/>
                  <a:gd name="T13" fmla="*/ 1 h 9"/>
                  <a:gd name="T14" fmla="*/ 8 w 10"/>
                  <a:gd name="T15" fmla="*/ 0 h 9"/>
                  <a:gd name="T16" fmla="*/ 10 w 10"/>
                  <a:gd name="T17" fmla="*/ 1 h 9"/>
                  <a:gd name="T18" fmla="*/ 10 w 10"/>
                  <a:gd name="T19" fmla="*/ 3 h 9"/>
                  <a:gd name="T20" fmla="*/ 6 w 10"/>
                  <a:gd name="T21" fmla="*/ 8 h 9"/>
                  <a:gd name="T22" fmla="*/ 4 w 10"/>
                  <a:gd name="T23"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9">
                    <a:moveTo>
                      <a:pt x="4" y="8"/>
                    </a:moveTo>
                    <a:cubicBezTo>
                      <a:pt x="3" y="8"/>
                      <a:pt x="3" y="8"/>
                      <a:pt x="3" y="8"/>
                    </a:cubicBezTo>
                    <a:cubicBezTo>
                      <a:pt x="3" y="7"/>
                      <a:pt x="3" y="6"/>
                      <a:pt x="3" y="6"/>
                    </a:cubicBezTo>
                    <a:cubicBezTo>
                      <a:pt x="4" y="5"/>
                      <a:pt x="4" y="5"/>
                      <a:pt x="5" y="4"/>
                    </a:cubicBezTo>
                    <a:cubicBezTo>
                      <a:pt x="4" y="4"/>
                      <a:pt x="3" y="4"/>
                      <a:pt x="2" y="4"/>
                    </a:cubicBezTo>
                    <a:cubicBezTo>
                      <a:pt x="2" y="5"/>
                      <a:pt x="1" y="4"/>
                      <a:pt x="1" y="3"/>
                    </a:cubicBezTo>
                    <a:cubicBezTo>
                      <a:pt x="0" y="2"/>
                      <a:pt x="1" y="1"/>
                      <a:pt x="2" y="1"/>
                    </a:cubicBezTo>
                    <a:cubicBezTo>
                      <a:pt x="4" y="1"/>
                      <a:pt x="6" y="1"/>
                      <a:pt x="8" y="0"/>
                    </a:cubicBezTo>
                    <a:cubicBezTo>
                      <a:pt x="9" y="0"/>
                      <a:pt x="10" y="0"/>
                      <a:pt x="10" y="1"/>
                    </a:cubicBezTo>
                    <a:cubicBezTo>
                      <a:pt x="10" y="2"/>
                      <a:pt x="10" y="2"/>
                      <a:pt x="10" y="3"/>
                    </a:cubicBezTo>
                    <a:cubicBezTo>
                      <a:pt x="8" y="4"/>
                      <a:pt x="7" y="6"/>
                      <a:pt x="6" y="8"/>
                    </a:cubicBezTo>
                    <a:cubicBezTo>
                      <a:pt x="5" y="8"/>
                      <a:pt x="4" y="9"/>
                      <a:pt x="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1"/>
              <p:cNvSpPr>
                <a:spLocks/>
              </p:cNvSpPr>
              <p:nvPr/>
            </p:nvSpPr>
            <p:spPr bwMode="auto">
              <a:xfrm>
                <a:off x="3142029" y="3065477"/>
                <a:ext cx="2010004" cy="1441529"/>
              </a:xfrm>
              <a:custGeom>
                <a:avLst/>
                <a:gdLst>
                  <a:gd name="T0" fmla="*/ 0 w 834"/>
                  <a:gd name="T1" fmla="*/ 336 h 598"/>
                  <a:gd name="T2" fmla="*/ 85 w 834"/>
                  <a:gd name="T3" fmla="*/ 430 h 598"/>
                  <a:gd name="T4" fmla="*/ 269 w 834"/>
                  <a:gd name="T5" fmla="*/ 550 h 598"/>
                  <a:gd name="T6" fmla="*/ 514 w 834"/>
                  <a:gd name="T7" fmla="*/ 587 h 598"/>
                  <a:gd name="T8" fmla="*/ 731 w 834"/>
                  <a:gd name="T9" fmla="*/ 481 h 598"/>
                  <a:gd name="T10" fmla="*/ 739 w 834"/>
                  <a:gd name="T11" fmla="*/ 472 h 598"/>
                  <a:gd name="T12" fmla="*/ 815 w 834"/>
                  <a:gd name="T13" fmla="*/ 335 h 598"/>
                  <a:gd name="T14" fmla="*/ 829 w 834"/>
                  <a:gd name="T15" fmla="*/ 188 h 598"/>
                  <a:gd name="T16" fmla="*/ 796 w 834"/>
                  <a:gd name="T17" fmla="*/ 72 h 598"/>
                  <a:gd name="T18" fmla="*/ 732 w 834"/>
                  <a:gd name="T19" fmla="*/ 11 h 598"/>
                  <a:gd name="T20" fmla="*/ 660 w 834"/>
                  <a:gd name="T21" fmla="*/ 6 h 598"/>
                  <a:gd name="T22" fmla="*/ 590 w 834"/>
                  <a:gd name="T23" fmla="*/ 34 h 598"/>
                  <a:gd name="T24" fmla="*/ 527 w 834"/>
                  <a:gd name="T25" fmla="*/ 77 h 598"/>
                  <a:gd name="T26" fmla="*/ 469 w 834"/>
                  <a:gd name="T27" fmla="*/ 130 h 598"/>
                  <a:gd name="T28" fmla="*/ 465 w 834"/>
                  <a:gd name="T29" fmla="*/ 135 h 598"/>
                  <a:gd name="T30" fmla="*/ 373 w 834"/>
                  <a:gd name="T31" fmla="*/ 235 h 598"/>
                  <a:gd name="T32" fmla="*/ 244 w 834"/>
                  <a:gd name="T33" fmla="*/ 317 h 598"/>
                  <a:gd name="T34" fmla="*/ 98 w 834"/>
                  <a:gd name="T35" fmla="*/ 346 h 598"/>
                  <a:gd name="T36" fmla="*/ 0 w 834"/>
                  <a:gd name="T37" fmla="*/ 336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4" h="598">
                    <a:moveTo>
                      <a:pt x="0" y="336"/>
                    </a:moveTo>
                    <a:cubicBezTo>
                      <a:pt x="12" y="352"/>
                      <a:pt x="40" y="388"/>
                      <a:pt x="85" y="430"/>
                    </a:cubicBezTo>
                    <a:cubicBezTo>
                      <a:pt x="130" y="471"/>
                      <a:pt x="193" y="518"/>
                      <a:pt x="269" y="550"/>
                    </a:cubicBezTo>
                    <a:cubicBezTo>
                      <a:pt x="343" y="581"/>
                      <a:pt x="431" y="598"/>
                      <a:pt x="514" y="587"/>
                    </a:cubicBezTo>
                    <a:cubicBezTo>
                      <a:pt x="597" y="576"/>
                      <a:pt x="675" y="538"/>
                      <a:pt x="731" y="481"/>
                    </a:cubicBezTo>
                    <a:cubicBezTo>
                      <a:pt x="733" y="478"/>
                      <a:pt x="736" y="475"/>
                      <a:pt x="739" y="472"/>
                    </a:cubicBezTo>
                    <a:cubicBezTo>
                      <a:pt x="774" y="433"/>
                      <a:pt x="800" y="385"/>
                      <a:pt x="815" y="335"/>
                    </a:cubicBezTo>
                    <a:cubicBezTo>
                      <a:pt x="829" y="285"/>
                      <a:pt x="834" y="234"/>
                      <a:pt x="829" y="188"/>
                    </a:cubicBezTo>
                    <a:cubicBezTo>
                      <a:pt x="825" y="143"/>
                      <a:pt x="813" y="103"/>
                      <a:pt x="796" y="72"/>
                    </a:cubicBezTo>
                    <a:cubicBezTo>
                      <a:pt x="778" y="42"/>
                      <a:pt x="756" y="22"/>
                      <a:pt x="732" y="11"/>
                    </a:cubicBezTo>
                    <a:cubicBezTo>
                      <a:pt x="708" y="0"/>
                      <a:pt x="683" y="1"/>
                      <a:pt x="660" y="6"/>
                    </a:cubicBezTo>
                    <a:cubicBezTo>
                      <a:pt x="636" y="11"/>
                      <a:pt x="613" y="22"/>
                      <a:pt x="590" y="34"/>
                    </a:cubicBezTo>
                    <a:cubicBezTo>
                      <a:pt x="568" y="47"/>
                      <a:pt x="547" y="61"/>
                      <a:pt x="527" y="77"/>
                    </a:cubicBezTo>
                    <a:cubicBezTo>
                      <a:pt x="507" y="93"/>
                      <a:pt x="487" y="110"/>
                      <a:pt x="469" y="130"/>
                    </a:cubicBezTo>
                    <a:cubicBezTo>
                      <a:pt x="468" y="132"/>
                      <a:pt x="467" y="134"/>
                      <a:pt x="465" y="135"/>
                    </a:cubicBezTo>
                    <a:cubicBezTo>
                      <a:pt x="438" y="165"/>
                      <a:pt x="410" y="201"/>
                      <a:pt x="373" y="235"/>
                    </a:cubicBezTo>
                    <a:cubicBezTo>
                      <a:pt x="337" y="268"/>
                      <a:pt x="293" y="298"/>
                      <a:pt x="244" y="317"/>
                    </a:cubicBezTo>
                    <a:cubicBezTo>
                      <a:pt x="196" y="337"/>
                      <a:pt x="144" y="346"/>
                      <a:pt x="98" y="346"/>
                    </a:cubicBezTo>
                    <a:cubicBezTo>
                      <a:pt x="53" y="347"/>
                      <a:pt x="16" y="338"/>
                      <a:pt x="0" y="336"/>
                    </a:cubicBezTo>
                    <a:close/>
                  </a:path>
                </a:pathLst>
              </a:custGeom>
              <a:solidFill>
                <a:srgbClr val="F7CE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2"/>
              <p:cNvSpPr>
                <a:spLocks/>
              </p:cNvSpPr>
              <p:nvPr/>
            </p:nvSpPr>
            <p:spPr bwMode="auto">
              <a:xfrm>
                <a:off x="3176905" y="3894357"/>
                <a:ext cx="18600" cy="17438"/>
              </a:xfrm>
              <a:custGeom>
                <a:avLst/>
                <a:gdLst>
                  <a:gd name="T0" fmla="*/ 5 w 8"/>
                  <a:gd name="T1" fmla="*/ 7 h 7"/>
                  <a:gd name="T2" fmla="*/ 6 w 8"/>
                  <a:gd name="T3" fmla="*/ 7 h 7"/>
                  <a:gd name="T4" fmla="*/ 6 w 8"/>
                  <a:gd name="T5" fmla="*/ 5 h 7"/>
                  <a:gd name="T6" fmla="*/ 5 w 8"/>
                  <a:gd name="T7" fmla="*/ 3 h 7"/>
                  <a:gd name="T8" fmla="*/ 7 w 8"/>
                  <a:gd name="T9" fmla="*/ 4 h 7"/>
                  <a:gd name="T10" fmla="*/ 8 w 8"/>
                  <a:gd name="T11" fmla="*/ 2 h 7"/>
                  <a:gd name="T12" fmla="*/ 7 w 8"/>
                  <a:gd name="T13" fmla="*/ 1 h 7"/>
                  <a:gd name="T14" fmla="*/ 2 w 8"/>
                  <a:gd name="T15" fmla="*/ 0 h 7"/>
                  <a:gd name="T16" fmla="*/ 0 w 8"/>
                  <a:gd name="T17" fmla="*/ 1 h 7"/>
                  <a:gd name="T18" fmla="*/ 0 w 8"/>
                  <a:gd name="T19" fmla="*/ 2 h 7"/>
                  <a:gd name="T20" fmla="*/ 4 w 8"/>
                  <a:gd name="T21" fmla="*/ 7 h 7"/>
                  <a:gd name="T22" fmla="*/ 5 w 8"/>
                  <a:gd name="T23"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7">
                    <a:moveTo>
                      <a:pt x="5" y="7"/>
                    </a:moveTo>
                    <a:cubicBezTo>
                      <a:pt x="6" y="7"/>
                      <a:pt x="6" y="7"/>
                      <a:pt x="6" y="7"/>
                    </a:cubicBezTo>
                    <a:cubicBezTo>
                      <a:pt x="6" y="6"/>
                      <a:pt x="6" y="5"/>
                      <a:pt x="6" y="5"/>
                    </a:cubicBezTo>
                    <a:cubicBezTo>
                      <a:pt x="6" y="4"/>
                      <a:pt x="5" y="4"/>
                      <a:pt x="5" y="3"/>
                    </a:cubicBezTo>
                    <a:cubicBezTo>
                      <a:pt x="5" y="3"/>
                      <a:pt x="6" y="4"/>
                      <a:pt x="7" y="4"/>
                    </a:cubicBezTo>
                    <a:cubicBezTo>
                      <a:pt x="7" y="4"/>
                      <a:pt x="8" y="3"/>
                      <a:pt x="8" y="2"/>
                    </a:cubicBezTo>
                    <a:cubicBezTo>
                      <a:pt x="8" y="2"/>
                      <a:pt x="8" y="1"/>
                      <a:pt x="7" y="1"/>
                    </a:cubicBezTo>
                    <a:cubicBezTo>
                      <a:pt x="5" y="1"/>
                      <a:pt x="3" y="0"/>
                      <a:pt x="2" y="0"/>
                    </a:cubicBezTo>
                    <a:cubicBezTo>
                      <a:pt x="1" y="0"/>
                      <a:pt x="1" y="0"/>
                      <a:pt x="0" y="1"/>
                    </a:cubicBezTo>
                    <a:cubicBezTo>
                      <a:pt x="0" y="1"/>
                      <a:pt x="0" y="2"/>
                      <a:pt x="0" y="2"/>
                    </a:cubicBezTo>
                    <a:cubicBezTo>
                      <a:pt x="1" y="4"/>
                      <a:pt x="3" y="5"/>
                      <a:pt x="4" y="7"/>
                    </a:cubicBezTo>
                    <a:cubicBezTo>
                      <a:pt x="4" y="7"/>
                      <a:pt x="5"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5"/>
              <p:cNvSpPr>
                <a:spLocks/>
              </p:cNvSpPr>
              <p:nvPr/>
            </p:nvSpPr>
            <p:spPr bwMode="auto">
              <a:xfrm>
                <a:off x="2391039" y="2400514"/>
                <a:ext cx="1876313" cy="1345040"/>
              </a:xfrm>
              <a:custGeom>
                <a:avLst/>
                <a:gdLst>
                  <a:gd name="T0" fmla="*/ 779 w 779"/>
                  <a:gd name="T1" fmla="*/ 314 h 558"/>
                  <a:gd name="T2" fmla="*/ 700 w 779"/>
                  <a:gd name="T3" fmla="*/ 401 h 558"/>
                  <a:gd name="T4" fmla="*/ 528 w 779"/>
                  <a:gd name="T5" fmla="*/ 513 h 558"/>
                  <a:gd name="T6" fmla="*/ 299 w 779"/>
                  <a:gd name="T7" fmla="*/ 548 h 558"/>
                  <a:gd name="T8" fmla="*/ 97 w 779"/>
                  <a:gd name="T9" fmla="*/ 449 h 558"/>
                  <a:gd name="T10" fmla="*/ 89 w 779"/>
                  <a:gd name="T11" fmla="*/ 441 h 558"/>
                  <a:gd name="T12" fmla="*/ 18 w 779"/>
                  <a:gd name="T13" fmla="*/ 313 h 558"/>
                  <a:gd name="T14" fmla="*/ 4 w 779"/>
                  <a:gd name="T15" fmla="*/ 176 h 558"/>
                  <a:gd name="T16" fmla="*/ 36 w 779"/>
                  <a:gd name="T17" fmla="*/ 67 h 558"/>
                  <a:gd name="T18" fmla="*/ 95 w 779"/>
                  <a:gd name="T19" fmla="*/ 10 h 558"/>
                  <a:gd name="T20" fmla="*/ 163 w 779"/>
                  <a:gd name="T21" fmla="*/ 5 h 558"/>
                  <a:gd name="T22" fmla="*/ 227 w 779"/>
                  <a:gd name="T23" fmla="*/ 31 h 558"/>
                  <a:gd name="T24" fmla="*/ 287 w 779"/>
                  <a:gd name="T25" fmla="*/ 72 h 558"/>
                  <a:gd name="T26" fmla="*/ 341 w 779"/>
                  <a:gd name="T27" fmla="*/ 121 h 558"/>
                  <a:gd name="T28" fmla="*/ 344 w 779"/>
                  <a:gd name="T29" fmla="*/ 126 h 558"/>
                  <a:gd name="T30" fmla="*/ 431 w 779"/>
                  <a:gd name="T31" fmla="*/ 219 h 558"/>
                  <a:gd name="T32" fmla="*/ 551 w 779"/>
                  <a:gd name="T33" fmla="*/ 296 h 558"/>
                  <a:gd name="T34" fmla="*/ 687 w 779"/>
                  <a:gd name="T35" fmla="*/ 323 h 558"/>
                  <a:gd name="T36" fmla="*/ 779 w 779"/>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9" h="558">
                    <a:moveTo>
                      <a:pt x="779" y="314"/>
                    </a:moveTo>
                    <a:cubicBezTo>
                      <a:pt x="768" y="328"/>
                      <a:pt x="742" y="362"/>
                      <a:pt x="700" y="401"/>
                    </a:cubicBezTo>
                    <a:cubicBezTo>
                      <a:pt x="658" y="440"/>
                      <a:pt x="599" y="484"/>
                      <a:pt x="528" y="513"/>
                    </a:cubicBezTo>
                    <a:cubicBezTo>
                      <a:pt x="458" y="543"/>
                      <a:pt x="376" y="558"/>
                      <a:pt x="299" y="548"/>
                    </a:cubicBezTo>
                    <a:cubicBezTo>
                      <a:pt x="221" y="538"/>
                      <a:pt x="148" y="502"/>
                      <a:pt x="97" y="449"/>
                    </a:cubicBezTo>
                    <a:cubicBezTo>
                      <a:pt x="94" y="446"/>
                      <a:pt x="91" y="444"/>
                      <a:pt x="89" y="441"/>
                    </a:cubicBezTo>
                    <a:cubicBezTo>
                      <a:pt x="56" y="404"/>
                      <a:pt x="32" y="359"/>
                      <a:pt x="18" y="313"/>
                    </a:cubicBezTo>
                    <a:cubicBezTo>
                      <a:pt x="4" y="266"/>
                      <a:pt x="0" y="218"/>
                      <a:pt x="4" y="176"/>
                    </a:cubicBezTo>
                    <a:cubicBezTo>
                      <a:pt x="8" y="133"/>
                      <a:pt x="20" y="95"/>
                      <a:pt x="36" y="67"/>
                    </a:cubicBezTo>
                    <a:cubicBezTo>
                      <a:pt x="52" y="39"/>
                      <a:pt x="72" y="20"/>
                      <a:pt x="95" y="10"/>
                    </a:cubicBezTo>
                    <a:cubicBezTo>
                      <a:pt x="118" y="0"/>
                      <a:pt x="141" y="0"/>
                      <a:pt x="163" y="5"/>
                    </a:cubicBezTo>
                    <a:cubicBezTo>
                      <a:pt x="185" y="10"/>
                      <a:pt x="207" y="20"/>
                      <a:pt x="227" y="31"/>
                    </a:cubicBezTo>
                    <a:cubicBezTo>
                      <a:pt x="248" y="43"/>
                      <a:pt x="268" y="57"/>
                      <a:pt x="287" y="72"/>
                    </a:cubicBezTo>
                    <a:cubicBezTo>
                      <a:pt x="306" y="86"/>
                      <a:pt x="324" y="103"/>
                      <a:pt x="341" y="121"/>
                    </a:cubicBezTo>
                    <a:cubicBezTo>
                      <a:pt x="342" y="123"/>
                      <a:pt x="343" y="124"/>
                      <a:pt x="344" y="126"/>
                    </a:cubicBezTo>
                    <a:cubicBezTo>
                      <a:pt x="370" y="153"/>
                      <a:pt x="397" y="188"/>
                      <a:pt x="431" y="219"/>
                    </a:cubicBezTo>
                    <a:cubicBezTo>
                      <a:pt x="464" y="250"/>
                      <a:pt x="505" y="278"/>
                      <a:pt x="551" y="296"/>
                    </a:cubicBezTo>
                    <a:cubicBezTo>
                      <a:pt x="596" y="315"/>
                      <a:pt x="645" y="323"/>
                      <a:pt x="687" y="323"/>
                    </a:cubicBezTo>
                    <a:cubicBezTo>
                      <a:pt x="730" y="324"/>
                      <a:pt x="765" y="316"/>
                      <a:pt x="779" y="314"/>
                    </a:cubicBezTo>
                    <a:close/>
                  </a:path>
                </a:pathLst>
              </a:custGeom>
              <a:solidFill>
                <a:srgbClr val="EF78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6"/>
              <p:cNvSpPr>
                <a:spLocks/>
              </p:cNvSpPr>
              <p:nvPr/>
            </p:nvSpPr>
            <p:spPr bwMode="auto">
              <a:xfrm>
                <a:off x="4217364" y="3173592"/>
                <a:ext cx="18600" cy="17438"/>
              </a:xfrm>
              <a:custGeom>
                <a:avLst/>
                <a:gdLst>
                  <a:gd name="T0" fmla="*/ 3 w 8"/>
                  <a:gd name="T1" fmla="*/ 6 h 7"/>
                  <a:gd name="T2" fmla="*/ 3 w 8"/>
                  <a:gd name="T3" fmla="*/ 6 h 7"/>
                  <a:gd name="T4" fmla="*/ 3 w 8"/>
                  <a:gd name="T5" fmla="*/ 4 h 7"/>
                  <a:gd name="T6" fmla="*/ 4 w 8"/>
                  <a:gd name="T7" fmla="*/ 3 h 7"/>
                  <a:gd name="T8" fmla="*/ 2 w 8"/>
                  <a:gd name="T9" fmla="*/ 3 h 7"/>
                  <a:gd name="T10" fmla="*/ 1 w 8"/>
                  <a:gd name="T11" fmla="*/ 2 h 7"/>
                  <a:gd name="T12" fmla="*/ 2 w 8"/>
                  <a:gd name="T13" fmla="*/ 1 h 7"/>
                  <a:gd name="T14" fmla="*/ 7 w 8"/>
                  <a:gd name="T15" fmla="*/ 0 h 7"/>
                  <a:gd name="T16" fmla="*/ 8 w 8"/>
                  <a:gd name="T17" fmla="*/ 1 h 7"/>
                  <a:gd name="T18" fmla="*/ 8 w 8"/>
                  <a:gd name="T19" fmla="*/ 2 h 7"/>
                  <a:gd name="T20" fmla="*/ 5 w 8"/>
                  <a:gd name="T21" fmla="*/ 6 h 7"/>
                  <a:gd name="T22" fmla="*/ 3 w 8"/>
                  <a:gd name="T23"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7">
                    <a:moveTo>
                      <a:pt x="3" y="6"/>
                    </a:moveTo>
                    <a:cubicBezTo>
                      <a:pt x="3" y="6"/>
                      <a:pt x="3" y="6"/>
                      <a:pt x="3" y="6"/>
                    </a:cubicBezTo>
                    <a:cubicBezTo>
                      <a:pt x="2" y="6"/>
                      <a:pt x="2" y="5"/>
                      <a:pt x="3" y="4"/>
                    </a:cubicBezTo>
                    <a:cubicBezTo>
                      <a:pt x="3" y="4"/>
                      <a:pt x="3" y="4"/>
                      <a:pt x="4" y="3"/>
                    </a:cubicBezTo>
                    <a:cubicBezTo>
                      <a:pt x="3" y="3"/>
                      <a:pt x="3" y="3"/>
                      <a:pt x="2" y="3"/>
                    </a:cubicBezTo>
                    <a:cubicBezTo>
                      <a:pt x="1" y="3"/>
                      <a:pt x="1" y="3"/>
                      <a:pt x="1" y="2"/>
                    </a:cubicBezTo>
                    <a:cubicBezTo>
                      <a:pt x="0" y="2"/>
                      <a:pt x="1" y="1"/>
                      <a:pt x="2" y="1"/>
                    </a:cubicBezTo>
                    <a:cubicBezTo>
                      <a:pt x="3" y="1"/>
                      <a:pt x="5" y="0"/>
                      <a:pt x="7" y="0"/>
                    </a:cubicBezTo>
                    <a:cubicBezTo>
                      <a:pt x="7" y="0"/>
                      <a:pt x="8" y="0"/>
                      <a:pt x="8" y="1"/>
                    </a:cubicBezTo>
                    <a:cubicBezTo>
                      <a:pt x="8" y="1"/>
                      <a:pt x="8" y="2"/>
                      <a:pt x="8" y="2"/>
                    </a:cubicBezTo>
                    <a:cubicBezTo>
                      <a:pt x="7" y="3"/>
                      <a:pt x="6" y="5"/>
                      <a:pt x="5" y="6"/>
                    </a:cubicBezTo>
                    <a:cubicBezTo>
                      <a:pt x="4" y="7"/>
                      <a:pt x="4" y="7"/>
                      <a:pt x="3"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9"/>
              <p:cNvSpPr>
                <a:spLocks/>
              </p:cNvSpPr>
              <p:nvPr/>
            </p:nvSpPr>
            <p:spPr bwMode="auto">
              <a:xfrm>
                <a:off x="3298970" y="1911092"/>
                <a:ext cx="1569407" cy="1125323"/>
              </a:xfrm>
              <a:custGeom>
                <a:avLst/>
                <a:gdLst>
                  <a:gd name="T0" fmla="*/ 0 w 651"/>
                  <a:gd name="T1" fmla="*/ 263 h 467"/>
                  <a:gd name="T2" fmla="*/ 66 w 651"/>
                  <a:gd name="T3" fmla="*/ 336 h 467"/>
                  <a:gd name="T4" fmla="*/ 209 w 651"/>
                  <a:gd name="T5" fmla="*/ 430 h 467"/>
                  <a:gd name="T6" fmla="*/ 401 w 651"/>
                  <a:gd name="T7" fmla="*/ 459 h 467"/>
                  <a:gd name="T8" fmla="*/ 570 w 651"/>
                  <a:gd name="T9" fmla="*/ 376 h 467"/>
                  <a:gd name="T10" fmla="*/ 577 w 651"/>
                  <a:gd name="T11" fmla="*/ 369 h 467"/>
                  <a:gd name="T12" fmla="*/ 636 w 651"/>
                  <a:gd name="T13" fmla="*/ 262 h 467"/>
                  <a:gd name="T14" fmla="*/ 648 w 651"/>
                  <a:gd name="T15" fmla="*/ 147 h 467"/>
                  <a:gd name="T16" fmla="*/ 621 w 651"/>
                  <a:gd name="T17" fmla="*/ 57 h 467"/>
                  <a:gd name="T18" fmla="*/ 572 w 651"/>
                  <a:gd name="T19" fmla="*/ 9 h 467"/>
                  <a:gd name="T20" fmla="*/ 515 w 651"/>
                  <a:gd name="T21" fmla="*/ 5 h 467"/>
                  <a:gd name="T22" fmla="*/ 461 w 651"/>
                  <a:gd name="T23" fmla="*/ 27 h 467"/>
                  <a:gd name="T24" fmla="*/ 411 w 651"/>
                  <a:gd name="T25" fmla="*/ 60 h 467"/>
                  <a:gd name="T26" fmla="*/ 366 w 651"/>
                  <a:gd name="T27" fmla="*/ 102 h 467"/>
                  <a:gd name="T28" fmla="*/ 363 w 651"/>
                  <a:gd name="T29" fmla="*/ 106 h 467"/>
                  <a:gd name="T30" fmla="*/ 291 w 651"/>
                  <a:gd name="T31" fmla="*/ 183 h 467"/>
                  <a:gd name="T32" fmla="*/ 191 w 651"/>
                  <a:gd name="T33" fmla="*/ 248 h 467"/>
                  <a:gd name="T34" fmla="*/ 76 w 651"/>
                  <a:gd name="T35" fmla="*/ 271 h 467"/>
                  <a:gd name="T36" fmla="*/ 0 w 651"/>
                  <a:gd name="T37" fmla="*/ 263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1" h="467">
                    <a:moveTo>
                      <a:pt x="0" y="263"/>
                    </a:moveTo>
                    <a:cubicBezTo>
                      <a:pt x="9" y="275"/>
                      <a:pt x="31" y="303"/>
                      <a:pt x="66" y="336"/>
                    </a:cubicBezTo>
                    <a:cubicBezTo>
                      <a:pt x="101" y="368"/>
                      <a:pt x="150" y="405"/>
                      <a:pt x="209" y="430"/>
                    </a:cubicBezTo>
                    <a:cubicBezTo>
                      <a:pt x="268" y="455"/>
                      <a:pt x="336" y="467"/>
                      <a:pt x="401" y="459"/>
                    </a:cubicBezTo>
                    <a:cubicBezTo>
                      <a:pt x="466" y="450"/>
                      <a:pt x="527" y="421"/>
                      <a:pt x="570" y="376"/>
                    </a:cubicBezTo>
                    <a:cubicBezTo>
                      <a:pt x="573" y="374"/>
                      <a:pt x="575" y="371"/>
                      <a:pt x="577" y="369"/>
                    </a:cubicBezTo>
                    <a:cubicBezTo>
                      <a:pt x="605" y="339"/>
                      <a:pt x="625" y="301"/>
                      <a:pt x="636" y="262"/>
                    </a:cubicBezTo>
                    <a:cubicBezTo>
                      <a:pt x="648" y="223"/>
                      <a:pt x="651" y="183"/>
                      <a:pt x="648" y="147"/>
                    </a:cubicBezTo>
                    <a:cubicBezTo>
                      <a:pt x="644" y="112"/>
                      <a:pt x="635" y="80"/>
                      <a:pt x="621" y="57"/>
                    </a:cubicBezTo>
                    <a:cubicBezTo>
                      <a:pt x="608" y="33"/>
                      <a:pt x="591" y="17"/>
                      <a:pt x="572" y="9"/>
                    </a:cubicBezTo>
                    <a:cubicBezTo>
                      <a:pt x="553" y="0"/>
                      <a:pt x="534" y="0"/>
                      <a:pt x="515" y="5"/>
                    </a:cubicBezTo>
                    <a:cubicBezTo>
                      <a:pt x="496" y="9"/>
                      <a:pt x="478" y="17"/>
                      <a:pt x="461" y="27"/>
                    </a:cubicBezTo>
                    <a:cubicBezTo>
                      <a:pt x="444" y="36"/>
                      <a:pt x="427" y="48"/>
                      <a:pt x="411" y="60"/>
                    </a:cubicBezTo>
                    <a:cubicBezTo>
                      <a:pt x="395" y="73"/>
                      <a:pt x="380" y="86"/>
                      <a:pt x="366" y="102"/>
                    </a:cubicBezTo>
                    <a:cubicBezTo>
                      <a:pt x="365" y="103"/>
                      <a:pt x="364" y="104"/>
                      <a:pt x="363" y="106"/>
                    </a:cubicBezTo>
                    <a:cubicBezTo>
                      <a:pt x="342" y="129"/>
                      <a:pt x="320" y="157"/>
                      <a:pt x="291" y="183"/>
                    </a:cubicBezTo>
                    <a:cubicBezTo>
                      <a:pt x="263" y="210"/>
                      <a:pt x="228" y="233"/>
                      <a:pt x="191" y="248"/>
                    </a:cubicBezTo>
                    <a:cubicBezTo>
                      <a:pt x="153" y="264"/>
                      <a:pt x="112" y="271"/>
                      <a:pt x="76" y="271"/>
                    </a:cubicBezTo>
                    <a:cubicBezTo>
                      <a:pt x="41" y="271"/>
                      <a:pt x="12" y="265"/>
                      <a:pt x="0" y="263"/>
                    </a:cubicBezTo>
                    <a:close/>
                  </a:path>
                </a:pathLst>
              </a:custGeom>
              <a:solidFill>
                <a:srgbClr val="504F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0"/>
              <p:cNvSpPr>
                <a:spLocks/>
              </p:cNvSpPr>
              <p:nvPr/>
            </p:nvSpPr>
            <p:spPr bwMode="auto">
              <a:xfrm>
                <a:off x="3323383" y="2559780"/>
                <a:ext cx="16275" cy="13950"/>
              </a:xfrm>
              <a:custGeom>
                <a:avLst/>
                <a:gdLst>
                  <a:gd name="T0" fmla="*/ 5 w 7"/>
                  <a:gd name="T1" fmla="*/ 5 h 6"/>
                  <a:gd name="T2" fmla="*/ 5 w 7"/>
                  <a:gd name="T3" fmla="*/ 5 h 6"/>
                  <a:gd name="T4" fmla="*/ 5 w 7"/>
                  <a:gd name="T5" fmla="*/ 4 h 6"/>
                  <a:gd name="T6" fmla="*/ 4 w 7"/>
                  <a:gd name="T7" fmla="*/ 3 h 6"/>
                  <a:gd name="T8" fmla="*/ 6 w 7"/>
                  <a:gd name="T9" fmla="*/ 3 h 6"/>
                  <a:gd name="T10" fmla="*/ 7 w 7"/>
                  <a:gd name="T11" fmla="*/ 2 h 6"/>
                  <a:gd name="T12" fmla="*/ 6 w 7"/>
                  <a:gd name="T13" fmla="*/ 1 h 6"/>
                  <a:gd name="T14" fmla="*/ 2 w 7"/>
                  <a:gd name="T15" fmla="*/ 0 h 6"/>
                  <a:gd name="T16" fmla="*/ 1 w 7"/>
                  <a:gd name="T17" fmla="*/ 0 h 6"/>
                  <a:gd name="T18" fmla="*/ 1 w 7"/>
                  <a:gd name="T19" fmla="*/ 2 h 6"/>
                  <a:gd name="T20" fmla="*/ 3 w 7"/>
                  <a:gd name="T21" fmla="*/ 5 h 6"/>
                  <a:gd name="T22" fmla="*/ 5 w 7"/>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5" y="5"/>
                    </a:moveTo>
                    <a:cubicBezTo>
                      <a:pt x="5" y="5"/>
                      <a:pt x="5" y="5"/>
                      <a:pt x="5" y="5"/>
                    </a:cubicBezTo>
                    <a:cubicBezTo>
                      <a:pt x="5" y="5"/>
                      <a:pt x="5" y="4"/>
                      <a:pt x="5" y="4"/>
                    </a:cubicBezTo>
                    <a:cubicBezTo>
                      <a:pt x="5" y="3"/>
                      <a:pt x="4" y="3"/>
                      <a:pt x="4" y="3"/>
                    </a:cubicBezTo>
                    <a:cubicBezTo>
                      <a:pt x="5" y="3"/>
                      <a:pt x="5" y="3"/>
                      <a:pt x="6" y="3"/>
                    </a:cubicBezTo>
                    <a:cubicBezTo>
                      <a:pt x="6" y="3"/>
                      <a:pt x="7" y="2"/>
                      <a:pt x="7" y="2"/>
                    </a:cubicBezTo>
                    <a:cubicBezTo>
                      <a:pt x="7" y="1"/>
                      <a:pt x="7" y="1"/>
                      <a:pt x="6" y="1"/>
                    </a:cubicBezTo>
                    <a:cubicBezTo>
                      <a:pt x="4" y="0"/>
                      <a:pt x="3" y="0"/>
                      <a:pt x="2" y="0"/>
                    </a:cubicBezTo>
                    <a:cubicBezTo>
                      <a:pt x="1" y="0"/>
                      <a:pt x="1" y="0"/>
                      <a:pt x="1" y="0"/>
                    </a:cubicBezTo>
                    <a:cubicBezTo>
                      <a:pt x="0" y="1"/>
                      <a:pt x="0" y="1"/>
                      <a:pt x="1" y="2"/>
                    </a:cubicBezTo>
                    <a:cubicBezTo>
                      <a:pt x="2" y="3"/>
                      <a:pt x="2" y="4"/>
                      <a:pt x="3" y="5"/>
                    </a:cubicBezTo>
                    <a:cubicBezTo>
                      <a:pt x="4" y="5"/>
                      <a:pt x="4" y="6"/>
                      <a:pt x="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2"/>
              <p:cNvSpPr>
                <a:spLocks/>
              </p:cNvSpPr>
              <p:nvPr/>
            </p:nvSpPr>
            <p:spPr bwMode="auto">
              <a:xfrm>
                <a:off x="2417778" y="4039672"/>
                <a:ext cx="391771" cy="285981"/>
              </a:xfrm>
              <a:custGeom>
                <a:avLst/>
                <a:gdLst>
                  <a:gd name="T0" fmla="*/ 140 w 163"/>
                  <a:gd name="T1" fmla="*/ 37 h 119"/>
                  <a:gd name="T2" fmla="*/ 150 w 163"/>
                  <a:gd name="T3" fmla="*/ 20 h 119"/>
                  <a:gd name="T4" fmla="*/ 130 w 163"/>
                  <a:gd name="T5" fmla="*/ 0 h 119"/>
                  <a:gd name="T6" fmla="*/ 110 w 163"/>
                  <a:gd name="T7" fmla="*/ 20 h 119"/>
                  <a:gd name="T8" fmla="*/ 120 w 163"/>
                  <a:gd name="T9" fmla="*/ 37 h 119"/>
                  <a:gd name="T10" fmla="*/ 109 w 163"/>
                  <a:gd name="T11" fmla="*/ 52 h 119"/>
                  <a:gd name="T12" fmla="*/ 97 w 163"/>
                  <a:gd name="T13" fmla="*/ 30 h 119"/>
                  <a:gd name="T14" fmla="*/ 82 w 163"/>
                  <a:gd name="T15" fmla="*/ 37 h 119"/>
                  <a:gd name="T16" fmla="*/ 97 w 163"/>
                  <a:gd name="T17" fmla="*/ 67 h 119"/>
                  <a:gd name="T18" fmla="*/ 82 w 163"/>
                  <a:gd name="T19" fmla="*/ 82 h 119"/>
                  <a:gd name="T20" fmla="*/ 67 w 163"/>
                  <a:gd name="T21" fmla="*/ 67 h 119"/>
                  <a:gd name="T22" fmla="*/ 82 w 163"/>
                  <a:gd name="T23" fmla="*/ 37 h 119"/>
                  <a:gd name="T24" fmla="*/ 68 w 163"/>
                  <a:gd name="T25" fmla="*/ 30 h 119"/>
                  <a:gd name="T26" fmla="*/ 55 w 163"/>
                  <a:gd name="T27" fmla="*/ 53 h 119"/>
                  <a:gd name="T28" fmla="*/ 43 w 163"/>
                  <a:gd name="T29" fmla="*/ 37 h 119"/>
                  <a:gd name="T30" fmla="*/ 53 w 163"/>
                  <a:gd name="T31" fmla="*/ 20 h 119"/>
                  <a:gd name="T32" fmla="*/ 33 w 163"/>
                  <a:gd name="T33" fmla="*/ 0 h 119"/>
                  <a:gd name="T34" fmla="*/ 13 w 163"/>
                  <a:gd name="T35" fmla="*/ 20 h 119"/>
                  <a:gd name="T36" fmla="*/ 23 w 163"/>
                  <a:gd name="T37" fmla="*/ 37 h 119"/>
                  <a:gd name="T38" fmla="*/ 0 w 163"/>
                  <a:gd name="T39" fmla="*/ 119 h 119"/>
                  <a:gd name="T40" fmla="*/ 45 w 163"/>
                  <a:gd name="T41" fmla="*/ 119 h 119"/>
                  <a:gd name="T42" fmla="*/ 66 w 163"/>
                  <a:gd name="T43" fmla="*/ 119 h 119"/>
                  <a:gd name="T44" fmla="*/ 97 w 163"/>
                  <a:gd name="T45" fmla="*/ 119 h 119"/>
                  <a:gd name="T46" fmla="*/ 120 w 163"/>
                  <a:gd name="T47" fmla="*/ 119 h 119"/>
                  <a:gd name="T48" fmla="*/ 163 w 163"/>
                  <a:gd name="T49" fmla="*/ 119 h 119"/>
                  <a:gd name="T50" fmla="*/ 140 w 163"/>
                  <a:gd name="T51" fmla="*/ 3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3" h="119">
                    <a:moveTo>
                      <a:pt x="140" y="37"/>
                    </a:moveTo>
                    <a:cubicBezTo>
                      <a:pt x="146" y="33"/>
                      <a:pt x="150" y="27"/>
                      <a:pt x="150" y="20"/>
                    </a:cubicBezTo>
                    <a:cubicBezTo>
                      <a:pt x="150" y="9"/>
                      <a:pt x="141" y="0"/>
                      <a:pt x="130" y="0"/>
                    </a:cubicBezTo>
                    <a:cubicBezTo>
                      <a:pt x="119" y="0"/>
                      <a:pt x="110" y="9"/>
                      <a:pt x="110" y="20"/>
                    </a:cubicBezTo>
                    <a:cubicBezTo>
                      <a:pt x="110" y="27"/>
                      <a:pt x="114" y="33"/>
                      <a:pt x="120" y="37"/>
                    </a:cubicBezTo>
                    <a:cubicBezTo>
                      <a:pt x="116" y="40"/>
                      <a:pt x="113" y="46"/>
                      <a:pt x="109" y="52"/>
                    </a:cubicBezTo>
                    <a:cubicBezTo>
                      <a:pt x="106" y="43"/>
                      <a:pt x="102" y="35"/>
                      <a:pt x="97" y="30"/>
                    </a:cubicBezTo>
                    <a:cubicBezTo>
                      <a:pt x="82" y="37"/>
                      <a:pt x="82" y="37"/>
                      <a:pt x="82" y="37"/>
                    </a:cubicBezTo>
                    <a:cubicBezTo>
                      <a:pt x="97" y="67"/>
                      <a:pt x="97" y="67"/>
                      <a:pt x="97" y="67"/>
                    </a:cubicBezTo>
                    <a:cubicBezTo>
                      <a:pt x="82" y="82"/>
                      <a:pt x="82" y="82"/>
                      <a:pt x="82" y="82"/>
                    </a:cubicBezTo>
                    <a:cubicBezTo>
                      <a:pt x="67" y="67"/>
                      <a:pt x="67" y="67"/>
                      <a:pt x="67" y="67"/>
                    </a:cubicBezTo>
                    <a:cubicBezTo>
                      <a:pt x="82" y="37"/>
                      <a:pt x="82" y="37"/>
                      <a:pt x="82" y="37"/>
                    </a:cubicBezTo>
                    <a:cubicBezTo>
                      <a:pt x="68" y="30"/>
                      <a:pt x="68" y="30"/>
                      <a:pt x="68" y="30"/>
                    </a:cubicBezTo>
                    <a:cubicBezTo>
                      <a:pt x="63" y="35"/>
                      <a:pt x="58" y="43"/>
                      <a:pt x="55" y="53"/>
                    </a:cubicBezTo>
                    <a:cubicBezTo>
                      <a:pt x="51" y="46"/>
                      <a:pt x="48" y="40"/>
                      <a:pt x="43" y="37"/>
                    </a:cubicBezTo>
                    <a:cubicBezTo>
                      <a:pt x="49" y="33"/>
                      <a:pt x="53" y="27"/>
                      <a:pt x="53" y="20"/>
                    </a:cubicBezTo>
                    <a:cubicBezTo>
                      <a:pt x="53" y="9"/>
                      <a:pt x="44" y="0"/>
                      <a:pt x="33" y="0"/>
                    </a:cubicBezTo>
                    <a:cubicBezTo>
                      <a:pt x="22" y="0"/>
                      <a:pt x="13" y="9"/>
                      <a:pt x="13" y="20"/>
                    </a:cubicBezTo>
                    <a:cubicBezTo>
                      <a:pt x="13" y="27"/>
                      <a:pt x="17" y="33"/>
                      <a:pt x="23" y="37"/>
                    </a:cubicBezTo>
                    <a:cubicBezTo>
                      <a:pt x="10" y="48"/>
                      <a:pt x="0" y="81"/>
                      <a:pt x="0" y="119"/>
                    </a:cubicBezTo>
                    <a:cubicBezTo>
                      <a:pt x="45" y="119"/>
                      <a:pt x="45" y="119"/>
                      <a:pt x="45" y="119"/>
                    </a:cubicBezTo>
                    <a:cubicBezTo>
                      <a:pt x="66" y="119"/>
                      <a:pt x="66" y="119"/>
                      <a:pt x="66" y="119"/>
                    </a:cubicBezTo>
                    <a:cubicBezTo>
                      <a:pt x="97" y="119"/>
                      <a:pt x="97" y="119"/>
                      <a:pt x="97" y="119"/>
                    </a:cubicBezTo>
                    <a:cubicBezTo>
                      <a:pt x="120" y="119"/>
                      <a:pt x="120" y="119"/>
                      <a:pt x="120" y="119"/>
                    </a:cubicBezTo>
                    <a:cubicBezTo>
                      <a:pt x="163" y="119"/>
                      <a:pt x="163" y="119"/>
                      <a:pt x="163" y="119"/>
                    </a:cubicBezTo>
                    <a:cubicBezTo>
                      <a:pt x="163" y="81"/>
                      <a:pt x="154" y="48"/>
                      <a:pt x="140"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3"/>
              <p:cNvSpPr>
                <a:spLocks/>
              </p:cNvSpPr>
              <p:nvPr/>
            </p:nvSpPr>
            <p:spPr bwMode="auto">
              <a:xfrm>
                <a:off x="2561931" y="4002471"/>
                <a:ext cx="108115" cy="109277"/>
              </a:xfrm>
              <a:custGeom>
                <a:avLst/>
                <a:gdLst>
                  <a:gd name="T0" fmla="*/ 11 w 45"/>
                  <a:gd name="T1" fmla="*/ 42 h 45"/>
                  <a:gd name="T2" fmla="*/ 8 w 45"/>
                  <a:gd name="T3" fmla="*/ 45 h 45"/>
                  <a:gd name="T4" fmla="*/ 37 w 45"/>
                  <a:gd name="T5" fmla="*/ 45 h 45"/>
                  <a:gd name="T6" fmla="*/ 33 w 45"/>
                  <a:gd name="T7" fmla="*/ 42 h 45"/>
                  <a:gd name="T8" fmla="*/ 45 w 45"/>
                  <a:gd name="T9" fmla="*/ 22 h 45"/>
                  <a:gd name="T10" fmla="*/ 22 w 45"/>
                  <a:gd name="T11" fmla="*/ 0 h 45"/>
                  <a:gd name="T12" fmla="*/ 0 w 45"/>
                  <a:gd name="T13" fmla="*/ 22 h 45"/>
                  <a:gd name="T14" fmla="*/ 11 w 45"/>
                  <a:gd name="T15" fmla="*/ 42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4"/>
              <p:cNvSpPr>
                <a:spLocks/>
              </p:cNvSpPr>
              <p:nvPr/>
            </p:nvSpPr>
            <p:spPr bwMode="auto">
              <a:xfrm>
                <a:off x="4585884" y="3308445"/>
                <a:ext cx="287144" cy="335970"/>
              </a:xfrm>
              <a:custGeom>
                <a:avLst/>
                <a:gdLst>
                  <a:gd name="T0" fmla="*/ 0 w 247"/>
                  <a:gd name="T1" fmla="*/ 123 h 289"/>
                  <a:gd name="T2" fmla="*/ 0 w 247"/>
                  <a:gd name="T3" fmla="*/ 289 h 289"/>
                  <a:gd name="T4" fmla="*/ 83 w 247"/>
                  <a:gd name="T5" fmla="*/ 289 h 289"/>
                  <a:gd name="T6" fmla="*/ 83 w 247"/>
                  <a:gd name="T7" fmla="*/ 284 h 289"/>
                  <a:gd name="T8" fmla="*/ 83 w 247"/>
                  <a:gd name="T9" fmla="*/ 284 h 289"/>
                  <a:gd name="T10" fmla="*/ 83 w 247"/>
                  <a:gd name="T11" fmla="*/ 164 h 289"/>
                  <a:gd name="T12" fmla="*/ 164 w 247"/>
                  <a:gd name="T13" fmla="*/ 164 h 289"/>
                  <a:gd name="T14" fmla="*/ 164 w 247"/>
                  <a:gd name="T15" fmla="*/ 284 h 289"/>
                  <a:gd name="T16" fmla="*/ 166 w 247"/>
                  <a:gd name="T17" fmla="*/ 284 h 289"/>
                  <a:gd name="T18" fmla="*/ 166 w 247"/>
                  <a:gd name="T19" fmla="*/ 289 h 289"/>
                  <a:gd name="T20" fmla="*/ 247 w 247"/>
                  <a:gd name="T21" fmla="*/ 289 h 289"/>
                  <a:gd name="T22" fmla="*/ 247 w 247"/>
                  <a:gd name="T23" fmla="*/ 123 h 289"/>
                  <a:gd name="T24" fmla="*/ 124 w 247"/>
                  <a:gd name="T25" fmla="*/ 0 h 289"/>
                  <a:gd name="T26" fmla="*/ 0 w 247"/>
                  <a:gd name="T27" fmla="*/ 12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 h="289">
                    <a:moveTo>
                      <a:pt x="0" y="123"/>
                    </a:moveTo>
                    <a:lnTo>
                      <a:pt x="0" y="289"/>
                    </a:lnTo>
                    <a:lnTo>
                      <a:pt x="83" y="289"/>
                    </a:lnTo>
                    <a:lnTo>
                      <a:pt x="83" y="284"/>
                    </a:lnTo>
                    <a:lnTo>
                      <a:pt x="83" y="284"/>
                    </a:lnTo>
                    <a:lnTo>
                      <a:pt x="83" y="164"/>
                    </a:lnTo>
                    <a:lnTo>
                      <a:pt x="164" y="164"/>
                    </a:lnTo>
                    <a:lnTo>
                      <a:pt x="164" y="284"/>
                    </a:lnTo>
                    <a:lnTo>
                      <a:pt x="166" y="284"/>
                    </a:lnTo>
                    <a:lnTo>
                      <a:pt x="166" y="289"/>
                    </a:lnTo>
                    <a:lnTo>
                      <a:pt x="247" y="289"/>
                    </a:lnTo>
                    <a:lnTo>
                      <a:pt x="247" y="123"/>
                    </a:lnTo>
                    <a:lnTo>
                      <a:pt x="124" y="0"/>
                    </a:lnTo>
                    <a:lnTo>
                      <a:pt x="0" y="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5"/>
              <p:cNvSpPr>
                <a:spLocks/>
              </p:cNvSpPr>
              <p:nvPr/>
            </p:nvSpPr>
            <p:spPr bwMode="auto">
              <a:xfrm>
                <a:off x="4513807" y="3241019"/>
                <a:ext cx="431297" cy="237155"/>
              </a:xfrm>
              <a:custGeom>
                <a:avLst/>
                <a:gdLst>
                  <a:gd name="T0" fmla="*/ 176 w 179"/>
                  <a:gd name="T1" fmla="*/ 83 h 98"/>
                  <a:gd name="T2" fmla="*/ 96 w 179"/>
                  <a:gd name="T3" fmla="*/ 3 h 98"/>
                  <a:gd name="T4" fmla="*/ 83 w 179"/>
                  <a:gd name="T5" fmla="*/ 3 h 98"/>
                  <a:gd name="T6" fmla="*/ 4 w 179"/>
                  <a:gd name="T7" fmla="*/ 83 h 98"/>
                  <a:gd name="T8" fmla="*/ 4 w 179"/>
                  <a:gd name="T9" fmla="*/ 95 h 98"/>
                  <a:gd name="T10" fmla="*/ 16 w 179"/>
                  <a:gd name="T11" fmla="*/ 95 h 98"/>
                  <a:gd name="T12" fmla="*/ 19 w 179"/>
                  <a:gd name="T13" fmla="*/ 94 h 98"/>
                  <a:gd name="T14" fmla="*/ 90 w 179"/>
                  <a:gd name="T15" fmla="*/ 22 h 98"/>
                  <a:gd name="T16" fmla="*/ 161 w 179"/>
                  <a:gd name="T17" fmla="*/ 94 h 98"/>
                  <a:gd name="T18" fmla="*/ 164 w 179"/>
                  <a:gd name="T19" fmla="*/ 95 h 98"/>
                  <a:gd name="T20" fmla="*/ 169 w 179"/>
                  <a:gd name="T21" fmla="*/ 98 h 98"/>
                  <a:gd name="T22" fmla="*/ 176 w 179"/>
                  <a:gd name="T23" fmla="*/ 95 h 98"/>
                  <a:gd name="T24" fmla="*/ 176 w 179"/>
                  <a:gd name="T25"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98">
                    <a:moveTo>
                      <a:pt x="176" y="83"/>
                    </a:moveTo>
                    <a:cubicBezTo>
                      <a:pt x="96" y="3"/>
                      <a:pt x="96" y="3"/>
                      <a:pt x="96" y="3"/>
                    </a:cubicBezTo>
                    <a:cubicBezTo>
                      <a:pt x="93" y="0"/>
                      <a:pt x="87" y="0"/>
                      <a:pt x="83" y="3"/>
                    </a:cubicBezTo>
                    <a:cubicBezTo>
                      <a:pt x="4" y="83"/>
                      <a:pt x="4" y="83"/>
                      <a:pt x="4" y="83"/>
                    </a:cubicBezTo>
                    <a:cubicBezTo>
                      <a:pt x="0" y="86"/>
                      <a:pt x="0" y="92"/>
                      <a:pt x="4" y="95"/>
                    </a:cubicBezTo>
                    <a:cubicBezTo>
                      <a:pt x="7" y="98"/>
                      <a:pt x="12" y="98"/>
                      <a:pt x="16" y="95"/>
                    </a:cubicBezTo>
                    <a:cubicBezTo>
                      <a:pt x="17" y="95"/>
                      <a:pt x="18" y="94"/>
                      <a:pt x="19" y="94"/>
                    </a:cubicBezTo>
                    <a:cubicBezTo>
                      <a:pt x="90" y="22"/>
                      <a:pt x="90" y="22"/>
                      <a:pt x="90" y="22"/>
                    </a:cubicBezTo>
                    <a:cubicBezTo>
                      <a:pt x="161" y="94"/>
                      <a:pt x="161" y="94"/>
                      <a:pt x="161" y="94"/>
                    </a:cubicBezTo>
                    <a:cubicBezTo>
                      <a:pt x="162" y="94"/>
                      <a:pt x="163" y="95"/>
                      <a:pt x="164" y="95"/>
                    </a:cubicBezTo>
                    <a:cubicBezTo>
                      <a:pt x="165" y="97"/>
                      <a:pt x="167" y="98"/>
                      <a:pt x="169" y="98"/>
                    </a:cubicBezTo>
                    <a:cubicBezTo>
                      <a:pt x="172" y="98"/>
                      <a:pt x="174" y="97"/>
                      <a:pt x="176" y="95"/>
                    </a:cubicBezTo>
                    <a:cubicBezTo>
                      <a:pt x="179" y="92"/>
                      <a:pt x="179" y="86"/>
                      <a:pt x="176" y="8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6"/>
              <p:cNvSpPr>
                <a:spLocks noEditPoints="1"/>
              </p:cNvSpPr>
              <p:nvPr/>
            </p:nvSpPr>
            <p:spPr bwMode="auto">
              <a:xfrm>
                <a:off x="2908363" y="2684170"/>
                <a:ext cx="87190" cy="94165"/>
              </a:xfrm>
              <a:custGeom>
                <a:avLst/>
                <a:gdLst>
                  <a:gd name="T0" fmla="*/ 25 w 36"/>
                  <a:gd name="T1" fmla="*/ 0 h 39"/>
                  <a:gd name="T2" fmla="*/ 11 w 36"/>
                  <a:gd name="T3" fmla="*/ 0 h 39"/>
                  <a:gd name="T4" fmla="*/ 0 w 36"/>
                  <a:gd name="T5" fmla="*/ 11 h 39"/>
                  <a:gd name="T6" fmla="*/ 0 w 36"/>
                  <a:gd name="T7" fmla="*/ 28 h 39"/>
                  <a:gd name="T8" fmla="*/ 11 w 36"/>
                  <a:gd name="T9" fmla="*/ 39 h 39"/>
                  <a:gd name="T10" fmla="*/ 25 w 36"/>
                  <a:gd name="T11" fmla="*/ 39 h 39"/>
                  <a:gd name="T12" fmla="*/ 36 w 36"/>
                  <a:gd name="T13" fmla="*/ 28 h 39"/>
                  <a:gd name="T14" fmla="*/ 36 w 36"/>
                  <a:gd name="T15" fmla="*/ 11 h 39"/>
                  <a:gd name="T16" fmla="*/ 25 w 36"/>
                  <a:gd name="T17" fmla="*/ 0 h 39"/>
                  <a:gd name="T18" fmla="*/ 35 w 36"/>
                  <a:gd name="T19" fmla="*/ 27 h 39"/>
                  <a:gd name="T20" fmla="*/ 24 w 36"/>
                  <a:gd name="T21" fmla="*/ 37 h 39"/>
                  <a:gd name="T22" fmla="*/ 12 w 36"/>
                  <a:gd name="T23" fmla="*/ 37 h 39"/>
                  <a:gd name="T24" fmla="*/ 2 w 36"/>
                  <a:gd name="T25" fmla="*/ 27 h 39"/>
                  <a:gd name="T26" fmla="*/ 2 w 36"/>
                  <a:gd name="T27" fmla="*/ 12 h 39"/>
                  <a:gd name="T28" fmla="*/ 12 w 36"/>
                  <a:gd name="T29" fmla="*/ 2 h 39"/>
                  <a:gd name="T30" fmla="*/ 24 w 36"/>
                  <a:gd name="T31" fmla="*/ 2 h 39"/>
                  <a:gd name="T32" fmla="*/ 35 w 36"/>
                  <a:gd name="T33" fmla="*/ 12 h 39"/>
                  <a:gd name="T34" fmla="*/ 35 w 36"/>
                  <a:gd name="T35"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25" y="0"/>
                    </a:moveTo>
                    <a:cubicBezTo>
                      <a:pt x="11" y="0"/>
                      <a:pt x="11" y="0"/>
                      <a:pt x="11" y="0"/>
                    </a:cubicBezTo>
                    <a:cubicBezTo>
                      <a:pt x="5" y="0"/>
                      <a:pt x="0" y="5"/>
                      <a:pt x="0" y="11"/>
                    </a:cubicBezTo>
                    <a:cubicBezTo>
                      <a:pt x="0" y="28"/>
                      <a:pt x="0" y="28"/>
                      <a:pt x="0" y="28"/>
                    </a:cubicBezTo>
                    <a:cubicBezTo>
                      <a:pt x="0" y="34"/>
                      <a:pt x="5" y="39"/>
                      <a:pt x="11" y="39"/>
                    </a:cubicBezTo>
                    <a:cubicBezTo>
                      <a:pt x="25" y="39"/>
                      <a:pt x="25" y="39"/>
                      <a:pt x="25" y="39"/>
                    </a:cubicBezTo>
                    <a:cubicBezTo>
                      <a:pt x="31" y="39"/>
                      <a:pt x="36" y="34"/>
                      <a:pt x="36" y="28"/>
                    </a:cubicBezTo>
                    <a:cubicBezTo>
                      <a:pt x="36" y="11"/>
                      <a:pt x="36" y="11"/>
                      <a:pt x="36" y="11"/>
                    </a:cubicBezTo>
                    <a:cubicBezTo>
                      <a:pt x="36" y="5"/>
                      <a:pt x="31" y="0"/>
                      <a:pt x="25" y="0"/>
                    </a:cubicBezTo>
                    <a:close/>
                    <a:moveTo>
                      <a:pt x="35" y="27"/>
                    </a:moveTo>
                    <a:cubicBezTo>
                      <a:pt x="35" y="33"/>
                      <a:pt x="30" y="37"/>
                      <a:pt x="24" y="37"/>
                    </a:cubicBezTo>
                    <a:cubicBezTo>
                      <a:pt x="12" y="37"/>
                      <a:pt x="12" y="37"/>
                      <a:pt x="12" y="37"/>
                    </a:cubicBezTo>
                    <a:cubicBezTo>
                      <a:pt x="6" y="37"/>
                      <a:pt x="2" y="33"/>
                      <a:pt x="2" y="27"/>
                    </a:cubicBezTo>
                    <a:cubicBezTo>
                      <a:pt x="2" y="12"/>
                      <a:pt x="2" y="12"/>
                      <a:pt x="2" y="12"/>
                    </a:cubicBezTo>
                    <a:cubicBezTo>
                      <a:pt x="2" y="6"/>
                      <a:pt x="6" y="2"/>
                      <a:pt x="12" y="2"/>
                    </a:cubicBezTo>
                    <a:cubicBezTo>
                      <a:pt x="24" y="2"/>
                      <a:pt x="24" y="2"/>
                      <a:pt x="24" y="2"/>
                    </a:cubicBezTo>
                    <a:cubicBezTo>
                      <a:pt x="30" y="2"/>
                      <a:pt x="35" y="6"/>
                      <a:pt x="35" y="12"/>
                    </a:cubicBezTo>
                    <a:lnTo>
                      <a:pt x="35"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7"/>
              <p:cNvSpPr>
                <a:spLocks noEditPoints="1"/>
              </p:cNvSpPr>
              <p:nvPr/>
            </p:nvSpPr>
            <p:spPr bwMode="auto">
              <a:xfrm>
                <a:off x="2620057" y="2715558"/>
                <a:ext cx="397583" cy="262730"/>
              </a:xfrm>
              <a:custGeom>
                <a:avLst/>
                <a:gdLst>
                  <a:gd name="T0" fmla="*/ 154 w 165"/>
                  <a:gd name="T1" fmla="*/ 0 h 109"/>
                  <a:gd name="T2" fmla="*/ 11 w 165"/>
                  <a:gd name="T3" fmla="*/ 0 h 109"/>
                  <a:gd name="T4" fmla="*/ 0 w 165"/>
                  <a:gd name="T5" fmla="*/ 11 h 109"/>
                  <a:gd name="T6" fmla="*/ 0 w 165"/>
                  <a:gd name="T7" fmla="*/ 97 h 109"/>
                  <a:gd name="T8" fmla="*/ 11 w 165"/>
                  <a:gd name="T9" fmla="*/ 109 h 109"/>
                  <a:gd name="T10" fmla="*/ 154 w 165"/>
                  <a:gd name="T11" fmla="*/ 109 h 109"/>
                  <a:gd name="T12" fmla="*/ 165 w 165"/>
                  <a:gd name="T13" fmla="*/ 97 h 109"/>
                  <a:gd name="T14" fmla="*/ 165 w 165"/>
                  <a:gd name="T15" fmla="*/ 11 h 109"/>
                  <a:gd name="T16" fmla="*/ 154 w 165"/>
                  <a:gd name="T17" fmla="*/ 0 h 109"/>
                  <a:gd name="T18" fmla="*/ 50 w 165"/>
                  <a:gd name="T19" fmla="*/ 93 h 109"/>
                  <a:gd name="T20" fmla="*/ 10 w 165"/>
                  <a:gd name="T21" fmla="*/ 53 h 109"/>
                  <a:gd name="T22" fmla="*/ 50 w 165"/>
                  <a:gd name="T23" fmla="*/ 12 h 109"/>
                  <a:gd name="T24" fmla="*/ 90 w 165"/>
                  <a:gd name="T25" fmla="*/ 53 h 109"/>
                  <a:gd name="T26" fmla="*/ 50 w 165"/>
                  <a:gd name="T27" fmla="*/ 9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5" h="109">
                    <a:moveTo>
                      <a:pt x="154" y="0"/>
                    </a:moveTo>
                    <a:cubicBezTo>
                      <a:pt x="11" y="0"/>
                      <a:pt x="11" y="0"/>
                      <a:pt x="11" y="0"/>
                    </a:cubicBezTo>
                    <a:cubicBezTo>
                      <a:pt x="5" y="0"/>
                      <a:pt x="0" y="5"/>
                      <a:pt x="0" y="11"/>
                    </a:cubicBezTo>
                    <a:cubicBezTo>
                      <a:pt x="0" y="97"/>
                      <a:pt x="0" y="97"/>
                      <a:pt x="0" y="97"/>
                    </a:cubicBezTo>
                    <a:cubicBezTo>
                      <a:pt x="0" y="104"/>
                      <a:pt x="5" y="109"/>
                      <a:pt x="11" y="109"/>
                    </a:cubicBezTo>
                    <a:cubicBezTo>
                      <a:pt x="154" y="109"/>
                      <a:pt x="154" y="109"/>
                      <a:pt x="154" y="109"/>
                    </a:cubicBezTo>
                    <a:cubicBezTo>
                      <a:pt x="160" y="109"/>
                      <a:pt x="165" y="104"/>
                      <a:pt x="165" y="97"/>
                    </a:cubicBezTo>
                    <a:cubicBezTo>
                      <a:pt x="165" y="11"/>
                      <a:pt x="165" y="11"/>
                      <a:pt x="165" y="11"/>
                    </a:cubicBezTo>
                    <a:cubicBezTo>
                      <a:pt x="165" y="5"/>
                      <a:pt x="160" y="0"/>
                      <a:pt x="154" y="0"/>
                    </a:cubicBezTo>
                    <a:close/>
                    <a:moveTo>
                      <a:pt x="50" y="93"/>
                    </a:moveTo>
                    <a:cubicBezTo>
                      <a:pt x="28" y="93"/>
                      <a:pt x="10" y="75"/>
                      <a:pt x="10" y="53"/>
                    </a:cubicBezTo>
                    <a:cubicBezTo>
                      <a:pt x="10" y="30"/>
                      <a:pt x="28" y="12"/>
                      <a:pt x="50" y="12"/>
                    </a:cubicBezTo>
                    <a:cubicBezTo>
                      <a:pt x="73" y="12"/>
                      <a:pt x="90" y="30"/>
                      <a:pt x="90" y="53"/>
                    </a:cubicBezTo>
                    <a:cubicBezTo>
                      <a:pt x="90" y="75"/>
                      <a:pt x="73" y="93"/>
                      <a:pt x="50" y="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8"/>
              <p:cNvSpPr>
                <a:spLocks noEditPoints="1"/>
              </p:cNvSpPr>
              <p:nvPr/>
            </p:nvSpPr>
            <p:spPr bwMode="auto">
              <a:xfrm>
                <a:off x="4388255" y="2084308"/>
                <a:ext cx="291794" cy="363870"/>
              </a:xfrm>
              <a:custGeom>
                <a:avLst/>
                <a:gdLst>
                  <a:gd name="T0" fmla="*/ 121 w 121"/>
                  <a:gd name="T1" fmla="*/ 26 h 151"/>
                  <a:gd name="T2" fmla="*/ 121 w 121"/>
                  <a:gd name="T3" fmla="*/ 23 h 151"/>
                  <a:gd name="T4" fmla="*/ 120 w 121"/>
                  <a:gd name="T5" fmla="*/ 22 h 151"/>
                  <a:gd name="T6" fmla="*/ 120 w 121"/>
                  <a:gd name="T7" fmla="*/ 22 h 151"/>
                  <a:gd name="T8" fmla="*/ 120 w 121"/>
                  <a:gd name="T9" fmla="*/ 11 h 151"/>
                  <a:gd name="T10" fmla="*/ 109 w 121"/>
                  <a:gd name="T11" fmla="*/ 0 h 151"/>
                  <a:gd name="T12" fmla="*/ 108 w 121"/>
                  <a:gd name="T13" fmla="*/ 0 h 151"/>
                  <a:gd name="T14" fmla="*/ 107 w 121"/>
                  <a:gd name="T15" fmla="*/ 0 h 151"/>
                  <a:gd name="T16" fmla="*/ 102 w 121"/>
                  <a:gd name="T17" fmla="*/ 0 h 151"/>
                  <a:gd name="T18" fmla="*/ 101 w 121"/>
                  <a:gd name="T19" fmla="*/ 0 h 151"/>
                  <a:gd name="T20" fmla="*/ 11 w 121"/>
                  <a:gd name="T21" fmla="*/ 1 h 151"/>
                  <a:gd name="T22" fmla="*/ 0 w 121"/>
                  <a:gd name="T23" fmla="*/ 12 h 151"/>
                  <a:gd name="T24" fmla="*/ 1 w 121"/>
                  <a:gd name="T25" fmla="*/ 141 h 151"/>
                  <a:gd name="T26" fmla="*/ 11 w 121"/>
                  <a:gd name="T27" fmla="*/ 151 h 151"/>
                  <a:gd name="T28" fmla="*/ 110 w 121"/>
                  <a:gd name="T29" fmla="*/ 151 h 151"/>
                  <a:gd name="T30" fmla="*/ 121 w 121"/>
                  <a:gd name="T31" fmla="*/ 140 h 151"/>
                  <a:gd name="T32" fmla="*/ 120 w 121"/>
                  <a:gd name="T33" fmla="*/ 39 h 151"/>
                  <a:gd name="T34" fmla="*/ 121 w 121"/>
                  <a:gd name="T35" fmla="*/ 38 h 151"/>
                  <a:gd name="T36" fmla="*/ 121 w 121"/>
                  <a:gd name="T37" fmla="*/ 31 h 151"/>
                  <a:gd name="T38" fmla="*/ 120 w 121"/>
                  <a:gd name="T39" fmla="*/ 30 h 151"/>
                  <a:gd name="T40" fmla="*/ 120 w 121"/>
                  <a:gd name="T41" fmla="*/ 27 h 151"/>
                  <a:gd name="T42" fmla="*/ 120 w 121"/>
                  <a:gd name="T43" fmla="*/ 27 h 151"/>
                  <a:gd name="T44" fmla="*/ 121 w 121"/>
                  <a:gd name="T45" fmla="*/ 26 h 151"/>
                  <a:gd name="T46" fmla="*/ 51 w 121"/>
                  <a:gd name="T47" fmla="*/ 148 h 151"/>
                  <a:gd name="T48" fmla="*/ 48 w 121"/>
                  <a:gd name="T49" fmla="*/ 144 h 151"/>
                  <a:gd name="T50" fmla="*/ 51 w 121"/>
                  <a:gd name="T51" fmla="*/ 140 h 151"/>
                  <a:gd name="T52" fmla="*/ 55 w 121"/>
                  <a:gd name="T53" fmla="*/ 144 h 151"/>
                  <a:gd name="T54" fmla="*/ 51 w 121"/>
                  <a:gd name="T55" fmla="*/ 148 h 151"/>
                  <a:gd name="T56" fmla="*/ 60 w 121"/>
                  <a:gd name="T57" fmla="*/ 148 h 151"/>
                  <a:gd name="T58" fmla="*/ 57 w 121"/>
                  <a:gd name="T59" fmla="*/ 144 h 151"/>
                  <a:gd name="T60" fmla="*/ 60 w 121"/>
                  <a:gd name="T61" fmla="*/ 140 h 151"/>
                  <a:gd name="T62" fmla="*/ 64 w 121"/>
                  <a:gd name="T63" fmla="*/ 144 h 151"/>
                  <a:gd name="T64" fmla="*/ 60 w 121"/>
                  <a:gd name="T65" fmla="*/ 148 h 151"/>
                  <a:gd name="T66" fmla="*/ 69 w 121"/>
                  <a:gd name="T67" fmla="*/ 148 h 151"/>
                  <a:gd name="T68" fmla="*/ 66 w 121"/>
                  <a:gd name="T69" fmla="*/ 144 h 151"/>
                  <a:gd name="T70" fmla="*/ 69 w 121"/>
                  <a:gd name="T71" fmla="*/ 140 h 151"/>
                  <a:gd name="T72" fmla="*/ 73 w 121"/>
                  <a:gd name="T73" fmla="*/ 144 h 151"/>
                  <a:gd name="T74" fmla="*/ 69 w 121"/>
                  <a:gd name="T75" fmla="*/ 148 h 151"/>
                  <a:gd name="T76" fmla="*/ 16 w 121"/>
                  <a:gd name="T77" fmla="*/ 139 h 151"/>
                  <a:gd name="T78" fmla="*/ 16 w 121"/>
                  <a:gd name="T79" fmla="*/ 19 h 151"/>
                  <a:gd name="T80" fmla="*/ 105 w 121"/>
                  <a:gd name="T81" fmla="*/ 19 h 151"/>
                  <a:gd name="T82" fmla="*/ 106 w 121"/>
                  <a:gd name="T83" fmla="*/ 138 h 151"/>
                  <a:gd name="T84" fmla="*/ 16 w 121"/>
                  <a:gd name="T85" fmla="*/ 13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1" h="151">
                    <a:moveTo>
                      <a:pt x="121" y="26"/>
                    </a:moveTo>
                    <a:cubicBezTo>
                      <a:pt x="121" y="23"/>
                      <a:pt x="121" y="23"/>
                      <a:pt x="121" y="23"/>
                    </a:cubicBezTo>
                    <a:cubicBezTo>
                      <a:pt x="120" y="22"/>
                      <a:pt x="120" y="22"/>
                      <a:pt x="120" y="22"/>
                    </a:cubicBezTo>
                    <a:cubicBezTo>
                      <a:pt x="120" y="22"/>
                      <a:pt x="120" y="22"/>
                      <a:pt x="120" y="22"/>
                    </a:cubicBezTo>
                    <a:cubicBezTo>
                      <a:pt x="120" y="11"/>
                      <a:pt x="120" y="11"/>
                      <a:pt x="120" y="11"/>
                    </a:cubicBezTo>
                    <a:cubicBezTo>
                      <a:pt x="120" y="5"/>
                      <a:pt x="115" y="0"/>
                      <a:pt x="109" y="0"/>
                    </a:cubicBezTo>
                    <a:cubicBezTo>
                      <a:pt x="108" y="0"/>
                      <a:pt x="108" y="0"/>
                      <a:pt x="108" y="0"/>
                    </a:cubicBezTo>
                    <a:cubicBezTo>
                      <a:pt x="108" y="0"/>
                      <a:pt x="107" y="0"/>
                      <a:pt x="107" y="0"/>
                    </a:cubicBezTo>
                    <a:cubicBezTo>
                      <a:pt x="102" y="0"/>
                      <a:pt x="102" y="0"/>
                      <a:pt x="102" y="0"/>
                    </a:cubicBezTo>
                    <a:cubicBezTo>
                      <a:pt x="102" y="0"/>
                      <a:pt x="101" y="0"/>
                      <a:pt x="101" y="0"/>
                    </a:cubicBezTo>
                    <a:cubicBezTo>
                      <a:pt x="11" y="1"/>
                      <a:pt x="11" y="1"/>
                      <a:pt x="11" y="1"/>
                    </a:cubicBezTo>
                    <a:cubicBezTo>
                      <a:pt x="5" y="1"/>
                      <a:pt x="0" y="6"/>
                      <a:pt x="0" y="12"/>
                    </a:cubicBezTo>
                    <a:cubicBezTo>
                      <a:pt x="1" y="141"/>
                      <a:pt x="1" y="141"/>
                      <a:pt x="1" y="141"/>
                    </a:cubicBezTo>
                    <a:cubicBezTo>
                      <a:pt x="1" y="147"/>
                      <a:pt x="5" y="151"/>
                      <a:pt x="11" y="151"/>
                    </a:cubicBezTo>
                    <a:cubicBezTo>
                      <a:pt x="110" y="151"/>
                      <a:pt x="110" y="151"/>
                      <a:pt x="110" y="151"/>
                    </a:cubicBezTo>
                    <a:cubicBezTo>
                      <a:pt x="116" y="151"/>
                      <a:pt x="121" y="146"/>
                      <a:pt x="121" y="140"/>
                    </a:cubicBezTo>
                    <a:cubicBezTo>
                      <a:pt x="120" y="39"/>
                      <a:pt x="120" y="39"/>
                      <a:pt x="120" y="39"/>
                    </a:cubicBezTo>
                    <a:cubicBezTo>
                      <a:pt x="120" y="39"/>
                      <a:pt x="121" y="38"/>
                      <a:pt x="121" y="38"/>
                    </a:cubicBezTo>
                    <a:cubicBezTo>
                      <a:pt x="121" y="31"/>
                      <a:pt x="121" y="31"/>
                      <a:pt x="121" y="31"/>
                    </a:cubicBezTo>
                    <a:cubicBezTo>
                      <a:pt x="121" y="31"/>
                      <a:pt x="120" y="30"/>
                      <a:pt x="120" y="30"/>
                    </a:cubicBezTo>
                    <a:cubicBezTo>
                      <a:pt x="120" y="27"/>
                      <a:pt x="120" y="27"/>
                      <a:pt x="120" y="27"/>
                    </a:cubicBezTo>
                    <a:cubicBezTo>
                      <a:pt x="120" y="27"/>
                      <a:pt x="120" y="27"/>
                      <a:pt x="120" y="27"/>
                    </a:cubicBezTo>
                    <a:lnTo>
                      <a:pt x="121" y="26"/>
                    </a:lnTo>
                    <a:close/>
                    <a:moveTo>
                      <a:pt x="51" y="148"/>
                    </a:moveTo>
                    <a:cubicBezTo>
                      <a:pt x="49" y="148"/>
                      <a:pt x="48" y="146"/>
                      <a:pt x="48" y="144"/>
                    </a:cubicBezTo>
                    <a:cubicBezTo>
                      <a:pt x="48" y="142"/>
                      <a:pt x="49" y="140"/>
                      <a:pt x="51" y="140"/>
                    </a:cubicBezTo>
                    <a:cubicBezTo>
                      <a:pt x="53" y="140"/>
                      <a:pt x="55" y="142"/>
                      <a:pt x="55" y="144"/>
                    </a:cubicBezTo>
                    <a:cubicBezTo>
                      <a:pt x="55" y="146"/>
                      <a:pt x="53" y="148"/>
                      <a:pt x="51" y="148"/>
                    </a:cubicBezTo>
                    <a:close/>
                    <a:moveTo>
                      <a:pt x="60" y="148"/>
                    </a:moveTo>
                    <a:cubicBezTo>
                      <a:pt x="58" y="148"/>
                      <a:pt x="57" y="146"/>
                      <a:pt x="57" y="144"/>
                    </a:cubicBezTo>
                    <a:cubicBezTo>
                      <a:pt x="57" y="142"/>
                      <a:pt x="58" y="140"/>
                      <a:pt x="60" y="140"/>
                    </a:cubicBezTo>
                    <a:cubicBezTo>
                      <a:pt x="62" y="140"/>
                      <a:pt x="64" y="142"/>
                      <a:pt x="64" y="144"/>
                    </a:cubicBezTo>
                    <a:cubicBezTo>
                      <a:pt x="64" y="146"/>
                      <a:pt x="62" y="148"/>
                      <a:pt x="60" y="148"/>
                    </a:cubicBezTo>
                    <a:close/>
                    <a:moveTo>
                      <a:pt x="69" y="148"/>
                    </a:moveTo>
                    <a:cubicBezTo>
                      <a:pt x="67" y="148"/>
                      <a:pt x="66" y="146"/>
                      <a:pt x="66" y="144"/>
                    </a:cubicBezTo>
                    <a:cubicBezTo>
                      <a:pt x="66" y="142"/>
                      <a:pt x="67" y="140"/>
                      <a:pt x="69" y="140"/>
                    </a:cubicBezTo>
                    <a:cubicBezTo>
                      <a:pt x="71" y="140"/>
                      <a:pt x="73" y="142"/>
                      <a:pt x="73" y="144"/>
                    </a:cubicBezTo>
                    <a:cubicBezTo>
                      <a:pt x="73" y="146"/>
                      <a:pt x="71" y="148"/>
                      <a:pt x="69" y="148"/>
                    </a:cubicBezTo>
                    <a:close/>
                    <a:moveTo>
                      <a:pt x="16" y="139"/>
                    </a:moveTo>
                    <a:cubicBezTo>
                      <a:pt x="16" y="19"/>
                      <a:pt x="16" y="19"/>
                      <a:pt x="16" y="19"/>
                    </a:cubicBezTo>
                    <a:cubicBezTo>
                      <a:pt x="105" y="19"/>
                      <a:pt x="105" y="19"/>
                      <a:pt x="105" y="19"/>
                    </a:cubicBezTo>
                    <a:cubicBezTo>
                      <a:pt x="106" y="138"/>
                      <a:pt x="106" y="138"/>
                      <a:pt x="106" y="138"/>
                    </a:cubicBezTo>
                    <a:lnTo>
                      <a:pt x="16"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5952463" y="1065482"/>
              <a:ext cx="2756265" cy="466562"/>
              <a:chOff x="5279034" y="1840980"/>
              <a:chExt cx="2756265" cy="466562"/>
            </a:xfrm>
          </p:grpSpPr>
          <p:sp>
            <p:nvSpPr>
              <p:cNvPr id="25" name="Freeform 195"/>
              <p:cNvSpPr>
                <a:spLocks/>
              </p:cNvSpPr>
              <p:nvPr/>
            </p:nvSpPr>
            <p:spPr bwMode="auto">
              <a:xfrm>
                <a:off x="5344961" y="1840980"/>
                <a:ext cx="2690338" cy="40063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6" name="Oval 196"/>
              <p:cNvSpPr>
                <a:spLocks noChangeArrowheads="1"/>
              </p:cNvSpPr>
              <p:nvPr/>
            </p:nvSpPr>
            <p:spPr bwMode="auto">
              <a:xfrm>
                <a:off x="5279034" y="2163008"/>
                <a:ext cx="144534" cy="144534"/>
              </a:xfrm>
              <a:prstGeom prst="ellipse">
                <a:avLst/>
              </a:pr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grpSp>
        <p:grpSp>
          <p:nvGrpSpPr>
            <p:cNvPr id="28" name="组合 27"/>
            <p:cNvGrpSpPr/>
            <p:nvPr/>
          </p:nvGrpSpPr>
          <p:grpSpPr>
            <a:xfrm>
              <a:off x="6215879" y="3175927"/>
              <a:ext cx="2756265" cy="466562"/>
              <a:chOff x="5279034" y="1840980"/>
              <a:chExt cx="2756265" cy="466562"/>
            </a:xfrm>
          </p:grpSpPr>
          <p:sp>
            <p:nvSpPr>
              <p:cNvPr id="29" name="Freeform 195"/>
              <p:cNvSpPr>
                <a:spLocks/>
              </p:cNvSpPr>
              <p:nvPr/>
            </p:nvSpPr>
            <p:spPr bwMode="auto">
              <a:xfrm>
                <a:off x="5344961" y="1840980"/>
                <a:ext cx="2690338" cy="40063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30" name="Oval 196"/>
              <p:cNvSpPr>
                <a:spLocks noChangeArrowheads="1"/>
              </p:cNvSpPr>
              <p:nvPr/>
            </p:nvSpPr>
            <p:spPr bwMode="auto">
              <a:xfrm>
                <a:off x="5279034" y="2163008"/>
                <a:ext cx="144534" cy="144534"/>
              </a:xfrm>
              <a:prstGeom prst="ellipse">
                <a:avLst/>
              </a:pr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grpSp>
        <p:grpSp>
          <p:nvGrpSpPr>
            <p:cNvPr id="31" name="组合 30"/>
            <p:cNvGrpSpPr/>
            <p:nvPr/>
          </p:nvGrpSpPr>
          <p:grpSpPr>
            <a:xfrm flipH="1">
              <a:off x="300501" y="3570222"/>
              <a:ext cx="2567364" cy="466562"/>
              <a:chOff x="5279034" y="1840980"/>
              <a:chExt cx="2756265" cy="466562"/>
            </a:xfrm>
          </p:grpSpPr>
          <p:sp>
            <p:nvSpPr>
              <p:cNvPr id="32" name="Freeform 195"/>
              <p:cNvSpPr>
                <a:spLocks/>
              </p:cNvSpPr>
              <p:nvPr/>
            </p:nvSpPr>
            <p:spPr bwMode="auto">
              <a:xfrm>
                <a:off x="5344961" y="1840980"/>
                <a:ext cx="2690338" cy="40063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33" name="Oval 196"/>
              <p:cNvSpPr>
                <a:spLocks noChangeArrowheads="1"/>
              </p:cNvSpPr>
              <p:nvPr/>
            </p:nvSpPr>
            <p:spPr bwMode="auto">
              <a:xfrm>
                <a:off x="5279034" y="2163008"/>
                <a:ext cx="144534" cy="144534"/>
              </a:xfrm>
              <a:prstGeom prst="ellipse">
                <a:avLst/>
              </a:pr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grpSp>
        <p:grpSp>
          <p:nvGrpSpPr>
            <p:cNvPr id="34" name="组合 33"/>
            <p:cNvGrpSpPr/>
            <p:nvPr/>
          </p:nvGrpSpPr>
          <p:grpSpPr>
            <a:xfrm flipH="1">
              <a:off x="744848" y="1430144"/>
              <a:ext cx="2567364" cy="466562"/>
              <a:chOff x="5279034" y="1840980"/>
              <a:chExt cx="2756265" cy="466562"/>
            </a:xfrm>
          </p:grpSpPr>
          <p:sp>
            <p:nvSpPr>
              <p:cNvPr id="35" name="Freeform 195"/>
              <p:cNvSpPr>
                <a:spLocks/>
              </p:cNvSpPr>
              <p:nvPr/>
            </p:nvSpPr>
            <p:spPr bwMode="auto">
              <a:xfrm>
                <a:off x="5344961" y="1840980"/>
                <a:ext cx="2690338" cy="400635"/>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36" name="Oval 196"/>
              <p:cNvSpPr>
                <a:spLocks noChangeArrowheads="1"/>
              </p:cNvSpPr>
              <p:nvPr/>
            </p:nvSpPr>
            <p:spPr bwMode="auto">
              <a:xfrm>
                <a:off x="5279034" y="2163008"/>
                <a:ext cx="144534" cy="144534"/>
              </a:xfrm>
              <a:prstGeom prst="ellipse">
                <a:avLst/>
              </a:prstGeom>
              <a:solidFill>
                <a:srgbClr val="28282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2000"/>
              </a:p>
            </p:txBody>
          </p:sp>
        </p:grpSp>
        <p:sp>
          <p:nvSpPr>
            <p:cNvPr id="37" name="矩形 36"/>
            <p:cNvSpPr/>
            <p:nvPr/>
          </p:nvSpPr>
          <p:spPr>
            <a:xfrm>
              <a:off x="909748" y="802734"/>
              <a:ext cx="1739579" cy="584776"/>
            </a:xfrm>
            <a:prstGeom prst="rect">
              <a:avLst/>
            </a:prstGeom>
            <a:ln>
              <a:noFill/>
            </a:ln>
          </p:spPr>
          <p:txBody>
            <a:bodyPr wrap="none">
              <a:spAutoFit/>
            </a:bodyPr>
            <a:lstStyle/>
            <a:p>
              <a:r>
                <a:rPr lang="en-US" altLang="zh-CN" sz="3200" b="1" dirty="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38" name="矩形 37"/>
            <p:cNvSpPr/>
            <p:nvPr/>
          </p:nvSpPr>
          <p:spPr>
            <a:xfrm>
              <a:off x="972600" y="1489672"/>
              <a:ext cx="1688283" cy="923330"/>
            </a:xfrm>
            <a:prstGeom prst="rect">
              <a:avLst/>
            </a:prstGeom>
          </p:spPr>
          <p:txBody>
            <a:bodyPr wrap="none">
              <a:spAutoFit/>
            </a:bodyPr>
            <a:lstStyle/>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39" name="矩形 38"/>
            <p:cNvSpPr/>
            <p:nvPr/>
          </p:nvSpPr>
          <p:spPr>
            <a:xfrm>
              <a:off x="6780310" y="420536"/>
              <a:ext cx="1739579" cy="584776"/>
            </a:xfrm>
            <a:prstGeom prst="rect">
              <a:avLst/>
            </a:prstGeom>
            <a:ln>
              <a:noFill/>
            </a:ln>
          </p:spPr>
          <p:txBody>
            <a:bodyPr wrap="none">
              <a:spAutoFit/>
            </a:bodyPr>
            <a:lstStyle/>
            <a:p>
              <a:r>
                <a:rPr lang="en-US" altLang="zh-CN" sz="3200" b="1" dirty="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40" name="矩形 39"/>
            <p:cNvSpPr/>
            <p:nvPr/>
          </p:nvSpPr>
          <p:spPr>
            <a:xfrm>
              <a:off x="6843162" y="1107474"/>
              <a:ext cx="1688283" cy="923330"/>
            </a:xfrm>
            <a:prstGeom prst="rect">
              <a:avLst/>
            </a:prstGeom>
          </p:spPr>
          <p:txBody>
            <a:bodyPr wrap="none">
              <a:spAutoFit/>
            </a:bodyPr>
            <a:lstStyle/>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41" name="矩形 40"/>
            <p:cNvSpPr/>
            <p:nvPr/>
          </p:nvSpPr>
          <p:spPr>
            <a:xfrm>
              <a:off x="7134608" y="2591151"/>
              <a:ext cx="1739579" cy="584776"/>
            </a:xfrm>
            <a:prstGeom prst="rect">
              <a:avLst/>
            </a:prstGeom>
            <a:ln>
              <a:noFill/>
            </a:ln>
          </p:spPr>
          <p:txBody>
            <a:bodyPr wrap="none">
              <a:spAutoFit/>
            </a:bodyPr>
            <a:lstStyle/>
            <a:p>
              <a:r>
                <a:rPr lang="en-US" altLang="zh-CN" sz="3200" b="1" dirty="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42" name="矩形 41"/>
            <p:cNvSpPr/>
            <p:nvPr/>
          </p:nvSpPr>
          <p:spPr>
            <a:xfrm>
              <a:off x="7197460" y="3278089"/>
              <a:ext cx="1688283" cy="923330"/>
            </a:xfrm>
            <a:prstGeom prst="rect">
              <a:avLst/>
            </a:prstGeom>
          </p:spPr>
          <p:txBody>
            <a:bodyPr wrap="none">
              <a:spAutoFit/>
            </a:bodyPr>
            <a:lstStyle/>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43" name="矩形 42"/>
            <p:cNvSpPr/>
            <p:nvPr/>
          </p:nvSpPr>
          <p:spPr>
            <a:xfrm>
              <a:off x="345249" y="2932970"/>
              <a:ext cx="1739579" cy="584776"/>
            </a:xfrm>
            <a:prstGeom prst="rect">
              <a:avLst/>
            </a:prstGeom>
            <a:ln>
              <a:noFill/>
            </a:ln>
          </p:spPr>
          <p:txBody>
            <a:bodyPr wrap="none">
              <a:spAutoFit/>
            </a:bodyPr>
            <a:lstStyle/>
            <a:p>
              <a:r>
                <a:rPr lang="en-US" altLang="zh-CN" sz="3200" b="1" dirty="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44" name="矩形 43"/>
            <p:cNvSpPr/>
            <p:nvPr/>
          </p:nvSpPr>
          <p:spPr>
            <a:xfrm>
              <a:off x="408101" y="3619908"/>
              <a:ext cx="1688283" cy="923330"/>
            </a:xfrm>
            <a:prstGeom prst="rect">
              <a:avLst/>
            </a:prstGeom>
          </p:spPr>
          <p:txBody>
            <a:bodyPr wrap="none">
              <a:spAutoFit/>
            </a:bodyPr>
            <a:lstStyle/>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grpSp>
      <p:sp>
        <p:nvSpPr>
          <p:cNvPr id="46" name="矩形 45"/>
          <p:cNvSpPr/>
          <p:nvPr/>
        </p:nvSpPr>
        <p:spPr>
          <a:xfrm>
            <a:off x="2552325" y="5425913"/>
            <a:ext cx="6932129" cy="1002967"/>
          </a:xfrm>
          <a:prstGeom prst="rect">
            <a:avLst/>
          </a:prstGeom>
        </p:spPr>
        <p:txBody>
          <a:bodyPr wrap="square">
            <a:spAutoFit/>
          </a:bodyPr>
          <a:lstStyle/>
          <a:p>
            <a:pPr>
              <a:lnSpc>
                <a:spcPct val="200000"/>
              </a:lnSpc>
            </a:pPr>
            <a:r>
              <a:rPr lang="en-US" altLang="zh-CN" sz="1600" dirty="0">
                <a:solidFill>
                  <a:srgbClr val="50483D"/>
                </a:solidFill>
                <a:latin typeface="微软雅黑" pitchFamily="34" charset="-122"/>
                <a:ea typeface="微软雅黑" pitchFamily="34" charset="-122"/>
              </a:rPr>
              <a:t>Your text Your text Your text Your text Your text Your text Your text Your text Your text Your text</a:t>
            </a:r>
          </a:p>
        </p:txBody>
      </p:sp>
      <p:pic>
        <p:nvPicPr>
          <p:cNvPr id="48" name="图片 47"/>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252242" y="5393123"/>
            <a:ext cx="1219200" cy="1219200"/>
          </a:xfrm>
          <a:prstGeom prst="rect">
            <a:avLst/>
          </a:prstGeom>
        </p:spPr>
      </p:pic>
    </p:spTree>
    <p:extLst>
      <p:ext uri="{BB962C8B-B14F-4D97-AF65-F5344CB8AC3E}">
        <p14:creationId xmlns:p14="http://schemas.microsoft.com/office/powerpoint/2010/main" val="710909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8900" y="2020295"/>
            <a:ext cx="5016011" cy="2458027"/>
            <a:chOff x="5483213" y="2295244"/>
            <a:chExt cx="5016011" cy="2458027"/>
          </a:xfrm>
        </p:grpSpPr>
        <p:sp>
          <p:nvSpPr>
            <p:cNvPr id="8" name="Freeform 170"/>
            <p:cNvSpPr>
              <a:spLocks noEditPoints="1"/>
            </p:cNvSpPr>
            <p:nvPr/>
          </p:nvSpPr>
          <p:spPr bwMode="auto">
            <a:xfrm>
              <a:off x="9938529" y="3186307"/>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24A9D4">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70"/>
            <p:cNvSpPr>
              <a:spLocks noEditPoints="1"/>
            </p:cNvSpPr>
            <p:nvPr/>
          </p:nvSpPr>
          <p:spPr bwMode="auto">
            <a:xfrm>
              <a:off x="9840897" y="3493296"/>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A23C93">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70"/>
            <p:cNvSpPr>
              <a:spLocks noEditPoints="1"/>
            </p:cNvSpPr>
            <p:nvPr/>
          </p:nvSpPr>
          <p:spPr bwMode="auto">
            <a:xfrm>
              <a:off x="6030897" y="3127213"/>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FF0000">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70"/>
            <p:cNvSpPr>
              <a:spLocks noEditPoints="1"/>
            </p:cNvSpPr>
            <p:nvPr/>
          </p:nvSpPr>
          <p:spPr bwMode="auto">
            <a:xfrm>
              <a:off x="8796598" y="4217940"/>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FFA700">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70"/>
            <p:cNvSpPr>
              <a:spLocks noEditPoints="1"/>
            </p:cNvSpPr>
            <p:nvPr/>
          </p:nvSpPr>
          <p:spPr bwMode="auto">
            <a:xfrm>
              <a:off x="5726097" y="2856311"/>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63757C">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70"/>
            <p:cNvSpPr>
              <a:spLocks noEditPoints="1"/>
            </p:cNvSpPr>
            <p:nvPr/>
          </p:nvSpPr>
          <p:spPr bwMode="auto">
            <a:xfrm>
              <a:off x="9216037" y="3086559"/>
              <a:ext cx="195263" cy="293688"/>
            </a:xfrm>
            <a:custGeom>
              <a:avLst/>
              <a:gdLst>
                <a:gd name="T0" fmla="*/ 80 w 160"/>
                <a:gd name="T1" fmla="*/ 0 h 240"/>
                <a:gd name="T2" fmla="*/ 0 w 160"/>
                <a:gd name="T3" fmla="*/ 80 h 240"/>
                <a:gd name="T4" fmla="*/ 11 w 160"/>
                <a:gd name="T5" fmla="*/ 120 h 240"/>
                <a:gd name="T6" fmla="*/ 80 w 160"/>
                <a:gd name="T7" fmla="*/ 240 h 240"/>
                <a:gd name="T8" fmla="*/ 150 w 160"/>
                <a:gd name="T9" fmla="*/ 120 h 240"/>
                <a:gd name="T10" fmla="*/ 160 w 160"/>
                <a:gd name="T11" fmla="*/ 80 h 240"/>
                <a:gd name="T12" fmla="*/ 80 w 160"/>
                <a:gd name="T13" fmla="*/ 0 h 240"/>
                <a:gd name="T14" fmla="*/ 80 w 160"/>
                <a:gd name="T15" fmla="*/ 100 h 240"/>
                <a:gd name="T16" fmla="*/ 60 w 160"/>
                <a:gd name="T17" fmla="*/ 80 h 240"/>
                <a:gd name="T18" fmla="*/ 80 w 160"/>
                <a:gd name="T19" fmla="*/ 60 h 240"/>
                <a:gd name="T20" fmla="*/ 100 w 160"/>
                <a:gd name="T21" fmla="*/ 80 h 240"/>
                <a:gd name="T22" fmla="*/ 80 w 160"/>
                <a:gd name="T23"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0" h="240">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close/>
                  <a:moveTo>
                    <a:pt x="80" y="100"/>
                  </a:moveTo>
                  <a:cubicBezTo>
                    <a:pt x="69" y="100"/>
                    <a:pt x="60" y="91"/>
                    <a:pt x="60" y="80"/>
                  </a:cubicBezTo>
                  <a:cubicBezTo>
                    <a:pt x="60" y="69"/>
                    <a:pt x="69" y="60"/>
                    <a:pt x="80" y="60"/>
                  </a:cubicBezTo>
                  <a:cubicBezTo>
                    <a:pt x="91" y="60"/>
                    <a:pt x="100" y="69"/>
                    <a:pt x="100" y="80"/>
                  </a:cubicBezTo>
                  <a:cubicBezTo>
                    <a:pt x="100" y="91"/>
                    <a:pt x="91" y="100"/>
                    <a:pt x="80" y="100"/>
                  </a:cubicBezTo>
                  <a:close/>
                </a:path>
              </a:pathLst>
            </a:custGeom>
            <a:solidFill>
              <a:srgbClr val="C18084">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13"/>
            <p:cNvGrpSpPr/>
            <p:nvPr/>
          </p:nvGrpSpPr>
          <p:grpSpPr>
            <a:xfrm>
              <a:off x="5495911" y="2454569"/>
              <a:ext cx="298082" cy="471828"/>
              <a:chOff x="5096670" y="2351537"/>
              <a:chExt cx="298082" cy="471828"/>
            </a:xfrm>
          </p:grpSpPr>
          <p:cxnSp>
            <p:nvCxnSpPr>
              <p:cNvPr id="30" name="直接连接符 29"/>
              <p:cNvCxnSpPr/>
              <p:nvPr/>
            </p:nvCxnSpPr>
            <p:spPr>
              <a:xfrm flipH="1" flipV="1">
                <a:off x="5112772" y="2375035"/>
                <a:ext cx="281980" cy="448330"/>
              </a:xfrm>
              <a:prstGeom prst="line">
                <a:avLst/>
              </a:prstGeom>
              <a:ln>
                <a:solidFill>
                  <a:srgbClr val="63757C"/>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5096670" y="2351537"/>
                <a:ext cx="83537" cy="83537"/>
              </a:xfrm>
              <a:prstGeom prst="ellipse">
                <a:avLst/>
              </a:prstGeom>
              <a:solidFill>
                <a:srgbClr val="637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rot="16200000">
              <a:off x="5570447" y="3158334"/>
              <a:ext cx="462306" cy="636774"/>
              <a:chOff x="5088731" y="2386463"/>
              <a:chExt cx="311349" cy="464712"/>
            </a:xfrm>
            <a:solidFill>
              <a:srgbClr val="FF0000">
                <a:alpha val="70000"/>
              </a:srgbClr>
            </a:solidFill>
          </p:grpSpPr>
          <p:cxnSp>
            <p:nvCxnSpPr>
              <p:cNvPr id="28" name="直接连接符 27"/>
              <p:cNvCxnSpPr>
                <a:endCxn id="29" idx="5"/>
              </p:cNvCxnSpPr>
              <p:nvPr/>
            </p:nvCxnSpPr>
            <p:spPr>
              <a:xfrm rot="5400000" flipH="1">
                <a:off x="5083352" y="2534447"/>
                <a:ext cx="393409" cy="240047"/>
              </a:xfrm>
              <a:prstGeom prst="line">
                <a:avLst/>
              </a:prstGeom>
              <a:grpFill/>
              <a:ln>
                <a:solidFill>
                  <a:srgbClr val="FF0000">
                    <a:alpha val="70000"/>
                  </a:srgb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5088731" y="2386463"/>
                <a:ext cx="83537" cy="835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rot="8986446">
              <a:off x="8934006" y="4315404"/>
              <a:ext cx="246937" cy="437867"/>
              <a:chOff x="5248835" y="2372462"/>
              <a:chExt cx="246937" cy="437867"/>
            </a:xfrm>
            <a:solidFill>
              <a:srgbClr val="FFA700"/>
            </a:solidFill>
          </p:grpSpPr>
          <p:cxnSp>
            <p:nvCxnSpPr>
              <p:cNvPr id="26" name="直接连接符 25"/>
              <p:cNvCxnSpPr>
                <a:endCxn id="27" idx="4"/>
              </p:cNvCxnSpPr>
              <p:nvPr/>
            </p:nvCxnSpPr>
            <p:spPr>
              <a:xfrm rot="12613554">
                <a:off x="5248835" y="2496844"/>
                <a:ext cx="246937" cy="313485"/>
              </a:xfrm>
              <a:prstGeom prst="line">
                <a:avLst/>
              </a:prstGeom>
              <a:grpFill/>
              <a:ln>
                <a:solidFill>
                  <a:srgbClr val="FFC000"/>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5302757" y="2372462"/>
                <a:ext cx="83537" cy="8353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rot="8150983">
              <a:off x="10084416" y="3433692"/>
              <a:ext cx="316110" cy="486938"/>
              <a:chOff x="5083970" y="2364237"/>
              <a:chExt cx="316110" cy="486938"/>
            </a:xfrm>
            <a:solidFill>
              <a:srgbClr val="A23C93"/>
            </a:solidFill>
          </p:grpSpPr>
          <p:cxnSp>
            <p:nvCxnSpPr>
              <p:cNvPr id="24" name="直接连接符 23"/>
              <p:cNvCxnSpPr/>
              <p:nvPr/>
            </p:nvCxnSpPr>
            <p:spPr>
              <a:xfrm flipH="1" flipV="1">
                <a:off x="5118100" y="2402845"/>
                <a:ext cx="281980" cy="448330"/>
              </a:xfrm>
              <a:prstGeom prst="line">
                <a:avLst/>
              </a:prstGeom>
              <a:grpFill/>
              <a:ln>
                <a:solidFill>
                  <a:srgbClr val="A23C93">
                    <a:alpha val="70000"/>
                  </a:srgbClr>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5083970" y="2364237"/>
                <a:ext cx="83537" cy="83537"/>
              </a:xfrm>
              <a:prstGeom prst="ellipse">
                <a:avLst/>
              </a:prstGeom>
              <a:solidFill>
                <a:srgbClr val="A23C9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2" name="直接连接符 21"/>
            <p:cNvCxnSpPr/>
            <p:nvPr/>
          </p:nvCxnSpPr>
          <p:spPr>
            <a:xfrm rot="9170224" flipH="1">
              <a:off x="9842321" y="2522084"/>
              <a:ext cx="656903" cy="641034"/>
            </a:xfrm>
            <a:prstGeom prst="line">
              <a:avLst/>
            </a:prstGeom>
            <a:ln>
              <a:solidFill>
                <a:srgbClr val="24A9D4">
                  <a:alpha val="70000"/>
                </a:srgb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rot="251943">
              <a:off x="8768750" y="2295244"/>
              <a:ext cx="586312" cy="859706"/>
              <a:chOff x="5090687" y="2370954"/>
              <a:chExt cx="309393" cy="480221"/>
            </a:xfrm>
            <a:solidFill>
              <a:srgbClr val="C18084">
                <a:alpha val="70000"/>
              </a:srgbClr>
            </a:solidFill>
          </p:grpSpPr>
          <p:cxnSp>
            <p:nvCxnSpPr>
              <p:cNvPr id="20" name="直接连接符 19"/>
              <p:cNvCxnSpPr/>
              <p:nvPr/>
            </p:nvCxnSpPr>
            <p:spPr>
              <a:xfrm flipH="1" flipV="1">
                <a:off x="5118100" y="2402845"/>
                <a:ext cx="281980" cy="448330"/>
              </a:xfrm>
              <a:prstGeom prst="line">
                <a:avLst/>
              </a:prstGeom>
              <a:grpFill/>
              <a:ln>
                <a:solidFill>
                  <a:srgbClr val="C18084">
                    <a:alpha val="70000"/>
                  </a:srgb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090687" y="2370954"/>
                <a:ext cx="64810" cy="648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aphicFrame>
        <p:nvGraphicFramePr>
          <p:cNvPr id="41" name="图表 40"/>
          <p:cNvGraphicFramePr/>
          <p:nvPr>
            <p:extLst>
              <p:ext uri="{D42A27DB-BD31-4B8C-83A1-F6EECF244321}">
                <p14:modId xmlns:p14="http://schemas.microsoft.com/office/powerpoint/2010/main" val="40455351"/>
              </p:ext>
            </p:extLst>
          </p:nvPr>
        </p:nvGraphicFramePr>
        <p:xfrm>
          <a:off x="8659382" y="3607073"/>
          <a:ext cx="1791600" cy="1194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2" name="图表 41"/>
          <p:cNvGraphicFramePr/>
          <p:nvPr>
            <p:extLst>
              <p:ext uri="{D42A27DB-BD31-4B8C-83A1-F6EECF244321}">
                <p14:modId xmlns:p14="http://schemas.microsoft.com/office/powerpoint/2010/main" val="101706697"/>
              </p:ext>
            </p:extLst>
          </p:nvPr>
        </p:nvGraphicFramePr>
        <p:xfrm>
          <a:off x="10069183" y="3606226"/>
          <a:ext cx="1791600" cy="1194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3" name="图表 42"/>
          <p:cNvGraphicFramePr/>
          <p:nvPr>
            <p:extLst>
              <p:ext uri="{D42A27DB-BD31-4B8C-83A1-F6EECF244321}">
                <p14:modId xmlns:p14="http://schemas.microsoft.com/office/powerpoint/2010/main" val="3044972019"/>
              </p:ext>
            </p:extLst>
          </p:nvPr>
        </p:nvGraphicFramePr>
        <p:xfrm>
          <a:off x="8516919" y="1064518"/>
          <a:ext cx="1791600" cy="1194400"/>
        </p:xfrm>
        <a:graphic>
          <a:graphicData uri="http://schemas.openxmlformats.org/drawingml/2006/chart">
            <c:chart xmlns:c="http://schemas.openxmlformats.org/drawingml/2006/chart" xmlns:r="http://schemas.openxmlformats.org/officeDocument/2006/relationships" r:id="rId4"/>
          </a:graphicData>
        </a:graphic>
      </p:graphicFrame>
      <p:grpSp>
        <p:nvGrpSpPr>
          <p:cNvPr id="44" name="组合 43"/>
          <p:cNvGrpSpPr/>
          <p:nvPr/>
        </p:nvGrpSpPr>
        <p:grpSpPr>
          <a:xfrm>
            <a:off x="7876281" y="3648506"/>
            <a:ext cx="1073892" cy="1073892"/>
            <a:chOff x="333829" y="4281545"/>
            <a:chExt cx="1073892" cy="1073892"/>
          </a:xfrm>
        </p:grpSpPr>
        <p:sp>
          <p:nvSpPr>
            <p:cNvPr id="45" name="椭圆 44"/>
            <p:cNvSpPr/>
            <p:nvPr/>
          </p:nvSpPr>
          <p:spPr>
            <a:xfrm>
              <a:off x="333829" y="4281545"/>
              <a:ext cx="1073892" cy="107389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空心弧 46"/>
            <p:cNvSpPr/>
            <p:nvPr/>
          </p:nvSpPr>
          <p:spPr>
            <a:xfrm>
              <a:off x="462780" y="4423164"/>
              <a:ext cx="814696" cy="814696"/>
            </a:xfrm>
            <a:prstGeom prst="blockArc">
              <a:avLst>
                <a:gd name="adj1" fmla="val 4716599"/>
                <a:gd name="adj2" fmla="val 294773"/>
                <a:gd name="adj3" fmla="val 8666"/>
              </a:avLst>
            </a:prstGeom>
            <a:solidFill>
              <a:srgbClr val="637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8" name="组合 47"/>
          <p:cNvGrpSpPr/>
          <p:nvPr/>
        </p:nvGrpSpPr>
        <p:grpSpPr>
          <a:xfrm>
            <a:off x="9241795" y="3659296"/>
            <a:ext cx="1073892" cy="1073892"/>
            <a:chOff x="1588326" y="4350310"/>
            <a:chExt cx="1073892" cy="1073892"/>
          </a:xfrm>
        </p:grpSpPr>
        <p:grpSp>
          <p:nvGrpSpPr>
            <p:cNvPr id="49" name="组合 48"/>
            <p:cNvGrpSpPr/>
            <p:nvPr/>
          </p:nvGrpSpPr>
          <p:grpSpPr>
            <a:xfrm>
              <a:off x="1588326" y="4350310"/>
              <a:ext cx="1073892" cy="1073892"/>
              <a:chOff x="1588326" y="4350310"/>
              <a:chExt cx="1073892" cy="1073892"/>
            </a:xfrm>
          </p:grpSpPr>
          <p:sp>
            <p:nvSpPr>
              <p:cNvPr id="51" name="椭圆 50"/>
              <p:cNvSpPr/>
              <p:nvPr/>
            </p:nvSpPr>
            <p:spPr>
              <a:xfrm>
                <a:off x="1588326" y="4350310"/>
                <a:ext cx="1073892" cy="107389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空心弧 49"/>
            <p:cNvSpPr/>
            <p:nvPr/>
          </p:nvSpPr>
          <p:spPr>
            <a:xfrm>
              <a:off x="1709138" y="4476521"/>
              <a:ext cx="835838" cy="835838"/>
            </a:xfrm>
            <a:prstGeom prst="blockArc">
              <a:avLst>
                <a:gd name="adj1" fmla="val 8847903"/>
                <a:gd name="adj2" fmla="val 294773"/>
                <a:gd name="adj3" fmla="val 866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3" name="组合 52"/>
          <p:cNvGrpSpPr/>
          <p:nvPr/>
        </p:nvGrpSpPr>
        <p:grpSpPr>
          <a:xfrm>
            <a:off x="10638677" y="3654915"/>
            <a:ext cx="1073892" cy="1073892"/>
            <a:chOff x="2969930" y="4335139"/>
            <a:chExt cx="1073892" cy="1073892"/>
          </a:xfrm>
        </p:grpSpPr>
        <p:grpSp>
          <p:nvGrpSpPr>
            <p:cNvPr id="54" name="组合 53"/>
            <p:cNvGrpSpPr/>
            <p:nvPr/>
          </p:nvGrpSpPr>
          <p:grpSpPr>
            <a:xfrm>
              <a:off x="2969930" y="4335139"/>
              <a:ext cx="1073892" cy="1073892"/>
              <a:chOff x="1588326" y="4350310"/>
              <a:chExt cx="1073892" cy="1073892"/>
            </a:xfrm>
          </p:grpSpPr>
          <p:sp>
            <p:nvSpPr>
              <p:cNvPr id="56" name="椭圆 55"/>
              <p:cNvSpPr/>
              <p:nvPr/>
            </p:nvSpPr>
            <p:spPr>
              <a:xfrm>
                <a:off x="1588326" y="4350310"/>
                <a:ext cx="1073892" cy="107389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空心弧 54"/>
            <p:cNvSpPr/>
            <p:nvPr/>
          </p:nvSpPr>
          <p:spPr>
            <a:xfrm>
              <a:off x="3112630" y="4431864"/>
              <a:ext cx="817307" cy="817307"/>
            </a:xfrm>
            <a:prstGeom prst="blockArc">
              <a:avLst>
                <a:gd name="adj1" fmla="val 13382597"/>
                <a:gd name="adj2" fmla="val 294773"/>
                <a:gd name="adj3" fmla="val 8666"/>
              </a:avLst>
            </a:prstGeom>
            <a:solidFill>
              <a:srgbClr val="FF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8" name="组合 57"/>
          <p:cNvGrpSpPr/>
          <p:nvPr/>
        </p:nvGrpSpPr>
        <p:grpSpPr>
          <a:xfrm>
            <a:off x="7879938" y="1143603"/>
            <a:ext cx="1073892" cy="1073892"/>
            <a:chOff x="4430638" y="4310261"/>
            <a:chExt cx="1073892" cy="1073892"/>
          </a:xfrm>
        </p:grpSpPr>
        <p:grpSp>
          <p:nvGrpSpPr>
            <p:cNvPr id="59" name="组合 58"/>
            <p:cNvGrpSpPr/>
            <p:nvPr/>
          </p:nvGrpSpPr>
          <p:grpSpPr>
            <a:xfrm>
              <a:off x="4430638" y="4310261"/>
              <a:ext cx="1073892" cy="1073892"/>
              <a:chOff x="1588326" y="4350310"/>
              <a:chExt cx="1073892" cy="1073892"/>
            </a:xfrm>
          </p:grpSpPr>
          <p:sp>
            <p:nvSpPr>
              <p:cNvPr id="61" name="椭圆 60"/>
              <p:cNvSpPr/>
              <p:nvPr/>
            </p:nvSpPr>
            <p:spPr>
              <a:xfrm>
                <a:off x="1588326" y="4350310"/>
                <a:ext cx="1073892" cy="107389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空心弧 59"/>
            <p:cNvSpPr/>
            <p:nvPr/>
          </p:nvSpPr>
          <p:spPr>
            <a:xfrm>
              <a:off x="4565007" y="4423164"/>
              <a:ext cx="834425" cy="834425"/>
            </a:xfrm>
            <a:prstGeom prst="blockArc">
              <a:avLst>
                <a:gd name="adj1" fmla="val 2810620"/>
                <a:gd name="adj2" fmla="val 294773"/>
                <a:gd name="adj3" fmla="val 8666"/>
              </a:avLst>
            </a:prstGeom>
            <a:solidFill>
              <a:srgbClr val="A23C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3" name="组合 62"/>
          <p:cNvGrpSpPr/>
          <p:nvPr/>
        </p:nvGrpSpPr>
        <p:grpSpPr>
          <a:xfrm>
            <a:off x="9246132" y="1136707"/>
            <a:ext cx="1073892" cy="1073892"/>
            <a:chOff x="5935893" y="4328113"/>
            <a:chExt cx="1073892" cy="1073892"/>
          </a:xfrm>
        </p:grpSpPr>
        <p:grpSp>
          <p:nvGrpSpPr>
            <p:cNvPr id="64" name="组合 63"/>
            <p:cNvGrpSpPr/>
            <p:nvPr/>
          </p:nvGrpSpPr>
          <p:grpSpPr>
            <a:xfrm>
              <a:off x="5935893" y="4328113"/>
              <a:ext cx="1073892" cy="1073892"/>
              <a:chOff x="1588326" y="4350310"/>
              <a:chExt cx="1073892" cy="1073892"/>
            </a:xfrm>
          </p:grpSpPr>
          <p:sp>
            <p:nvSpPr>
              <p:cNvPr id="66" name="椭圆 65"/>
              <p:cNvSpPr/>
              <p:nvPr/>
            </p:nvSpPr>
            <p:spPr>
              <a:xfrm>
                <a:off x="1588326" y="4350310"/>
                <a:ext cx="1073892" cy="107389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空心弧 64"/>
            <p:cNvSpPr/>
            <p:nvPr/>
          </p:nvSpPr>
          <p:spPr>
            <a:xfrm>
              <a:off x="6051290" y="4443465"/>
              <a:ext cx="834425" cy="834425"/>
            </a:xfrm>
            <a:prstGeom prst="blockArc">
              <a:avLst>
                <a:gd name="adj1" fmla="val 10727270"/>
                <a:gd name="adj2" fmla="val 294773"/>
                <a:gd name="adj3" fmla="val 8666"/>
              </a:avLst>
            </a:prstGeom>
            <a:solidFill>
              <a:srgbClr val="DB91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8" name="组合 67"/>
          <p:cNvGrpSpPr/>
          <p:nvPr/>
        </p:nvGrpSpPr>
        <p:grpSpPr>
          <a:xfrm>
            <a:off x="10633304" y="1130298"/>
            <a:ext cx="1073892" cy="1073892"/>
            <a:chOff x="7326813" y="4328659"/>
            <a:chExt cx="1073892" cy="1073892"/>
          </a:xfrm>
        </p:grpSpPr>
        <p:grpSp>
          <p:nvGrpSpPr>
            <p:cNvPr id="69" name="组合 68"/>
            <p:cNvGrpSpPr/>
            <p:nvPr/>
          </p:nvGrpSpPr>
          <p:grpSpPr>
            <a:xfrm>
              <a:off x="7326813" y="4328659"/>
              <a:ext cx="1073892" cy="1073892"/>
              <a:chOff x="1588326" y="4350310"/>
              <a:chExt cx="1073892" cy="1073892"/>
            </a:xfrm>
          </p:grpSpPr>
          <p:sp>
            <p:nvSpPr>
              <p:cNvPr id="71" name="椭圆 70"/>
              <p:cNvSpPr/>
              <p:nvPr/>
            </p:nvSpPr>
            <p:spPr>
              <a:xfrm>
                <a:off x="1588326" y="4350310"/>
                <a:ext cx="1073892" cy="1073892"/>
              </a:xfrm>
              <a:prstGeom prst="ellipse">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空心弧 69"/>
            <p:cNvSpPr/>
            <p:nvPr/>
          </p:nvSpPr>
          <p:spPr>
            <a:xfrm>
              <a:off x="7455339" y="4435151"/>
              <a:ext cx="834425" cy="834425"/>
            </a:xfrm>
            <a:prstGeom prst="blockArc">
              <a:avLst>
                <a:gd name="adj1" fmla="val 18520956"/>
                <a:gd name="adj2" fmla="val 294773"/>
                <a:gd name="adj3" fmla="val 8666"/>
              </a:avLst>
            </a:prstGeom>
            <a:solidFill>
              <a:srgbClr val="24A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7" name="文本框 76"/>
          <p:cNvSpPr txBox="1"/>
          <p:nvPr/>
        </p:nvSpPr>
        <p:spPr>
          <a:xfrm>
            <a:off x="7944045" y="2156887"/>
            <a:ext cx="974947" cy="769441"/>
          </a:xfrm>
          <a:prstGeom prst="rect">
            <a:avLst/>
          </a:prstGeom>
          <a:noFill/>
        </p:spPr>
        <p:txBody>
          <a:bodyPr wrap="none" rtlCol="0">
            <a:spAutoFit/>
          </a:bodyPr>
          <a:lstStyle/>
          <a:p>
            <a:r>
              <a:rPr lang="en-US" altLang="zh-CN" sz="4400" dirty="0">
                <a:latin typeface="汉仪特细等线简" panose="02010604000101010101" pitchFamily="2" charset="-122"/>
                <a:ea typeface="汉仪特细等线简" panose="02010604000101010101" pitchFamily="2" charset="-122"/>
              </a:rPr>
              <a:t>89</a:t>
            </a:r>
            <a:r>
              <a:rPr lang="en-US" altLang="zh-CN" dirty="0">
                <a:latin typeface="汉仪特细等线简" panose="02010604000101010101" pitchFamily="2" charset="-122"/>
                <a:ea typeface="汉仪特细等线简" panose="02010604000101010101" pitchFamily="2" charset="-122"/>
              </a:rPr>
              <a:t>%</a:t>
            </a:r>
            <a:endParaRPr lang="zh-CN" altLang="en-US" dirty="0">
              <a:latin typeface="汉仪特细等线简" panose="02010604000101010101" pitchFamily="2" charset="-122"/>
              <a:ea typeface="汉仪特细等线简" panose="02010604000101010101" pitchFamily="2" charset="-122"/>
            </a:endParaRPr>
          </a:p>
        </p:txBody>
      </p:sp>
      <p:sp>
        <p:nvSpPr>
          <p:cNvPr id="78" name="文本框 77"/>
          <p:cNvSpPr txBox="1"/>
          <p:nvPr/>
        </p:nvSpPr>
        <p:spPr>
          <a:xfrm>
            <a:off x="9299290" y="2156887"/>
            <a:ext cx="976549" cy="769441"/>
          </a:xfrm>
          <a:prstGeom prst="rect">
            <a:avLst/>
          </a:prstGeom>
          <a:noFill/>
        </p:spPr>
        <p:txBody>
          <a:bodyPr wrap="none" rtlCol="0">
            <a:spAutoFit/>
          </a:bodyPr>
          <a:lstStyle/>
          <a:p>
            <a:r>
              <a:rPr lang="en-US" altLang="zh-CN" sz="4400" dirty="0">
                <a:latin typeface="汉仪特细等线简" panose="02010604000101010101" pitchFamily="2" charset="-122"/>
                <a:ea typeface="汉仪特细等线简" panose="02010604000101010101" pitchFamily="2" charset="-122"/>
              </a:rPr>
              <a:t>50</a:t>
            </a:r>
            <a:r>
              <a:rPr lang="en-US" altLang="zh-CN" dirty="0">
                <a:latin typeface="汉仪特细等线简" panose="02010604000101010101" pitchFamily="2" charset="-122"/>
                <a:ea typeface="汉仪特细等线简" panose="02010604000101010101" pitchFamily="2" charset="-122"/>
              </a:rPr>
              <a:t>%</a:t>
            </a:r>
            <a:endParaRPr lang="zh-CN" altLang="en-US" dirty="0">
              <a:latin typeface="汉仪特细等线简" panose="02010604000101010101" pitchFamily="2" charset="-122"/>
              <a:ea typeface="汉仪特细等线简" panose="02010604000101010101" pitchFamily="2" charset="-122"/>
            </a:endParaRPr>
          </a:p>
        </p:txBody>
      </p:sp>
      <p:sp>
        <p:nvSpPr>
          <p:cNvPr id="79" name="文本框 78"/>
          <p:cNvSpPr txBox="1"/>
          <p:nvPr/>
        </p:nvSpPr>
        <p:spPr>
          <a:xfrm>
            <a:off x="10702556" y="2156887"/>
            <a:ext cx="976549" cy="769441"/>
          </a:xfrm>
          <a:prstGeom prst="rect">
            <a:avLst/>
          </a:prstGeom>
          <a:noFill/>
        </p:spPr>
        <p:txBody>
          <a:bodyPr wrap="none" rtlCol="0">
            <a:spAutoFit/>
          </a:bodyPr>
          <a:lstStyle/>
          <a:p>
            <a:r>
              <a:rPr lang="en-US" altLang="zh-CN" sz="4400" dirty="0">
                <a:latin typeface="汉仪特细等线简" panose="02010604000101010101" pitchFamily="2" charset="-122"/>
                <a:ea typeface="汉仪特细等线简" panose="02010604000101010101" pitchFamily="2" charset="-122"/>
              </a:rPr>
              <a:t>14</a:t>
            </a:r>
            <a:r>
              <a:rPr lang="en-US" altLang="zh-CN" dirty="0">
                <a:latin typeface="汉仪特细等线简" panose="02010604000101010101" pitchFamily="2" charset="-122"/>
                <a:ea typeface="汉仪特细等线简" panose="02010604000101010101" pitchFamily="2" charset="-122"/>
              </a:rPr>
              <a:t>%</a:t>
            </a:r>
            <a:endParaRPr lang="zh-CN" altLang="en-US" dirty="0">
              <a:latin typeface="汉仪特细等线简" panose="02010604000101010101" pitchFamily="2" charset="-122"/>
              <a:ea typeface="汉仪特细等线简" panose="02010604000101010101" pitchFamily="2" charset="-122"/>
            </a:endParaRPr>
          </a:p>
        </p:txBody>
      </p:sp>
      <p:sp>
        <p:nvSpPr>
          <p:cNvPr id="80" name="文本框 79"/>
          <p:cNvSpPr txBox="1"/>
          <p:nvPr/>
        </p:nvSpPr>
        <p:spPr>
          <a:xfrm>
            <a:off x="7941285" y="4603017"/>
            <a:ext cx="974947" cy="769441"/>
          </a:xfrm>
          <a:prstGeom prst="rect">
            <a:avLst/>
          </a:prstGeom>
          <a:noFill/>
        </p:spPr>
        <p:txBody>
          <a:bodyPr wrap="none" rtlCol="0">
            <a:spAutoFit/>
          </a:bodyPr>
          <a:lstStyle/>
          <a:p>
            <a:r>
              <a:rPr lang="en-US" altLang="zh-CN" sz="4400" dirty="0">
                <a:latin typeface="汉仪特细等线简" panose="02010604000101010101" pitchFamily="2" charset="-122"/>
                <a:ea typeface="汉仪特细等线简" panose="02010604000101010101" pitchFamily="2" charset="-122"/>
              </a:rPr>
              <a:t>79</a:t>
            </a:r>
            <a:r>
              <a:rPr lang="en-US" altLang="zh-CN" dirty="0">
                <a:latin typeface="汉仪特细等线简" panose="02010604000101010101" pitchFamily="2" charset="-122"/>
                <a:ea typeface="汉仪特细等线简" panose="02010604000101010101" pitchFamily="2" charset="-122"/>
              </a:rPr>
              <a:t>%</a:t>
            </a:r>
            <a:endParaRPr lang="zh-CN" altLang="en-US" dirty="0">
              <a:latin typeface="汉仪特细等线简" panose="02010604000101010101" pitchFamily="2" charset="-122"/>
              <a:ea typeface="汉仪特细等线简" panose="02010604000101010101" pitchFamily="2" charset="-122"/>
            </a:endParaRPr>
          </a:p>
        </p:txBody>
      </p:sp>
      <p:sp>
        <p:nvSpPr>
          <p:cNvPr id="81" name="文本框 80"/>
          <p:cNvSpPr txBox="1"/>
          <p:nvPr/>
        </p:nvSpPr>
        <p:spPr>
          <a:xfrm>
            <a:off x="9296530" y="4603017"/>
            <a:ext cx="974947" cy="769441"/>
          </a:xfrm>
          <a:prstGeom prst="rect">
            <a:avLst/>
          </a:prstGeom>
          <a:noFill/>
        </p:spPr>
        <p:txBody>
          <a:bodyPr wrap="none" rtlCol="0">
            <a:spAutoFit/>
          </a:bodyPr>
          <a:lstStyle/>
          <a:p>
            <a:r>
              <a:rPr lang="en-US" altLang="zh-CN" sz="4400" dirty="0">
                <a:latin typeface="汉仪特细等线简" panose="02010604000101010101" pitchFamily="2" charset="-122"/>
                <a:ea typeface="汉仪特细等线简" panose="02010604000101010101" pitchFamily="2" charset="-122"/>
              </a:rPr>
              <a:t>63</a:t>
            </a:r>
            <a:r>
              <a:rPr lang="en-US" altLang="zh-CN" dirty="0">
                <a:latin typeface="汉仪特细等线简" panose="02010604000101010101" pitchFamily="2" charset="-122"/>
                <a:ea typeface="汉仪特细等线简" panose="02010604000101010101" pitchFamily="2" charset="-122"/>
              </a:rPr>
              <a:t>%</a:t>
            </a:r>
            <a:endParaRPr lang="zh-CN" altLang="en-US" dirty="0">
              <a:latin typeface="汉仪特细等线简" panose="02010604000101010101" pitchFamily="2" charset="-122"/>
              <a:ea typeface="汉仪特细等线简" panose="02010604000101010101" pitchFamily="2" charset="-122"/>
            </a:endParaRPr>
          </a:p>
        </p:txBody>
      </p:sp>
      <p:sp>
        <p:nvSpPr>
          <p:cNvPr id="82" name="文本框 81"/>
          <p:cNvSpPr txBox="1"/>
          <p:nvPr/>
        </p:nvSpPr>
        <p:spPr>
          <a:xfrm>
            <a:off x="10699796" y="4603017"/>
            <a:ext cx="976549" cy="769441"/>
          </a:xfrm>
          <a:prstGeom prst="rect">
            <a:avLst/>
          </a:prstGeom>
          <a:noFill/>
        </p:spPr>
        <p:txBody>
          <a:bodyPr wrap="none" rtlCol="0">
            <a:spAutoFit/>
          </a:bodyPr>
          <a:lstStyle/>
          <a:p>
            <a:r>
              <a:rPr lang="en-US" altLang="zh-CN" sz="4400" dirty="0">
                <a:latin typeface="汉仪特细等线简" panose="02010604000101010101" pitchFamily="2" charset="-122"/>
                <a:ea typeface="汉仪特细等线简" panose="02010604000101010101" pitchFamily="2" charset="-122"/>
              </a:rPr>
              <a:t>32</a:t>
            </a:r>
            <a:r>
              <a:rPr lang="en-US" altLang="zh-CN" dirty="0">
                <a:latin typeface="汉仪特细等线简" panose="02010604000101010101" pitchFamily="2" charset="-122"/>
                <a:ea typeface="汉仪特细等线简" panose="02010604000101010101" pitchFamily="2" charset="-122"/>
              </a:rPr>
              <a:t>%</a:t>
            </a:r>
            <a:endParaRPr lang="zh-CN" altLang="en-US" dirty="0">
              <a:latin typeface="汉仪特细等线简" panose="02010604000101010101" pitchFamily="2" charset="-122"/>
              <a:ea typeface="汉仪特细等线简" panose="02010604000101010101" pitchFamily="2" charset="-122"/>
            </a:endParaRPr>
          </a:p>
        </p:txBody>
      </p:sp>
      <p:sp>
        <p:nvSpPr>
          <p:cNvPr id="84" name="文本框 83"/>
          <p:cNvSpPr txBox="1"/>
          <p:nvPr/>
        </p:nvSpPr>
        <p:spPr>
          <a:xfrm>
            <a:off x="7864341" y="2831937"/>
            <a:ext cx="1051891" cy="369332"/>
          </a:xfrm>
          <a:prstGeom prst="rect">
            <a:avLst/>
          </a:prstGeom>
          <a:noFill/>
        </p:spPr>
        <p:txBody>
          <a:bodyPr wrap="none" rtlCol="0">
            <a:spAutoFit/>
          </a:bodyPr>
          <a:lstStyle/>
          <a:p>
            <a:r>
              <a:rPr lang="en-US" altLang="zh-CN" dirty="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85" name="文本框 84"/>
          <p:cNvSpPr txBox="1"/>
          <p:nvPr/>
        </p:nvSpPr>
        <p:spPr>
          <a:xfrm>
            <a:off x="9254944" y="2831937"/>
            <a:ext cx="1051891" cy="369332"/>
          </a:xfrm>
          <a:prstGeom prst="rect">
            <a:avLst/>
          </a:prstGeom>
          <a:noFill/>
        </p:spPr>
        <p:txBody>
          <a:bodyPr wrap="none" rtlCol="0">
            <a:spAutoFit/>
          </a:bodyPr>
          <a:lstStyle/>
          <a:p>
            <a:r>
              <a:rPr lang="en-US" altLang="zh-CN" dirty="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86" name="文本框 85"/>
          <p:cNvSpPr txBox="1"/>
          <p:nvPr/>
        </p:nvSpPr>
        <p:spPr>
          <a:xfrm>
            <a:off x="10648869" y="2831937"/>
            <a:ext cx="1051891" cy="369332"/>
          </a:xfrm>
          <a:prstGeom prst="rect">
            <a:avLst/>
          </a:prstGeom>
          <a:noFill/>
        </p:spPr>
        <p:txBody>
          <a:bodyPr wrap="none" rtlCol="0">
            <a:spAutoFit/>
          </a:bodyPr>
          <a:lstStyle/>
          <a:p>
            <a:r>
              <a:rPr lang="en-US" altLang="zh-CN" dirty="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87" name="文本框 86"/>
          <p:cNvSpPr txBox="1"/>
          <p:nvPr/>
        </p:nvSpPr>
        <p:spPr>
          <a:xfrm>
            <a:off x="7873193" y="5306209"/>
            <a:ext cx="1051891" cy="369332"/>
          </a:xfrm>
          <a:prstGeom prst="rect">
            <a:avLst/>
          </a:prstGeom>
          <a:noFill/>
        </p:spPr>
        <p:txBody>
          <a:bodyPr wrap="none" rtlCol="0">
            <a:spAutoFit/>
          </a:bodyPr>
          <a:lstStyle/>
          <a:p>
            <a:r>
              <a:rPr lang="en-US" altLang="zh-CN" dirty="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88" name="文本框 87"/>
          <p:cNvSpPr txBox="1"/>
          <p:nvPr/>
        </p:nvSpPr>
        <p:spPr>
          <a:xfrm>
            <a:off x="9263796" y="5306209"/>
            <a:ext cx="1051891" cy="369332"/>
          </a:xfrm>
          <a:prstGeom prst="rect">
            <a:avLst/>
          </a:prstGeom>
          <a:noFill/>
        </p:spPr>
        <p:txBody>
          <a:bodyPr wrap="none" rtlCol="0">
            <a:spAutoFit/>
          </a:bodyPr>
          <a:lstStyle/>
          <a:p>
            <a:r>
              <a:rPr lang="en-US" altLang="zh-CN" dirty="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89" name="文本框 88"/>
          <p:cNvSpPr txBox="1"/>
          <p:nvPr/>
        </p:nvSpPr>
        <p:spPr>
          <a:xfrm>
            <a:off x="10657721" y="5306209"/>
            <a:ext cx="1051891" cy="369332"/>
          </a:xfrm>
          <a:prstGeom prst="rect">
            <a:avLst/>
          </a:prstGeom>
          <a:noFill/>
        </p:spPr>
        <p:txBody>
          <a:bodyPr wrap="none" rtlCol="0">
            <a:spAutoFit/>
          </a:bodyPr>
          <a:lstStyle/>
          <a:p>
            <a:r>
              <a:rPr lang="en-US" altLang="zh-CN" dirty="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0" name="文本框 89"/>
          <p:cNvSpPr txBox="1"/>
          <p:nvPr/>
        </p:nvSpPr>
        <p:spPr>
          <a:xfrm>
            <a:off x="1047817" y="1789262"/>
            <a:ext cx="1051891" cy="369332"/>
          </a:xfrm>
          <a:prstGeom prst="rect">
            <a:avLst/>
          </a:prstGeom>
          <a:noFill/>
        </p:spPr>
        <p:txBody>
          <a:bodyPr wrap="none" rtlCol="0">
            <a:spAutoFit/>
          </a:bodyPr>
          <a:lstStyle/>
          <a:p>
            <a:r>
              <a:rPr lang="en-US" altLang="zh-CN" dirty="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1" name="文本框 90"/>
          <p:cNvSpPr txBox="1"/>
          <p:nvPr/>
        </p:nvSpPr>
        <p:spPr>
          <a:xfrm>
            <a:off x="4316339" y="1604596"/>
            <a:ext cx="1051891" cy="369332"/>
          </a:xfrm>
          <a:prstGeom prst="rect">
            <a:avLst/>
          </a:prstGeom>
          <a:noFill/>
        </p:spPr>
        <p:txBody>
          <a:bodyPr wrap="none" rtlCol="0">
            <a:spAutoFit/>
          </a:bodyPr>
          <a:lstStyle/>
          <a:p>
            <a:r>
              <a:rPr lang="en-US" altLang="zh-CN" dirty="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2" name="文本框 91"/>
          <p:cNvSpPr txBox="1"/>
          <p:nvPr/>
        </p:nvSpPr>
        <p:spPr>
          <a:xfrm>
            <a:off x="5883147" y="1615950"/>
            <a:ext cx="1051891" cy="369332"/>
          </a:xfrm>
          <a:prstGeom prst="rect">
            <a:avLst/>
          </a:prstGeom>
          <a:noFill/>
        </p:spPr>
        <p:txBody>
          <a:bodyPr wrap="none" rtlCol="0">
            <a:spAutoFit/>
          </a:bodyPr>
          <a:lstStyle/>
          <a:p>
            <a:r>
              <a:rPr lang="en-US" altLang="zh-CN" dirty="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3" name="文本框 92"/>
          <p:cNvSpPr txBox="1"/>
          <p:nvPr/>
        </p:nvSpPr>
        <p:spPr>
          <a:xfrm>
            <a:off x="787789" y="3521388"/>
            <a:ext cx="1051891" cy="369332"/>
          </a:xfrm>
          <a:prstGeom prst="rect">
            <a:avLst/>
          </a:prstGeom>
          <a:noFill/>
        </p:spPr>
        <p:txBody>
          <a:bodyPr wrap="none" rtlCol="0">
            <a:spAutoFit/>
          </a:bodyPr>
          <a:lstStyle/>
          <a:p>
            <a:r>
              <a:rPr lang="en-US" altLang="zh-CN" dirty="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4" name="文本框 93"/>
          <p:cNvSpPr txBox="1"/>
          <p:nvPr/>
        </p:nvSpPr>
        <p:spPr>
          <a:xfrm>
            <a:off x="4545907" y="4441561"/>
            <a:ext cx="1051891" cy="369332"/>
          </a:xfrm>
          <a:prstGeom prst="rect">
            <a:avLst/>
          </a:prstGeom>
          <a:noFill/>
        </p:spPr>
        <p:txBody>
          <a:bodyPr wrap="none" rtlCol="0">
            <a:spAutoFit/>
          </a:bodyPr>
          <a:lstStyle/>
          <a:p>
            <a:r>
              <a:rPr lang="en-US" altLang="zh-CN" dirty="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5" name="文本框 94"/>
          <p:cNvSpPr txBox="1"/>
          <p:nvPr/>
        </p:nvSpPr>
        <p:spPr>
          <a:xfrm>
            <a:off x="6658726" y="3416175"/>
            <a:ext cx="1051891" cy="369332"/>
          </a:xfrm>
          <a:prstGeom prst="rect">
            <a:avLst/>
          </a:prstGeom>
          <a:noFill/>
        </p:spPr>
        <p:txBody>
          <a:bodyPr wrap="none" rtlCol="0">
            <a:spAutoFit/>
          </a:bodyPr>
          <a:lstStyle/>
          <a:p>
            <a:r>
              <a:rPr lang="en-US" altLang="zh-CN" dirty="0">
                <a:latin typeface="汉仪特细等线简" panose="02010604000101010101" pitchFamily="2" charset="-122"/>
                <a:ea typeface="汉仪特细等线简" panose="02010604000101010101" pitchFamily="2" charset="-122"/>
              </a:rPr>
              <a:t>Your text</a:t>
            </a:r>
            <a:endParaRPr lang="zh-CN" altLang="en-US" dirty="0">
              <a:latin typeface="汉仪特细等线简" panose="02010604000101010101" pitchFamily="2" charset="-122"/>
              <a:ea typeface="汉仪特细等线简" panose="02010604000101010101" pitchFamily="2" charset="-122"/>
            </a:endParaRPr>
          </a:p>
        </p:txBody>
      </p:sp>
      <p:sp>
        <p:nvSpPr>
          <p:cNvPr id="96" name="椭圆 95"/>
          <p:cNvSpPr/>
          <p:nvPr/>
        </p:nvSpPr>
        <p:spPr>
          <a:xfrm rot="251943">
            <a:off x="6320267" y="2028409"/>
            <a:ext cx="122818" cy="116025"/>
          </a:xfrm>
          <a:prstGeom prst="ellipse">
            <a:avLst/>
          </a:prstGeom>
          <a:solidFill>
            <a:srgbClr val="46A4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p:nvCxnSpPr>
        <p:spPr>
          <a:xfrm>
            <a:off x="7739646" y="1005322"/>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3134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文本框 72"/>
          <p:cNvSpPr txBox="1"/>
          <p:nvPr/>
        </p:nvSpPr>
        <p:spPr>
          <a:xfrm>
            <a:off x="8191728" y="-1312246"/>
            <a:ext cx="3390672" cy="7786747"/>
          </a:xfrm>
          <a:prstGeom prst="rect">
            <a:avLst/>
          </a:prstGeom>
          <a:noFill/>
        </p:spPr>
        <p:txBody>
          <a:bodyPr wrap="none" rtlCol="0">
            <a:spAutoFit/>
          </a:bodyPr>
          <a:lstStyle/>
          <a:p>
            <a:r>
              <a:rPr lang="en-US" altLang="zh-CN" sz="50000" dirty="0">
                <a:solidFill>
                  <a:srgbClr val="FF6E6F"/>
                </a:solidFill>
                <a:latin typeface="汉仪特细等线简" panose="02010604000101010101" pitchFamily="2" charset="-122"/>
                <a:ea typeface="汉仪特细等线简" panose="02010604000101010101" pitchFamily="2" charset="-122"/>
              </a:rPr>
              <a:t>4</a:t>
            </a:r>
            <a:endParaRPr lang="zh-CN" altLang="en-US" sz="50000" dirty="0">
              <a:solidFill>
                <a:srgbClr val="FF6E6F"/>
              </a:solidFill>
              <a:latin typeface="汉仪特细等线简" panose="02010604000101010101" pitchFamily="2" charset="-122"/>
              <a:ea typeface="汉仪特细等线简" panose="02010604000101010101" pitchFamily="2" charset="-122"/>
            </a:endParaRPr>
          </a:p>
        </p:txBody>
      </p:sp>
      <p:sp>
        <p:nvSpPr>
          <p:cNvPr id="40" name="Freeform 234"/>
          <p:cNvSpPr>
            <a:spLocks/>
          </p:cNvSpPr>
          <p:nvPr/>
        </p:nvSpPr>
        <p:spPr bwMode="auto">
          <a:xfrm>
            <a:off x="962498" y="2764257"/>
            <a:ext cx="1569699" cy="1988665"/>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rgbClr val="41B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汉仪特细等线简" panose="02010604000101010101" pitchFamily="2" charset="-122"/>
              <a:ea typeface="汉仪特细等线简" panose="02010604000101010101" pitchFamily="2" charset="-122"/>
            </a:endParaRPr>
          </a:p>
        </p:txBody>
      </p:sp>
      <p:sp>
        <p:nvSpPr>
          <p:cNvPr id="41" name="Freeform 235"/>
          <p:cNvSpPr>
            <a:spLocks/>
          </p:cNvSpPr>
          <p:nvPr/>
        </p:nvSpPr>
        <p:spPr bwMode="auto">
          <a:xfrm>
            <a:off x="2704713" y="2764257"/>
            <a:ext cx="1569699" cy="1988665"/>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FF6E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汉仪特细等线简" panose="02010604000101010101" pitchFamily="2" charset="-122"/>
              <a:ea typeface="汉仪特细等线简" panose="02010604000101010101" pitchFamily="2" charset="-122"/>
            </a:endParaRPr>
          </a:p>
        </p:txBody>
      </p:sp>
      <p:sp>
        <p:nvSpPr>
          <p:cNvPr id="42" name="Freeform 236"/>
          <p:cNvSpPr>
            <a:spLocks/>
          </p:cNvSpPr>
          <p:nvPr/>
        </p:nvSpPr>
        <p:spPr bwMode="auto">
          <a:xfrm>
            <a:off x="4448824" y="2764257"/>
            <a:ext cx="1569699" cy="1988665"/>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rgbClr val="41B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汉仪特细等线简" panose="02010604000101010101" pitchFamily="2" charset="-122"/>
              <a:ea typeface="汉仪特细等线简" panose="02010604000101010101" pitchFamily="2" charset="-122"/>
            </a:endParaRPr>
          </a:p>
        </p:txBody>
      </p:sp>
      <p:sp>
        <p:nvSpPr>
          <p:cNvPr id="43" name="Freeform 237"/>
          <p:cNvSpPr>
            <a:spLocks/>
          </p:cNvSpPr>
          <p:nvPr/>
        </p:nvSpPr>
        <p:spPr bwMode="auto">
          <a:xfrm>
            <a:off x="6191037" y="2764257"/>
            <a:ext cx="1569699" cy="1988665"/>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rgbClr val="FF6E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汉仪特细等线简" panose="02010604000101010101" pitchFamily="2" charset="-122"/>
              <a:ea typeface="汉仪特细等线简" panose="02010604000101010101" pitchFamily="2" charset="-122"/>
            </a:endParaRPr>
          </a:p>
        </p:txBody>
      </p:sp>
      <p:sp>
        <p:nvSpPr>
          <p:cNvPr id="46" name="矩形 45"/>
          <p:cNvSpPr/>
          <p:nvPr/>
        </p:nvSpPr>
        <p:spPr>
          <a:xfrm>
            <a:off x="809763" y="808411"/>
            <a:ext cx="1739579" cy="584776"/>
          </a:xfrm>
          <a:prstGeom prst="rect">
            <a:avLst/>
          </a:prstGeom>
          <a:ln>
            <a:noFill/>
          </a:ln>
        </p:spPr>
        <p:txBody>
          <a:bodyPr wrap="none">
            <a:spAutoFit/>
          </a:bodyPr>
          <a:lstStyle/>
          <a:p>
            <a:r>
              <a:rPr lang="en-US" altLang="zh-CN" sz="3200" b="1" dirty="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cxnSp>
        <p:nvCxnSpPr>
          <p:cNvPr id="48" name="直接连接符 47"/>
          <p:cNvCxnSpPr/>
          <p:nvPr/>
        </p:nvCxnSpPr>
        <p:spPr>
          <a:xfrm>
            <a:off x="824274" y="1378107"/>
            <a:ext cx="169069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583716" y="1378107"/>
            <a:ext cx="169069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4379343" y="1378107"/>
            <a:ext cx="169069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168455" y="1378107"/>
            <a:ext cx="1690697"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872615" y="1495349"/>
            <a:ext cx="1688283" cy="923330"/>
          </a:xfrm>
          <a:prstGeom prst="rect">
            <a:avLst/>
          </a:prstGeom>
        </p:spPr>
        <p:txBody>
          <a:bodyPr wrap="none">
            <a:spAutoFit/>
          </a:bodyPr>
          <a:lstStyle/>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56" name="TextBox 1"/>
          <p:cNvSpPr txBox="1"/>
          <p:nvPr/>
        </p:nvSpPr>
        <p:spPr>
          <a:xfrm>
            <a:off x="1230513" y="3373869"/>
            <a:ext cx="979755" cy="769441"/>
          </a:xfrm>
          <a:prstGeom prst="rect">
            <a:avLst/>
          </a:prstGeom>
          <a:noFill/>
        </p:spPr>
        <p:txBody>
          <a:bodyPr wrap="none" rtlCol="0">
            <a:spAutoFit/>
          </a:bodyPr>
          <a:lstStyle/>
          <a:p>
            <a:r>
              <a:rPr lang="en-US" altLang="zh-CN" sz="4400" b="1" dirty="0">
                <a:solidFill>
                  <a:schemeClr val="bg1"/>
                </a:solidFill>
                <a:latin typeface="汉仪特细等线简" panose="02010604000101010101" pitchFamily="2" charset="-122"/>
                <a:ea typeface="汉仪特细等线简" panose="02010604000101010101" pitchFamily="2" charset="-122"/>
              </a:rPr>
              <a:t>10</a:t>
            </a:r>
            <a:r>
              <a:rPr lang="en-US" altLang="zh-CN" b="1" dirty="0">
                <a:solidFill>
                  <a:schemeClr val="bg1"/>
                </a:solidFill>
                <a:latin typeface="汉仪特细等线简" panose="02010604000101010101" pitchFamily="2" charset="-122"/>
                <a:ea typeface="汉仪特细等线简" panose="02010604000101010101" pitchFamily="2" charset="-122"/>
              </a:rPr>
              <a:t>%</a:t>
            </a:r>
            <a:endParaRPr lang="zh-CN" altLang="en-US" b="1" dirty="0">
              <a:solidFill>
                <a:schemeClr val="bg1"/>
              </a:solidFill>
              <a:latin typeface="汉仪特细等线简" panose="02010604000101010101" pitchFamily="2" charset="-122"/>
              <a:ea typeface="汉仪特细等线简" panose="02010604000101010101" pitchFamily="2" charset="-122"/>
            </a:endParaRPr>
          </a:p>
        </p:txBody>
      </p:sp>
      <p:sp>
        <p:nvSpPr>
          <p:cNvPr id="57" name="TextBox 68"/>
          <p:cNvSpPr txBox="1"/>
          <p:nvPr/>
        </p:nvSpPr>
        <p:spPr>
          <a:xfrm>
            <a:off x="2991730" y="3373869"/>
            <a:ext cx="979755" cy="769441"/>
          </a:xfrm>
          <a:prstGeom prst="rect">
            <a:avLst/>
          </a:prstGeom>
          <a:noFill/>
        </p:spPr>
        <p:txBody>
          <a:bodyPr wrap="none" rtlCol="0">
            <a:spAutoFit/>
          </a:bodyPr>
          <a:lstStyle/>
          <a:p>
            <a:r>
              <a:rPr lang="en-US" altLang="zh-CN" sz="4400" b="1" dirty="0">
                <a:solidFill>
                  <a:schemeClr val="bg1"/>
                </a:solidFill>
                <a:latin typeface="汉仪特细等线简" panose="02010604000101010101" pitchFamily="2" charset="-122"/>
                <a:ea typeface="汉仪特细等线简" panose="02010604000101010101" pitchFamily="2" charset="-122"/>
              </a:rPr>
              <a:t>20</a:t>
            </a:r>
            <a:r>
              <a:rPr lang="en-US" altLang="zh-CN" b="1" dirty="0">
                <a:solidFill>
                  <a:schemeClr val="bg1"/>
                </a:solidFill>
                <a:latin typeface="汉仪特细等线简" panose="02010604000101010101" pitchFamily="2" charset="-122"/>
                <a:ea typeface="汉仪特细等线简" panose="02010604000101010101" pitchFamily="2" charset="-122"/>
              </a:rPr>
              <a:t>%</a:t>
            </a:r>
            <a:endParaRPr lang="zh-CN" altLang="en-US" b="1" dirty="0">
              <a:solidFill>
                <a:schemeClr val="bg1"/>
              </a:solidFill>
              <a:latin typeface="汉仪特细等线简" panose="02010604000101010101" pitchFamily="2" charset="-122"/>
              <a:ea typeface="汉仪特细等线简" panose="02010604000101010101" pitchFamily="2" charset="-122"/>
            </a:endParaRPr>
          </a:p>
        </p:txBody>
      </p:sp>
      <p:sp>
        <p:nvSpPr>
          <p:cNvPr id="58" name="TextBox 69"/>
          <p:cNvSpPr txBox="1"/>
          <p:nvPr/>
        </p:nvSpPr>
        <p:spPr>
          <a:xfrm>
            <a:off x="4761532" y="3373869"/>
            <a:ext cx="979755" cy="769441"/>
          </a:xfrm>
          <a:prstGeom prst="rect">
            <a:avLst/>
          </a:prstGeom>
          <a:noFill/>
        </p:spPr>
        <p:txBody>
          <a:bodyPr wrap="none" rtlCol="0">
            <a:spAutoFit/>
          </a:bodyPr>
          <a:lstStyle/>
          <a:p>
            <a:r>
              <a:rPr lang="en-US" altLang="zh-CN" sz="4400" b="1" dirty="0">
                <a:solidFill>
                  <a:schemeClr val="bg1"/>
                </a:solidFill>
                <a:latin typeface="汉仪特细等线简" panose="02010604000101010101" pitchFamily="2" charset="-122"/>
                <a:ea typeface="汉仪特细等线简" panose="02010604000101010101" pitchFamily="2" charset="-122"/>
              </a:rPr>
              <a:t>30</a:t>
            </a:r>
            <a:r>
              <a:rPr lang="en-US" altLang="zh-CN" b="1" dirty="0">
                <a:solidFill>
                  <a:schemeClr val="bg1"/>
                </a:solidFill>
                <a:latin typeface="汉仪特细等线简" panose="02010604000101010101" pitchFamily="2" charset="-122"/>
                <a:ea typeface="汉仪特细等线简" panose="02010604000101010101" pitchFamily="2" charset="-122"/>
              </a:rPr>
              <a:t>%</a:t>
            </a:r>
            <a:endParaRPr lang="zh-CN" altLang="en-US" b="1" dirty="0">
              <a:solidFill>
                <a:schemeClr val="bg1"/>
              </a:solidFill>
              <a:latin typeface="汉仪特细等线简" panose="02010604000101010101" pitchFamily="2" charset="-122"/>
              <a:ea typeface="汉仪特细等线简" panose="02010604000101010101" pitchFamily="2" charset="-122"/>
            </a:endParaRPr>
          </a:p>
        </p:txBody>
      </p:sp>
      <p:sp>
        <p:nvSpPr>
          <p:cNvPr id="59" name="TextBox 70"/>
          <p:cNvSpPr txBox="1"/>
          <p:nvPr/>
        </p:nvSpPr>
        <p:spPr>
          <a:xfrm>
            <a:off x="6486009" y="3373869"/>
            <a:ext cx="979755" cy="769441"/>
          </a:xfrm>
          <a:prstGeom prst="rect">
            <a:avLst/>
          </a:prstGeom>
          <a:noFill/>
        </p:spPr>
        <p:txBody>
          <a:bodyPr wrap="none" rtlCol="0">
            <a:spAutoFit/>
          </a:bodyPr>
          <a:lstStyle/>
          <a:p>
            <a:r>
              <a:rPr lang="en-US" altLang="zh-CN" sz="4400" b="1" dirty="0">
                <a:solidFill>
                  <a:schemeClr val="bg1"/>
                </a:solidFill>
                <a:latin typeface="汉仪特细等线简" panose="02010604000101010101" pitchFamily="2" charset="-122"/>
                <a:ea typeface="汉仪特细等线简" panose="02010604000101010101" pitchFamily="2" charset="-122"/>
              </a:rPr>
              <a:t>40</a:t>
            </a:r>
            <a:r>
              <a:rPr lang="en-US" altLang="zh-CN" b="1" dirty="0">
                <a:solidFill>
                  <a:schemeClr val="bg1"/>
                </a:solidFill>
                <a:latin typeface="汉仪特细等线简" panose="02010604000101010101" pitchFamily="2" charset="-122"/>
                <a:ea typeface="汉仪特细等线简" panose="02010604000101010101" pitchFamily="2" charset="-122"/>
              </a:rPr>
              <a:t>%</a:t>
            </a:r>
            <a:endParaRPr lang="zh-CN" altLang="en-US" b="1" dirty="0">
              <a:solidFill>
                <a:schemeClr val="bg1"/>
              </a:solidFill>
              <a:latin typeface="汉仪特细等线简" panose="02010604000101010101" pitchFamily="2" charset="-122"/>
              <a:ea typeface="汉仪特细等线简" panose="02010604000101010101" pitchFamily="2" charset="-122"/>
            </a:endParaRPr>
          </a:p>
        </p:txBody>
      </p:sp>
      <p:sp>
        <p:nvSpPr>
          <p:cNvPr id="61" name="矩形 60"/>
          <p:cNvSpPr/>
          <p:nvPr/>
        </p:nvSpPr>
        <p:spPr>
          <a:xfrm>
            <a:off x="2527488" y="808411"/>
            <a:ext cx="1739579" cy="584776"/>
          </a:xfrm>
          <a:prstGeom prst="rect">
            <a:avLst/>
          </a:prstGeom>
          <a:ln>
            <a:noFill/>
          </a:ln>
        </p:spPr>
        <p:txBody>
          <a:bodyPr wrap="none">
            <a:spAutoFit/>
          </a:bodyPr>
          <a:lstStyle/>
          <a:p>
            <a:r>
              <a:rPr lang="en-US" altLang="zh-CN" sz="3200" b="1" dirty="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62" name="矩形 61"/>
          <p:cNvSpPr/>
          <p:nvPr/>
        </p:nvSpPr>
        <p:spPr>
          <a:xfrm>
            <a:off x="4330461" y="808411"/>
            <a:ext cx="1739579" cy="584776"/>
          </a:xfrm>
          <a:prstGeom prst="rect">
            <a:avLst/>
          </a:prstGeom>
          <a:ln>
            <a:noFill/>
          </a:ln>
        </p:spPr>
        <p:txBody>
          <a:bodyPr wrap="none">
            <a:spAutoFit/>
          </a:bodyPr>
          <a:lstStyle/>
          <a:p>
            <a:r>
              <a:rPr lang="en-US" altLang="zh-CN" sz="3200" b="1" dirty="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63" name="矩形 62"/>
          <p:cNvSpPr/>
          <p:nvPr/>
        </p:nvSpPr>
        <p:spPr>
          <a:xfrm>
            <a:off x="6048186" y="808411"/>
            <a:ext cx="1739579" cy="584776"/>
          </a:xfrm>
          <a:prstGeom prst="rect">
            <a:avLst/>
          </a:prstGeom>
          <a:ln>
            <a:noFill/>
          </a:ln>
        </p:spPr>
        <p:txBody>
          <a:bodyPr wrap="none">
            <a:spAutoFit/>
          </a:bodyPr>
          <a:lstStyle/>
          <a:p>
            <a:r>
              <a:rPr lang="en-US" altLang="zh-CN" sz="3200" b="1" dirty="0">
                <a:solidFill>
                  <a:schemeClr val="tx1">
                    <a:lumMod val="65000"/>
                    <a:lumOff val="35000"/>
                  </a:schemeClr>
                </a:solidFill>
                <a:latin typeface="汉仪特细等线简" panose="02010604000101010101" pitchFamily="2" charset="-122"/>
                <a:ea typeface="汉仪特细等线简" panose="02010604000101010101" pitchFamily="2" charset="-122"/>
              </a:rPr>
              <a:t>Your text</a:t>
            </a:r>
            <a:endParaRPr lang="zh-CN" altLang="en-US" sz="3200" b="1"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64" name="矩形 63"/>
          <p:cNvSpPr/>
          <p:nvPr/>
        </p:nvSpPr>
        <p:spPr>
          <a:xfrm>
            <a:off x="2560898" y="1495349"/>
            <a:ext cx="1688283" cy="923330"/>
          </a:xfrm>
          <a:prstGeom prst="rect">
            <a:avLst/>
          </a:prstGeom>
        </p:spPr>
        <p:txBody>
          <a:bodyPr wrap="none">
            <a:spAutoFit/>
          </a:bodyPr>
          <a:lstStyle/>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67" name="矩形 66"/>
          <p:cNvSpPr/>
          <p:nvPr/>
        </p:nvSpPr>
        <p:spPr>
          <a:xfrm>
            <a:off x="4347190" y="1495349"/>
            <a:ext cx="1688283" cy="923330"/>
          </a:xfrm>
          <a:prstGeom prst="rect">
            <a:avLst/>
          </a:prstGeom>
        </p:spPr>
        <p:txBody>
          <a:bodyPr wrap="none">
            <a:spAutoFit/>
          </a:bodyPr>
          <a:lstStyle/>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sp>
        <p:nvSpPr>
          <p:cNvPr id="68" name="矩形 67"/>
          <p:cNvSpPr/>
          <p:nvPr/>
        </p:nvSpPr>
        <p:spPr>
          <a:xfrm>
            <a:off x="6099482" y="1495349"/>
            <a:ext cx="1688283" cy="923330"/>
          </a:xfrm>
          <a:prstGeom prst="rect">
            <a:avLst/>
          </a:prstGeom>
        </p:spPr>
        <p:txBody>
          <a:bodyPr wrap="none">
            <a:spAutoFit/>
          </a:bodyPr>
          <a:lstStyle/>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a:p>
            <a:r>
              <a:rPr lang="en-US" altLang="zh-CN" dirty="0">
                <a:solidFill>
                  <a:schemeClr val="tx1">
                    <a:lumMod val="65000"/>
                    <a:lumOff val="35000"/>
                  </a:schemeClr>
                </a:solidFill>
                <a:latin typeface="汉仪特细等线简" panose="02010604000101010101" pitchFamily="2" charset="-122"/>
                <a:ea typeface="汉仪特细等线简" panose="02010604000101010101" pitchFamily="2" charset="-122"/>
              </a:rPr>
              <a:t>YourtextYourtext</a:t>
            </a:r>
            <a:endParaRPr lang="zh-CN" altLang="en-US" dirty="0">
              <a:solidFill>
                <a:schemeClr val="tx1">
                  <a:lumMod val="65000"/>
                  <a:lumOff val="35000"/>
                </a:schemeClr>
              </a:solidFill>
              <a:latin typeface="汉仪特细等线简" panose="02010604000101010101" pitchFamily="2" charset="-122"/>
              <a:ea typeface="汉仪特细等线简" panose="02010604000101010101" pitchFamily="2" charset="-122"/>
            </a:endParaRPr>
          </a:p>
        </p:txBody>
      </p:sp>
      <p:pic>
        <p:nvPicPr>
          <p:cNvPr id="69" name="图片 68"/>
          <p:cNvPicPr>
            <a:picLocks noChangeAspect="1"/>
          </p:cNvPicPr>
          <p:nvPr/>
        </p:nvPicPr>
        <p:blipFill>
          <a:blip r:embed="rId2">
            <a:biLevel thresh="75000"/>
            <a:extLst>
              <a:ext uri="{28A0092B-C50C-407E-A947-70E740481C1C}">
                <a14:useLocalDpi xmlns:a14="http://schemas.microsoft.com/office/drawing/2010/main" val="0"/>
              </a:ext>
            </a:extLst>
          </a:blip>
          <a:stretch>
            <a:fillRect/>
          </a:stretch>
        </p:blipFill>
        <p:spPr>
          <a:xfrm>
            <a:off x="1207347" y="4835090"/>
            <a:ext cx="1080000" cy="1080000"/>
          </a:xfrm>
          <a:prstGeom prst="rect">
            <a:avLst/>
          </a:prstGeom>
        </p:spPr>
      </p:pic>
      <p:pic>
        <p:nvPicPr>
          <p:cNvPr id="70" name="图片 69"/>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a:off x="2941607" y="4835090"/>
            <a:ext cx="1080000" cy="1080000"/>
          </a:xfrm>
          <a:prstGeom prst="rect">
            <a:avLst/>
          </a:prstGeom>
        </p:spPr>
      </p:pic>
      <p:pic>
        <p:nvPicPr>
          <p:cNvPr id="71" name="图片 70"/>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4711409" y="4835090"/>
            <a:ext cx="1080000" cy="1080000"/>
          </a:xfrm>
          <a:prstGeom prst="rect">
            <a:avLst/>
          </a:prstGeom>
        </p:spPr>
      </p:pic>
      <p:pic>
        <p:nvPicPr>
          <p:cNvPr id="72" name="图片 71"/>
          <p:cNvPicPr>
            <a:picLocks noChangeAspect="1"/>
          </p:cNvPicPr>
          <p:nvPr/>
        </p:nvPicPr>
        <p:blipFill>
          <a:blip r:embed="rId5">
            <a:biLevel thresh="75000"/>
            <a:extLst>
              <a:ext uri="{28A0092B-C50C-407E-A947-70E740481C1C}">
                <a14:useLocalDpi xmlns:a14="http://schemas.microsoft.com/office/drawing/2010/main" val="0"/>
              </a:ext>
            </a:extLst>
          </a:blip>
          <a:stretch>
            <a:fillRect/>
          </a:stretch>
        </p:blipFill>
        <p:spPr>
          <a:xfrm>
            <a:off x="6435886" y="4835090"/>
            <a:ext cx="1080000" cy="1080000"/>
          </a:xfrm>
          <a:prstGeom prst="rect">
            <a:avLst/>
          </a:prstGeom>
        </p:spPr>
      </p:pic>
      <p:sp>
        <p:nvSpPr>
          <p:cNvPr id="74" name="文本框 73"/>
          <p:cNvSpPr txBox="1"/>
          <p:nvPr/>
        </p:nvSpPr>
        <p:spPr>
          <a:xfrm>
            <a:off x="8166080" y="4835090"/>
            <a:ext cx="3416320" cy="1200329"/>
          </a:xfrm>
          <a:prstGeom prst="rect">
            <a:avLst/>
          </a:prstGeom>
          <a:noFill/>
        </p:spPr>
        <p:txBody>
          <a:bodyPr wrap="none" rtlCol="0">
            <a:spAutoFit/>
          </a:bodyPr>
          <a:lstStyle/>
          <a:p>
            <a:r>
              <a:rPr lang="en-US" altLang="zh-CN" sz="7200" dirty="0">
                <a:latin typeface="汉仪特细等线简" panose="02010604000101010101" pitchFamily="2" charset="-122"/>
                <a:ea typeface="汉仪特细等线简" panose="02010604000101010101" pitchFamily="2" charset="-122"/>
              </a:rPr>
              <a:t>4</a:t>
            </a:r>
            <a:r>
              <a:rPr lang="zh-CN" altLang="en-US" sz="7200" dirty="0">
                <a:latin typeface="汉仪特细等线简" panose="02010604000101010101" pitchFamily="2" charset="-122"/>
                <a:ea typeface="汉仪特细等线简" panose="02010604000101010101" pitchFamily="2" charset="-122"/>
              </a:rPr>
              <a:t>大功能</a:t>
            </a:r>
          </a:p>
        </p:txBody>
      </p:sp>
      <p:cxnSp>
        <p:nvCxnSpPr>
          <p:cNvPr id="75" name="直接连接符 74"/>
          <p:cNvCxnSpPr/>
          <p:nvPr/>
        </p:nvCxnSpPr>
        <p:spPr>
          <a:xfrm>
            <a:off x="8166080" y="1005322"/>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9148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08"/>
          <p:cNvSpPr>
            <a:spLocks/>
          </p:cNvSpPr>
          <p:nvPr/>
        </p:nvSpPr>
        <p:spPr bwMode="auto">
          <a:xfrm>
            <a:off x="8773183" y="1717461"/>
            <a:ext cx="554923" cy="209313"/>
          </a:xfrm>
          <a:custGeom>
            <a:avLst/>
            <a:gdLst>
              <a:gd name="T0" fmla="*/ 5 w 114"/>
              <a:gd name="T1" fmla="*/ 43 h 43"/>
              <a:gd name="T2" fmla="*/ 0 w 114"/>
              <a:gd name="T3" fmla="*/ 36 h 43"/>
              <a:gd name="T4" fmla="*/ 52 w 114"/>
              <a:gd name="T5" fmla="*/ 0 h 43"/>
              <a:gd name="T6" fmla="*/ 114 w 114"/>
              <a:gd name="T7" fmla="*/ 0 h 43"/>
              <a:gd name="T8" fmla="*/ 114 w 114"/>
              <a:gd name="T9" fmla="*/ 7 h 43"/>
              <a:gd name="T10" fmla="*/ 55 w 114"/>
              <a:gd name="T11" fmla="*/ 7 h 43"/>
              <a:gd name="T12" fmla="*/ 5 w 114"/>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14" h="43">
                <a:moveTo>
                  <a:pt x="5" y="43"/>
                </a:moveTo>
                <a:lnTo>
                  <a:pt x="0" y="36"/>
                </a:lnTo>
                <a:lnTo>
                  <a:pt x="52" y="0"/>
                </a:lnTo>
                <a:lnTo>
                  <a:pt x="114" y="0"/>
                </a:lnTo>
                <a:lnTo>
                  <a:pt x="114" y="7"/>
                </a:lnTo>
                <a:lnTo>
                  <a:pt x="55" y="7"/>
                </a:lnTo>
                <a:lnTo>
                  <a:pt x="5" y="4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409"/>
          <p:cNvSpPr>
            <a:spLocks/>
          </p:cNvSpPr>
          <p:nvPr/>
        </p:nvSpPr>
        <p:spPr bwMode="auto">
          <a:xfrm>
            <a:off x="4781632" y="2783497"/>
            <a:ext cx="554923" cy="204445"/>
          </a:xfrm>
          <a:custGeom>
            <a:avLst/>
            <a:gdLst>
              <a:gd name="T0" fmla="*/ 109 w 114"/>
              <a:gd name="T1" fmla="*/ 42 h 42"/>
              <a:gd name="T2" fmla="*/ 59 w 114"/>
              <a:gd name="T3" fmla="*/ 7 h 42"/>
              <a:gd name="T4" fmla="*/ 0 w 114"/>
              <a:gd name="T5" fmla="*/ 7 h 42"/>
              <a:gd name="T6" fmla="*/ 0 w 114"/>
              <a:gd name="T7" fmla="*/ 0 h 42"/>
              <a:gd name="T8" fmla="*/ 62 w 114"/>
              <a:gd name="T9" fmla="*/ 0 h 42"/>
              <a:gd name="T10" fmla="*/ 114 w 114"/>
              <a:gd name="T11" fmla="*/ 35 h 42"/>
              <a:gd name="T12" fmla="*/ 109 w 114"/>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114" h="42">
                <a:moveTo>
                  <a:pt x="109" y="42"/>
                </a:moveTo>
                <a:lnTo>
                  <a:pt x="59" y="7"/>
                </a:lnTo>
                <a:lnTo>
                  <a:pt x="0" y="7"/>
                </a:lnTo>
                <a:lnTo>
                  <a:pt x="0" y="0"/>
                </a:lnTo>
                <a:lnTo>
                  <a:pt x="62" y="0"/>
                </a:lnTo>
                <a:lnTo>
                  <a:pt x="114" y="35"/>
                </a:lnTo>
                <a:lnTo>
                  <a:pt x="109" y="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rgbClr val="F4F0E9"/>
              </a:solidFill>
            </a:endParaRPr>
          </a:p>
        </p:txBody>
      </p:sp>
      <p:sp>
        <p:nvSpPr>
          <p:cNvPr id="6" name="Freeform 410"/>
          <p:cNvSpPr>
            <a:spLocks/>
          </p:cNvSpPr>
          <p:nvPr/>
        </p:nvSpPr>
        <p:spPr bwMode="auto">
          <a:xfrm>
            <a:off x="9371916" y="4633240"/>
            <a:ext cx="554923" cy="204445"/>
          </a:xfrm>
          <a:custGeom>
            <a:avLst/>
            <a:gdLst>
              <a:gd name="T0" fmla="*/ 114 w 114"/>
              <a:gd name="T1" fmla="*/ 42 h 42"/>
              <a:gd name="T2" fmla="*/ 55 w 114"/>
              <a:gd name="T3" fmla="*/ 42 h 42"/>
              <a:gd name="T4" fmla="*/ 0 w 114"/>
              <a:gd name="T5" fmla="*/ 7 h 42"/>
              <a:gd name="T6" fmla="*/ 5 w 114"/>
              <a:gd name="T7" fmla="*/ 0 h 42"/>
              <a:gd name="T8" fmla="*/ 57 w 114"/>
              <a:gd name="T9" fmla="*/ 35 h 42"/>
              <a:gd name="T10" fmla="*/ 114 w 114"/>
              <a:gd name="T11" fmla="*/ 35 h 42"/>
              <a:gd name="T12" fmla="*/ 114 w 114"/>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114" h="42">
                <a:moveTo>
                  <a:pt x="114" y="42"/>
                </a:moveTo>
                <a:lnTo>
                  <a:pt x="55" y="42"/>
                </a:lnTo>
                <a:lnTo>
                  <a:pt x="0" y="7"/>
                </a:lnTo>
                <a:lnTo>
                  <a:pt x="5" y="0"/>
                </a:lnTo>
                <a:lnTo>
                  <a:pt x="57" y="35"/>
                </a:lnTo>
                <a:lnTo>
                  <a:pt x="114" y="35"/>
                </a:lnTo>
                <a:lnTo>
                  <a:pt x="114" y="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411"/>
          <p:cNvSpPr>
            <a:spLocks/>
          </p:cNvSpPr>
          <p:nvPr/>
        </p:nvSpPr>
        <p:spPr bwMode="auto">
          <a:xfrm>
            <a:off x="5229465" y="4633240"/>
            <a:ext cx="554923" cy="204445"/>
          </a:xfrm>
          <a:custGeom>
            <a:avLst/>
            <a:gdLst>
              <a:gd name="T0" fmla="*/ 62 w 114"/>
              <a:gd name="T1" fmla="*/ 42 h 42"/>
              <a:gd name="T2" fmla="*/ 0 w 114"/>
              <a:gd name="T3" fmla="*/ 42 h 42"/>
              <a:gd name="T4" fmla="*/ 0 w 114"/>
              <a:gd name="T5" fmla="*/ 35 h 42"/>
              <a:gd name="T6" fmla="*/ 60 w 114"/>
              <a:gd name="T7" fmla="*/ 35 h 42"/>
              <a:gd name="T8" fmla="*/ 109 w 114"/>
              <a:gd name="T9" fmla="*/ 0 h 42"/>
              <a:gd name="T10" fmla="*/ 114 w 114"/>
              <a:gd name="T11" fmla="*/ 7 h 42"/>
              <a:gd name="T12" fmla="*/ 62 w 114"/>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114" h="42">
                <a:moveTo>
                  <a:pt x="62" y="42"/>
                </a:moveTo>
                <a:lnTo>
                  <a:pt x="0" y="42"/>
                </a:lnTo>
                <a:lnTo>
                  <a:pt x="0" y="35"/>
                </a:lnTo>
                <a:lnTo>
                  <a:pt x="60" y="35"/>
                </a:lnTo>
                <a:lnTo>
                  <a:pt x="109" y="0"/>
                </a:lnTo>
                <a:lnTo>
                  <a:pt x="114" y="7"/>
                </a:lnTo>
                <a:lnTo>
                  <a:pt x="62" y="4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412"/>
          <p:cNvSpPr>
            <a:spLocks/>
          </p:cNvSpPr>
          <p:nvPr/>
        </p:nvSpPr>
        <p:spPr bwMode="auto">
          <a:xfrm>
            <a:off x="6422062" y="5441287"/>
            <a:ext cx="550055" cy="209313"/>
          </a:xfrm>
          <a:custGeom>
            <a:avLst/>
            <a:gdLst>
              <a:gd name="T0" fmla="*/ 61 w 113"/>
              <a:gd name="T1" fmla="*/ 43 h 43"/>
              <a:gd name="T2" fmla="*/ 0 w 113"/>
              <a:gd name="T3" fmla="*/ 43 h 43"/>
              <a:gd name="T4" fmla="*/ 0 w 113"/>
              <a:gd name="T5" fmla="*/ 36 h 43"/>
              <a:gd name="T6" fmla="*/ 59 w 113"/>
              <a:gd name="T7" fmla="*/ 36 h 43"/>
              <a:gd name="T8" fmla="*/ 109 w 113"/>
              <a:gd name="T9" fmla="*/ 0 h 43"/>
              <a:gd name="T10" fmla="*/ 113 w 113"/>
              <a:gd name="T11" fmla="*/ 7 h 43"/>
              <a:gd name="T12" fmla="*/ 61 w 113"/>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13" h="43">
                <a:moveTo>
                  <a:pt x="61" y="43"/>
                </a:moveTo>
                <a:lnTo>
                  <a:pt x="0" y="43"/>
                </a:lnTo>
                <a:lnTo>
                  <a:pt x="0" y="36"/>
                </a:lnTo>
                <a:lnTo>
                  <a:pt x="59" y="36"/>
                </a:lnTo>
                <a:lnTo>
                  <a:pt x="109" y="0"/>
                </a:lnTo>
                <a:lnTo>
                  <a:pt x="113" y="7"/>
                </a:lnTo>
                <a:lnTo>
                  <a:pt x="61" y="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413"/>
          <p:cNvSpPr>
            <a:spLocks/>
          </p:cNvSpPr>
          <p:nvPr/>
        </p:nvSpPr>
        <p:spPr bwMode="auto">
          <a:xfrm>
            <a:off x="5993700" y="1717461"/>
            <a:ext cx="554923" cy="209313"/>
          </a:xfrm>
          <a:custGeom>
            <a:avLst/>
            <a:gdLst>
              <a:gd name="T0" fmla="*/ 109 w 114"/>
              <a:gd name="T1" fmla="*/ 43 h 43"/>
              <a:gd name="T2" fmla="*/ 59 w 114"/>
              <a:gd name="T3" fmla="*/ 7 h 43"/>
              <a:gd name="T4" fmla="*/ 0 w 114"/>
              <a:gd name="T5" fmla="*/ 7 h 43"/>
              <a:gd name="T6" fmla="*/ 0 w 114"/>
              <a:gd name="T7" fmla="*/ 0 h 43"/>
              <a:gd name="T8" fmla="*/ 61 w 114"/>
              <a:gd name="T9" fmla="*/ 0 h 43"/>
              <a:gd name="T10" fmla="*/ 114 w 114"/>
              <a:gd name="T11" fmla="*/ 36 h 43"/>
              <a:gd name="T12" fmla="*/ 109 w 114"/>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14" h="43">
                <a:moveTo>
                  <a:pt x="109" y="43"/>
                </a:moveTo>
                <a:lnTo>
                  <a:pt x="59" y="7"/>
                </a:lnTo>
                <a:lnTo>
                  <a:pt x="0" y="7"/>
                </a:lnTo>
                <a:lnTo>
                  <a:pt x="0" y="0"/>
                </a:lnTo>
                <a:lnTo>
                  <a:pt x="61" y="0"/>
                </a:lnTo>
                <a:lnTo>
                  <a:pt x="114" y="36"/>
                </a:lnTo>
                <a:lnTo>
                  <a:pt x="109" y="4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414"/>
          <p:cNvSpPr>
            <a:spLocks noEditPoints="1"/>
          </p:cNvSpPr>
          <p:nvPr/>
        </p:nvSpPr>
        <p:spPr bwMode="auto">
          <a:xfrm>
            <a:off x="5808726" y="2019261"/>
            <a:ext cx="3159167" cy="3168902"/>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39 h 274"/>
              <a:gd name="T12" fmla="*/ 34 w 274"/>
              <a:gd name="T13" fmla="*/ 137 h 274"/>
              <a:gd name="T14" fmla="*/ 137 w 274"/>
              <a:gd name="T15" fmla="*/ 34 h 274"/>
              <a:gd name="T16" fmla="*/ 240 w 274"/>
              <a:gd name="T17" fmla="*/ 137 h 274"/>
              <a:gd name="T18" fmla="*/ 137 w 274"/>
              <a:gd name="T19"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39"/>
                </a:moveTo>
                <a:cubicBezTo>
                  <a:pt x="80" y="239"/>
                  <a:pt x="34" y="193"/>
                  <a:pt x="34" y="137"/>
                </a:cubicBezTo>
                <a:cubicBezTo>
                  <a:pt x="34" y="80"/>
                  <a:pt x="80" y="34"/>
                  <a:pt x="137" y="34"/>
                </a:cubicBezTo>
                <a:cubicBezTo>
                  <a:pt x="194" y="34"/>
                  <a:pt x="240" y="80"/>
                  <a:pt x="240" y="137"/>
                </a:cubicBezTo>
                <a:cubicBezTo>
                  <a:pt x="240" y="193"/>
                  <a:pt x="194" y="239"/>
                  <a:pt x="137" y="23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415"/>
          <p:cNvSpPr>
            <a:spLocks/>
          </p:cNvSpPr>
          <p:nvPr/>
        </p:nvSpPr>
        <p:spPr bwMode="auto">
          <a:xfrm>
            <a:off x="5798991" y="4044244"/>
            <a:ext cx="885929" cy="934607"/>
          </a:xfrm>
          <a:custGeom>
            <a:avLst/>
            <a:gdLst>
              <a:gd name="T0" fmla="*/ 49 w 77"/>
              <a:gd name="T1" fmla="*/ 81 h 81"/>
              <a:gd name="T2" fmla="*/ 77 w 77"/>
              <a:gd name="T3" fmla="*/ 44 h 81"/>
              <a:gd name="T4" fmla="*/ 43 w 77"/>
              <a:gd name="T5" fmla="*/ 0 h 81"/>
              <a:gd name="T6" fmla="*/ 0 w 77"/>
              <a:gd name="T7" fmla="*/ 17 h 81"/>
              <a:gd name="T8" fmla="*/ 49 w 77"/>
              <a:gd name="T9" fmla="*/ 81 h 81"/>
            </a:gdLst>
            <a:ahLst/>
            <a:cxnLst>
              <a:cxn ang="0">
                <a:pos x="T0" y="T1"/>
              </a:cxn>
              <a:cxn ang="0">
                <a:pos x="T2" y="T3"/>
              </a:cxn>
              <a:cxn ang="0">
                <a:pos x="T4" y="T5"/>
              </a:cxn>
              <a:cxn ang="0">
                <a:pos x="T6" y="T7"/>
              </a:cxn>
              <a:cxn ang="0">
                <a:pos x="T8" y="T9"/>
              </a:cxn>
            </a:cxnLst>
            <a:rect l="0" t="0" r="r" b="b"/>
            <a:pathLst>
              <a:path w="77" h="81">
                <a:moveTo>
                  <a:pt x="49" y="81"/>
                </a:moveTo>
                <a:cubicBezTo>
                  <a:pt x="77" y="44"/>
                  <a:pt x="77" y="44"/>
                  <a:pt x="77" y="44"/>
                </a:cubicBezTo>
                <a:cubicBezTo>
                  <a:pt x="62" y="32"/>
                  <a:pt x="50" y="17"/>
                  <a:pt x="43" y="0"/>
                </a:cubicBezTo>
                <a:cubicBezTo>
                  <a:pt x="0" y="17"/>
                  <a:pt x="0" y="17"/>
                  <a:pt x="0" y="17"/>
                </a:cubicBezTo>
                <a:cubicBezTo>
                  <a:pt x="10" y="43"/>
                  <a:pt x="27" y="65"/>
                  <a:pt x="49" y="81"/>
                </a:cubicBezTo>
                <a:close/>
              </a:path>
            </a:pathLst>
          </a:custGeom>
          <a:solidFill>
            <a:srgbClr val="92D050">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416"/>
          <p:cNvSpPr>
            <a:spLocks/>
          </p:cNvSpPr>
          <p:nvPr/>
        </p:nvSpPr>
        <p:spPr bwMode="auto">
          <a:xfrm>
            <a:off x="6845556" y="4725728"/>
            <a:ext cx="545187" cy="598732"/>
          </a:xfrm>
          <a:custGeom>
            <a:avLst/>
            <a:gdLst>
              <a:gd name="T0" fmla="*/ 15 w 47"/>
              <a:gd name="T1" fmla="*/ 0 h 52"/>
              <a:gd name="T2" fmla="*/ 0 w 47"/>
              <a:gd name="T3" fmla="*/ 44 h 52"/>
              <a:gd name="T4" fmla="*/ 47 w 47"/>
              <a:gd name="T5" fmla="*/ 52 h 52"/>
              <a:gd name="T6" fmla="*/ 47 w 47"/>
              <a:gd name="T7" fmla="*/ 5 h 52"/>
              <a:gd name="T8" fmla="*/ 15 w 47"/>
              <a:gd name="T9" fmla="*/ 0 h 52"/>
            </a:gdLst>
            <a:ahLst/>
            <a:cxnLst>
              <a:cxn ang="0">
                <a:pos x="T0" y="T1"/>
              </a:cxn>
              <a:cxn ang="0">
                <a:pos x="T2" y="T3"/>
              </a:cxn>
              <a:cxn ang="0">
                <a:pos x="T4" y="T5"/>
              </a:cxn>
              <a:cxn ang="0">
                <a:pos x="T6" y="T7"/>
              </a:cxn>
              <a:cxn ang="0">
                <a:pos x="T8" y="T9"/>
              </a:cxn>
            </a:cxnLst>
            <a:rect l="0" t="0" r="r" b="b"/>
            <a:pathLst>
              <a:path w="47" h="52">
                <a:moveTo>
                  <a:pt x="15" y="0"/>
                </a:moveTo>
                <a:cubicBezTo>
                  <a:pt x="0" y="44"/>
                  <a:pt x="0" y="44"/>
                  <a:pt x="0" y="44"/>
                </a:cubicBezTo>
                <a:cubicBezTo>
                  <a:pt x="15" y="49"/>
                  <a:pt x="31" y="52"/>
                  <a:pt x="47" y="52"/>
                </a:cubicBezTo>
                <a:cubicBezTo>
                  <a:pt x="47" y="5"/>
                  <a:pt x="47" y="5"/>
                  <a:pt x="47" y="5"/>
                </a:cubicBezTo>
                <a:cubicBezTo>
                  <a:pt x="36" y="5"/>
                  <a:pt x="25" y="3"/>
                  <a:pt x="15" y="0"/>
                </a:cubicBezTo>
                <a:close/>
              </a:path>
            </a:pathLst>
          </a:custGeom>
          <a:solidFill>
            <a:srgbClr val="41B2EC">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17"/>
          <p:cNvSpPr>
            <a:spLocks/>
          </p:cNvSpPr>
          <p:nvPr/>
        </p:nvSpPr>
        <p:spPr bwMode="auto">
          <a:xfrm>
            <a:off x="6363649" y="1902435"/>
            <a:ext cx="793442" cy="754501"/>
          </a:xfrm>
          <a:custGeom>
            <a:avLst/>
            <a:gdLst>
              <a:gd name="T0" fmla="*/ 28 w 69"/>
              <a:gd name="T1" fmla="*/ 65 h 65"/>
              <a:gd name="T2" fmla="*/ 69 w 69"/>
              <a:gd name="T3" fmla="*/ 46 h 65"/>
              <a:gd name="T4" fmla="*/ 60 w 69"/>
              <a:gd name="T5" fmla="*/ 0 h 65"/>
              <a:gd name="T6" fmla="*/ 0 w 69"/>
              <a:gd name="T7" fmla="*/ 27 h 65"/>
              <a:gd name="T8" fmla="*/ 28 w 69"/>
              <a:gd name="T9" fmla="*/ 65 h 65"/>
            </a:gdLst>
            <a:ahLst/>
            <a:cxnLst>
              <a:cxn ang="0">
                <a:pos x="T0" y="T1"/>
              </a:cxn>
              <a:cxn ang="0">
                <a:pos x="T2" y="T3"/>
              </a:cxn>
              <a:cxn ang="0">
                <a:pos x="T4" y="T5"/>
              </a:cxn>
              <a:cxn ang="0">
                <a:pos x="T6" y="T7"/>
              </a:cxn>
              <a:cxn ang="0">
                <a:pos x="T8" y="T9"/>
              </a:cxn>
            </a:cxnLst>
            <a:rect l="0" t="0" r="r" b="b"/>
            <a:pathLst>
              <a:path w="69" h="65">
                <a:moveTo>
                  <a:pt x="28" y="65"/>
                </a:moveTo>
                <a:cubicBezTo>
                  <a:pt x="40" y="55"/>
                  <a:pt x="54" y="49"/>
                  <a:pt x="69" y="46"/>
                </a:cubicBezTo>
                <a:cubicBezTo>
                  <a:pt x="60" y="0"/>
                  <a:pt x="60" y="0"/>
                  <a:pt x="60" y="0"/>
                </a:cubicBezTo>
                <a:cubicBezTo>
                  <a:pt x="38" y="5"/>
                  <a:pt x="17" y="14"/>
                  <a:pt x="0" y="27"/>
                </a:cubicBezTo>
                <a:lnTo>
                  <a:pt x="28" y="65"/>
                </a:lnTo>
                <a:close/>
              </a:path>
            </a:pathLst>
          </a:custGeom>
          <a:solidFill>
            <a:srgbClr val="41B2EC">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418"/>
          <p:cNvSpPr>
            <a:spLocks/>
          </p:cNvSpPr>
          <p:nvPr/>
        </p:nvSpPr>
        <p:spPr bwMode="auto">
          <a:xfrm>
            <a:off x="7828840" y="3265404"/>
            <a:ext cx="1533340" cy="2175883"/>
          </a:xfrm>
          <a:custGeom>
            <a:avLst/>
            <a:gdLst>
              <a:gd name="T0" fmla="*/ 65 w 133"/>
              <a:gd name="T1" fmla="*/ 29 h 188"/>
              <a:gd name="T2" fmla="*/ 0 w 133"/>
              <a:gd name="T3" fmla="*/ 124 h 188"/>
              <a:gd name="T4" fmla="*/ 26 w 133"/>
              <a:gd name="T5" fmla="*/ 188 h 188"/>
              <a:gd name="T6" fmla="*/ 133 w 133"/>
              <a:gd name="T7" fmla="*/ 29 h 188"/>
              <a:gd name="T8" fmla="*/ 131 w 133"/>
              <a:gd name="T9" fmla="*/ 0 h 188"/>
              <a:gd name="T10" fmla="*/ 63 w 133"/>
              <a:gd name="T11" fmla="*/ 12 h 188"/>
              <a:gd name="T12" fmla="*/ 65 w 133"/>
              <a:gd name="T13" fmla="*/ 29 h 188"/>
            </a:gdLst>
            <a:ahLst/>
            <a:cxnLst>
              <a:cxn ang="0">
                <a:pos x="T0" y="T1"/>
              </a:cxn>
              <a:cxn ang="0">
                <a:pos x="T2" y="T3"/>
              </a:cxn>
              <a:cxn ang="0">
                <a:pos x="T4" y="T5"/>
              </a:cxn>
              <a:cxn ang="0">
                <a:pos x="T6" y="T7"/>
              </a:cxn>
              <a:cxn ang="0">
                <a:pos x="T8" y="T9"/>
              </a:cxn>
              <a:cxn ang="0">
                <a:pos x="T10" y="T11"/>
              </a:cxn>
              <a:cxn ang="0">
                <a:pos x="T12" y="T13"/>
              </a:cxn>
            </a:cxnLst>
            <a:rect l="0" t="0" r="r" b="b"/>
            <a:pathLst>
              <a:path w="133" h="188">
                <a:moveTo>
                  <a:pt x="65" y="29"/>
                </a:moveTo>
                <a:cubicBezTo>
                  <a:pt x="65" y="72"/>
                  <a:pt x="38" y="109"/>
                  <a:pt x="0" y="124"/>
                </a:cubicBezTo>
                <a:cubicBezTo>
                  <a:pt x="26" y="188"/>
                  <a:pt x="26" y="188"/>
                  <a:pt x="26" y="188"/>
                </a:cubicBezTo>
                <a:cubicBezTo>
                  <a:pt x="89" y="162"/>
                  <a:pt x="133" y="101"/>
                  <a:pt x="133" y="29"/>
                </a:cubicBezTo>
                <a:cubicBezTo>
                  <a:pt x="133" y="19"/>
                  <a:pt x="132" y="10"/>
                  <a:pt x="131" y="0"/>
                </a:cubicBezTo>
                <a:cubicBezTo>
                  <a:pt x="63" y="12"/>
                  <a:pt x="63" y="12"/>
                  <a:pt x="63" y="12"/>
                </a:cubicBezTo>
                <a:cubicBezTo>
                  <a:pt x="64" y="17"/>
                  <a:pt x="65" y="23"/>
                  <a:pt x="65" y="29"/>
                </a:cubicBezTo>
                <a:close/>
              </a:path>
            </a:pathLst>
          </a:custGeom>
          <a:solidFill>
            <a:srgbClr val="FFC000">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419"/>
          <p:cNvSpPr>
            <a:spLocks/>
          </p:cNvSpPr>
          <p:nvPr/>
        </p:nvSpPr>
        <p:spPr bwMode="auto">
          <a:xfrm>
            <a:off x="5414439" y="2330797"/>
            <a:ext cx="1061169" cy="1270482"/>
          </a:xfrm>
          <a:custGeom>
            <a:avLst/>
            <a:gdLst>
              <a:gd name="T0" fmla="*/ 92 w 92"/>
              <a:gd name="T1" fmla="*/ 44 h 110"/>
              <a:gd name="T2" fmla="*/ 40 w 92"/>
              <a:gd name="T3" fmla="*/ 0 h 110"/>
              <a:gd name="T4" fmla="*/ 0 w 92"/>
              <a:gd name="T5" fmla="*/ 110 h 110"/>
              <a:gd name="T6" fmla="*/ 68 w 92"/>
              <a:gd name="T7" fmla="*/ 110 h 110"/>
              <a:gd name="T8" fmla="*/ 92 w 92"/>
              <a:gd name="T9" fmla="*/ 44 h 110"/>
            </a:gdLst>
            <a:ahLst/>
            <a:cxnLst>
              <a:cxn ang="0">
                <a:pos x="T0" y="T1"/>
              </a:cxn>
              <a:cxn ang="0">
                <a:pos x="T2" y="T3"/>
              </a:cxn>
              <a:cxn ang="0">
                <a:pos x="T4" y="T5"/>
              </a:cxn>
              <a:cxn ang="0">
                <a:pos x="T6" y="T7"/>
              </a:cxn>
              <a:cxn ang="0">
                <a:pos x="T8" y="T9"/>
              </a:cxn>
            </a:cxnLst>
            <a:rect l="0" t="0" r="r" b="b"/>
            <a:pathLst>
              <a:path w="92" h="110">
                <a:moveTo>
                  <a:pt x="92" y="44"/>
                </a:moveTo>
                <a:cubicBezTo>
                  <a:pt x="40" y="0"/>
                  <a:pt x="40" y="0"/>
                  <a:pt x="40" y="0"/>
                </a:cubicBezTo>
                <a:cubicBezTo>
                  <a:pt x="15" y="30"/>
                  <a:pt x="0" y="68"/>
                  <a:pt x="0" y="110"/>
                </a:cubicBezTo>
                <a:cubicBezTo>
                  <a:pt x="68" y="110"/>
                  <a:pt x="68" y="110"/>
                  <a:pt x="68" y="110"/>
                </a:cubicBezTo>
                <a:cubicBezTo>
                  <a:pt x="68" y="85"/>
                  <a:pt x="77" y="62"/>
                  <a:pt x="92" y="44"/>
                </a:cubicBezTo>
                <a:close/>
              </a:path>
            </a:pathLst>
          </a:custGeom>
          <a:solidFill>
            <a:srgbClr val="FF6E6F">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420"/>
          <p:cNvSpPr>
            <a:spLocks/>
          </p:cNvSpPr>
          <p:nvPr/>
        </p:nvSpPr>
        <p:spPr bwMode="auto">
          <a:xfrm>
            <a:off x="7585453" y="1649312"/>
            <a:ext cx="1635562" cy="1504133"/>
          </a:xfrm>
          <a:custGeom>
            <a:avLst/>
            <a:gdLst>
              <a:gd name="T0" fmla="*/ 11 w 142"/>
              <a:gd name="T1" fmla="*/ 0 h 130"/>
              <a:gd name="T2" fmla="*/ 0 w 142"/>
              <a:gd name="T3" fmla="*/ 67 h 130"/>
              <a:gd name="T4" fmla="*/ 78 w 142"/>
              <a:gd name="T5" fmla="*/ 130 h 130"/>
              <a:gd name="T6" fmla="*/ 142 w 142"/>
              <a:gd name="T7" fmla="*/ 105 h 130"/>
              <a:gd name="T8" fmla="*/ 11 w 142"/>
              <a:gd name="T9" fmla="*/ 0 h 130"/>
            </a:gdLst>
            <a:ahLst/>
            <a:cxnLst>
              <a:cxn ang="0">
                <a:pos x="T0" y="T1"/>
              </a:cxn>
              <a:cxn ang="0">
                <a:pos x="T2" y="T3"/>
              </a:cxn>
              <a:cxn ang="0">
                <a:pos x="T4" y="T5"/>
              </a:cxn>
              <a:cxn ang="0">
                <a:pos x="T6" y="T7"/>
              </a:cxn>
              <a:cxn ang="0">
                <a:pos x="T8" y="T9"/>
              </a:cxn>
            </a:cxnLst>
            <a:rect l="0" t="0" r="r" b="b"/>
            <a:pathLst>
              <a:path w="142" h="130">
                <a:moveTo>
                  <a:pt x="11" y="0"/>
                </a:moveTo>
                <a:cubicBezTo>
                  <a:pt x="0" y="67"/>
                  <a:pt x="0" y="67"/>
                  <a:pt x="0" y="67"/>
                </a:cubicBezTo>
                <a:cubicBezTo>
                  <a:pt x="36" y="73"/>
                  <a:pt x="65" y="98"/>
                  <a:pt x="78" y="130"/>
                </a:cubicBezTo>
                <a:cubicBezTo>
                  <a:pt x="142" y="105"/>
                  <a:pt x="142" y="105"/>
                  <a:pt x="142" y="105"/>
                </a:cubicBezTo>
                <a:cubicBezTo>
                  <a:pt x="120" y="50"/>
                  <a:pt x="71" y="10"/>
                  <a:pt x="11" y="0"/>
                </a:cubicBezTo>
                <a:close/>
              </a:path>
            </a:pathLst>
          </a:custGeom>
          <a:solidFill>
            <a:srgbClr val="FF6E6F">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文本框 17"/>
          <p:cNvSpPr txBox="1"/>
          <p:nvPr/>
        </p:nvSpPr>
        <p:spPr>
          <a:xfrm>
            <a:off x="3701711" y="3110916"/>
            <a:ext cx="1493037" cy="461665"/>
          </a:xfrm>
          <a:prstGeom prst="rect">
            <a:avLst/>
          </a:prstGeom>
          <a:noFill/>
        </p:spPr>
        <p:txBody>
          <a:bodyPr wrap="none" rtlCol="0">
            <a:spAutoFit/>
          </a:bodyPr>
          <a:lstStyle>
            <a:defPPr>
              <a:defRPr lang="zh-CN"/>
            </a:defPPr>
            <a:lvl1pPr>
              <a:defRPr sz="2400">
                <a:solidFill>
                  <a:srgbClr val="FF6E6F"/>
                </a:solidFill>
                <a:latin typeface="微软雅黑" panose="020B0503020204020204" pitchFamily="34" charset="-122"/>
                <a:ea typeface="微软雅黑" panose="020B0503020204020204" pitchFamily="34" charset="-122"/>
              </a:defRPr>
            </a:lvl1pPr>
          </a:lstStyle>
          <a:p>
            <a:r>
              <a:rPr lang="en-US" altLang="zh-CN" dirty="0"/>
              <a:t>Your text</a:t>
            </a:r>
            <a:endParaRPr lang="zh-CN" altLang="en-US" dirty="0"/>
          </a:p>
        </p:txBody>
      </p:sp>
      <p:sp>
        <p:nvSpPr>
          <p:cNvPr id="20" name="文本框 19"/>
          <p:cNvSpPr txBox="1"/>
          <p:nvPr/>
        </p:nvSpPr>
        <p:spPr>
          <a:xfrm>
            <a:off x="4075248" y="5099738"/>
            <a:ext cx="1493037" cy="461665"/>
          </a:xfrm>
          <a:prstGeom prst="rect">
            <a:avLst/>
          </a:prstGeom>
          <a:noFill/>
        </p:spPr>
        <p:txBody>
          <a:bodyPr wrap="none" rtlCol="0">
            <a:spAutoFit/>
          </a:bodyPr>
          <a:lstStyle>
            <a:defPPr>
              <a:defRPr lang="zh-CN"/>
            </a:defPPr>
            <a:lvl1pPr>
              <a:defRPr sz="2400">
                <a:solidFill>
                  <a:srgbClr val="FF6E6F"/>
                </a:solidFill>
                <a:latin typeface="微软雅黑" panose="020B0503020204020204" pitchFamily="34" charset="-122"/>
                <a:ea typeface="微软雅黑" panose="020B0503020204020204" pitchFamily="34" charset="-122"/>
              </a:defRPr>
            </a:lvl1pPr>
          </a:lstStyle>
          <a:p>
            <a:r>
              <a:rPr lang="en-US" altLang="zh-CN" dirty="0"/>
              <a:t>Your text</a:t>
            </a:r>
            <a:endParaRPr lang="zh-CN" altLang="en-US" dirty="0"/>
          </a:p>
        </p:txBody>
      </p:sp>
      <p:sp>
        <p:nvSpPr>
          <p:cNvPr id="22" name="文本框 21"/>
          <p:cNvSpPr txBox="1"/>
          <p:nvPr/>
        </p:nvSpPr>
        <p:spPr>
          <a:xfrm>
            <a:off x="10018262" y="1390239"/>
            <a:ext cx="1493037" cy="461665"/>
          </a:xfrm>
          <a:prstGeom prst="rect">
            <a:avLst/>
          </a:prstGeom>
          <a:noFill/>
        </p:spPr>
        <p:txBody>
          <a:bodyPr wrap="none" rtlCol="0">
            <a:spAutoFit/>
          </a:bodyPr>
          <a:lstStyle/>
          <a:p>
            <a:r>
              <a:rPr lang="en-US" altLang="zh-CN" sz="2400" dirty="0">
                <a:solidFill>
                  <a:srgbClr val="FF6E6F"/>
                </a:solidFill>
                <a:latin typeface="微软雅黑" panose="020B0503020204020204" pitchFamily="34" charset="-122"/>
                <a:ea typeface="微软雅黑" panose="020B0503020204020204" pitchFamily="34" charset="-122"/>
              </a:rPr>
              <a:t>Your text</a:t>
            </a:r>
            <a:endParaRPr lang="zh-CN" altLang="en-US" sz="2400" dirty="0">
              <a:solidFill>
                <a:srgbClr val="FF6E6F"/>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3912500" y="1340411"/>
            <a:ext cx="1493037" cy="461665"/>
          </a:xfrm>
          <a:prstGeom prst="rect">
            <a:avLst/>
          </a:prstGeom>
          <a:noFill/>
        </p:spPr>
        <p:txBody>
          <a:bodyPr wrap="none" rtlCol="0">
            <a:spAutoFit/>
          </a:bodyPr>
          <a:lstStyle>
            <a:defPPr>
              <a:defRPr lang="zh-CN"/>
            </a:defPPr>
            <a:lvl1pPr>
              <a:defRPr sz="2400">
                <a:solidFill>
                  <a:srgbClr val="FF6E6F"/>
                </a:solidFill>
                <a:latin typeface="微软雅黑" panose="020B0503020204020204" pitchFamily="34" charset="-122"/>
                <a:ea typeface="微软雅黑" panose="020B0503020204020204" pitchFamily="34" charset="-122"/>
              </a:defRPr>
            </a:lvl1pPr>
          </a:lstStyle>
          <a:p>
            <a:r>
              <a:rPr lang="en-US" altLang="zh-CN" dirty="0"/>
              <a:t>Your text</a:t>
            </a:r>
            <a:endParaRPr lang="zh-CN" altLang="en-US" dirty="0"/>
          </a:p>
        </p:txBody>
      </p:sp>
      <p:sp>
        <p:nvSpPr>
          <p:cNvPr id="25" name="矩形 1"/>
          <p:cNvSpPr>
            <a:spLocks noChangeArrowheads="1"/>
          </p:cNvSpPr>
          <p:nvPr/>
        </p:nvSpPr>
        <p:spPr bwMode="auto">
          <a:xfrm>
            <a:off x="3622628" y="1640712"/>
            <a:ext cx="2072780" cy="377411"/>
          </a:xfrm>
          <a:prstGeom prst="rect">
            <a:avLst/>
          </a:prstGeom>
          <a:noFill/>
          <a:ln>
            <a:noFill/>
          </a:ln>
        </p:spPr>
        <p:txBody>
          <a:bodyPr wrap="square">
            <a:spAutoFit/>
          </a:bodyPr>
          <a:lstStyle/>
          <a:p>
            <a:pPr algn="just">
              <a:lnSpc>
                <a:spcPct val="150000"/>
              </a:lnSpc>
            </a:pPr>
            <a:r>
              <a:rPr lang="en-US" altLang="zh-CN" sz="1400" dirty="0">
                <a:solidFill>
                  <a:schemeClr val="bg1">
                    <a:lumMod val="50000"/>
                  </a:schemeClr>
                </a:solidFill>
                <a:latin typeface="微软雅黑" panose="020B0503020204020204" pitchFamily="34" charset="-122"/>
                <a:ea typeface="微软雅黑" panose="020B0503020204020204" pitchFamily="34" charset="-122"/>
              </a:rPr>
              <a:t>Your text Your text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0425998" y="4428426"/>
            <a:ext cx="1493037" cy="461665"/>
          </a:xfrm>
          <a:prstGeom prst="rect">
            <a:avLst/>
          </a:prstGeom>
          <a:noFill/>
        </p:spPr>
        <p:txBody>
          <a:bodyPr wrap="none" rtlCol="0">
            <a:spAutoFit/>
          </a:bodyPr>
          <a:lstStyle>
            <a:defPPr>
              <a:defRPr lang="zh-CN"/>
            </a:defPPr>
            <a:lvl1pPr>
              <a:defRPr sz="2400">
                <a:solidFill>
                  <a:srgbClr val="FF6E6F"/>
                </a:solidFill>
                <a:latin typeface="微软雅黑" panose="020B0503020204020204" pitchFamily="34" charset="-122"/>
                <a:ea typeface="微软雅黑" panose="020B0503020204020204" pitchFamily="34" charset="-122"/>
              </a:defRPr>
            </a:lvl1pPr>
          </a:lstStyle>
          <a:p>
            <a:r>
              <a:rPr lang="en-US" altLang="zh-CN" dirty="0"/>
              <a:t>Your text</a:t>
            </a:r>
            <a:endParaRPr lang="zh-CN" altLang="en-US" dirty="0"/>
          </a:p>
        </p:txBody>
      </p:sp>
      <p:sp>
        <p:nvSpPr>
          <p:cNvPr id="28" name="文本框 27"/>
          <p:cNvSpPr txBox="1"/>
          <p:nvPr/>
        </p:nvSpPr>
        <p:spPr>
          <a:xfrm>
            <a:off x="5247182" y="6074426"/>
            <a:ext cx="1493037" cy="461665"/>
          </a:xfrm>
          <a:prstGeom prst="rect">
            <a:avLst/>
          </a:prstGeom>
          <a:noFill/>
        </p:spPr>
        <p:txBody>
          <a:bodyPr wrap="none" rtlCol="0">
            <a:spAutoFit/>
          </a:bodyPr>
          <a:lstStyle>
            <a:defPPr>
              <a:defRPr lang="zh-CN"/>
            </a:defPPr>
            <a:lvl1pPr>
              <a:defRPr sz="2400">
                <a:solidFill>
                  <a:srgbClr val="FF6E6F"/>
                </a:solidFill>
                <a:latin typeface="微软雅黑" panose="020B0503020204020204" pitchFamily="34" charset="-122"/>
                <a:ea typeface="微软雅黑" panose="020B0503020204020204" pitchFamily="34" charset="-122"/>
              </a:defRPr>
            </a:lvl1pPr>
          </a:lstStyle>
          <a:p>
            <a:r>
              <a:rPr lang="en-US" altLang="zh-CN" dirty="0"/>
              <a:t>Your text</a:t>
            </a:r>
            <a:endParaRPr lang="zh-CN" altLang="en-US" dirty="0"/>
          </a:p>
        </p:txBody>
      </p:sp>
      <p:sp>
        <p:nvSpPr>
          <p:cNvPr id="30" name="矩形 1"/>
          <p:cNvSpPr>
            <a:spLocks noChangeArrowheads="1"/>
          </p:cNvSpPr>
          <p:nvPr/>
        </p:nvSpPr>
        <p:spPr bwMode="auto">
          <a:xfrm>
            <a:off x="3426084" y="3398334"/>
            <a:ext cx="2072780" cy="377411"/>
          </a:xfrm>
          <a:prstGeom prst="rect">
            <a:avLst/>
          </a:prstGeom>
          <a:noFill/>
          <a:ln>
            <a:noFill/>
          </a:ln>
        </p:spPr>
        <p:txBody>
          <a:bodyPr wrap="square">
            <a:spAutoFit/>
          </a:bodyPr>
          <a:lstStyle/>
          <a:p>
            <a:pPr algn="just">
              <a:lnSpc>
                <a:spcPct val="150000"/>
              </a:lnSpc>
            </a:pPr>
            <a:r>
              <a:rPr lang="en-US" altLang="zh-CN" sz="1400" dirty="0">
                <a:solidFill>
                  <a:schemeClr val="bg1">
                    <a:lumMod val="50000"/>
                  </a:schemeClr>
                </a:solidFill>
                <a:latin typeface="微软雅黑" panose="020B0503020204020204" pitchFamily="34" charset="-122"/>
                <a:ea typeface="微软雅黑" panose="020B0503020204020204" pitchFamily="34" charset="-122"/>
              </a:rPr>
              <a:t>Your text Your text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3792918" y="5402677"/>
            <a:ext cx="2072780" cy="377411"/>
          </a:xfrm>
          <a:prstGeom prst="rect">
            <a:avLst/>
          </a:prstGeom>
          <a:noFill/>
          <a:ln>
            <a:noFill/>
          </a:ln>
        </p:spPr>
        <p:txBody>
          <a:bodyPr wrap="square">
            <a:spAutoFit/>
          </a:bodyPr>
          <a:lstStyle/>
          <a:p>
            <a:pPr algn="just">
              <a:lnSpc>
                <a:spcPct val="150000"/>
              </a:lnSpc>
            </a:pPr>
            <a:r>
              <a:rPr lang="en-US" altLang="zh-CN" sz="1400" dirty="0">
                <a:solidFill>
                  <a:schemeClr val="bg1">
                    <a:lumMod val="50000"/>
                  </a:schemeClr>
                </a:solidFill>
                <a:latin typeface="微软雅黑" panose="020B0503020204020204" pitchFamily="34" charset="-122"/>
                <a:ea typeface="微软雅黑" panose="020B0503020204020204" pitchFamily="34" charset="-122"/>
              </a:rPr>
              <a:t>Your text Your text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矩形 1"/>
          <p:cNvSpPr>
            <a:spLocks noChangeArrowheads="1"/>
          </p:cNvSpPr>
          <p:nvPr/>
        </p:nvSpPr>
        <p:spPr bwMode="auto">
          <a:xfrm>
            <a:off x="4957310" y="6405675"/>
            <a:ext cx="2072780" cy="377411"/>
          </a:xfrm>
          <a:prstGeom prst="rect">
            <a:avLst/>
          </a:prstGeom>
          <a:noFill/>
          <a:ln>
            <a:noFill/>
          </a:ln>
        </p:spPr>
        <p:txBody>
          <a:bodyPr wrap="square">
            <a:spAutoFit/>
          </a:bodyPr>
          <a:lstStyle/>
          <a:p>
            <a:pPr algn="just">
              <a:lnSpc>
                <a:spcPct val="150000"/>
              </a:lnSpc>
            </a:pPr>
            <a:r>
              <a:rPr lang="en-US" altLang="zh-CN" sz="1400" dirty="0">
                <a:solidFill>
                  <a:schemeClr val="bg1">
                    <a:lumMod val="50000"/>
                  </a:schemeClr>
                </a:solidFill>
                <a:latin typeface="微软雅黑" panose="020B0503020204020204" pitchFamily="34" charset="-122"/>
                <a:ea typeface="微软雅黑" panose="020B0503020204020204" pitchFamily="34" charset="-122"/>
              </a:rPr>
              <a:t>Your text Your text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10474909" y="4790145"/>
            <a:ext cx="2072780" cy="377411"/>
          </a:xfrm>
          <a:prstGeom prst="rect">
            <a:avLst/>
          </a:prstGeom>
          <a:noFill/>
          <a:ln>
            <a:noFill/>
          </a:ln>
        </p:spPr>
        <p:txBody>
          <a:bodyPr wrap="square">
            <a:spAutoFit/>
          </a:bodyPr>
          <a:lstStyle/>
          <a:p>
            <a:pPr algn="just">
              <a:lnSpc>
                <a:spcPct val="150000"/>
              </a:lnSpc>
            </a:pPr>
            <a:r>
              <a:rPr lang="en-US" altLang="zh-CN" sz="1400" dirty="0">
                <a:solidFill>
                  <a:schemeClr val="bg1">
                    <a:lumMod val="50000"/>
                  </a:schemeClr>
                </a:solidFill>
                <a:latin typeface="微软雅黑" panose="020B0503020204020204" pitchFamily="34" charset="-122"/>
                <a:ea typeface="微软雅黑" panose="020B0503020204020204" pitchFamily="34" charset="-122"/>
              </a:rPr>
              <a:t>Your text Your text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10065615" y="1674517"/>
            <a:ext cx="2072780" cy="377411"/>
          </a:xfrm>
          <a:prstGeom prst="rect">
            <a:avLst/>
          </a:prstGeom>
          <a:noFill/>
          <a:ln>
            <a:noFill/>
          </a:ln>
        </p:spPr>
        <p:txBody>
          <a:bodyPr wrap="square">
            <a:spAutoFit/>
          </a:bodyPr>
          <a:lstStyle/>
          <a:p>
            <a:pPr algn="just">
              <a:lnSpc>
                <a:spcPct val="150000"/>
              </a:lnSpc>
            </a:pPr>
            <a:r>
              <a:rPr lang="en-US" altLang="zh-CN" sz="1400" dirty="0">
                <a:solidFill>
                  <a:schemeClr val="bg1">
                    <a:lumMod val="50000"/>
                  </a:schemeClr>
                </a:solidFill>
                <a:latin typeface="微软雅黑" panose="020B0503020204020204" pitchFamily="34" charset="-122"/>
                <a:ea typeface="微软雅黑" panose="020B0503020204020204" pitchFamily="34" charset="-122"/>
              </a:rPr>
              <a:t>Your text Your text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35" name="图片 34"/>
          <p:cNvPicPr>
            <a:picLocks noChangeAspect="1"/>
          </p:cNvPicPr>
          <p:nvPr/>
        </p:nvPicPr>
        <p:blipFill>
          <a:blip r:embed="rId2">
            <a:duotone>
              <a:prstClr val="black"/>
              <a:schemeClr val="bg1">
                <a:tint val="45000"/>
                <a:satMod val="400000"/>
              </a:schemeClr>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825044" y="3061279"/>
            <a:ext cx="1080000" cy="1080000"/>
          </a:xfrm>
          <a:prstGeom prst="rect">
            <a:avLst/>
          </a:prstGeom>
          <a:noFill/>
        </p:spPr>
      </p:pic>
      <p:sp>
        <p:nvSpPr>
          <p:cNvPr id="36" name="Freeform 688"/>
          <p:cNvSpPr>
            <a:spLocks/>
          </p:cNvSpPr>
          <p:nvPr/>
        </p:nvSpPr>
        <p:spPr bwMode="auto">
          <a:xfrm rot="10800000">
            <a:off x="5336555" y="1340411"/>
            <a:ext cx="601215" cy="688615"/>
          </a:xfrm>
          <a:custGeom>
            <a:avLst/>
            <a:gdLst>
              <a:gd name="T0" fmla="*/ 34 w 192"/>
              <a:gd name="T1" fmla="*/ 62 h 220"/>
              <a:gd name="T2" fmla="*/ 34 w 192"/>
              <a:gd name="T3" fmla="*/ 186 h 220"/>
              <a:gd name="T4" fmla="*/ 157 w 192"/>
              <a:gd name="T5" fmla="*/ 186 h 220"/>
              <a:gd name="T6" fmla="*/ 157 w 192"/>
              <a:gd name="T7" fmla="*/ 62 h 220"/>
              <a:gd name="T8" fmla="*/ 96 w 192"/>
              <a:gd name="T9" fmla="*/ 0 h 220"/>
              <a:gd name="T10" fmla="*/ 34 w 192"/>
              <a:gd name="T11" fmla="*/ 62 h 220"/>
            </a:gdLst>
            <a:ahLst/>
            <a:cxnLst>
              <a:cxn ang="0">
                <a:pos x="T0" y="T1"/>
              </a:cxn>
              <a:cxn ang="0">
                <a:pos x="T2" y="T3"/>
              </a:cxn>
              <a:cxn ang="0">
                <a:pos x="T4" y="T5"/>
              </a:cxn>
              <a:cxn ang="0">
                <a:pos x="T6" y="T7"/>
              </a:cxn>
              <a:cxn ang="0">
                <a:pos x="T8" y="T9"/>
              </a:cxn>
              <a:cxn ang="0">
                <a:pos x="T10" y="T11"/>
              </a:cxn>
            </a:cxnLst>
            <a:rect l="0" t="0" r="r" b="b"/>
            <a:pathLst>
              <a:path w="192" h="220">
                <a:moveTo>
                  <a:pt x="34" y="62"/>
                </a:moveTo>
                <a:cubicBezTo>
                  <a:pt x="0" y="96"/>
                  <a:pt x="0" y="152"/>
                  <a:pt x="34" y="186"/>
                </a:cubicBezTo>
                <a:cubicBezTo>
                  <a:pt x="68" y="220"/>
                  <a:pt x="123" y="220"/>
                  <a:pt x="157" y="186"/>
                </a:cubicBezTo>
                <a:cubicBezTo>
                  <a:pt x="192" y="152"/>
                  <a:pt x="192" y="96"/>
                  <a:pt x="157" y="62"/>
                </a:cubicBezTo>
                <a:cubicBezTo>
                  <a:pt x="96" y="0"/>
                  <a:pt x="96" y="0"/>
                  <a:pt x="96" y="0"/>
                </a:cubicBezTo>
                <a:lnTo>
                  <a:pt x="34" y="62"/>
                </a:lnTo>
                <a:close/>
              </a:path>
            </a:pathLst>
          </a:custGeom>
          <a:solidFill>
            <a:srgbClr val="41B2EC">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688"/>
          <p:cNvSpPr>
            <a:spLocks/>
          </p:cNvSpPr>
          <p:nvPr/>
        </p:nvSpPr>
        <p:spPr bwMode="auto">
          <a:xfrm rot="10800000">
            <a:off x="9464400" y="1363312"/>
            <a:ext cx="601215" cy="688615"/>
          </a:xfrm>
          <a:custGeom>
            <a:avLst/>
            <a:gdLst>
              <a:gd name="T0" fmla="*/ 34 w 192"/>
              <a:gd name="T1" fmla="*/ 62 h 220"/>
              <a:gd name="T2" fmla="*/ 34 w 192"/>
              <a:gd name="T3" fmla="*/ 186 h 220"/>
              <a:gd name="T4" fmla="*/ 157 w 192"/>
              <a:gd name="T5" fmla="*/ 186 h 220"/>
              <a:gd name="T6" fmla="*/ 157 w 192"/>
              <a:gd name="T7" fmla="*/ 62 h 220"/>
              <a:gd name="T8" fmla="*/ 96 w 192"/>
              <a:gd name="T9" fmla="*/ 0 h 220"/>
              <a:gd name="T10" fmla="*/ 34 w 192"/>
              <a:gd name="T11" fmla="*/ 62 h 220"/>
            </a:gdLst>
            <a:ahLst/>
            <a:cxnLst>
              <a:cxn ang="0">
                <a:pos x="T0" y="T1"/>
              </a:cxn>
              <a:cxn ang="0">
                <a:pos x="T2" y="T3"/>
              </a:cxn>
              <a:cxn ang="0">
                <a:pos x="T4" y="T5"/>
              </a:cxn>
              <a:cxn ang="0">
                <a:pos x="T6" y="T7"/>
              </a:cxn>
              <a:cxn ang="0">
                <a:pos x="T8" y="T9"/>
              </a:cxn>
              <a:cxn ang="0">
                <a:pos x="T10" y="T11"/>
              </a:cxn>
            </a:cxnLst>
            <a:rect l="0" t="0" r="r" b="b"/>
            <a:pathLst>
              <a:path w="192" h="220">
                <a:moveTo>
                  <a:pt x="34" y="62"/>
                </a:moveTo>
                <a:cubicBezTo>
                  <a:pt x="0" y="96"/>
                  <a:pt x="0" y="152"/>
                  <a:pt x="34" y="186"/>
                </a:cubicBezTo>
                <a:cubicBezTo>
                  <a:pt x="68" y="220"/>
                  <a:pt x="123" y="220"/>
                  <a:pt x="157" y="186"/>
                </a:cubicBezTo>
                <a:cubicBezTo>
                  <a:pt x="192" y="152"/>
                  <a:pt x="192" y="96"/>
                  <a:pt x="157" y="62"/>
                </a:cubicBezTo>
                <a:cubicBezTo>
                  <a:pt x="96" y="0"/>
                  <a:pt x="96" y="0"/>
                  <a:pt x="96" y="0"/>
                </a:cubicBezTo>
                <a:lnTo>
                  <a:pt x="34" y="62"/>
                </a:lnTo>
                <a:close/>
              </a:path>
            </a:pathLst>
          </a:custGeom>
          <a:solidFill>
            <a:srgbClr val="FF6E6F">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688"/>
          <p:cNvSpPr>
            <a:spLocks/>
          </p:cNvSpPr>
          <p:nvPr/>
        </p:nvSpPr>
        <p:spPr bwMode="auto">
          <a:xfrm rot="10800000">
            <a:off x="4123758" y="2436609"/>
            <a:ext cx="601215" cy="688615"/>
          </a:xfrm>
          <a:custGeom>
            <a:avLst/>
            <a:gdLst>
              <a:gd name="T0" fmla="*/ 34 w 192"/>
              <a:gd name="T1" fmla="*/ 62 h 220"/>
              <a:gd name="T2" fmla="*/ 34 w 192"/>
              <a:gd name="T3" fmla="*/ 186 h 220"/>
              <a:gd name="T4" fmla="*/ 157 w 192"/>
              <a:gd name="T5" fmla="*/ 186 h 220"/>
              <a:gd name="T6" fmla="*/ 157 w 192"/>
              <a:gd name="T7" fmla="*/ 62 h 220"/>
              <a:gd name="T8" fmla="*/ 96 w 192"/>
              <a:gd name="T9" fmla="*/ 0 h 220"/>
              <a:gd name="T10" fmla="*/ 34 w 192"/>
              <a:gd name="T11" fmla="*/ 62 h 220"/>
            </a:gdLst>
            <a:ahLst/>
            <a:cxnLst>
              <a:cxn ang="0">
                <a:pos x="T0" y="T1"/>
              </a:cxn>
              <a:cxn ang="0">
                <a:pos x="T2" y="T3"/>
              </a:cxn>
              <a:cxn ang="0">
                <a:pos x="T4" y="T5"/>
              </a:cxn>
              <a:cxn ang="0">
                <a:pos x="T6" y="T7"/>
              </a:cxn>
              <a:cxn ang="0">
                <a:pos x="T8" y="T9"/>
              </a:cxn>
              <a:cxn ang="0">
                <a:pos x="T10" y="T11"/>
              </a:cxn>
            </a:cxnLst>
            <a:rect l="0" t="0" r="r" b="b"/>
            <a:pathLst>
              <a:path w="192" h="220">
                <a:moveTo>
                  <a:pt x="34" y="62"/>
                </a:moveTo>
                <a:cubicBezTo>
                  <a:pt x="0" y="96"/>
                  <a:pt x="0" y="152"/>
                  <a:pt x="34" y="186"/>
                </a:cubicBezTo>
                <a:cubicBezTo>
                  <a:pt x="68" y="220"/>
                  <a:pt x="123" y="220"/>
                  <a:pt x="157" y="186"/>
                </a:cubicBezTo>
                <a:cubicBezTo>
                  <a:pt x="192" y="152"/>
                  <a:pt x="192" y="96"/>
                  <a:pt x="157" y="62"/>
                </a:cubicBezTo>
                <a:cubicBezTo>
                  <a:pt x="96" y="0"/>
                  <a:pt x="96" y="0"/>
                  <a:pt x="96" y="0"/>
                </a:cubicBezTo>
                <a:lnTo>
                  <a:pt x="34" y="62"/>
                </a:lnTo>
                <a:close/>
              </a:path>
            </a:pathLst>
          </a:custGeom>
          <a:solidFill>
            <a:srgbClr val="FF6E6F">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688"/>
          <p:cNvSpPr>
            <a:spLocks/>
          </p:cNvSpPr>
          <p:nvPr/>
        </p:nvSpPr>
        <p:spPr bwMode="auto">
          <a:xfrm rot="10800000">
            <a:off x="4566043" y="4460718"/>
            <a:ext cx="601215" cy="688615"/>
          </a:xfrm>
          <a:custGeom>
            <a:avLst/>
            <a:gdLst>
              <a:gd name="T0" fmla="*/ 34 w 192"/>
              <a:gd name="T1" fmla="*/ 62 h 220"/>
              <a:gd name="T2" fmla="*/ 34 w 192"/>
              <a:gd name="T3" fmla="*/ 186 h 220"/>
              <a:gd name="T4" fmla="*/ 157 w 192"/>
              <a:gd name="T5" fmla="*/ 186 h 220"/>
              <a:gd name="T6" fmla="*/ 157 w 192"/>
              <a:gd name="T7" fmla="*/ 62 h 220"/>
              <a:gd name="T8" fmla="*/ 96 w 192"/>
              <a:gd name="T9" fmla="*/ 0 h 220"/>
              <a:gd name="T10" fmla="*/ 34 w 192"/>
              <a:gd name="T11" fmla="*/ 62 h 220"/>
            </a:gdLst>
            <a:ahLst/>
            <a:cxnLst>
              <a:cxn ang="0">
                <a:pos x="T0" y="T1"/>
              </a:cxn>
              <a:cxn ang="0">
                <a:pos x="T2" y="T3"/>
              </a:cxn>
              <a:cxn ang="0">
                <a:pos x="T4" y="T5"/>
              </a:cxn>
              <a:cxn ang="0">
                <a:pos x="T6" y="T7"/>
              </a:cxn>
              <a:cxn ang="0">
                <a:pos x="T8" y="T9"/>
              </a:cxn>
              <a:cxn ang="0">
                <a:pos x="T10" y="T11"/>
              </a:cxn>
            </a:cxnLst>
            <a:rect l="0" t="0" r="r" b="b"/>
            <a:pathLst>
              <a:path w="192" h="220">
                <a:moveTo>
                  <a:pt x="34" y="62"/>
                </a:moveTo>
                <a:cubicBezTo>
                  <a:pt x="0" y="96"/>
                  <a:pt x="0" y="152"/>
                  <a:pt x="34" y="186"/>
                </a:cubicBezTo>
                <a:cubicBezTo>
                  <a:pt x="68" y="220"/>
                  <a:pt x="123" y="220"/>
                  <a:pt x="157" y="186"/>
                </a:cubicBezTo>
                <a:cubicBezTo>
                  <a:pt x="192" y="152"/>
                  <a:pt x="192" y="96"/>
                  <a:pt x="157" y="62"/>
                </a:cubicBezTo>
                <a:cubicBezTo>
                  <a:pt x="96" y="0"/>
                  <a:pt x="96" y="0"/>
                  <a:pt x="96" y="0"/>
                </a:cubicBezTo>
                <a:lnTo>
                  <a:pt x="34" y="62"/>
                </a:lnTo>
                <a:close/>
              </a:path>
            </a:pathLst>
          </a:custGeom>
          <a:solidFill>
            <a:srgbClr val="92D050">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688"/>
          <p:cNvSpPr>
            <a:spLocks/>
          </p:cNvSpPr>
          <p:nvPr/>
        </p:nvSpPr>
        <p:spPr bwMode="auto">
          <a:xfrm rot="10800000">
            <a:off x="5725926" y="5357975"/>
            <a:ext cx="601215" cy="688615"/>
          </a:xfrm>
          <a:custGeom>
            <a:avLst/>
            <a:gdLst>
              <a:gd name="T0" fmla="*/ 34 w 192"/>
              <a:gd name="T1" fmla="*/ 62 h 220"/>
              <a:gd name="T2" fmla="*/ 34 w 192"/>
              <a:gd name="T3" fmla="*/ 186 h 220"/>
              <a:gd name="T4" fmla="*/ 157 w 192"/>
              <a:gd name="T5" fmla="*/ 186 h 220"/>
              <a:gd name="T6" fmla="*/ 157 w 192"/>
              <a:gd name="T7" fmla="*/ 62 h 220"/>
              <a:gd name="T8" fmla="*/ 96 w 192"/>
              <a:gd name="T9" fmla="*/ 0 h 220"/>
              <a:gd name="T10" fmla="*/ 34 w 192"/>
              <a:gd name="T11" fmla="*/ 62 h 220"/>
            </a:gdLst>
            <a:ahLst/>
            <a:cxnLst>
              <a:cxn ang="0">
                <a:pos x="T0" y="T1"/>
              </a:cxn>
              <a:cxn ang="0">
                <a:pos x="T2" y="T3"/>
              </a:cxn>
              <a:cxn ang="0">
                <a:pos x="T4" y="T5"/>
              </a:cxn>
              <a:cxn ang="0">
                <a:pos x="T6" y="T7"/>
              </a:cxn>
              <a:cxn ang="0">
                <a:pos x="T8" y="T9"/>
              </a:cxn>
              <a:cxn ang="0">
                <a:pos x="T10" y="T11"/>
              </a:cxn>
            </a:cxnLst>
            <a:rect l="0" t="0" r="r" b="b"/>
            <a:pathLst>
              <a:path w="192" h="220">
                <a:moveTo>
                  <a:pt x="34" y="62"/>
                </a:moveTo>
                <a:cubicBezTo>
                  <a:pt x="0" y="96"/>
                  <a:pt x="0" y="152"/>
                  <a:pt x="34" y="186"/>
                </a:cubicBezTo>
                <a:cubicBezTo>
                  <a:pt x="68" y="220"/>
                  <a:pt x="123" y="220"/>
                  <a:pt x="157" y="186"/>
                </a:cubicBezTo>
                <a:cubicBezTo>
                  <a:pt x="192" y="152"/>
                  <a:pt x="192" y="96"/>
                  <a:pt x="157" y="62"/>
                </a:cubicBezTo>
                <a:cubicBezTo>
                  <a:pt x="96" y="0"/>
                  <a:pt x="96" y="0"/>
                  <a:pt x="96" y="0"/>
                </a:cubicBezTo>
                <a:lnTo>
                  <a:pt x="34" y="62"/>
                </a:lnTo>
                <a:close/>
              </a:path>
            </a:pathLst>
          </a:custGeom>
          <a:solidFill>
            <a:srgbClr val="41B2EC">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688"/>
          <p:cNvSpPr>
            <a:spLocks/>
          </p:cNvSpPr>
          <p:nvPr/>
        </p:nvSpPr>
        <p:spPr bwMode="auto">
          <a:xfrm rot="10800000">
            <a:off x="9971689" y="4445837"/>
            <a:ext cx="601215" cy="688615"/>
          </a:xfrm>
          <a:custGeom>
            <a:avLst/>
            <a:gdLst>
              <a:gd name="T0" fmla="*/ 34 w 192"/>
              <a:gd name="T1" fmla="*/ 62 h 220"/>
              <a:gd name="T2" fmla="*/ 34 w 192"/>
              <a:gd name="T3" fmla="*/ 186 h 220"/>
              <a:gd name="T4" fmla="*/ 157 w 192"/>
              <a:gd name="T5" fmla="*/ 186 h 220"/>
              <a:gd name="T6" fmla="*/ 157 w 192"/>
              <a:gd name="T7" fmla="*/ 62 h 220"/>
              <a:gd name="T8" fmla="*/ 96 w 192"/>
              <a:gd name="T9" fmla="*/ 0 h 220"/>
              <a:gd name="T10" fmla="*/ 34 w 192"/>
              <a:gd name="T11" fmla="*/ 62 h 220"/>
            </a:gdLst>
            <a:ahLst/>
            <a:cxnLst>
              <a:cxn ang="0">
                <a:pos x="T0" y="T1"/>
              </a:cxn>
              <a:cxn ang="0">
                <a:pos x="T2" y="T3"/>
              </a:cxn>
              <a:cxn ang="0">
                <a:pos x="T4" y="T5"/>
              </a:cxn>
              <a:cxn ang="0">
                <a:pos x="T6" y="T7"/>
              </a:cxn>
              <a:cxn ang="0">
                <a:pos x="T8" y="T9"/>
              </a:cxn>
              <a:cxn ang="0">
                <a:pos x="T10" y="T11"/>
              </a:cxn>
            </a:cxnLst>
            <a:rect l="0" t="0" r="r" b="b"/>
            <a:pathLst>
              <a:path w="192" h="220">
                <a:moveTo>
                  <a:pt x="34" y="62"/>
                </a:moveTo>
                <a:cubicBezTo>
                  <a:pt x="0" y="96"/>
                  <a:pt x="0" y="152"/>
                  <a:pt x="34" y="186"/>
                </a:cubicBezTo>
                <a:cubicBezTo>
                  <a:pt x="68" y="220"/>
                  <a:pt x="123" y="220"/>
                  <a:pt x="157" y="186"/>
                </a:cubicBezTo>
                <a:cubicBezTo>
                  <a:pt x="192" y="152"/>
                  <a:pt x="192" y="96"/>
                  <a:pt x="157" y="62"/>
                </a:cubicBezTo>
                <a:cubicBezTo>
                  <a:pt x="96" y="0"/>
                  <a:pt x="96" y="0"/>
                  <a:pt x="96" y="0"/>
                </a:cubicBezTo>
                <a:lnTo>
                  <a:pt x="34" y="62"/>
                </a:lnTo>
                <a:close/>
              </a:path>
            </a:pathLst>
          </a:custGeom>
          <a:solidFill>
            <a:srgbClr val="FFC000">
              <a:alpha val="7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42" name="直接连接符 41"/>
          <p:cNvCxnSpPr/>
          <p:nvPr/>
        </p:nvCxnSpPr>
        <p:spPr>
          <a:xfrm>
            <a:off x="3071425" y="932440"/>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72643" y="1462454"/>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牛</a:t>
            </a:r>
          </a:p>
        </p:txBody>
      </p:sp>
      <p:sp>
        <p:nvSpPr>
          <p:cNvPr id="44" name="文本框 43"/>
          <p:cNvSpPr txBox="1"/>
          <p:nvPr/>
        </p:nvSpPr>
        <p:spPr>
          <a:xfrm>
            <a:off x="8815" y="4645313"/>
            <a:ext cx="3005951"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到底哪家强</a:t>
            </a:r>
          </a:p>
        </p:txBody>
      </p:sp>
    </p:spTree>
    <p:extLst>
      <p:ext uri="{BB962C8B-B14F-4D97-AF65-F5344CB8AC3E}">
        <p14:creationId xmlns:p14="http://schemas.microsoft.com/office/powerpoint/2010/main" val="3475070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23"/>
          <p:cNvGrpSpPr>
            <a:grpSpLocks/>
          </p:cNvGrpSpPr>
          <p:nvPr/>
        </p:nvGrpSpPr>
        <p:grpSpPr bwMode="auto">
          <a:xfrm>
            <a:off x="271464" y="1407159"/>
            <a:ext cx="8393566" cy="2825857"/>
            <a:chOff x="0" y="0"/>
            <a:chExt cx="5928204" cy="1995518"/>
          </a:xfrm>
        </p:grpSpPr>
        <p:grpSp>
          <p:nvGrpSpPr>
            <p:cNvPr id="5" name="组合 22"/>
            <p:cNvGrpSpPr>
              <a:grpSpLocks/>
            </p:cNvGrpSpPr>
            <p:nvPr/>
          </p:nvGrpSpPr>
          <p:grpSpPr bwMode="auto">
            <a:xfrm>
              <a:off x="0" y="0"/>
              <a:ext cx="2303654" cy="1985906"/>
              <a:chOff x="0" y="0"/>
              <a:chExt cx="2303654" cy="1985906"/>
            </a:xfrm>
          </p:grpSpPr>
          <p:sp>
            <p:nvSpPr>
              <p:cNvPr id="20" name="等腰三角形 7"/>
              <p:cNvSpPr>
                <a:spLocks noChangeArrowheads="1"/>
              </p:cNvSpPr>
              <p:nvPr/>
            </p:nvSpPr>
            <p:spPr bwMode="auto">
              <a:xfrm>
                <a:off x="0" y="0"/>
                <a:ext cx="2303654" cy="1985906"/>
              </a:xfrm>
              <a:prstGeom prst="triangle">
                <a:avLst>
                  <a:gd name="adj" fmla="val 50000"/>
                </a:avLst>
              </a:prstGeom>
              <a:noFill/>
              <a:ln w="12700" cap="flat" cmpd="sng">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文本框 13"/>
              <p:cNvSpPr>
                <a:spLocks noChangeArrowheads="1"/>
              </p:cNvSpPr>
              <p:nvPr/>
            </p:nvSpPr>
            <p:spPr bwMode="auto">
              <a:xfrm>
                <a:off x="191706" y="1260835"/>
                <a:ext cx="192024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b="1">
                    <a:solidFill>
                      <a:schemeClr val="bg1"/>
                    </a:solidFill>
                    <a:latin typeface="微软雅黑" panose="020B0503020204020204" pitchFamily="34" charset="-122"/>
                    <a:ea typeface="微软雅黑" panose="020B0503020204020204" pitchFamily="34" charset="-122"/>
                    <a:sym typeface="Roboto Th" pitchFamily="2" charset="0"/>
                  </a:rPr>
                  <a:t>TITLE TITEXT</a:t>
                </a:r>
              </a:p>
            </p:txBody>
          </p:sp>
          <p:sp>
            <p:nvSpPr>
              <p:cNvPr id="21" name="Freeform 73"/>
              <p:cNvSpPr>
                <a:spLocks noEditPoints="1" noChangeArrowheads="1"/>
              </p:cNvSpPr>
              <p:nvPr/>
            </p:nvSpPr>
            <p:spPr bwMode="auto">
              <a:xfrm>
                <a:off x="984345" y="629421"/>
                <a:ext cx="334963" cy="260350"/>
              </a:xfrm>
              <a:custGeom>
                <a:avLst/>
                <a:gdLst>
                  <a:gd name="T0" fmla="*/ 69 w 88"/>
                  <a:gd name="T1" fmla="*/ 55 h 69"/>
                  <a:gd name="T2" fmla="*/ 55 w 88"/>
                  <a:gd name="T3" fmla="*/ 69 h 69"/>
                  <a:gd name="T4" fmla="*/ 14 w 88"/>
                  <a:gd name="T5" fmla="*/ 69 h 69"/>
                  <a:gd name="T6" fmla="*/ 0 w 88"/>
                  <a:gd name="T7" fmla="*/ 55 h 69"/>
                  <a:gd name="T8" fmla="*/ 0 w 88"/>
                  <a:gd name="T9" fmla="*/ 14 h 69"/>
                  <a:gd name="T10" fmla="*/ 14 w 88"/>
                  <a:gd name="T11" fmla="*/ 0 h 69"/>
                  <a:gd name="T12" fmla="*/ 55 w 88"/>
                  <a:gd name="T13" fmla="*/ 0 h 69"/>
                  <a:gd name="T14" fmla="*/ 60 w 88"/>
                  <a:gd name="T15" fmla="*/ 1 h 69"/>
                  <a:gd name="T16" fmla="*/ 61 w 88"/>
                  <a:gd name="T17" fmla="*/ 2 h 69"/>
                  <a:gd name="T18" fmla="*/ 61 w 88"/>
                  <a:gd name="T19" fmla="*/ 4 h 69"/>
                  <a:gd name="T20" fmla="*/ 59 w 88"/>
                  <a:gd name="T21" fmla="*/ 6 h 69"/>
                  <a:gd name="T22" fmla="*/ 57 w 88"/>
                  <a:gd name="T23" fmla="*/ 7 h 69"/>
                  <a:gd name="T24" fmla="*/ 55 w 88"/>
                  <a:gd name="T25" fmla="*/ 6 h 69"/>
                  <a:gd name="T26" fmla="*/ 14 w 88"/>
                  <a:gd name="T27" fmla="*/ 6 h 69"/>
                  <a:gd name="T28" fmla="*/ 6 w 88"/>
                  <a:gd name="T29" fmla="*/ 14 h 69"/>
                  <a:gd name="T30" fmla="*/ 6 w 88"/>
                  <a:gd name="T31" fmla="*/ 55 h 69"/>
                  <a:gd name="T32" fmla="*/ 14 w 88"/>
                  <a:gd name="T33" fmla="*/ 63 h 69"/>
                  <a:gd name="T34" fmla="*/ 55 w 88"/>
                  <a:gd name="T35" fmla="*/ 63 h 69"/>
                  <a:gd name="T36" fmla="*/ 63 w 88"/>
                  <a:gd name="T37" fmla="*/ 55 h 69"/>
                  <a:gd name="T38" fmla="*/ 63 w 88"/>
                  <a:gd name="T39" fmla="*/ 49 h 69"/>
                  <a:gd name="T40" fmla="*/ 63 w 88"/>
                  <a:gd name="T41" fmla="*/ 48 h 69"/>
                  <a:gd name="T42" fmla="*/ 66 w 88"/>
                  <a:gd name="T43" fmla="*/ 45 h 69"/>
                  <a:gd name="T44" fmla="*/ 68 w 88"/>
                  <a:gd name="T45" fmla="*/ 44 h 69"/>
                  <a:gd name="T46" fmla="*/ 69 w 88"/>
                  <a:gd name="T47" fmla="*/ 46 h 69"/>
                  <a:gd name="T48" fmla="*/ 69 w 88"/>
                  <a:gd name="T49" fmla="*/ 55 h 69"/>
                  <a:gd name="T50" fmla="*/ 78 w 88"/>
                  <a:gd name="T51" fmla="*/ 24 h 69"/>
                  <a:gd name="T52" fmla="*/ 45 w 88"/>
                  <a:gd name="T53" fmla="*/ 57 h 69"/>
                  <a:gd name="T54" fmla="*/ 31 w 88"/>
                  <a:gd name="T55" fmla="*/ 57 h 69"/>
                  <a:gd name="T56" fmla="*/ 31 w 88"/>
                  <a:gd name="T57" fmla="*/ 42 h 69"/>
                  <a:gd name="T58" fmla="*/ 64 w 88"/>
                  <a:gd name="T59" fmla="*/ 10 h 69"/>
                  <a:gd name="T60" fmla="*/ 78 w 88"/>
                  <a:gd name="T61" fmla="*/ 24 h 69"/>
                  <a:gd name="T62" fmla="*/ 49 w 88"/>
                  <a:gd name="T63" fmla="*/ 46 h 69"/>
                  <a:gd name="T64" fmla="*/ 42 w 88"/>
                  <a:gd name="T65" fmla="*/ 39 h 69"/>
                  <a:gd name="T66" fmla="*/ 36 w 88"/>
                  <a:gd name="T67" fmla="*/ 44 h 69"/>
                  <a:gd name="T68" fmla="*/ 36 w 88"/>
                  <a:gd name="T69" fmla="*/ 47 h 69"/>
                  <a:gd name="T70" fmla="*/ 41 w 88"/>
                  <a:gd name="T71" fmla="*/ 47 h 69"/>
                  <a:gd name="T72" fmla="*/ 41 w 88"/>
                  <a:gd name="T73" fmla="*/ 52 h 69"/>
                  <a:gd name="T74" fmla="*/ 43 w 88"/>
                  <a:gd name="T75" fmla="*/ 52 h 69"/>
                  <a:gd name="T76" fmla="*/ 49 w 88"/>
                  <a:gd name="T77" fmla="*/ 46 h 69"/>
                  <a:gd name="T78" fmla="*/ 63 w 88"/>
                  <a:gd name="T79" fmla="*/ 17 h 69"/>
                  <a:gd name="T80" fmla="*/ 46 w 88"/>
                  <a:gd name="T81" fmla="*/ 34 h 69"/>
                  <a:gd name="T82" fmla="*/ 46 w 88"/>
                  <a:gd name="T83" fmla="*/ 35 h 69"/>
                  <a:gd name="T84" fmla="*/ 48 w 88"/>
                  <a:gd name="T85" fmla="*/ 35 h 69"/>
                  <a:gd name="T86" fmla="*/ 65 w 88"/>
                  <a:gd name="T87" fmla="*/ 18 h 69"/>
                  <a:gd name="T88" fmla="*/ 65 w 88"/>
                  <a:gd name="T89" fmla="*/ 17 h 69"/>
                  <a:gd name="T90" fmla="*/ 63 w 88"/>
                  <a:gd name="T91" fmla="*/ 17 h 69"/>
                  <a:gd name="T92" fmla="*/ 81 w 88"/>
                  <a:gd name="T93" fmla="*/ 20 h 69"/>
                  <a:gd name="T94" fmla="*/ 67 w 88"/>
                  <a:gd name="T95" fmla="*/ 6 h 69"/>
                  <a:gd name="T96" fmla="*/ 72 w 88"/>
                  <a:gd name="T97" fmla="*/ 2 h 69"/>
                  <a:gd name="T98" fmla="*/ 78 w 88"/>
                  <a:gd name="T99" fmla="*/ 2 h 69"/>
                  <a:gd name="T100" fmla="*/ 86 w 88"/>
                  <a:gd name="T101" fmla="*/ 9 h 69"/>
                  <a:gd name="T102" fmla="*/ 86 w 88"/>
                  <a:gd name="T103" fmla="*/ 16 h 69"/>
                  <a:gd name="T104" fmla="*/ 81 w 88"/>
                  <a:gd name="T105" fmla="*/ 20 h 6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8"/>
                  <a:gd name="T160" fmla="*/ 0 h 69"/>
                  <a:gd name="T161" fmla="*/ 88 w 88"/>
                  <a:gd name="T162" fmla="*/ 69 h 6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8" h="69">
                    <a:moveTo>
                      <a:pt x="69" y="55"/>
                    </a:moveTo>
                    <a:cubicBezTo>
                      <a:pt x="69" y="63"/>
                      <a:pt x="63" y="69"/>
                      <a:pt x="55" y="69"/>
                    </a:cubicBezTo>
                    <a:cubicBezTo>
                      <a:pt x="14" y="69"/>
                      <a:pt x="14" y="69"/>
                      <a:pt x="14" y="69"/>
                    </a:cubicBezTo>
                    <a:cubicBezTo>
                      <a:pt x="6" y="69"/>
                      <a:pt x="0" y="63"/>
                      <a:pt x="0" y="55"/>
                    </a:cubicBezTo>
                    <a:cubicBezTo>
                      <a:pt x="0" y="14"/>
                      <a:pt x="0" y="14"/>
                      <a:pt x="0" y="14"/>
                    </a:cubicBezTo>
                    <a:cubicBezTo>
                      <a:pt x="0" y="6"/>
                      <a:pt x="6" y="0"/>
                      <a:pt x="14" y="0"/>
                    </a:cubicBezTo>
                    <a:cubicBezTo>
                      <a:pt x="55" y="0"/>
                      <a:pt x="55" y="0"/>
                      <a:pt x="55" y="0"/>
                    </a:cubicBezTo>
                    <a:cubicBezTo>
                      <a:pt x="57" y="0"/>
                      <a:pt x="59" y="0"/>
                      <a:pt x="60" y="1"/>
                    </a:cubicBezTo>
                    <a:cubicBezTo>
                      <a:pt x="61" y="2"/>
                      <a:pt x="61" y="2"/>
                      <a:pt x="61" y="2"/>
                    </a:cubicBezTo>
                    <a:cubicBezTo>
                      <a:pt x="61" y="3"/>
                      <a:pt x="61" y="3"/>
                      <a:pt x="61" y="4"/>
                    </a:cubicBezTo>
                    <a:cubicBezTo>
                      <a:pt x="59" y="6"/>
                      <a:pt x="59" y="6"/>
                      <a:pt x="59" y="6"/>
                    </a:cubicBezTo>
                    <a:cubicBezTo>
                      <a:pt x="58" y="7"/>
                      <a:pt x="57" y="7"/>
                      <a:pt x="57" y="7"/>
                    </a:cubicBezTo>
                    <a:cubicBezTo>
                      <a:pt x="56" y="6"/>
                      <a:pt x="55" y="6"/>
                      <a:pt x="55" y="6"/>
                    </a:cubicBezTo>
                    <a:cubicBezTo>
                      <a:pt x="14" y="6"/>
                      <a:pt x="14" y="6"/>
                      <a:pt x="14" y="6"/>
                    </a:cubicBezTo>
                    <a:cubicBezTo>
                      <a:pt x="10" y="6"/>
                      <a:pt x="6" y="10"/>
                      <a:pt x="6" y="14"/>
                    </a:cubicBezTo>
                    <a:cubicBezTo>
                      <a:pt x="6" y="55"/>
                      <a:pt x="6" y="55"/>
                      <a:pt x="6" y="55"/>
                    </a:cubicBezTo>
                    <a:cubicBezTo>
                      <a:pt x="6" y="59"/>
                      <a:pt x="10" y="63"/>
                      <a:pt x="14" y="63"/>
                    </a:cubicBezTo>
                    <a:cubicBezTo>
                      <a:pt x="55" y="63"/>
                      <a:pt x="55" y="63"/>
                      <a:pt x="55" y="63"/>
                    </a:cubicBezTo>
                    <a:cubicBezTo>
                      <a:pt x="59" y="63"/>
                      <a:pt x="63" y="59"/>
                      <a:pt x="63" y="55"/>
                    </a:cubicBezTo>
                    <a:cubicBezTo>
                      <a:pt x="63" y="49"/>
                      <a:pt x="63" y="49"/>
                      <a:pt x="63" y="49"/>
                    </a:cubicBezTo>
                    <a:cubicBezTo>
                      <a:pt x="63" y="48"/>
                      <a:pt x="63" y="48"/>
                      <a:pt x="63" y="48"/>
                    </a:cubicBezTo>
                    <a:cubicBezTo>
                      <a:pt x="66" y="45"/>
                      <a:pt x="66" y="45"/>
                      <a:pt x="66" y="45"/>
                    </a:cubicBezTo>
                    <a:cubicBezTo>
                      <a:pt x="67" y="44"/>
                      <a:pt x="67" y="44"/>
                      <a:pt x="68" y="44"/>
                    </a:cubicBezTo>
                    <a:cubicBezTo>
                      <a:pt x="68" y="44"/>
                      <a:pt x="69" y="45"/>
                      <a:pt x="69" y="46"/>
                    </a:cubicBezTo>
                    <a:lnTo>
                      <a:pt x="69" y="55"/>
                    </a:lnTo>
                    <a:close/>
                    <a:moveTo>
                      <a:pt x="78" y="24"/>
                    </a:moveTo>
                    <a:cubicBezTo>
                      <a:pt x="45" y="57"/>
                      <a:pt x="45" y="57"/>
                      <a:pt x="45" y="57"/>
                    </a:cubicBezTo>
                    <a:cubicBezTo>
                      <a:pt x="31" y="57"/>
                      <a:pt x="31" y="57"/>
                      <a:pt x="31" y="57"/>
                    </a:cubicBezTo>
                    <a:cubicBezTo>
                      <a:pt x="31" y="42"/>
                      <a:pt x="31" y="42"/>
                      <a:pt x="31" y="42"/>
                    </a:cubicBezTo>
                    <a:cubicBezTo>
                      <a:pt x="64" y="10"/>
                      <a:pt x="64" y="10"/>
                      <a:pt x="64" y="10"/>
                    </a:cubicBezTo>
                    <a:lnTo>
                      <a:pt x="78" y="24"/>
                    </a:lnTo>
                    <a:close/>
                    <a:moveTo>
                      <a:pt x="49" y="46"/>
                    </a:moveTo>
                    <a:cubicBezTo>
                      <a:pt x="42" y="39"/>
                      <a:pt x="42" y="39"/>
                      <a:pt x="42" y="39"/>
                    </a:cubicBezTo>
                    <a:cubicBezTo>
                      <a:pt x="36" y="44"/>
                      <a:pt x="36" y="44"/>
                      <a:pt x="36" y="44"/>
                    </a:cubicBezTo>
                    <a:cubicBezTo>
                      <a:pt x="36" y="47"/>
                      <a:pt x="36" y="47"/>
                      <a:pt x="36" y="47"/>
                    </a:cubicBezTo>
                    <a:cubicBezTo>
                      <a:pt x="41" y="47"/>
                      <a:pt x="41" y="47"/>
                      <a:pt x="41" y="47"/>
                    </a:cubicBezTo>
                    <a:cubicBezTo>
                      <a:pt x="41" y="52"/>
                      <a:pt x="41" y="52"/>
                      <a:pt x="41" y="52"/>
                    </a:cubicBezTo>
                    <a:cubicBezTo>
                      <a:pt x="43" y="52"/>
                      <a:pt x="43" y="52"/>
                      <a:pt x="43" y="52"/>
                    </a:cubicBezTo>
                    <a:lnTo>
                      <a:pt x="49" y="46"/>
                    </a:lnTo>
                    <a:close/>
                    <a:moveTo>
                      <a:pt x="63" y="17"/>
                    </a:moveTo>
                    <a:cubicBezTo>
                      <a:pt x="46" y="34"/>
                      <a:pt x="46" y="34"/>
                      <a:pt x="46" y="34"/>
                    </a:cubicBezTo>
                    <a:cubicBezTo>
                      <a:pt x="46" y="34"/>
                      <a:pt x="46" y="35"/>
                      <a:pt x="46" y="35"/>
                    </a:cubicBezTo>
                    <a:cubicBezTo>
                      <a:pt x="47" y="36"/>
                      <a:pt x="47" y="36"/>
                      <a:pt x="48" y="35"/>
                    </a:cubicBezTo>
                    <a:cubicBezTo>
                      <a:pt x="65" y="18"/>
                      <a:pt x="65" y="18"/>
                      <a:pt x="65" y="18"/>
                    </a:cubicBezTo>
                    <a:cubicBezTo>
                      <a:pt x="65" y="18"/>
                      <a:pt x="65" y="17"/>
                      <a:pt x="65" y="17"/>
                    </a:cubicBezTo>
                    <a:cubicBezTo>
                      <a:pt x="64" y="16"/>
                      <a:pt x="64" y="16"/>
                      <a:pt x="63" y="17"/>
                    </a:cubicBezTo>
                    <a:close/>
                    <a:moveTo>
                      <a:pt x="81" y="20"/>
                    </a:moveTo>
                    <a:cubicBezTo>
                      <a:pt x="67" y="6"/>
                      <a:pt x="67" y="6"/>
                      <a:pt x="67" y="6"/>
                    </a:cubicBezTo>
                    <a:cubicBezTo>
                      <a:pt x="72" y="2"/>
                      <a:pt x="72" y="2"/>
                      <a:pt x="72" y="2"/>
                    </a:cubicBezTo>
                    <a:cubicBezTo>
                      <a:pt x="74" y="0"/>
                      <a:pt x="77" y="0"/>
                      <a:pt x="78" y="2"/>
                    </a:cubicBezTo>
                    <a:cubicBezTo>
                      <a:pt x="86" y="9"/>
                      <a:pt x="86" y="9"/>
                      <a:pt x="86" y="9"/>
                    </a:cubicBezTo>
                    <a:cubicBezTo>
                      <a:pt x="88" y="11"/>
                      <a:pt x="88" y="14"/>
                      <a:pt x="86" y="16"/>
                    </a:cubicBezTo>
                    <a:lnTo>
                      <a:pt x="81" y="2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6" name="组合 1"/>
            <p:cNvGrpSpPr>
              <a:grpSpLocks/>
            </p:cNvGrpSpPr>
            <p:nvPr/>
          </p:nvGrpSpPr>
          <p:grpSpPr bwMode="auto">
            <a:xfrm>
              <a:off x="1820686" y="9612"/>
              <a:ext cx="2303654" cy="1985906"/>
              <a:chOff x="8411" y="9612"/>
              <a:chExt cx="2303654" cy="1985906"/>
            </a:xfrm>
          </p:grpSpPr>
          <p:sp>
            <p:nvSpPr>
              <p:cNvPr id="18" name="文本框 14"/>
              <p:cNvSpPr>
                <a:spLocks noChangeArrowheads="1"/>
              </p:cNvSpPr>
              <p:nvPr/>
            </p:nvSpPr>
            <p:spPr bwMode="auto">
              <a:xfrm>
                <a:off x="191707" y="1258454"/>
                <a:ext cx="192024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b="1">
                    <a:solidFill>
                      <a:schemeClr val="bg1"/>
                    </a:solidFill>
                    <a:latin typeface="微软雅黑" panose="020B0503020204020204" pitchFamily="34" charset="-122"/>
                    <a:ea typeface="微软雅黑" panose="020B0503020204020204" pitchFamily="34" charset="-122"/>
                    <a:sym typeface="Roboto Th" pitchFamily="2" charset="0"/>
                  </a:rPr>
                  <a:t>TITLE TITEXT</a:t>
                </a:r>
              </a:p>
            </p:txBody>
          </p:sp>
          <p:sp>
            <p:nvSpPr>
              <p:cNvPr id="19" name="等腰三角形 9"/>
              <p:cNvSpPr>
                <a:spLocks noChangeArrowheads="1"/>
              </p:cNvSpPr>
              <p:nvPr/>
            </p:nvSpPr>
            <p:spPr bwMode="auto">
              <a:xfrm>
                <a:off x="8411" y="9612"/>
                <a:ext cx="2303654" cy="1985906"/>
              </a:xfrm>
              <a:prstGeom prst="triangle">
                <a:avLst>
                  <a:gd name="adj" fmla="val 50000"/>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Freeform 66"/>
              <p:cNvSpPr>
                <a:spLocks noEditPoints="1" noChangeArrowheads="1"/>
              </p:cNvSpPr>
              <p:nvPr/>
            </p:nvSpPr>
            <p:spPr bwMode="auto">
              <a:xfrm>
                <a:off x="982758" y="554015"/>
                <a:ext cx="338138" cy="333375"/>
              </a:xfrm>
              <a:custGeom>
                <a:avLst/>
                <a:gdLst>
                  <a:gd name="T0" fmla="*/ 89 w 89"/>
                  <a:gd name="T1" fmla="*/ 45 h 89"/>
                  <a:gd name="T2" fmla="*/ 45 w 89"/>
                  <a:gd name="T3" fmla="*/ 89 h 89"/>
                  <a:gd name="T4" fmla="*/ 0 w 89"/>
                  <a:gd name="T5" fmla="*/ 45 h 89"/>
                  <a:gd name="T6" fmla="*/ 45 w 89"/>
                  <a:gd name="T7" fmla="*/ 0 h 89"/>
                  <a:gd name="T8" fmla="*/ 89 w 89"/>
                  <a:gd name="T9" fmla="*/ 45 h 89"/>
                  <a:gd name="T10" fmla="*/ 76 w 89"/>
                  <a:gd name="T11" fmla="*/ 45 h 89"/>
                  <a:gd name="T12" fmla="*/ 45 w 89"/>
                  <a:gd name="T13" fmla="*/ 13 h 89"/>
                  <a:gd name="T14" fmla="*/ 13 w 89"/>
                  <a:gd name="T15" fmla="*/ 45 h 89"/>
                  <a:gd name="T16" fmla="*/ 45 w 89"/>
                  <a:gd name="T17" fmla="*/ 76 h 89"/>
                  <a:gd name="T18" fmla="*/ 76 w 89"/>
                  <a:gd name="T19" fmla="*/ 45 h 89"/>
                  <a:gd name="T20" fmla="*/ 63 w 89"/>
                  <a:gd name="T21" fmla="*/ 48 h 89"/>
                  <a:gd name="T22" fmla="*/ 63 w 89"/>
                  <a:gd name="T23" fmla="*/ 54 h 89"/>
                  <a:gd name="T24" fmla="*/ 59 w 89"/>
                  <a:gd name="T25" fmla="*/ 57 h 89"/>
                  <a:gd name="T26" fmla="*/ 35 w 89"/>
                  <a:gd name="T27" fmla="*/ 57 h 89"/>
                  <a:gd name="T28" fmla="*/ 32 w 89"/>
                  <a:gd name="T29" fmla="*/ 54 h 89"/>
                  <a:gd name="T30" fmla="*/ 32 w 89"/>
                  <a:gd name="T31" fmla="*/ 26 h 89"/>
                  <a:gd name="T32" fmla="*/ 35 w 89"/>
                  <a:gd name="T33" fmla="*/ 23 h 89"/>
                  <a:gd name="T34" fmla="*/ 41 w 89"/>
                  <a:gd name="T35" fmla="*/ 23 h 89"/>
                  <a:gd name="T36" fmla="*/ 45 w 89"/>
                  <a:gd name="T37" fmla="*/ 26 h 89"/>
                  <a:gd name="T38" fmla="*/ 45 w 89"/>
                  <a:gd name="T39" fmla="*/ 45 h 89"/>
                  <a:gd name="T40" fmla="*/ 59 w 89"/>
                  <a:gd name="T41" fmla="*/ 45 h 89"/>
                  <a:gd name="T42" fmla="*/ 63 w 89"/>
                  <a:gd name="T43" fmla="*/ 48 h 8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9"/>
                  <a:gd name="T67" fmla="*/ 0 h 89"/>
                  <a:gd name="T68" fmla="*/ 89 w 89"/>
                  <a:gd name="T69" fmla="*/ 89 h 8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9" h="89">
                    <a:moveTo>
                      <a:pt x="89" y="45"/>
                    </a:moveTo>
                    <a:cubicBezTo>
                      <a:pt x="89" y="69"/>
                      <a:pt x="69" y="89"/>
                      <a:pt x="45" y="89"/>
                    </a:cubicBezTo>
                    <a:cubicBezTo>
                      <a:pt x="20" y="89"/>
                      <a:pt x="0" y="69"/>
                      <a:pt x="0" y="45"/>
                    </a:cubicBezTo>
                    <a:cubicBezTo>
                      <a:pt x="0" y="20"/>
                      <a:pt x="20" y="0"/>
                      <a:pt x="45" y="0"/>
                    </a:cubicBezTo>
                    <a:cubicBezTo>
                      <a:pt x="69" y="0"/>
                      <a:pt x="89" y="20"/>
                      <a:pt x="89" y="45"/>
                    </a:cubicBezTo>
                    <a:close/>
                    <a:moveTo>
                      <a:pt x="76" y="45"/>
                    </a:moveTo>
                    <a:cubicBezTo>
                      <a:pt x="76" y="27"/>
                      <a:pt x="62" y="13"/>
                      <a:pt x="45" y="13"/>
                    </a:cubicBezTo>
                    <a:cubicBezTo>
                      <a:pt x="27" y="13"/>
                      <a:pt x="13" y="27"/>
                      <a:pt x="13" y="45"/>
                    </a:cubicBezTo>
                    <a:cubicBezTo>
                      <a:pt x="13" y="62"/>
                      <a:pt x="27" y="76"/>
                      <a:pt x="45" y="76"/>
                    </a:cubicBezTo>
                    <a:cubicBezTo>
                      <a:pt x="62" y="76"/>
                      <a:pt x="76" y="62"/>
                      <a:pt x="76" y="45"/>
                    </a:cubicBezTo>
                    <a:close/>
                    <a:moveTo>
                      <a:pt x="63" y="48"/>
                    </a:moveTo>
                    <a:cubicBezTo>
                      <a:pt x="63" y="54"/>
                      <a:pt x="63" y="54"/>
                      <a:pt x="63" y="54"/>
                    </a:cubicBezTo>
                    <a:cubicBezTo>
                      <a:pt x="63" y="56"/>
                      <a:pt x="61" y="57"/>
                      <a:pt x="59" y="57"/>
                    </a:cubicBezTo>
                    <a:cubicBezTo>
                      <a:pt x="35" y="57"/>
                      <a:pt x="35" y="57"/>
                      <a:pt x="35" y="57"/>
                    </a:cubicBezTo>
                    <a:cubicBezTo>
                      <a:pt x="33" y="57"/>
                      <a:pt x="32" y="56"/>
                      <a:pt x="32" y="54"/>
                    </a:cubicBezTo>
                    <a:cubicBezTo>
                      <a:pt x="32" y="26"/>
                      <a:pt x="32" y="26"/>
                      <a:pt x="32" y="26"/>
                    </a:cubicBezTo>
                    <a:cubicBezTo>
                      <a:pt x="32" y="24"/>
                      <a:pt x="33" y="23"/>
                      <a:pt x="35" y="23"/>
                    </a:cubicBezTo>
                    <a:cubicBezTo>
                      <a:pt x="41" y="23"/>
                      <a:pt x="41" y="23"/>
                      <a:pt x="41" y="23"/>
                    </a:cubicBezTo>
                    <a:cubicBezTo>
                      <a:pt x="43" y="23"/>
                      <a:pt x="45" y="24"/>
                      <a:pt x="45" y="26"/>
                    </a:cubicBezTo>
                    <a:cubicBezTo>
                      <a:pt x="45" y="45"/>
                      <a:pt x="45" y="45"/>
                      <a:pt x="45" y="45"/>
                    </a:cubicBezTo>
                    <a:cubicBezTo>
                      <a:pt x="59" y="45"/>
                      <a:pt x="59" y="45"/>
                      <a:pt x="59" y="45"/>
                    </a:cubicBezTo>
                    <a:cubicBezTo>
                      <a:pt x="61" y="45"/>
                      <a:pt x="63" y="46"/>
                      <a:pt x="63" y="48"/>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7" name="组合 2"/>
            <p:cNvGrpSpPr>
              <a:grpSpLocks/>
            </p:cNvGrpSpPr>
            <p:nvPr/>
          </p:nvGrpSpPr>
          <p:grpSpPr bwMode="auto">
            <a:xfrm>
              <a:off x="3624550" y="0"/>
              <a:ext cx="2303654" cy="1985906"/>
              <a:chOff x="0" y="0"/>
              <a:chExt cx="2303654" cy="1985906"/>
            </a:xfrm>
          </p:grpSpPr>
          <p:sp>
            <p:nvSpPr>
              <p:cNvPr id="8" name="等腰三角形 8"/>
              <p:cNvSpPr>
                <a:spLocks noChangeArrowheads="1"/>
              </p:cNvSpPr>
              <p:nvPr/>
            </p:nvSpPr>
            <p:spPr bwMode="auto">
              <a:xfrm>
                <a:off x="0" y="0"/>
                <a:ext cx="2303654" cy="1985906"/>
              </a:xfrm>
              <a:prstGeom prst="triangle">
                <a:avLst>
                  <a:gd name="adj" fmla="val 50000"/>
                </a:avLst>
              </a:prstGeom>
              <a:noFill/>
              <a:ln w="12700" cap="flat" cmpd="sng">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b="1">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9" name="组合 11"/>
              <p:cNvGrpSpPr>
                <a:grpSpLocks/>
              </p:cNvGrpSpPr>
              <p:nvPr/>
            </p:nvGrpSpPr>
            <p:grpSpPr bwMode="auto">
              <a:xfrm>
                <a:off x="982536" y="487328"/>
                <a:ext cx="304800" cy="319088"/>
                <a:chOff x="0" y="0"/>
                <a:chExt cx="304800" cy="319088"/>
              </a:xfrm>
            </p:grpSpPr>
            <p:sp>
              <p:nvSpPr>
                <p:cNvPr id="11" name="Freeform 57"/>
                <p:cNvSpPr>
                  <a:spLocks noChangeArrowheads="1"/>
                </p:cNvSpPr>
                <p:nvPr/>
              </p:nvSpPr>
              <p:spPr bwMode="auto">
                <a:xfrm>
                  <a:off x="0" y="0"/>
                  <a:ext cx="136525" cy="173038"/>
                </a:xfrm>
                <a:custGeom>
                  <a:avLst/>
                  <a:gdLst>
                    <a:gd name="T0" fmla="*/ 36 w 36"/>
                    <a:gd name="T1" fmla="*/ 40 h 46"/>
                    <a:gd name="T2" fmla="*/ 17 w 36"/>
                    <a:gd name="T3" fmla="*/ 0 h 46"/>
                    <a:gd name="T4" fmla="*/ 5 w 36"/>
                    <a:gd name="T5" fmla="*/ 0 h 46"/>
                    <a:gd name="T6" fmla="*/ 36 w 36"/>
                    <a:gd name="T7" fmla="*/ 46 h 46"/>
                    <a:gd name="T8" fmla="*/ 36 w 36"/>
                    <a:gd name="T9" fmla="*/ 4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36" y="40"/>
                      </a:moveTo>
                      <a:cubicBezTo>
                        <a:pt x="36" y="40"/>
                        <a:pt x="10" y="27"/>
                        <a:pt x="17" y="0"/>
                      </a:cubicBezTo>
                      <a:cubicBezTo>
                        <a:pt x="5" y="0"/>
                        <a:pt x="5" y="0"/>
                        <a:pt x="5" y="0"/>
                      </a:cubicBezTo>
                      <a:cubicBezTo>
                        <a:pt x="5" y="0"/>
                        <a:pt x="0" y="32"/>
                        <a:pt x="36" y="46"/>
                      </a:cubicBezTo>
                      <a:cubicBezTo>
                        <a:pt x="36" y="40"/>
                        <a:pt x="36" y="40"/>
                        <a:pt x="36" y="4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Freeform 58"/>
                <p:cNvSpPr>
                  <a:spLocks noChangeArrowheads="1"/>
                </p:cNvSpPr>
                <p:nvPr/>
              </p:nvSpPr>
              <p:spPr bwMode="auto">
                <a:xfrm>
                  <a:off x="168275" y="0"/>
                  <a:ext cx="136525" cy="173038"/>
                </a:xfrm>
                <a:custGeom>
                  <a:avLst/>
                  <a:gdLst>
                    <a:gd name="T0" fmla="*/ 0 w 36"/>
                    <a:gd name="T1" fmla="*/ 40 h 46"/>
                    <a:gd name="T2" fmla="*/ 18 w 36"/>
                    <a:gd name="T3" fmla="*/ 0 h 46"/>
                    <a:gd name="T4" fmla="*/ 30 w 36"/>
                    <a:gd name="T5" fmla="*/ 0 h 46"/>
                    <a:gd name="T6" fmla="*/ 0 w 36"/>
                    <a:gd name="T7" fmla="*/ 46 h 46"/>
                    <a:gd name="T8" fmla="*/ 0 w 36"/>
                    <a:gd name="T9" fmla="*/ 40 h 46"/>
                    <a:gd name="T10" fmla="*/ 0 60000 65536"/>
                    <a:gd name="T11" fmla="*/ 0 60000 65536"/>
                    <a:gd name="T12" fmla="*/ 0 60000 65536"/>
                    <a:gd name="T13" fmla="*/ 0 60000 65536"/>
                    <a:gd name="T14" fmla="*/ 0 60000 65536"/>
                    <a:gd name="T15" fmla="*/ 0 w 36"/>
                    <a:gd name="T16" fmla="*/ 0 h 46"/>
                    <a:gd name="T17" fmla="*/ 36 w 36"/>
                    <a:gd name="T18" fmla="*/ 46 h 46"/>
                  </a:gdLst>
                  <a:ahLst/>
                  <a:cxnLst>
                    <a:cxn ang="T10">
                      <a:pos x="T0" y="T1"/>
                    </a:cxn>
                    <a:cxn ang="T11">
                      <a:pos x="T2" y="T3"/>
                    </a:cxn>
                    <a:cxn ang="T12">
                      <a:pos x="T4" y="T5"/>
                    </a:cxn>
                    <a:cxn ang="T13">
                      <a:pos x="T6" y="T7"/>
                    </a:cxn>
                    <a:cxn ang="T14">
                      <a:pos x="T8" y="T9"/>
                    </a:cxn>
                  </a:cxnLst>
                  <a:rect l="T15" t="T16" r="T17" b="T18"/>
                  <a:pathLst>
                    <a:path w="36" h="46">
                      <a:moveTo>
                        <a:pt x="0" y="40"/>
                      </a:moveTo>
                      <a:cubicBezTo>
                        <a:pt x="0" y="40"/>
                        <a:pt x="24" y="27"/>
                        <a:pt x="18" y="0"/>
                      </a:cubicBezTo>
                      <a:cubicBezTo>
                        <a:pt x="29" y="0"/>
                        <a:pt x="30" y="0"/>
                        <a:pt x="30" y="0"/>
                      </a:cubicBezTo>
                      <a:cubicBezTo>
                        <a:pt x="30" y="0"/>
                        <a:pt x="36" y="32"/>
                        <a:pt x="0" y="46"/>
                      </a:cubicBezTo>
                      <a:cubicBezTo>
                        <a:pt x="0" y="40"/>
                        <a:pt x="0" y="40"/>
                        <a:pt x="0" y="4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3" name="Freeform 59"/>
                <p:cNvSpPr>
                  <a:spLocks noChangeArrowheads="1"/>
                </p:cNvSpPr>
                <p:nvPr/>
              </p:nvSpPr>
              <p:spPr bwMode="auto">
                <a:xfrm>
                  <a:off x="19050" y="0"/>
                  <a:ext cx="261938" cy="44450"/>
                </a:xfrm>
                <a:custGeom>
                  <a:avLst/>
                  <a:gdLst>
                    <a:gd name="T0" fmla="*/ 139 w 165"/>
                    <a:gd name="T1" fmla="*/ 28 h 28"/>
                    <a:gd name="T2" fmla="*/ 82 w 165"/>
                    <a:gd name="T3" fmla="*/ 28 h 28"/>
                    <a:gd name="T4" fmla="*/ 26 w 165"/>
                    <a:gd name="T5" fmla="*/ 28 h 28"/>
                    <a:gd name="T6" fmla="*/ 0 w 165"/>
                    <a:gd name="T7" fmla="*/ 0 h 28"/>
                    <a:gd name="T8" fmla="*/ 165 w 165"/>
                    <a:gd name="T9" fmla="*/ 0 h 28"/>
                    <a:gd name="T10" fmla="*/ 139 w 165"/>
                    <a:gd name="T11" fmla="*/ 28 h 28"/>
                    <a:gd name="T12" fmla="*/ 0 60000 65536"/>
                    <a:gd name="T13" fmla="*/ 0 60000 65536"/>
                    <a:gd name="T14" fmla="*/ 0 60000 65536"/>
                    <a:gd name="T15" fmla="*/ 0 60000 65536"/>
                    <a:gd name="T16" fmla="*/ 0 60000 65536"/>
                    <a:gd name="T17" fmla="*/ 0 60000 65536"/>
                    <a:gd name="T18" fmla="*/ 0 w 165"/>
                    <a:gd name="T19" fmla="*/ 0 h 28"/>
                    <a:gd name="T20" fmla="*/ 165 w 165"/>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165" h="28">
                      <a:moveTo>
                        <a:pt x="139" y="28"/>
                      </a:moveTo>
                      <a:lnTo>
                        <a:pt x="82" y="28"/>
                      </a:lnTo>
                      <a:lnTo>
                        <a:pt x="26" y="28"/>
                      </a:lnTo>
                      <a:lnTo>
                        <a:pt x="0" y="0"/>
                      </a:lnTo>
                      <a:lnTo>
                        <a:pt x="165" y="0"/>
                      </a:lnTo>
                      <a:lnTo>
                        <a:pt x="139" y="2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Freeform 60"/>
                <p:cNvSpPr>
                  <a:spLocks noChangeArrowheads="1"/>
                </p:cNvSpPr>
                <p:nvPr/>
              </p:nvSpPr>
              <p:spPr bwMode="auto">
                <a:xfrm>
                  <a:off x="0" y="150813"/>
                  <a:ext cx="136525" cy="168275"/>
                </a:xfrm>
                <a:custGeom>
                  <a:avLst/>
                  <a:gdLst>
                    <a:gd name="T0" fmla="*/ 36 w 36"/>
                    <a:gd name="T1" fmla="*/ 6 h 45"/>
                    <a:gd name="T2" fmla="*/ 17 w 36"/>
                    <a:gd name="T3" fmla="*/ 45 h 45"/>
                    <a:gd name="T4" fmla="*/ 5 w 36"/>
                    <a:gd name="T5" fmla="*/ 45 h 45"/>
                    <a:gd name="T6" fmla="*/ 36 w 36"/>
                    <a:gd name="T7" fmla="*/ 0 h 45"/>
                    <a:gd name="T8" fmla="*/ 36 w 36"/>
                    <a:gd name="T9" fmla="*/ 6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6"/>
                      </a:moveTo>
                      <a:cubicBezTo>
                        <a:pt x="36" y="6"/>
                        <a:pt x="10" y="18"/>
                        <a:pt x="17" y="45"/>
                      </a:cubicBezTo>
                      <a:cubicBezTo>
                        <a:pt x="5" y="45"/>
                        <a:pt x="5" y="45"/>
                        <a:pt x="5" y="45"/>
                      </a:cubicBezTo>
                      <a:cubicBezTo>
                        <a:pt x="5" y="45"/>
                        <a:pt x="0" y="14"/>
                        <a:pt x="36" y="0"/>
                      </a:cubicBezTo>
                      <a:cubicBezTo>
                        <a:pt x="36" y="6"/>
                        <a:pt x="36" y="6"/>
                        <a:pt x="36" y="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Freeform 61"/>
                <p:cNvSpPr>
                  <a:spLocks noChangeArrowheads="1"/>
                </p:cNvSpPr>
                <p:nvPr/>
              </p:nvSpPr>
              <p:spPr bwMode="auto">
                <a:xfrm>
                  <a:off x="168275" y="150813"/>
                  <a:ext cx="136525" cy="168275"/>
                </a:xfrm>
                <a:custGeom>
                  <a:avLst/>
                  <a:gdLst>
                    <a:gd name="T0" fmla="*/ 0 w 36"/>
                    <a:gd name="T1" fmla="*/ 6 h 45"/>
                    <a:gd name="T2" fmla="*/ 18 w 36"/>
                    <a:gd name="T3" fmla="*/ 45 h 45"/>
                    <a:gd name="T4" fmla="*/ 30 w 36"/>
                    <a:gd name="T5" fmla="*/ 45 h 45"/>
                    <a:gd name="T6" fmla="*/ 0 w 36"/>
                    <a:gd name="T7" fmla="*/ 0 h 45"/>
                    <a:gd name="T8" fmla="*/ 0 w 36"/>
                    <a:gd name="T9" fmla="*/ 6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0" y="6"/>
                      </a:moveTo>
                      <a:cubicBezTo>
                        <a:pt x="0" y="6"/>
                        <a:pt x="24" y="18"/>
                        <a:pt x="18" y="45"/>
                      </a:cubicBezTo>
                      <a:cubicBezTo>
                        <a:pt x="29" y="45"/>
                        <a:pt x="30" y="45"/>
                        <a:pt x="30" y="45"/>
                      </a:cubicBezTo>
                      <a:cubicBezTo>
                        <a:pt x="30" y="45"/>
                        <a:pt x="36" y="14"/>
                        <a:pt x="0" y="0"/>
                      </a:cubicBezTo>
                      <a:cubicBezTo>
                        <a:pt x="0" y="6"/>
                        <a:pt x="0" y="6"/>
                        <a:pt x="0" y="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Freeform 62"/>
                <p:cNvSpPr>
                  <a:spLocks noChangeArrowheads="1"/>
                </p:cNvSpPr>
                <p:nvPr/>
              </p:nvSpPr>
              <p:spPr bwMode="auto">
                <a:xfrm>
                  <a:off x="19050" y="277813"/>
                  <a:ext cx="261938" cy="41275"/>
                </a:xfrm>
                <a:custGeom>
                  <a:avLst/>
                  <a:gdLst>
                    <a:gd name="T0" fmla="*/ 139 w 165"/>
                    <a:gd name="T1" fmla="*/ 0 h 26"/>
                    <a:gd name="T2" fmla="*/ 82 w 165"/>
                    <a:gd name="T3" fmla="*/ 0 h 26"/>
                    <a:gd name="T4" fmla="*/ 26 w 165"/>
                    <a:gd name="T5" fmla="*/ 0 h 26"/>
                    <a:gd name="T6" fmla="*/ 0 w 165"/>
                    <a:gd name="T7" fmla="*/ 26 h 26"/>
                    <a:gd name="T8" fmla="*/ 165 w 165"/>
                    <a:gd name="T9" fmla="*/ 26 h 26"/>
                    <a:gd name="T10" fmla="*/ 139 w 165"/>
                    <a:gd name="T11" fmla="*/ 0 h 26"/>
                    <a:gd name="T12" fmla="*/ 0 60000 65536"/>
                    <a:gd name="T13" fmla="*/ 0 60000 65536"/>
                    <a:gd name="T14" fmla="*/ 0 60000 65536"/>
                    <a:gd name="T15" fmla="*/ 0 60000 65536"/>
                    <a:gd name="T16" fmla="*/ 0 60000 65536"/>
                    <a:gd name="T17" fmla="*/ 0 60000 65536"/>
                    <a:gd name="T18" fmla="*/ 0 w 165"/>
                    <a:gd name="T19" fmla="*/ 0 h 26"/>
                    <a:gd name="T20" fmla="*/ 165 w 165"/>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65" h="26">
                      <a:moveTo>
                        <a:pt x="139" y="0"/>
                      </a:moveTo>
                      <a:lnTo>
                        <a:pt x="82" y="0"/>
                      </a:lnTo>
                      <a:lnTo>
                        <a:pt x="26" y="0"/>
                      </a:lnTo>
                      <a:lnTo>
                        <a:pt x="0" y="26"/>
                      </a:lnTo>
                      <a:lnTo>
                        <a:pt x="165" y="26"/>
                      </a:lnTo>
                      <a:lnTo>
                        <a:pt x="139"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0" name="文本框 15"/>
              <p:cNvSpPr>
                <a:spLocks noChangeArrowheads="1"/>
              </p:cNvSpPr>
              <p:nvPr/>
            </p:nvSpPr>
            <p:spPr bwMode="auto">
              <a:xfrm>
                <a:off x="175451" y="1233842"/>
                <a:ext cx="192024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b="1">
                    <a:solidFill>
                      <a:schemeClr val="bg1"/>
                    </a:solidFill>
                    <a:latin typeface="微软雅黑" panose="020B0503020204020204" pitchFamily="34" charset="-122"/>
                    <a:ea typeface="微软雅黑" panose="020B0503020204020204" pitchFamily="34" charset="-122"/>
                    <a:sym typeface="Roboto Th" pitchFamily="2" charset="0"/>
                  </a:rPr>
                  <a:t>TITLE TITEXT</a:t>
                </a:r>
              </a:p>
            </p:txBody>
          </p:sp>
        </p:grpSp>
      </p:grpSp>
      <p:sp>
        <p:nvSpPr>
          <p:cNvPr id="23" name="文本框 27"/>
          <p:cNvSpPr>
            <a:spLocks noChangeArrowheads="1"/>
          </p:cNvSpPr>
          <p:nvPr/>
        </p:nvSpPr>
        <p:spPr bwMode="auto">
          <a:xfrm>
            <a:off x="2264842" y="571347"/>
            <a:ext cx="49911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000" dirty="0">
                <a:latin typeface="汉仪特细等线简" panose="02010604000101010101" pitchFamily="2" charset="-122"/>
                <a:ea typeface="汉仪特细等线简" panose="02010604000101010101" pitchFamily="2" charset="-122"/>
                <a:sym typeface="Roboto Th" pitchFamily="2" charset="0"/>
              </a:rPr>
              <a:t>YOUR TITLE HERE </a:t>
            </a:r>
          </a:p>
        </p:txBody>
      </p:sp>
      <p:sp>
        <p:nvSpPr>
          <p:cNvPr id="26" name="矩形 25"/>
          <p:cNvSpPr/>
          <p:nvPr/>
        </p:nvSpPr>
        <p:spPr>
          <a:xfrm>
            <a:off x="1210565" y="4628644"/>
            <a:ext cx="6932129" cy="1741631"/>
          </a:xfrm>
          <a:prstGeom prst="rect">
            <a:avLst/>
          </a:prstGeom>
        </p:spPr>
        <p:txBody>
          <a:bodyPr wrap="square">
            <a:spAutoFit/>
          </a:bodyPr>
          <a:lstStyle/>
          <a:p>
            <a:pPr algn="ctr">
              <a:lnSpc>
                <a:spcPct val="200000"/>
              </a:lnSpc>
            </a:pPr>
            <a:r>
              <a:rPr lang="en-US" altLang="zh-CN" sz="2400" dirty="0">
                <a:solidFill>
                  <a:srgbClr val="50483D"/>
                </a:solidFill>
                <a:latin typeface="微软雅黑" pitchFamily="34" charset="-122"/>
                <a:ea typeface="微软雅黑" pitchFamily="34" charset="-122"/>
              </a:rPr>
              <a:t>Your title </a:t>
            </a:r>
          </a:p>
          <a:p>
            <a:pPr algn="ctr">
              <a:lnSpc>
                <a:spcPct val="200000"/>
              </a:lnSpc>
            </a:pPr>
            <a:r>
              <a:rPr lang="en-US" altLang="zh-CN" sz="1600" dirty="0">
                <a:solidFill>
                  <a:srgbClr val="50483D"/>
                </a:solidFill>
                <a:latin typeface="微软雅黑" pitchFamily="34" charset="-122"/>
                <a:ea typeface="微软雅黑" pitchFamily="34" charset="-122"/>
              </a:rPr>
              <a:t>Your text Your text Your text Your text Your text Your text Your text Your text Your text Your text</a:t>
            </a:r>
          </a:p>
        </p:txBody>
      </p:sp>
      <p:cxnSp>
        <p:nvCxnSpPr>
          <p:cNvPr id="27" name="直接连接符 26"/>
          <p:cNvCxnSpPr/>
          <p:nvPr/>
        </p:nvCxnSpPr>
        <p:spPr>
          <a:xfrm>
            <a:off x="9022282" y="932440"/>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9314399" y="1462454"/>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特</a:t>
            </a:r>
          </a:p>
        </p:txBody>
      </p:sp>
      <p:sp>
        <p:nvSpPr>
          <p:cNvPr id="29" name="文本框 28"/>
          <p:cNvSpPr txBox="1"/>
          <p:nvPr/>
        </p:nvSpPr>
        <p:spPr>
          <a:xfrm>
            <a:off x="9314399" y="4632553"/>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特点介绍</a:t>
            </a:r>
          </a:p>
        </p:txBody>
      </p:sp>
    </p:spTree>
    <p:extLst>
      <p:ext uri="{BB962C8B-B14F-4D97-AF65-F5344CB8AC3E}">
        <p14:creationId xmlns:p14="http://schemas.microsoft.com/office/powerpoint/2010/main" val="2994522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00664" y="-1312246"/>
            <a:ext cx="3390672" cy="7786747"/>
          </a:xfrm>
          <a:prstGeom prst="rect">
            <a:avLst/>
          </a:prstGeom>
          <a:noFill/>
        </p:spPr>
        <p:txBody>
          <a:bodyPr wrap="none" rtlCol="0">
            <a:spAutoFit/>
          </a:bodyPr>
          <a:lstStyle/>
          <a:p>
            <a:r>
              <a:rPr lang="en-US" altLang="zh-CN" sz="50000" dirty="0">
                <a:solidFill>
                  <a:srgbClr val="FF6E6F"/>
                </a:solidFill>
                <a:latin typeface="汉仪特细等线简" panose="02010604000101010101" pitchFamily="2" charset="-122"/>
                <a:ea typeface="汉仪特细等线简" panose="02010604000101010101" pitchFamily="2" charset="-122"/>
              </a:rPr>
              <a:t>2</a:t>
            </a:r>
            <a:endParaRPr lang="zh-CN" altLang="en-US" sz="50000" dirty="0">
              <a:solidFill>
                <a:srgbClr val="FF6E6F"/>
              </a:solidFill>
              <a:latin typeface="汉仪特细等线简" panose="02010604000101010101" pitchFamily="2" charset="-122"/>
              <a:ea typeface="汉仪特细等线简" panose="02010604000101010101" pitchFamily="2" charset="-122"/>
            </a:endParaRPr>
          </a:p>
        </p:txBody>
      </p:sp>
      <p:sp>
        <p:nvSpPr>
          <p:cNvPr id="5" name="文本框 4"/>
          <p:cNvSpPr txBox="1"/>
          <p:nvPr/>
        </p:nvSpPr>
        <p:spPr>
          <a:xfrm>
            <a:off x="4217120" y="5025590"/>
            <a:ext cx="3757760" cy="1200329"/>
          </a:xfrm>
          <a:prstGeom prst="rect">
            <a:avLst/>
          </a:prstGeom>
          <a:noFill/>
        </p:spPr>
        <p:txBody>
          <a:bodyPr wrap="none" rtlCol="0">
            <a:spAutoFit/>
          </a:bodyPr>
          <a:lstStyle/>
          <a:p>
            <a:r>
              <a:rPr lang="en-US" altLang="zh-CN" sz="7200" dirty="0">
                <a:latin typeface="汉仪特细等线简" panose="02010604000101010101" pitchFamily="2" charset="-122"/>
                <a:ea typeface="汉仪特细等线简" panose="02010604000101010101" pitchFamily="2" charset="-122"/>
              </a:rPr>
              <a:t>Your title</a:t>
            </a:r>
            <a:endParaRPr lang="zh-CN" altLang="en-US" sz="7200" dirty="0">
              <a:latin typeface="汉仪特细等线简" panose="02010604000101010101" pitchFamily="2" charset="-122"/>
              <a:ea typeface="汉仪特细等线简" panose="02010604000101010101" pitchFamily="2" charset="-122"/>
            </a:endParaRPr>
          </a:p>
        </p:txBody>
      </p:sp>
    </p:spTree>
    <p:extLst>
      <p:ext uri="{BB962C8B-B14F-4D97-AF65-F5344CB8AC3E}">
        <p14:creationId xmlns:p14="http://schemas.microsoft.com/office/powerpoint/2010/main" val="377629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32"/>
          <p:cNvSpPr>
            <a:spLocks noEditPoints="1"/>
          </p:cNvSpPr>
          <p:nvPr/>
        </p:nvSpPr>
        <p:spPr bwMode="auto">
          <a:xfrm>
            <a:off x="3068735" y="1672394"/>
            <a:ext cx="1128712" cy="2516188"/>
          </a:xfrm>
          <a:custGeom>
            <a:avLst/>
            <a:gdLst>
              <a:gd name="T0" fmla="*/ 298 w 301"/>
              <a:gd name="T1" fmla="*/ 337 h 671"/>
              <a:gd name="T2" fmla="*/ 246 w 301"/>
              <a:gd name="T3" fmla="*/ 175 h 671"/>
              <a:gd name="T4" fmla="*/ 245 w 301"/>
              <a:gd name="T5" fmla="*/ 174 h 671"/>
              <a:gd name="T6" fmla="*/ 244 w 301"/>
              <a:gd name="T7" fmla="*/ 172 h 671"/>
              <a:gd name="T8" fmla="*/ 176 w 301"/>
              <a:gd name="T9" fmla="*/ 135 h 671"/>
              <a:gd name="T10" fmla="*/ 125 w 301"/>
              <a:gd name="T11" fmla="*/ 135 h 671"/>
              <a:gd name="T12" fmla="*/ 57 w 301"/>
              <a:gd name="T13" fmla="*/ 172 h 671"/>
              <a:gd name="T14" fmla="*/ 56 w 301"/>
              <a:gd name="T15" fmla="*/ 174 h 671"/>
              <a:gd name="T16" fmla="*/ 3 w 301"/>
              <a:gd name="T17" fmla="*/ 337 h 671"/>
              <a:gd name="T18" fmla="*/ 15 w 301"/>
              <a:gd name="T19" fmla="*/ 361 h 671"/>
              <a:gd name="T20" fmla="*/ 21 w 301"/>
              <a:gd name="T21" fmla="*/ 362 h 671"/>
              <a:gd name="T22" fmla="*/ 39 w 301"/>
              <a:gd name="T23" fmla="*/ 349 h 671"/>
              <a:gd name="T24" fmla="*/ 91 w 301"/>
              <a:gd name="T25" fmla="*/ 189 h 671"/>
              <a:gd name="T26" fmla="*/ 104 w 301"/>
              <a:gd name="T27" fmla="*/ 177 h 671"/>
              <a:gd name="T28" fmla="*/ 35 w 301"/>
              <a:gd name="T29" fmla="*/ 456 h 671"/>
              <a:gd name="T30" fmla="*/ 92 w 301"/>
              <a:gd name="T31" fmla="*/ 456 h 671"/>
              <a:gd name="T32" fmla="*/ 92 w 301"/>
              <a:gd name="T33" fmla="*/ 647 h 671"/>
              <a:gd name="T34" fmla="*/ 116 w 301"/>
              <a:gd name="T35" fmla="*/ 671 h 671"/>
              <a:gd name="T36" fmla="*/ 139 w 301"/>
              <a:gd name="T37" fmla="*/ 647 h 671"/>
              <a:gd name="T38" fmla="*/ 139 w 301"/>
              <a:gd name="T39" fmla="*/ 456 h 671"/>
              <a:gd name="T40" fmla="*/ 161 w 301"/>
              <a:gd name="T41" fmla="*/ 456 h 671"/>
              <a:gd name="T42" fmla="*/ 161 w 301"/>
              <a:gd name="T43" fmla="*/ 647 h 671"/>
              <a:gd name="T44" fmla="*/ 185 w 301"/>
              <a:gd name="T45" fmla="*/ 671 h 671"/>
              <a:gd name="T46" fmla="*/ 209 w 301"/>
              <a:gd name="T47" fmla="*/ 647 h 671"/>
              <a:gd name="T48" fmla="*/ 209 w 301"/>
              <a:gd name="T49" fmla="*/ 456 h 671"/>
              <a:gd name="T50" fmla="*/ 265 w 301"/>
              <a:gd name="T51" fmla="*/ 456 h 671"/>
              <a:gd name="T52" fmla="*/ 197 w 301"/>
              <a:gd name="T53" fmla="*/ 177 h 671"/>
              <a:gd name="T54" fmla="*/ 210 w 301"/>
              <a:gd name="T55" fmla="*/ 189 h 671"/>
              <a:gd name="T56" fmla="*/ 262 w 301"/>
              <a:gd name="T57" fmla="*/ 349 h 671"/>
              <a:gd name="T58" fmla="*/ 286 w 301"/>
              <a:gd name="T59" fmla="*/ 361 h 671"/>
              <a:gd name="T60" fmla="*/ 298 w 301"/>
              <a:gd name="T61" fmla="*/ 337 h 671"/>
              <a:gd name="T62" fmla="*/ 150 w 301"/>
              <a:gd name="T63" fmla="*/ 108 h 671"/>
              <a:gd name="T64" fmla="*/ 198 w 301"/>
              <a:gd name="T65" fmla="*/ 54 h 671"/>
              <a:gd name="T66" fmla="*/ 150 w 301"/>
              <a:gd name="T67" fmla="*/ 0 h 671"/>
              <a:gd name="T68" fmla="*/ 102 w 301"/>
              <a:gd name="T69" fmla="*/ 54 h 671"/>
              <a:gd name="T70" fmla="*/ 150 w 301"/>
              <a:gd name="T71" fmla="*/ 108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1" h="671">
                <a:moveTo>
                  <a:pt x="298" y="337"/>
                </a:moveTo>
                <a:cubicBezTo>
                  <a:pt x="246" y="175"/>
                  <a:pt x="246" y="175"/>
                  <a:pt x="246" y="175"/>
                </a:cubicBezTo>
                <a:cubicBezTo>
                  <a:pt x="245" y="174"/>
                  <a:pt x="245" y="174"/>
                  <a:pt x="245" y="174"/>
                </a:cubicBezTo>
                <a:cubicBezTo>
                  <a:pt x="244" y="172"/>
                  <a:pt x="244" y="172"/>
                  <a:pt x="244" y="172"/>
                </a:cubicBezTo>
                <a:cubicBezTo>
                  <a:pt x="236" y="157"/>
                  <a:pt x="212" y="132"/>
                  <a:pt x="176" y="135"/>
                </a:cubicBezTo>
                <a:cubicBezTo>
                  <a:pt x="125" y="135"/>
                  <a:pt x="125" y="135"/>
                  <a:pt x="125" y="135"/>
                </a:cubicBezTo>
                <a:cubicBezTo>
                  <a:pt x="89" y="132"/>
                  <a:pt x="65" y="157"/>
                  <a:pt x="57" y="172"/>
                </a:cubicBezTo>
                <a:cubicBezTo>
                  <a:pt x="56" y="174"/>
                  <a:pt x="56" y="174"/>
                  <a:pt x="56" y="174"/>
                </a:cubicBezTo>
                <a:cubicBezTo>
                  <a:pt x="3" y="337"/>
                  <a:pt x="3" y="337"/>
                  <a:pt x="3" y="337"/>
                </a:cubicBezTo>
                <a:cubicBezTo>
                  <a:pt x="0" y="347"/>
                  <a:pt x="5" y="358"/>
                  <a:pt x="15" y="361"/>
                </a:cubicBezTo>
                <a:cubicBezTo>
                  <a:pt x="17" y="362"/>
                  <a:pt x="19" y="362"/>
                  <a:pt x="21" y="362"/>
                </a:cubicBezTo>
                <a:cubicBezTo>
                  <a:pt x="29" y="362"/>
                  <a:pt x="36" y="357"/>
                  <a:pt x="39" y="349"/>
                </a:cubicBezTo>
                <a:cubicBezTo>
                  <a:pt x="91" y="189"/>
                  <a:pt x="91" y="189"/>
                  <a:pt x="91" y="189"/>
                </a:cubicBezTo>
                <a:cubicBezTo>
                  <a:pt x="92" y="187"/>
                  <a:pt x="97" y="181"/>
                  <a:pt x="104" y="177"/>
                </a:cubicBezTo>
                <a:cubicBezTo>
                  <a:pt x="35" y="456"/>
                  <a:pt x="35" y="456"/>
                  <a:pt x="35" y="456"/>
                </a:cubicBezTo>
                <a:cubicBezTo>
                  <a:pt x="92" y="456"/>
                  <a:pt x="92" y="456"/>
                  <a:pt x="92" y="456"/>
                </a:cubicBezTo>
                <a:cubicBezTo>
                  <a:pt x="92" y="647"/>
                  <a:pt x="92" y="647"/>
                  <a:pt x="92" y="647"/>
                </a:cubicBezTo>
                <a:cubicBezTo>
                  <a:pt x="92" y="660"/>
                  <a:pt x="102" y="671"/>
                  <a:pt x="116" y="671"/>
                </a:cubicBezTo>
                <a:cubicBezTo>
                  <a:pt x="129" y="671"/>
                  <a:pt x="139" y="660"/>
                  <a:pt x="139" y="647"/>
                </a:cubicBezTo>
                <a:cubicBezTo>
                  <a:pt x="139" y="456"/>
                  <a:pt x="139" y="456"/>
                  <a:pt x="139" y="456"/>
                </a:cubicBezTo>
                <a:cubicBezTo>
                  <a:pt x="161" y="456"/>
                  <a:pt x="161" y="456"/>
                  <a:pt x="161" y="456"/>
                </a:cubicBezTo>
                <a:cubicBezTo>
                  <a:pt x="161" y="647"/>
                  <a:pt x="161" y="647"/>
                  <a:pt x="161" y="647"/>
                </a:cubicBezTo>
                <a:cubicBezTo>
                  <a:pt x="161" y="660"/>
                  <a:pt x="172" y="671"/>
                  <a:pt x="185" y="671"/>
                </a:cubicBezTo>
                <a:cubicBezTo>
                  <a:pt x="198" y="671"/>
                  <a:pt x="209" y="660"/>
                  <a:pt x="209" y="647"/>
                </a:cubicBezTo>
                <a:cubicBezTo>
                  <a:pt x="209" y="456"/>
                  <a:pt x="209" y="456"/>
                  <a:pt x="209" y="456"/>
                </a:cubicBezTo>
                <a:cubicBezTo>
                  <a:pt x="265" y="456"/>
                  <a:pt x="265" y="456"/>
                  <a:pt x="265" y="456"/>
                </a:cubicBezTo>
                <a:cubicBezTo>
                  <a:pt x="197" y="177"/>
                  <a:pt x="197" y="177"/>
                  <a:pt x="197" y="177"/>
                </a:cubicBezTo>
                <a:cubicBezTo>
                  <a:pt x="204" y="181"/>
                  <a:pt x="208" y="187"/>
                  <a:pt x="210" y="189"/>
                </a:cubicBezTo>
                <a:cubicBezTo>
                  <a:pt x="262" y="349"/>
                  <a:pt x="262" y="349"/>
                  <a:pt x="262" y="349"/>
                </a:cubicBezTo>
                <a:cubicBezTo>
                  <a:pt x="265" y="359"/>
                  <a:pt x="276" y="365"/>
                  <a:pt x="286" y="361"/>
                </a:cubicBezTo>
                <a:cubicBezTo>
                  <a:pt x="296" y="358"/>
                  <a:pt x="301" y="347"/>
                  <a:pt x="298" y="337"/>
                </a:cubicBezTo>
                <a:close/>
                <a:moveTo>
                  <a:pt x="150" y="108"/>
                </a:moveTo>
                <a:cubicBezTo>
                  <a:pt x="177" y="108"/>
                  <a:pt x="198" y="84"/>
                  <a:pt x="198" y="54"/>
                </a:cubicBezTo>
                <a:cubicBezTo>
                  <a:pt x="198" y="24"/>
                  <a:pt x="177" y="0"/>
                  <a:pt x="150" y="0"/>
                </a:cubicBezTo>
                <a:cubicBezTo>
                  <a:pt x="124" y="0"/>
                  <a:pt x="102" y="24"/>
                  <a:pt x="102" y="54"/>
                </a:cubicBezTo>
                <a:cubicBezTo>
                  <a:pt x="102" y="84"/>
                  <a:pt x="124" y="108"/>
                  <a:pt x="150" y="10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10" name="直接连接符 9"/>
          <p:cNvCxnSpPr/>
          <p:nvPr/>
        </p:nvCxnSpPr>
        <p:spPr>
          <a:xfrm>
            <a:off x="4557487" y="1410522"/>
            <a:ext cx="0" cy="293685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Freeform 39"/>
          <p:cNvSpPr>
            <a:spLocks noEditPoints="1"/>
          </p:cNvSpPr>
          <p:nvPr/>
        </p:nvSpPr>
        <p:spPr bwMode="auto">
          <a:xfrm>
            <a:off x="4993507" y="1650698"/>
            <a:ext cx="847725" cy="2516188"/>
          </a:xfrm>
          <a:custGeom>
            <a:avLst/>
            <a:gdLst>
              <a:gd name="T0" fmla="*/ 206 w 226"/>
              <a:gd name="T1" fmla="*/ 149 h 671"/>
              <a:gd name="T2" fmla="*/ 160 w 226"/>
              <a:gd name="T3" fmla="*/ 131 h 671"/>
              <a:gd name="T4" fmla="*/ 66 w 226"/>
              <a:gd name="T5" fmla="*/ 131 h 671"/>
              <a:gd name="T6" fmla="*/ 21 w 226"/>
              <a:gd name="T7" fmla="*/ 149 h 671"/>
              <a:gd name="T8" fmla="*/ 0 w 226"/>
              <a:gd name="T9" fmla="*/ 204 h 671"/>
              <a:gd name="T10" fmla="*/ 0 w 226"/>
              <a:gd name="T11" fmla="*/ 361 h 671"/>
              <a:gd name="T12" fmla="*/ 19 w 226"/>
              <a:gd name="T13" fmla="*/ 380 h 671"/>
              <a:gd name="T14" fmla="*/ 38 w 226"/>
              <a:gd name="T15" fmla="*/ 361 h 671"/>
              <a:gd name="T16" fmla="*/ 38 w 226"/>
              <a:gd name="T17" fmla="*/ 204 h 671"/>
              <a:gd name="T18" fmla="*/ 47 w 226"/>
              <a:gd name="T19" fmla="*/ 176 h 671"/>
              <a:gd name="T20" fmla="*/ 52 w 226"/>
              <a:gd name="T21" fmla="*/ 172 h 671"/>
              <a:gd name="T22" fmla="*/ 52 w 226"/>
              <a:gd name="T23" fmla="*/ 647 h 671"/>
              <a:gd name="T24" fmla="*/ 76 w 226"/>
              <a:gd name="T25" fmla="*/ 671 h 671"/>
              <a:gd name="T26" fmla="*/ 100 w 226"/>
              <a:gd name="T27" fmla="*/ 647 h 671"/>
              <a:gd name="T28" fmla="*/ 100 w 226"/>
              <a:gd name="T29" fmla="*/ 413 h 671"/>
              <a:gd name="T30" fmla="*/ 127 w 226"/>
              <a:gd name="T31" fmla="*/ 413 h 671"/>
              <a:gd name="T32" fmla="*/ 127 w 226"/>
              <a:gd name="T33" fmla="*/ 647 h 671"/>
              <a:gd name="T34" fmla="*/ 151 w 226"/>
              <a:gd name="T35" fmla="*/ 671 h 671"/>
              <a:gd name="T36" fmla="*/ 174 w 226"/>
              <a:gd name="T37" fmla="*/ 647 h 671"/>
              <a:gd name="T38" fmla="*/ 174 w 226"/>
              <a:gd name="T39" fmla="*/ 172 h 671"/>
              <a:gd name="T40" fmla="*/ 179 w 226"/>
              <a:gd name="T41" fmla="*/ 176 h 671"/>
              <a:gd name="T42" fmla="*/ 188 w 226"/>
              <a:gd name="T43" fmla="*/ 204 h 671"/>
              <a:gd name="T44" fmla="*/ 188 w 226"/>
              <a:gd name="T45" fmla="*/ 361 h 671"/>
              <a:gd name="T46" fmla="*/ 207 w 226"/>
              <a:gd name="T47" fmla="*/ 380 h 671"/>
              <a:gd name="T48" fmla="*/ 226 w 226"/>
              <a:gd name="T49" fmla="*/ 361 h 671"/>
              <a:gd name="T50" fmla="*/ 226 w 226"/>
              <a:gd name="T51" fmla="*/ 204 h 671"/>
              <a:gd name="T52" fmla="*/ 206 w 226"/>
              <a:gd name="T53" fmla="*/ 149 h 671"/>
              <a:gd name="T54" fmla="*/ 113 w 226"/>
              <a:gd name="T55" fmla="*/ 108 h 671"/>
              <a:gd name="T56" fmla="*/ 161 w 226"/>
              <a:gd name="T57" fmla="*/ 54 h 671"/>
              <a:gd name="T58" fmla="*/ 113 w 226"/>
              <a:gd name="T59" fmla="*/ 0 h 671"/>
              <a:gd name="T60" fmla="*/ 65 w 226"/>
              <a:gd name="T61" fmla="*/ 54 h 671"/>
              <a:gd name="T62" fmla="*/ 113 w 226"/>
              <a:gd name="T63" fmla="*/ 108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671">
                <a:moveTo>
                  <a:pt x="206" y="149"/>
                </a:moveTo>
                <a:cubicBezTo>
                  <a:pt x="188" y="131"/>
                  <a:pt x="165" y="130"/>
                  <a:pt x="160" y="131"/>
                </a:cubicBezTo>
                <a:cubicBezTo>
                  <a:pt x="66" y="131"/>
                  <a:pt x="66" y="131"/>
                  <a:pt x="66" y="131"/>
                </a:cubicBezTo>
                <a:cubicBezTo>
                  <a:pt x="62" y="130"/>
                  <a:pt x="39" y="131"/>
                  <a:pt x="21" y="149"/>
                </a:cubicBezTo>
                <a:cubicBezTo>
                  <a:pt x="7" y="162"/>
                  <a:pt x="0" y="181"/>
                  <a:pt x="0" y="204"/>
                </a:cubicBezTo>
                <a:cubicBezTo>
                  <a:pt x="0" y="361"/>
                  <a:pt x="0" y="361"/>
                  <a:pt x="0" y="361"/>
                </a:cubicBezTo>
                <a:cubicBezTo>
                  <a:pt x="0" y="371"/>
                  <a:pt x="9" y="380"/>
                  <a:pt x="19" y="380"/>
                </a:cubicBezTo>
                <a:cubicBezTo>
                  <a:pt x="30" y="380"/>
                  <a:pt x="38" y="371"/>
                  <a:pt x="38" y="361"/>
                </a:cubicBezTo>
                <a:cubicBezTo>
                  <a:pt x="38" y="204"/>
                  <a:pt x="38" y="204"/>
                  <a:pt x="38" y="204"/>
                </a:cubicBezTo>
                <a:cubicBezTo>
                  <a:pt x="38" y="191"/>
                  <a:pt x="41" y="182"/>
                  <a:pt x="47" y="176"/>
                </a:cubicBezTo>
                <a:cubicBezTo>
                  <a:pt x="49" y="175"/>
                  <a:pt x="50" y="173"/>
                  <a:pt x="52" y="172"/>
                </a:cubicBezTo>
                <a:cubicBezTo>
                  <a:pt x="52" y="647"/>
                  <a:pt x="52" y="647"/>
                  <a:pt x="52" y="647"/>
                </a:cubicBezTo>
                <a:cubicBezTo>
                  <a:pt x="52" y="660"/>
                  <a:pt x="63" y="671"/>
                  <a:pt x="76" y="671"/>
                </a:cubicBezTo>
                <a:cubicBezTo>
                  <a:pt x="89" y="671"/>
                  <a:pt x="100" y="660"/>
                  <a:pt x="100" y="647"/>
                </a:cubicBezTo>
                <a:cubicBezTo>
                  <a:pt x="100" y="413"/>
                  <a:pt x="100" y="413"/>
                  <a:pt x="100" y="413"/>
                </a:cubicBezTo>
                <a:cubicBezTo>
                  <a:pt x="127" y="413"/>
                  <a:pt x="127" y="413"/>
                  <a:pt x="127" y="413"/>
                </a:cubicBezTo>
                <a:cubicBezTo>
                  <a:pt x="127" y="647"/>
                  <a:pt x="127" y="647"/>
                  <a:pt x="127" y="647"/>
                </a:cubicBezTo>
                <a:cubicBezTo>
                  <a:pt x="127" y="660"/>
                  <a:pt x="137" y="671"/>
                  <a:pt x="151" y="671"/>
                </a:cubicBezTo>
                <a:cubicBezTo>
                  <a:pt x="164" y="671"/>
                  <a:pt x="174" y="660"/>
                  <a:pt x="174" y="647"/>
                </a:cubicBezTo>
                <a:cubicBezTo>
                  <a:pt x="174" y="172"/>
                  <a:pt x="174" y="172"/>
                  <a:pt x="174" y="172"/>
                </a:cubicBezTo>
                <a:cubicBezTo>
                  <a:pt x="176" y="173"/>
                  <a:pt x="178" y="174"/>
                  <a:pt x="179" y="176"/>
                </a:cubicBezTo>
                <a:cubicBezTo>
                  <a:pt x="185" y="182"/>
                  <a:pt x="188" y="191"/>
                  <a:pt x="188" y="204"/>
                </a:cubicBezTo>
                <a:cubicBezTo>
                  <a:pt x="188" y="361"/>
                  <a:pt x="188" y="361"/>
                  <a:pt x="188" y="361"/>
                </a:cubicBezTo>
                <a:cubicBezTo>
                  <a:pt x="188" y="371"/>
                  <a:pt x="197" y="380"/>
                  <a:pt x="207" y="380"/>
                </a:cubicBezTo>
                <a:cubicBezTo>
                  <a:pt x="218" y="380"/>
                  <a:pt x="226" y="371"/>
                  <a:pt x="226" y="361"/>
                </a:cubicBezTo>
                <a:cubicBezTo>
                  <a:pt x="226" y="204"/>
                  <a:pt x="226" y="204"/>
                  <a:pt x="226" y="204"/>
                </a:cubicBezTo>
                <a:cubicBezTo>
                  <a:pt x="226" y="181"/>
                  <a:pt x="219" y="162"/>
                  <a:pt x="206" y="149"/>
                </a:cubicBezTo>
                <a:close/>
                <a:moveTo>
                  <a:pt x="113" y="108"/>
                </a:moveTo>
                <a:cubicBezTo>
                  <a:pt x="140" y="108"/>
                  <a:pt x="161" y="84"/>
                  <a:pt x="161" y="54"/>
                </a:cubicBezTo>
                <a:cubicBezTo>
                  <a:pt x="161" y="24"/>
                  <a:pt x="140" y="0"/>
                  <a:pt x="113" y="0"/>
                </a:cubicBezTo>
                <a:cubicBezTo>
                  <a:pt x="87" y="0"/>
                  <a:pt x="65" y="24"/>
                  <a:pt x="65" y="54"/>
                </a:cubicBezTo>
                <a:cubicBezTo>
                  <a:pt x="65" y="84"/>
                  <a:pt x="87" y="108"/>
                  <a:pt x="113" y="10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20"/>
          <p:cNvGrpSpPr/>
          <p:nvPr/>
        </p:nvGrpSpPr>
        <p:grpSpPr>
          <a:xfrm>
            <a:off x="5666189" y="1310018"/>
            <a:ext cx="1627602" cy="1637797"/>
            <a:chOff x="7378874" y="1310018"/>
            <a:chExt cx="1627602" cy="1637797"/>
          </a:xfrm>
        </p:grpSpPr>
        <p:sp>
          <p:nvSpPr>
            <p:cNvPr id="8" name="Oval 36"/>
            <p:cNvSpPr>
              <a:spLocks noChangeArrowheads="1"/>
            </p:cNvSpPr>
            <p:nvPr/>
          </p:nvSpPr>
          <p:spPr bwMode="auto">
            <a:xfrm>
              <a:off x="7378874" y="1310018"/>
              <a:ext cx="1627602" cy="1637797"/>
            </a:xfrm>
            <a:prstGeom prst="ellipse">
              <a:avLst/>
            </a:prstGeom>
            <a:solidFill>
              <a:srgbClr val="41B2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TextBox 57"/>
            <p:cNvSpPr txBox="1"/>
            <p:nvPr/>
          </p:nvSpPr>
          <p:spPr>
            <a:xfrm>
              <a:off x="7558527" y="1574918"/>
              <a:ext cx="1335622" cy="1107996"/>
            </a:xfrm>
            <a:prstGeom prst="rect">
              <a:avLst/>
            </a:prstGeom>
            <a:noFill/>
          </p:spPr>
          <p:txBody>
            <a:bodyPr wrap="none" rtlCol="0">
              <a:spAutoFit/>
            </a:bodyPr>
            <a:lstStyle/>
            <a:p>
              <a:r>
                <a:rPr lang="en-US" altLang="zh-CN" sz="6600" b="1" dirty="0">
                  <a:solidFill>
                    <a:schemeClr val="bg1"/>
                  </a:solidFill>
                  <a:latin typeface="汉仪特细等线简" panose="02010604000101010101" pitchFamily="2" charset="-122"/>
                  <a:ea typeface="汉仪特细等线简" panose="02010604000101010101" pitchFamily="2" charset="-122"/>
                </a:rPr>
                <a:t>61</a:t>
              </a:r>
              <a:r>
                <a:rPr lang="en-US" altLang="zh-CN" sz="2400" b="1" dirty="0">
                  <a:solidFill>
                    <a:schemeClr val="bg1"/>
                  </a:solidFill>
                  <a:latin typeface="汉仪特细等线简" panose="02010604000101010101" pitchFamily="2" charset="-122"/>
                  <a:ea typeface="汉仪特细等线简" panose="02010604000101010101" pitchFamily="2" charset="-122"/>
                </a:rPr>
                <a:t>%</a:t>
              </a:r>
              <a:endParaRPr lang="zh-CN" altLang="en-US" b="1" dirty="0">
                <a:solidFill>
                  <a:schemeClr val="bg1"/>
                </a:solidFill>
                <a:latin typeface="汉仪特细等线简" panose="02010604000101010101" pitchFamily="2" charset="-122"/>
                <a:ea typeface="汉仪特细等线简" panose="02010604000101010101" pitchFamily="2" charset="-122"/>
              </a:endParaRPr>
            </a:p>
          </p:txBody>
        </p:sp>
      </p:grpSp>
      <p:sp>
        <p:nvSpPr>
          <p:cNvPr id="12" name="TextBox 2074"/>
          <p:cNvSpPr txBox="1"/>
          <p:nvPr/>
        </p:nvSpPr>
        <p:spPr>
          <a:xfrm>
            <a:off x="3234048" y="4570163"/>
            <a:ext cx="2664512" cy="584775"/>
          </a:xfrm>
          <a:prstGeom prst="rect">
            <a:avLst/>
          </a:prstGeom>
          <a:noFill/>
          <a:effectLst/>
        </p:spPr>
        <p:txBody>
          <a:bodyPr wrap="none" rtlCol="0">
            <a:spAutoFit/>
          </a:bodyPr>
          <a:lstStyle/>
          <a:p>
            <a:r>
              <a:rPr lang="en-US" altLang="zh-CN" sz="3200" b="1" dirty="0">
                <a:latin typeface="汉仪特细等线简" panose="02010604000101010101" pitchFamily="2" charset="-122"/>
                <a:ea typeface="汉仪特细等线简" panose="02010604000101010101" pitchFamily="2" charset="-122"/>
              </a:rPr>
              <a:t>Your title here</a:t>
            </a:r>
            <a:endParaRPr lang="zh-CN" altLang="en-US" sz="3200" b="1" dirty="0">
              <a:latin typeface="汉仪特细等线简" panose="02010604000101010101" pitchFamily="2" charset="-122"/>
              <a:ea typeface="汉仪特细等线简" panose="02010604000101010101" pitchFamily="2" charset="-122"/>
            </a:endParaRPr>
          </a:p>
        </p:txBody>
      </p:sp>
      <p:cxnSp>
        <p:nvCxnSpPr>
          <p:cNvPr id="13" name="直接连接符 12"/>
          <p:cNvCxnSpPr/>
          <p:nvPr/>
        </p:nvCxnSpPr>
        <p:spPr>
          <a:xfrm>
            <a:off x="3045319" y="3699362"/>
            <a:ext cx="0" cy="1743608"/>
          </a:xfrm>
          <a:prstGeom prst="line">
            <a:avLst/>
          </a:prstGeom>
          <a:ln w="19050">
            <a:solidFill>
              <a:srgbClr val="FF6E6F"/>
            </a:solidFill>
          </a:ln>
        </p:spPr>
        <p:style>
          <a:lnRef idx="1">
            <a:schemeClr val="accent1"/>
          </a:lnRef>
          <a:fillRef idx="0">
            <a:schemeClr val="accent1"/>
          </a:fillRef>
          <a:effectRef idx="0">
            <a:schemeClr val="accent1"/>
          </a:effectRef>
          <a:fontRef idx="minor">
            <a:schemeClr val="tx1"/>
          </a:fontRef>
        </p:style>
      </p:cxnSp>
      <p:sp>
        <p:nvSpPr>
          <p:cNvPr id="15" name="TextBox 98"/>
          <p:cNvSpPr txBox="1"/>
          <p:nvPr/>
        </p:nvSpPr>
        <p:spPr>
          <a:xfrm>
            <a:off x="851685" y="3642770"/>
            <a:ext cx="2088232" cy="1815882"/>
          </a:xfrm>
          <a:prstGeom prst="rect">
            <a:avLst/>
          </a:prstGeom>
          <a:noFill/>
        </p:spPr>
        <p:txBody>
          <a:bodyPr wrap="square" rtlCol="0">
            <a:spAutoFit/>
          </a:bodyPr>
          <a:lstStyle/>
          <a:p>
            <a:r>
              <a:rPr lang="en-US" altLang="zh-CN" sz="1400" dirty="0">
                <a:solidFill>
                  <a:srgbClr val="606060"/>
                </a:solidFill>
                <a:latin typeface="微软雅黑" panose="020B0503020204020204" pitchFamily="34" charset="-122"/>
                <a:ea typeface="微软雅黑" panose="020B0503020204020204" pitchFamily="34" charset="-122"/>
              </a:rPr>
              <a:t>Your text Your text Your text Your text Your text Your text Your text Your text Your text Your text Your text Your text Your text Your text Your text Your text</a:t>
            </a:r>
          </a:p>
        </p:txBody>
      </p:sp>
      <p:grpSp>
        <p:nvGrpSpPr>
          <p:cNvPr id="16" name="组合 15"/>
          <p:cNvGrpSpPr/>
          <p:nvPr/>
        </p:nvGrpSpPr>
        <p:grpSpPr>
          <a:xfrm>
            <a:off x="6069655" y="3699362"/>
            <a:ext cx="2160240" cy="1820000"/>
            <a:chOff x="6084168" y="3989648"/>
            <a:chExt cx="2160240" cy="1820000"/>
          </a:xfrm>
        </p:grpSpPr>
        <p:cxnSp>
          <p:nvCxnSpPr>
            <p:cNvPr id="17" name="直接连接符 16"/>
            <p:cNvCxnSpPr/>
            <p:nvPr/>
          </p:nvCxnSpPr>
          <p:spPr>
            <a:xfrm>
              <a:off x="6084168" y="3989648"/>
              <a:ext cx="0" cy="1758444"/>
            </a:xfrm>
            <a:prstGeom prst="line">
              <a:avLst/>
            </a:prstGeom>
            <a:ln w="19050">
              <a:solidFill>
                <a:srgbClr val="FF6E6F"/>
              </a:solidFill>
            </a:ln>
          </p:spPr>
          <p:style>
            <a:lnRef idx="1">
              <a:schemeClr val="accent1"/>
            </a:lnRef>
            <a:fillRef idx="0">
              <a:schemeClr val="accent1"/>
            </a:fillRef>
            <a:effectRef idx="0">
              <a:schemeClr val="accent1"/>
            </a:effectRef>
            <a:fontRef idx="minor">
              <a:schemeClr val="tx1"/>
            </a:fontRef>
          </p:style>
        </p:cxnSp>
        <p:sp>
          <p:nvSpPr>
            <p:cNvPr id="18" name="TextBox 101"/>
            <p:cNvSpPr txBox="1"/>
            <p:nvPr/>
          </p:nvSpPr>
          <p:spPr>
            <a:xfrm>
              <a:off x="6156176" y="3993766"/>
              <a:ext cx="2088232" cy="1815882"/>
            </a:xfrm>
            <a:prstGeom prst="rect">
              <a:avLst/>
            </a:prstGeom>
            <a:noFill/>
          </p:spPr>
          <p:txBody>
            <a:bodyPr wrap="square" rtlCol="0">
              <a:spAutoFit/>
            </a:bodyPr>
            <a:lstStyle/>
            <a:p>
              <a:r>
                <a:rPr lang="en-US" altLang="zh-CN" sz="1400" dirty="0">
                  <a:solidFill>
                    <a:srgbClr val="606060"/>
                  </a:solidFill>
                  <a:latin typeface="微软雅黑" panose="020B0503020204020204" pitchFamily="34" charset="-122"/>
                  <a:ea typeface="微软雅黑" panose="020B0503020204020204" pitchFamily="34" charset="-122"/>
                </a:rPr>
                <a:t>Your text Your text Your text Your text Your text Your text Your text Your text Your text Your text Your text Your text Your text Your text Your text Your text</a:t>
              </a:r>
            </a:p>
          </p:txBody>
        </p:sp>
      </p:grpSp>
      <p:grpSp>
        <p:nvGrpSpPr>
          <p:cNvPr id="19" name="组合 18"/>
          <p:cNvGrpSpPr/>
          <p:nvPr/>
        </p:nvGrpSpPr>
        <p:grpSpPr>
          <a:xfrm>
            <a:off x="1802018" y="1310017"/>
            <a:ext cx="1627602" cy="1637797"/>
            <a:chOff x="3514703" y="1310017"/>
            <a:chExt cx="1627602" cy="1637797"/>
          </a:xfrm>
        </p:grpSpPr>
        <p:sp>
          <p:nvSpPr>
            <p:cNvPr id="5" name="Oval 36"/>
            <p:cNvSpPr>
              <a:spLocks noChangeArrowheads="1"/>
            </p:cNvSpPr>
            <p:nvPr/>
          </p:nvSpPr>
          <p:spPr bwMode="auto">
            <a:xfrm>
              <a:off x="3514703" y="1310017"/>
              <a:ext cx="1627602" cy="1637797"/>
            </a:xfrm>
            <a:prstGeom prst="ellipse">
              <a:avLst/>
            </a:prstGeom>
            <a:solidFill>
              <a:srgbClr val="FF6E6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TextBox 86"/>
            <p:cNvSpPr txBox="1"/>
            <p:nvPr/>
          </p:nvSpPr>
          <p:spPr>
            <a:xfrm>
              <a:off x="3705732" y="1598670"/>
              <a:ext cx="1337226" cy="1107996"/>
            </a:xfrm>
            <a:prstGeom prst="rect">
              <a:avLst/>
            </a:prstGeom>
            <a:noFill/>
          </p:spPr>
          <p:txBody>
            <a:bodyPr wrap="none" rtlCol="0">
              <a:spAutoFit/>
            </a:bodyPr>
            <a:lstStyle/>
            <a:p>
              <a:r>
                <a:rPr lang="en-US" altLang="zh-CN" sz="6600" b="1" dirty="0">
                  <a:solidFill>
                    <a:schemeClr val="bg1"/>
                  </a:solidFill>
                  <a:latin typeface="汉仪特细等线简" panose="02010604000101010101" pitchFamily="2" charset="-122"/>
                  <a:ea typeface="汉仪特细等线简" panose="02010604000101010101" pitchFamily="2" charset="-122"/>
                </a:rPr>
                <a:t>35</a:t>
              </a:r>
              <a:r>
                <a:rPr lang="en-US" altLang="zh-CN" sz="2400" b="1" dirty="0">
                  <a:solidFill>
                    <a:schemeClr val="bg1"/>
                  </a:solidFill>
                  <a:latin typeface="汉仪特细等线简" panose="02010604000101010101" pitchFamily="2" charset="-122"/>
                  <a:ea typeface="汉仪特细等线简" panose="02010604000101010101" pitchFamily="2" charset="-122"/>
                </a:rPr>
                <a:t>%</a:t>
              </a:r>
              <a:endParaRPr lang="zh-CN" altLang="en-US" b="1" dirty="0">
                <a:solidFill>
                  <a:schemeClr val="bg1"/>
                </a:solidFill>
                <a:latin typeface="汉仪特细等线简" panose="02010604000101010101" pitchFamily="2" charset="-122"/>
                <a:ea typeface="汉仪特细等线简" panose="02010604000101010101" pitchFamily="2" charset="-122"/>
              </a:endParaRPr>
            </a:p>
          </p:txBody>
        </p:sp>
      </p:grpSp>
      <p:sp>
        <p:nvSpPr>
          <p:cNvPr id="22" name="文本框 21"/>
          <p:cNvSpPr txBox="1"/>
          <p:nvPr/>
        </p:nvSpPr>
        <p:spPr>
          <a:xfrm>
            <a:off x="9120801" y="1462454"/>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比</a:t>
            </a:r>
          </a:p>
        </p:txBody>
      </p:sp>
      <p:sp>
        <p:nvSpPr>
          <p:cNvPr id="23" name="文本框 22"/>
          <p:cNvSpPr txBox="1"/>
          <p:nvPr/>
        </p:nvSpPr>
        <p:spPr>
          <a:xfrm>
            <a:off x="9199394" y="4632553"/>
            <a:ext cx="2441694"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结果对比</a:t>
            </a:r>
          </a:p>
        </p:txBody>
      </p:sp>
      <p:cxnSp>
        <p:nvCxnSpPr>
          <p:cNvPr id="24" name="直接连接符 23"/>
          <p:cNvCxnSpPr/>
          <p:nvPr/>
        </p:nvCxnSpPr>
        <p:spPr>
          <a:xfrm>
            <a:off x="8723086" y="993444"/>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5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347602" y="2079200"/>
            <a:ext cx="2637307" cy="2631593"/>
            <a:chOff x="4410737" y="1409317"/>
            <a:chExt cx="2104549" cy="2099989"/>
          </a:xfrm>
        </p:grpSpPr>
        <p:sp>
          <p:nvSpPr>
            <p:cNvPr id="5" name="Freeform 6"/>
            <p:cNvSpPr>
              <a:spLocks/>
            </p:cNvSpPr>
            <p:nvPr/>
          </p:nvSpPr>
          <p:spPr bwMode="auto">
            <a:xfrm>
              <a:off x="4410737" y="1840259"/>
              <a:ext cx="613352" cy="1242665"/>
            </a:xfrm>
            <a:custGeom>
              <a:avLst/>
              <a:gdLst>
                <a:gd name="T0" fmla="*/ 27 w 114"/>
                <a:gd name="T1" fmla="*/ 96 h 231"/>
                <a:gd name="T2" fmla="*/ 0 w 114"/>
                <a:gd name="T3" fmla="*/ 117 h 231"/>
                <a:gd name="T4" fmla="*/ 27 w 114"/>
                <a:gd name="T5" fmla="*/ 137 h 231"/>
                <a:gd name="T6" fmla="*/ 70 w 114"/>
                <a:gd name="T7" fmla="*/ 231 h 231"/>
                <a:gd name="T8" fmla="*/ 111 w 114"/>
                <a:gd name="T9" fmla="*/ 190 h 231"/>
                <a:gd name="T10" fmla="*/ 84 w 114"/>
                <a:gd name="T11" fmla="*/ 117 h 231"/>
                <a:gd name="T12" fmla="*/ 114 w 114"/>
                <a:gd name="T13" fmla="*/ 41 h 231"/>
                <a:gd name="T14" fmla="*/ 73 w 114"/>
                <a:gd name="T15" fmla="*/ 0 h 231"/>
                <a:gd name="T16" fmla="*/ 27 w 114"/>
                <a:gd name="T17" fmla="*/ 9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31">
                  <a:moveTo>
                    <a:pt x="27" y="96"/>
                  </a:moveTo>
                  <a:cubicBezTo>
                    <a:pt x="0" y="117"/>
                    <a:pt x="0" y="117"/>
                    <a:pt x="0" y="117"/>
                  </a:cubicBezTo>
                  <a:cubicBezTo>
                    <a:pt x="27" y="137"/>
                    <a:pt x="27" y="137"/>
                    <a:pt x="27" y="137"/>
                  </a:cubicBezTo>
                  <a:cubicBezTo>
                    <a:pt x="32" y="173"/>
                    <a:pt x="47" y="205"/>
                    <a:pt x="70" y="231"/>
                  </a:cubicBezTo>
                  <a:cubicBezTo>
                    <a:pt x="111" y="190"/>
                    <a:pt x="111" y="190"/>
                    <a:pt x="111" y="190"/>
                  </a:cubicBezTo>
                  <a:cubicBezTo>
                    <a:pt x="94" y="170"/>
                    <a:pt x="84" y="145"/>
                    <a:pt x="84" y="117"/>
                  </a:cubicBezTo>
                  <a:cubicBezTo>
                    <a:pt x="84" y="87"/>
                    <a:pt x="95" y="61"/>
                    <a:pt x="114" y="41"/>
                  </a:cubicBezTo>
                  <a:cubicBezTo>
                    <a:pt x="73" y="0"/>
                    <a:pt x="73" y="0"/>
                    <a:pt x="73" y="0"/>
                  </a:cubicBezTo>
                  <a:cubicBezTo>
                    <a:pt x="48" y="25"/>
                    <a:pt x="32" y="59"/>
                    <a:pt x="27" y="96"/>
                  </a:cubicBezTo>
                  <a:close/>
                </a:path>
              </a:pathLst>
            </a:custGeom>
            <a:solidFill>
              <a:srgbClr val="00EE6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7"/>
            <p:cNvSpPr>
              <a:spLocks/>
            </p:cNvSpPr>
            <p:nvPr/>
          </p:nvSpPr>
          <p:spPr bwMode="auto">
            <a:xfrm>
              <a:off x="4818878" y="2895954"/>
              <a:ext cx="1281427" cy="613352"/>
            </a:xfrm>
            <a:custGeom>
              <a:avLst/>
              <a:gdLst>
                <a:gd name="T0" fmla="*/ 41 w 238"/>
                <a:gd name="T1" fmla="*/ 0 h 114"/>
                <a:gd name="T2" fmla="*/ 0 w 238"/>
                <a:gd name="T3" fmla="*/ 41 h 114"/>
                <a:gd name="T4" fmla="*/ 102 w 238"/>
                <a:gd name="T5" fmla="*/ 91 h 114"/>
                <a:gd name="T6" fmla="*/ 119 w 238"/>
                <a:gd name="T7" fmla="*/ 114 h 114"/>
                <a:gd name="T8" fmla="*/ 136 w 238"/>
                <a:gd name="T9" fmla="*/ 91 h 114"/>
                <a:gd name="T10" fmla="*/ 238 w 238"/>
                <a:gd name="T11" fmla="*/ 45 h 114"/>
                <a:gd name="T12" fmla="*/ 197 w 238"/>
                <a:gd name="T13" fmla="*/ 4 h 114"/>
                <a:gd name="T14" fmla="*/ 121 w 238"/>
                <a:gd name="T15" fmla="*/ 34 h 114"/>
                <a:gd name="T16" fmla="*/ 41 w 238"/>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14">
                  <a:moveTo>
                    <a:pt x="41" y="0"/>
                  </a:moveTo>
                  <a:cubicBezTo>
                    <a:pt x="0" y="41"/>
                    <a:pt x="0" y="41"/>
                    <a:pt x="0" y="41"/>
                  </a:cubicBezTo>
                  <a:cubicBezTo>
                    <a:pt x="26" y="68"/>
                    <a:pt x="62" y="86"/>
                    <a:pt x="102" y="91"/>
                  </a:cubicBezTo>
                  <a:cubicBezTo>
                    <a:pt x="119" y="114"/>
                    <a:pt x="119" y="114"/>
                    <a:pt x="119" y="114"/>
                  </a:cubicBezTo>
                  <a:cubicBezTo>
                    <a:pt x="136" y="91"/>
                    <a:pt x="136" y="91"/>
                    <a:pt x="136" y="91"/>
                  </a:cubicBezTo>
                  <a:cubicBezTo>
                    <a:pt x="176" y="88"/>
                    <a:pt x="211" y="71"/>
                    <a:pt x="238" y="45"/>
                  </a:cubicBezTo>
                  <a:cubicBezTo>
                    <a:pt x="197" y="4"/>
                    <a:pt x="197" y="4"/>
                    <a:pt x="197" y="4"/>
                  </a:cubicBezTo>
                  <a:cubicBezTo>
                    <a:pt x="177" y="23"/>
                    <a:pt x="151" y="34"/>
                    <a:pt x="121" y="34"/>
                  </a:cubicBezTo>
                  <a:cubicBezTo>
                    <a:pt x="90" y="34"/>
                    <a:pt x="61" y="21"/>
                    <a:pt x="41" y="0"/>
                  </a:cubicBezTo>
                  <a:close/>
                </a:path>
              </a:pathLst>
            </a:custGeom>
            <a:solidFill>
              <a:srgbClr val="FFC5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4837119" y="1409317"/>
              <a:ext cx="1247225" cy="613352"/>
            </a:xfrm>
            <a:custGeom>
              <a:avLst/>
              <a:gdLst>
                <a:gd name="T0" fmla="*/ 116 w 232"/>
                <a:gd name="T1" fmla="*/ 0 h 114"/>
                <a:gd name="T2" fmla="*/ 95 w 232"/>
                <a:gd name="T3" fmla="*/ 27 h 114"/>
                <a:gd name="T4" fmla="*/ 0 w 232"/>
                <a:gd name="T5" fmla="*/ 73 h 114"/>
                <a:gd name="T6" fmla="*/ 41 w 232"/>
                <a:gd name="T7" fmla="*/ 114 h 114"/>
                <a:gd name="T8" fmla="*/ 118 w 232"/>
                <a:gd name="T9" fmla="*/ 84 h 114"/>
                <a:gd name="T10" fmla="*/ 191 w 232"/>
                <a:gd name="T11" fmla="*/ 110 h 114"/>
                <a:gd name="T12" fmla="*/ 232 w 232"/>
                <a:gd name="T13" fmla="*/ 69 h 114"/>
                <a:gd name="T14" fmla="*/ 136 w 232"/>
                <a:gd name="T15" fmla="*/ 27 h 114"/>
                <a:gd name="T16" fmla="*/ 116 w 232"/>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14">
                  <a:moveTo>
                    <a:pt x="116" y="0"/>
                  </a:moveTo>
                  <a:cubicBezTo>
                    <a:pt x="95" y="27"/>
                    <a:pt x="95" y="27"/>
                    <a:pt x="95" y="27"/>
                  </a:cubicBezTo>
                  <a:cubicBezTo>
                    <a:pt x="59" y="32"/>
                    <a:pt x="25" y="49"/>
                    <a:pt x="0" y="73"/>
                  </a:cubicBezTo>
                  <a:cubicBezTo>
                    <a:pt x="41" y="114"/>
                    <a:pt x="41" y="114"/>
                    <a:pt x="41" y="114"/>
                  </a:cubicBezTo>
                  <a:cubicBezTo>
                    <a:pt x="61" y="95"/>
                    <a:pt x="88" y="84"/>
                    <a:pt x="118" y="84"/>
                  </a:cubicBezTo>
                  <a:cubicBezTo>
                    <a:pt x="146" y="84"/>
                    <a:pt x="171" y="94"/>
                    <a:pt x="191" y="110"/>
                  </a:cubicBezTo>
                  <a:cubicBezTo>
                    <a:pt x="232" y="69"/>
                    <a:pt x="232" y="69"/>
                    <a:pt x="232" y="69"/>
                  </a:cubicBezTo>
                  <a:cubicBezTo>
                    <a:pt x="206" y="46"/>
                    <a:pt x="173" y="30"/>
                    <a:pt x="136" y="27"/>
                  </a:cubicBezTo>
                  <a:lnTo>
                    <a:pt x="116" y="0"/>
                  </a:lnTo>
                  <a:close/>
                </a:path>
              </a:pathLst>
            </a:custGeom>
            <a:solidFill>
              <a:srgbClr val="41B2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9"/>
            <p:cNvSpPr>
              <a:spLocks/>
            </p:cNvSpPr>
            <p:nvPr/>
          </p:nvSpPr>
          <p:spPr bwMode="auto">
            <a:xfrm>
              <a:off x="5901934" y="1812898"/>
              <a:ext cx="613352" cy="1292827"/>
            </a:xfrm>
            <a:custGeom>
              <a:avLst/>
              <a:gdLst>
                <a:gd name="T0" fmla="*/ 91 w 114"/>
                <a:gd name="T1" fmla="*/ 104 h 240"/>
                <a:gd name="T2" fmla="*/ 41 w 114"/>
                <a:gd name="T3" fmla="*/ 0 h 240"/>
                <a:gd name="T4" fmla="*/ 0 w 114"/>
                <a:gd name="T5" fmla="*/ 41 h 240"/>
                <a:gd name="T6" fmla="*/ 33 w 114"/>
                <a:gd name="T7" fmla="*/ 122 h 240"/>
                <a:gd name="T8" fmla="*/ 3 w 114"/>
                <a:gd name="T9" fmla="*/ 199 h 240"/>
                <a:gd name="T10" fmla="*/ 44 w 114"/>
                <a:gd name="T11" fmla="*/ 240 h 240"/>
                <a:gd name="T12" fmla="*/ 90 w 114"/>
                <a:gd name="T13" fmla="*/ 139 h 240"/>
                <a:gd name="T14" fmla="*/ 114 w 114"/>
                <a:gd name="T15" fmla="*/ 122 h 240"/>
                <a:gd name="T16" fmla="*/ 91 w 114"/>
                <a:gd name="T17" fmla="*/ 10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240">
                  <a:moveTo>
                    <a:pt x="91" y="104"/>
                  </a:moveTo>
                  <a:cubicBezTo>
                    <a:pt x="86" y="64"/>
                    <a:pt x="68" y="27"/>
                    <a:pt x="41" y="0"/>
                  </a:cubicBezTo>
                  <a:cubicBezTo>
                    <a:pt x="0" y="41"/>
                    <a:pt x="0" y="41"/>
                    <a:pt x="0" y="41"/>
                  </a:cubicBezTo>
                  <a:cubicBezTo>
                    <a:pt x="20" y="62"/>
                    <a:pt x="33" y="90"/>
                    <a:pt x="33" y="122"/>
                  </a:cubicBezTo>
                  <a:cubicBezTo>
                    <a:pt x="33" y="152"/>
                    <a:pt x="22" y="179"/>
                    <a:pt x="3" y="199"/>
                  </a:cubicBezTo>
                  <a:cubicBezTo>
                    <a:pt x="44" y="240"/>
                    <a:pt x="44" y="240"/>
                    <a:pt x="44" y="240"/>
                  </a:cubicBezTo>
                  <a:cubicBezTo>
                    <a:pt x="69" y="213"/>
                    <a:pt x="87" y="178"/>
                    <a:pt x="90" y="139"/>
                  </a:cubicBezTo>
                  <a:cubicBezTo>
                    <a:pt x="114" y="122"/>
                    <a:pt x="114" y="122"/>
                    <a:pt x="114" y="122"/>
                  </a:cubicBezTo>
                  <a:lnTo>
                    <a:pt x="91" y="104"/>
                  </a:lnTo>
                  <a:close/>
                </a:path>
              </a:pathLst>
            </a:custGeom>
            <a:solidFill>
              <a:srgbClr val="FF6E6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椭圆 8"/>
            <p:cNvSpPr/>
            <p:nvPr/>
          </p:nvSpPr>
          <p:spPr>
            <a:xfrm>
              <a:off x="4985766" y="1987766"/>
              <a:ext cx="947649" cy="947649"/>
            </a:xfrm>
            <a:prstGeom prst="ellipse">
              <a:avLst/>
            </a:prstGeom>
            <a:solidFill>
              <a:schemeClr val="tx1">
                <a:alpha val="7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TextBox 98"/>
          <p:cNvSpPr txBox="1"/>
          <p:nvPr/>
        </p:nvSpPr>
        <p:spPr>
          <a:xfrm>
            <a:off x="3261286" y="3171274"/>
            <a:ext cx="3025172" cy="1169551"/>
          </a:xfrm>
          <a:prstGeom prst="rect">
            <a:avLst/>
          </a:prstGeom>
          <a:noFill/>
        </p:spPr>
        <p:txBody>
          <a:bodyPr wrap="square" rtlCol="0">
            <a:spAutoFit/>
          </a:bodyPr>
          <a:lstStyle/>
          <a:p>
            <a:r>
              <a:rPr lang="en-US" altLang="zh-CN" sz="1400" dirty="0">
                <a:solidFill>
                  <a:srgbClr val="606060"/>
                </a:solidFill>
                <a:latin typeface="微软雅黑" panose="020B0503020204020204" pitchFamily="34" charset="-122"/>
                <a:ea typeface="微软雅黑" panose="020B0503020204020204" pitchFamily="34" charset="-122"/>
              </a:rPr>
              <a:t>Your text Your text Your text Your text Your text Your text Your text Your text Your text Your text Your text Your text Your text Your text Your text Your text</a:t>
            </a:r>
          </a:p>
        </p:txBody>
      </p:sp>
      <p:sp>
        <p:nvSpPr>
          <p:cNvPr id="22" name="TextBox 98"/>
          <p:cNvSpPr txBox="1"/>
          <p:nvPr/>
        </p:nvSpPr>
        <p:spPr>
          <a:xfrm>
            <a:off x="5970029" y="5605570"/>
            <a:ext cx="3025172" cy="1169551"/>
          </a:xfrm>
          <a:prstGeom prst="rect">
            <a:avLst/>
          </a:prstGeom>
          <a:noFill/>
        </p:spPr>
        <p:txBody>
          <a:bodyPr wrap="square" rtlCol="0">
            <a:spAutoFit/>
          </a:bodyPr>
          <a:lstStyle/>
          <a:p>
            <a:r>
              <a:rPr lang="en-US" altLang="zh-CN" sz="1400" dirty="0">
                <a:solidFill>
                  <a:srgbClr val="606060"/>
                </a:solidFill>
                <a:latin typeface="微软雅黑" panose="020B0503020204020204" pitchFamily="34" charset="-122"/>
                <a:ea typeface="微软雅黑" panose="020B0503020204020204" pitchFamily="34" charset="-122"/>
              </a:rPr>
              <a:t>Your text Your text Your text Your text Your text Your text Your text Your text Your text Your text Your text Your text Your text Your text Your text Your text</a:t>
            </a:r>
          </a:p>
        </p:txBody>
      </p:sp>
      <p:sp>
        <p:nvSpPr>
          <p:cNvPr id="23" name="TextBox 98"/>
          <p:cNvSpPr txBox="1"/>
          <p:nvPr/>
        </p:nvSpPr>
        <p:spPr>
          <a:xfrm>
            <a:off x="9036594" y="2403275"/>
            <a:ext cx="3025172" cy="1169551"/>
          </a:xfrm>
          <a:prstGeom prst="rect">
            <a:avLst/>
          </a:prstGeom>
          <a:noFill/>
        </p:spPr>
        <p:txBody>
          <a:bodyPr wrap="square" rtlCol="0">
            <a:spAutoFit/>
          </a:bodyPr>
          <a:lstStyle/>
          <a:p>
            <a:r>
              <a:rPr lang="en-US" altLang="zh-CN" sz="1400" dirty="0">
                <a:solidFill>
                  <a:srgbClr val="606060"/>
                </a:solidFill>
                <a:latin typeface="微软雅黑" panose="020B0503020204020204" pitchFamily="34" charset="-122"/>
                <a:ea typeface="微软雅黑" panose="020B0503020204020204" pitchFamily="34" charset="-122"/>
              </a:rPr>
              <a:t>Your text Your text Your text Your text Your text Your text Your text Your text Your text Your text Your text Your text Your text Your text Your text Your text</a:t>
            </a:r>
          </a:p>
        </p:txBody>
      </p:sp>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7197" y="1266316"/>
            <a:ext cx="1080000" cy="1080000"/>
          </a:xfrm>
          <a:prstGeom prst="rect">
            <a:avLst/>
          </a:prstGeom>
        </p:spPr>
      </p:pic>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7900" y="1908050"/>
            <a:ext cx="1080000" cy="1080000"/>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2025" y="4505176"/>
            <a:ext cx="1080000" cy="1080000"/>
          </a:xfrm>
          <a:prstGeom prst="rect">
            <a:avLst/>
          </a:prstGeom>
        </p:spPr>
      </p:pic>
      <p:pic>
        <p:nvPicPr>
          <p:cNvPr id="27" name="图片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07197" y="3555704"/>
            <a:ext cx="1080000" cy="1080000"/>
          </a:xfrm>
          <a:prstGeom prst="rect">
            <a:avLst/>
          </a:prstGeom>
        </p:spPr>
      </p:pic>
      <p:sp>
        <p:nvSpPr>
          <p:cNvPr id="28" name="TextBox 98"/>
          <p:cNvSpPr txBox="1"/>
          <p:nvPr/>
        </p:nvSpPr>
        <p:spPr>
          <a:xfrm>
            <a:off x="6082025" y="377044"/>
            <a:ext cx="3025172" cy="1169551"/>
          </a:xfrm>
          <a:prstGeom prst="rect">
            <a:avLst/>
          </a:prstGeom>
          <a:noFill/>
        </p:spPr>
        <p:txBody>
          <a:bodyPr wrap="square" rtlCol="0">
            <a:spAutoFit/>
          </a:bodyPr>
          <a:lstStyle/>
          <a:p>
            <a:r>
              <a:rPr lang="en-US" altLang="zh-CN" sz="1400" dirty="0">
                <a:solidFill>
                  <a:srgbClr val="606060"/>
                </a:solidFill>
                <a:latin typeface="微软雅黑" panose="020B0503020204020204" pitchFamily="34" charset="-122"/>
                <a:ea typeface="微软雅黑" panose="020B0503020204020204" pitchFamily="34" charset="-122"/>
              </a:rPr>
              <a:t>Your text Your text Your text Your text Your text Your text Your text Your text Your text Your text Your text Your text Your text Your text Your text Your text</a:t>
            </a:r>
          </a:p>
        </p:txBody>
      </p:sp>
      <p:cxnSp>
        <p:nvCxnSpPr>
          <p:cNvPr id="34" name="直接连接符 33"/>
          <p:cNvCxnSpPr/>
          <p:nvPr/>
        </p:nvCxnSpPr>
        <p:spPr>
          <a:xfrm>
            <a:off x="2989943" y="1005322"/>
            <a:ext cx="0" cy="514873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97273" y="1407159"/>
            <a:ext cx="2749471" cy="3170099"/>
          </a:xfrm>
          <a:prstGeom prst="rect">
            <a:avLst/>
          </a:prstGeom>
          <a:noFill/>
        </p:spPr>
        <p:txBody>
          <a:bodyPr wrap="none" rtlCol="0">
            <a:spAutoFit/>
          </a:bodyPr>
          <a:lstStyle/>
          <a:p>
            <a:r>
              <a:rPr lang="zh-CN" altLang="en-US" sz="20000" dirty="0">
                <a:solidFill>
                  <a:srgbClr val="FF6E6F"/>
                </a:solidFill>
                <a:latin typeface="汉仪特细等线简" panose="02010604000101010101" pitchFamily="2" charset="-122"/>
                <a:ea typeface="汉仪特细等线简" panose="02010604000101010101" pitchFamily="2" charset="-122"/>
              </a:rPr>
              <a:t>势</a:t>
            </a:r>
          </a:p>
        </p:txBody>
      </p:sp>
      <p:sp>
        <p:nvSpPr>
          <p:cNvPr id="37" name="文本框 36"/>
          <p:cNvSpPr txBox="1"/>
          <p:nvPr/>
        </p:nvSpPr>
        <p:spPr>
          <a:xfrm>
            <a:off x="33445" y="4590018"/>
            <a:ext cx="3005951" cy="769441"/>
          </a:xfrm>
          <a:prstGeom prst="rect">
            <a:avLst/>
          </a:prstGeom>
          <a:noFill/>
        </p:spPr>
        <p:txBody>
          <a:bodyPr wrap="none" rtlCol="0">
            <a:spAutoFit/>
          </a:bodyPr>
          <a:lstStyle/>
          <a:p>
            <a:r>
              <a:rPr lang="zh-CN" altLang="en-US" sz="4400" dirty="0">
                <a:latin typeface="汉仪特细等线简" panose="02010604000101010101" pitchFamily="2" charset="-122"/>
                <a:ea typeface="汉仪特细等线简" panose="02010604000101010101" pitchFamily="2" charset="-122"/>
              </a:rPr>
              <a:t>到底哪家强</a:t>
            </a:r>
          </a:p>
        </p:txBody>
      </p:sp>
    </p:spTree>
    <p:extLst>
      <p:ext uri="{BB962C8B-B14F-4D97-AF65-F5344CB8AC3E}">
        <p14:creationId xmlns:p14="http://schemas.microsoft.com/office/powerpoint/2010/main" val="367344178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TotalTime>
  <Words>881</Words>
  <Application>Microsoft Office PowerPoint</Application>
  <PresentationFormat>宽屏</PresentationFormat>
  <Paragraphs>226</Paragraphs>
  <Slides>21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21</vt:i4>
      </vt:variant>
    </vt:vector>
  </HeadingPairs>
  <TitlesOfParts>
    <vt:vector size="27" baseType="lpstr">
      <vt:lpstr>汉仪特细等线简</vt:lpstr>
      <vt:lpstr>微软雅黑</vt:lpstr>
      <vt:lpstr>Calibri</vt:lpstr>
      <vt:lpstr>幼圆</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Abel</dc:creator>
  <cp:lastModifiedBy>t3600</cp:lastModifiedBy>
  <cp:revision>47</cp:revision>
  <dcterms:created xsi:type="dcterms:W3CDTF">2014-11-23T08:26:07Z</dcterms:created>
  <dcterms:modified xsi:type="dcterms:W3CDTF">2022-01-21T05:36:36Z</dcterms:modified>
</cp:coreProperties>
</file>