
<file path=[Content_Types].xml><?xml version="1.0" encoding="utf-8"?>
<Types xmlns="http://schemas.openxmlformats.org/package/2006/content-types"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</p:sldMasterIdLst>
  <p:notesMasterIdLst>
    <p:notesMasterId r:id="rId3"/>
  </p:notesMasterIdLst>
  <p:handoutMasterIdLst>
    <p:handoutMasterId r:id="rId4"/>
  </p:handoutMasterIdLst>
  <p:sldIdLst>
    <p:sldId id="309" r:id="rId2"/>
  </p:sldIdLst>
  <p:sldSz cx="12190413" cy="6859588"/>
  <p:notesSz cx="6858000" cy="9144000"/>
  <p:custDataLst>
    <p:tags r:id="rId5"/>
  </p:custDataLst>
  <p:defaultTextStyle>
    <a:defPPr>
      <a:defRPr lang="zh-CN"/>
    </a:defPPr>
    <a:lvl1pPr marL="0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813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627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9440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9253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9067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8880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8694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8507" algn="l" defTabSz="121962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5DA2"/>
    <a:srgbClr val="005292"/>
    <a:srgbClr val="FFC400"/>
    <a:srgbClr val="FFD347"/>
    <a:srgbClr val="FFC91D"/>
    <a:srgbClr val="0071C1"/>
    <a:srgbClr val="41445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620"/>
    <p:restoredTop sz="86300" autoAdjust="0"/>
  </p:normalViewPr>
  <p:slideViewPr>
    <p:cSldViewPr>
      <p:cViewPr varScale="1">
        <p:scale>
          <a:sx n="110" d="100"/>
          <a:sy n="110" d="100"/>
        </p:scale>
        <p:origin x="-528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-3840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tags" Target="tags/tag1.xml"/><Relationship Id="rId4" Type="http://schemas.openxmlformats.org/officeDocument/2006/relationships/handoutMaster" Target="handoutMasters/handout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A74CB2-8E31-4029-8803-9E8EFAC84806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D2905A-B2DB-4CD1-A0EE-81E2CDE5EE4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016561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2AE03-6EE8-41FD-8A37-86C6BC5E264F}" type="datetimeFigureOut">
              <a:rPr lang="zh-CN" altLang="en-US" smtClean="0"/>
              <a:pPr/>
              <a:t>2016/3/9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21FD59-C920-460C-B1C9-0346C59420B0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89924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813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627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9440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9253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9067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8880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8694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8507" algn="l" defTabSz="1219627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568521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7601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1" y="763037"/>
            <a:ext cx="12182481" cy="45719"/>
          </a:xfrm>
          <a:prstGeom prst="rect">
            <a:avLst/>
          </a:prstGeom>
          <a:solidFill>
            <a:srgbClr val="005292"/>
          </a:solidFill>
          <a:ln>
            <a:solidFill>
              <a:srgbClr val="0052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98" tIns="60948" rIns="121898" bIns="6094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456234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091" y="365210"/>
            <a:ext cx="10514231" cy="13258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091" y="1826048"/>
            <a:ext cx="10514231" cy="435234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091" y="6357822"/>
            <a:ext cx="2742843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309"/>
              <a:t>2016/3/9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075" y="6357822"/>
            <a:ext cx="4114264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09479" y="6357822"/>
            <a:ext cx="2742843" cy="3652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309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309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4133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81" r:id="rId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7" indent="-228577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4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9" name="组合 118"/>
          <p:cNvGrpSpPr/>
          <p:nvPr/>
        </p:nvGrpSpPr>
        <p:grpSpPr>
          <a:xfrm>
            <a:off x="534090" y="3790084"/>
            <a:ext cx="10937103" cy="438144"/>
            <a:chOff x="534438" y="3368953"/>
            <a:chExt cx="10944224" cy="438144"/>
          </a:xfrm>
          <a:solidFill>
            <a:schemeClr val="bg1">
              <a:lumMod val="65000"/>
            </a:schemeClr>
          </a:solidFill>
        </p:grpSpPr>
        <p:sp>
          <p:nvSpPr>
            <p:cNvPr id="120" name="矩形 119"/>
            <p:cNvSpPr/>
            <p:nvPr/>
          </p:nvSpPr>
          <p:spPr>
            <a:xfrm>
              <a:off x="11049789" y="3503489"/>
              <a:ext cx="50397" cy="16906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pSp>
          <p:nvGrpSpPr>
            <p:cNvPr id="121" name="组合 120"/>
            <p:cNvGrpSpPr/>
            <p:nvPr/>
          </p:nvGrpSpPr>
          <p:grpSpPr>
            <a:xfrm>
              <a:off x="534438" y="3368953"/>
              <a:ext cx="10944224" cy="438144"/>
              <a:chOff x="623889" y="3209929"/>
              <a:chExt cx="10944224" cy="438144"/>
            </a:xfrm>
            <a:grpFill/>
          </p:grpSpPr>
          <p:sp>
            <p:nvSpPr>
              <p:cNvPr id="122" name="矩形 121"/>
              <p:cNvSpPr/>
              <p:nvPr/>
            </p:nvSpPr>
            <p:spPr>
              <a:xfrm>
                <a:off x="623889" y="3344465"/>
                <a:ext cx="5039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23" name="矩形 122"/>
              <p:cNvSpPr/>
              <p:nvPr/>
            </p:nvSpPr>
            <p:spPr>
              <a:xfrm>
                <a:off x="717047" y="3344465"/>
                <a:ext cx="107093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24" name="矩形 123"/>
              <p:cNvSpPr/>
              <p:nvPr/>
            </p:nvSpPr>
            <p:spPr>
              <a:xfrm>
                <a:off x="866901" y="3344465"/>
                <a:ext cx="19843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25" name="矩形 124"/>
              <p:cNvSpPr/>
              <p:nvPr/>
            </p:nvSpPr>
            <p:spPr>
              <a:xfrm>
                <a:off x="1108099" y="3344465"/>
                <a:ext cx="9613876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26" name="矩形 125"/>
              <p:cNvSpPr/>
              <p:nvPr/>
            </p:nvSpPr>
            <p:spPr>
              <a:xfrm>
                <a:off x="10994902" y="3344465"/>
                <a:ext cx="107093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27" name="矩形 126"/>
              <p:cNvSpPr/>
              <p:nvPr/>
            </p:nvSpPr>
            <p:spPr>
              <a:xfrm>
                <a:off x="10759220" y="3344465"/>
                <a:ext cx="198437" cy="169069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128" name="等腰三角形 127"/>
              <p:cNvSpPr/>
              <p:nvPr/>
            </p:nvSpPr>
            <p:spPr>
              <a:xfrm rot="5400000">
                <a:off x="11159803" y="3239763"/>
                <a:ext cx="438144" cy="378476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</p:grpSp>
      <p:cxnSp>
        <p:nvCxnSpPr>
          <p:cNvPr id="129" name="肘形连接符 128"/>
          <p:cNvCxnSpPr>
            <a:stCxn id="131" idx="3"/>
            <a:endCxn id="134" idx="1"/>
          </p:cNvCxnSpPr>
          <p:nvPr/>
        </p:nvCxnSpPr>
        <p:spPr>
          <a:xfrm rot="5400000" flipH="1" flipV="1">
            <a:off x="1080221" y="3150976"/>
            <a:ext cx="752917" cy="291358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0" name="组合 129"/>
          <p:cNvGrpSpPr/>
          <p:nvPr/>
        </p:nvGrpSpPr>
        <p:grpSpPr>
          <a:xfrm>
            <a:off x="1019641" y="3673113"/>
            <a:ext cx="582717" cy="676392"/>
            <a:chOff x="1109756" y="3090803"/>
            <a:chExt cx="583096" cy="676392"/>
          </a:xfrm>
          <a:solidFill>
            <a:srgbClr val="005DA2"/>
          </a:solidFill>
        </p:grpSpPr>
        <p:sp>
          <p:nvSpPr>
            <p:cNvPr id="131" name="六边形 130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132" name="文本框 64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1602358" y="2482065"/>
            <a:ext cx="1412415" cy="876262"/>
            <a:chOff x="1853741" y="1952625"/>
            <a:chExt cx="1413335" cy="876262"/>
          </a:xfrm>
          <a:solidFill>
            <a:schemeClr val="bg1">
              <a:lumMod val="75000"/>
            </a:schemeClr>
          </a:solidFill>
        </p:grpSpPr>
        <p:sp>
          <p:nvSpPr>
            <p:cNvPr id="134" name="矩形 133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35" name="文本框 66"/>
            <p:cNvSpPr txBox="1"/>
            <p:nvPr/>
          </p:nvSpPr>
          <p:spPr>
            <a:xfrm>
              <a:off x="1853742" y="1997871"/>
              <a:ext cx="1413334" cy="6463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在这里添加你的文字，图片也可以，记得加满哦。</a:t>
              </a:r>
              <a:endPara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136" name="肘形连接符 135"/>
          <p:cNvCxnSpPr>
            <a:stCxn id="138" idx="3"/>
            <a:endCxn id="141" idx="1"/>
          </p:cNvCxnSpPr>
          <p:nvPr/>
        </p:nvCxnSpPr>
        <p:spPr>
          <a:xfrm rot="5400000" flipH="1" flipV="1">
            <a:off x="3658934" y="3150976"/>
            <a:ext cx="752917" cy="291358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7" name="组合 136"/>
          <p:cNvGrpSpPr/>
          <p:nvPr/>
        </p:nvGrpSpPr>
        <p:grpSpPr>
          <a:xfrm>
            <a:off x="3598354" y="3673113"/>
            <a:ext cx="582717" cy="676392"/>
            <a:chOff x="1109756" y="3090803"/>
            <a:chExt cx="583096" cy="676392"/>
          </a:xfrm>
          <a:solidFill>
            <a:srgbClr val="005DA2"/>
          </a:solidFill>
        </p:grpSpPr>
        <p:sp>
          <p:nvSpPr>
            <p:cNvPr id="138" name="六边形 137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139" name="文本框 72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4181071" y="2482065"/>
            <a:ext cx="1412415" cy="876262"/>
            <a:chOff x="1853741" y="1952625"/>
            <a:chExt cx="1413335" cy="876262"/>
          </a:xfrm>
          <a:solidFill>
            <a:schemeClr val="bg1">
              <a:lumMod val="75000"/>
            </a:schemeClr>
          </a:solidFill>
        </p:grpSpPr>
        <p:sp>
          <p:nvSpPr>
            <p:cNvPr id="141" name="矩形 140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2" name="文本框 75"/>
            <p:cNvSpPr txBox="1"/>
            <p:nvPr/>
          </p:nvSpPr>
          <p:spPr>
            <a:xfrm>
              <a:off x="1853742" y="1997871"/>
              <a:ext cx="1413334" cy="6463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      在这里添加你的文字，图片也可以，记得加满哦。</a:t>
              </a:r>
            </a:p>
          </p:txBody>
        </p:sp>
      </p:grpSp>
      <p:cxnSp>
        <p:nvCxnSpPr>
          <p:cNvPr id="143" name="肘形连接符 142"/>
          <p:cNvCxnSpPr>
            <a:stCxn id="145" idx="3"/>
            <a:endCxn id="148" idx="1"/>
          </p:cNvCxnSpPr>
          <p:nvPr/>
        </p:nvCxnSpPr>
        <p:spPr>
          <a:xfrm rot="5400000" flipH="1" flipV="1">
            <a:off x="6237647" y="3150976"/>
            <a:ext cx="752917" cy="291358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4" name="组合 143"/>
          <p:cNvGrpSpPr/>
          <p:nvPr/>
        </p:nvGrpSpPr>
        <p:grpSpPr>
          <a:xfrm>
            <a:off x="6177067" y="3673113"/>
            <a:ext cx="582717" cy="676392"/>
            <a:chOff x="1109756" y="3090803"/>
            <a:chExt cx="583096" cy="676392"/>
          </a:xfrm>
          <a:solidFill>
            <a:srgbClr val="005DA2"/>
          </a:solidFill>
        </p:grpSpPr>
        <p:sp>
          <p:nvSpPr>
            <p:cNvPr id="145" name="六边形 144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146" name="文本框 79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7" name="组合 146"/>
          <p:cNvGrpSpPr/>
          <p:nvPr/>
        </p:nvGrpSpPr>
        <p:grpSpPr>
          <a:xfrm>
            <a:off x="6759785" y="2482065"/>
            <a:ext cx="1412415" cy="876262"/>
            <a:chOff x="1853741" y="1952625"/>
            <a:chExt cx="1413335" cy="876262"/>
          </a:xfrm>
          <a:solidFill>
            <a:schemeClr val="bg1">
              <a:lumMod val="75000"/>
            </a:schemeClr>
          </a:solidFill>
        </p:grpSpPr>
        <p:sp>
          <p:nvSpPr>
            <p:cNvPr id="148" name="矩形 147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49" name="文本框 82"/>
            <p:cNvSpPr txBox="1"/>
            <p:nvPr/>
          </p:nvSpPr>
          <p:spPr>
            <a:xfrm>
              <a:off x="1853742" y="1997871"/>
              <a:ext cx="1413334" cy="6463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      在这里添加你的文字，图片也可以，记得加满哦。</a:t>
              </a:r>
            </a:p>
          </p:txBody>
        </p:sp>
      </p:grpSp>
      <p:cxnSp>
        <p:nvCxnSpPr>
          <p:cNvPr id="150" name="肘形连接符 149"/>
          <p:cNvCxnSpPr>
            <a:stCxn id="152" idx="3"/>
            <a:endCxn id="155" idx="1"/>
          </p:cNvCxnSpPr>
          <p:nvPr/>
        </p:nvCxnSpPr>
        <p:spPr>
          <a:xfrm rot="5400000" flipH="1" flipV="1">
            <a:off x="8816360" y="3150976"/>
            <a:ext cx="752917" cy="291358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1" name="组合 150"/>
          <p:cNvGrpSpPr/>
          <p:nvPr/>
        </p:nvGrpSpPr>
        <p:grpSpPr>
          <a:xfrm>
            <a:off x="8685808" y="3673113"/>
            <a:ext cx="719611" cy="676392"/>
            <a:chOff x="1039738" y="3090803"/>
            <a:chExt cx="720080" cy="676392"/>
          </a:xfrm>
          <a:solidFill>
            <a:srgbClr val="005DA2"/>
          </a:solidFill>
        </p:grpSpPr>
        <p:sp>
          <p:nvSpPr>
            <p:cNvPr id="152" name="六边形 151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153" name="文本框 86"/>
            <p:cNvSpPr txBox="1"/>
            <p:nvPr/>
          </p:nvSpPr>
          <p:spPr>
            <a:xfrm>
              <a:off x="1039738" y="3298194"/>
              <a:ext cx="72008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4" name="组合 153"/>
          <p:cNvGrpSpPr/>
          <p:nvPr/>
        </p:nvGrpSpPr>
        <p:grpSpPr>
          <a:xfrm>
            <a:off x="9338498" y="2482065"/>
            <a:ext cx="1412415" cy="876262"/>
            <a:chOff x="1853741" y="1952625"/>
            <a:chExt cx="1413335" cy="876262"/>
          </a:xfrm>
          <a:solidFill>
            <a:schemeClr val="bg1">
              <a:lumMod val="75000"/>
            </a:schemeClr>
          </a:solidFill>
        </p:grpSpPr>
        <p:sp>
          <p:nvSpPr>
            <p:cNvPr id="155" name="矩形 154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6" name="文本框 89"/>
            <p:cNvSpPr txBox="1"/>
            <p:nvPr/>
          </p:nvSpPr>
          <p:spPr>
            <a:xfrm>
              <a:off x="1853742" y="1997871"/>
              <a:ext cx="1413334" cy="6463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      在这里添加你的文字，图片也可以，记得加满哦。</a:t>
              </a:r>
            </a:p>
          </p:txBody>
        </p:sp>
      </p:grpSp>
      <p:cxnSp>
        <p:nvCxnSpPr>
          <p:cNvPr id="157" name="肘形连接符 156"/>
          <p:cNvCxnSpPr>
            <a:stCxn id="159" idx="0"/>
            <a:endCxn id="162" idx="1"/>
          </p:cNvCxnSpPr>
          <p:nvPr/>
        </p:nvCxnSpPr>
        <p:spPr>
          <a:xfrm rot="16200000" flipH="1">
            <a:off x="2344836" y="4605025"/>
            <a:ext cx="802398" cy="291358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8" name="组合 157"/>
          <p:cNvGrpSpPr/>
          <p:nvPr/>
        </p:nvGrpSpPr>
        <p:grpSpPr>
          <a:xfrm>
            <a:off x="2308997" y="3673113"/>
            <a:ext cx="582717" cy="676392"/>
            <a:chOff x="1109756" y="3090803"/>
            <a:chExt cx="583096" cy="676392"/>
          </a:xfrm>
          <a:solidFill>
            <a:srgbClr val="005DA2"/>
          </a:solidFill>
        </p:grpSpPr>
        <p:sp>
          <p:nvSpPr>
            <p:cNvPr id="159" name="六边形 158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160" name="文本框 93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1" name="组合 160"/>
          <p:cNvGrpSpPr/>
          <p:nvPr/>
        </p:nvGrpSpPr>
        <p:grpSpPr>
          <a:xfrm>
            <a:off x="2891715" y="4713772"/>
            <a:ext cx="1412415" cy="876262"/>
            <a:chOff x="1853741" y="1952625"/>
            <a:chExt cx="1413335" cy="876262"/>
          </a:xfrm>
          <a:solidFill>
            <a:schemeClr val="bg1">
              <a:lumMod val="75000"/>
            </a:schemeClr>
          </a:solidFill>
        </p:grpSpPr>
        <p:sp>
          <p:nvSpPr>
            <p:cNvPr id="162" name="矩形 161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3" name="文本框 96"/>
            <p:cNvSpPr txBox="1"/>
            <p:nvPr/>
          </p:nvSpPr>
          <p:spPr>
            <a:xfrm>
              <a:off x="1853742" y="1997871"/>
              <a:ext cx="1413334" cy="6463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      在这里添加你的文字，图片也可以，记得加满哦。</a:t>
              </a:r>
            </a:p>
          </p:txBody>
        </p:sp>
      </p:grpSp>
      <p:cxnSp>
        <p:nvCxnSpPr>
          <p:cNvPr id="164" name="肘形连接符 163"/>
          <p:cNvCxnSpPr>
            <a:stCxn id="166" idx="0"/>
            <a:endCxn id="169" idx="1"/>
          </p:cNvCxnSpPr>
          <p:nvPr/>
        </p:nvCxnSpPr>
        <p:spPr>
          <a:xfrm rot="16200000" flipH="1">
            <a:off x="4923549" y="4605025"/>
            <a:ext cx="802398" cy="291358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5" name="组合 164"/>
          <p:cNvGrpSpPr/>
          <p:nvPr/>
        </p:nvGrpSpPr>
        <p:grpSpPr>
          <a:xfrm>
            <a:off x="4887710" y="3673113"/>
            <a:ext cx="582717" cy="676392"/>
            <a:chOff x="1109756" y="3090803"/>
            <a:chExt cx="583096" cy="676392"/>
          </a:xfrm>
          <a:solidFill>
            <a:srgbClr val="005DA2"/>
          </a:solidFill>
        </p:grpSpPr>
        <p:sp>
          <p:nvSpPr>
            <p:cNvPr id="166" name="六边形 165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167" name="文本框 101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8" name="组合 167"/>
          <p:cNvGrpSpPr/>
          <p:nvPr/>
        </p:nvGrpSpPr>
        <p:grpSpPr>
          <a:xfrm>
            <a:off x="5470428" y="4713772"/>
            <a:ext cx="1412415" cy="876262"/>
            <a:chOff x="1853741" y="1952625"/>
            <a:chExt cx="1413335" cy="876262"/>
          </a:xfrm>
          <a:solidFill>
            <a:schemeClr val="bg1">
              <a:lumMod val="75000"/>
            </a:schemeClr>
          </a:solidFill>
        </p:grpSpPr>
        <p:sp>
          <p:nvSpPr>
            <p:cNvPr id="169" name="矩形 168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0" name="文本框 104"/>
            <p:cNvSpPr txBox="1"/>
            <p:nvPr/>
          </p:nvSpPr>
          <p:spPr>
            <a:xfrm>
              <a:off x="1853742" y="1997871"/>
              <a:ext cx="1413334" cy="6463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      在这里添加你的文字，图片也可以，记得加满哦。</a:t>
              </a:r>
            </a:p>
          </p:txBody>
        </p:sp>
      </p:grpSp>
      <p:cxnSp>
        <p:nvCxnSpPr>
          <p:cNvPr id="171" name="肘形连接符 170"/>
          <p:cNvCxnSpPr>
            <a:stCxn id="173" idx="0"/>
            <a:endCxn id="176" idx="1"/>
          </p:cNvCxnSpPr>
          <p:nvPr/>
        </p:nvCxnSpPr>
        <p:spPr>
          <a:xfrm rot="16200000" flipH="1">
            <a:off x="7502262" y="4605025"/>
            <a:ext cx="802398" cy="291358"/>
          </a:xfrm>
          <a:prstGeom prst="bentConnector2">
            <a:avLst/>
          </a:prstGeom>
          <a:ln>
            <a:solidFill>
              <a:srgbClr val="41445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2" name="组合 171"/>
          <p:cNvGrpSpPr/>
          <p:nvPr/>
        </p:nvGrpSpPr>
        <p:grpSpPr>
          <a:xfrm>
            <a:off x="7466424" y="3673113"/>
            <a:ext cx="582717" cy="676392"/>
            <a:chOff x="1109756" y="3090803"/>
            <a:chExt cx="583096" cy="676392"/>
          </a:xfrm>
          <a:solidFill>
            <a:srgbClr val="005DA2"/>
          </a:solidFill>
        </p:grpSpPr>
        <p:sp>
          <p:nvSpPr>
            <p:cNvPr id="173" name="六边形 172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174" name="文本框 108"/>
            <p:cNvSpPr txBox="1"/>
            <p:nvPr/>
          </p:nvSpPr>
          <p:spPr>
            <a:xfrm>
              <a:off x="1115002" y="3298194"/>
              <a:ext cx="577850" cy="261610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5" name="组合 174"/>
          <p:cNvGrpSpPr/>
          <p:nvPr/>
        </p:nvGrpSpPr>
        <p:grpSpPr>
          <a:xfrm>
            <a:off x="8049141" y="4713772"/>
            <a:ext cx="1412415" cy="876262"/>
            <a:chOff x="1853741" y="1952625"/>
            <a:chExt cx="1413335" cy="876262"/>
          </a:xfrm>
          <a:solidFill>
            <a:schemeClr val="bg1">
              <a:lumMod val="75000"/>
            </a:schemeClr>
          </a:solidFill>
        </p:grpSpPr>
        <p:sp>
          <p:nvSpPr>
            <p:cNvPr id="176" name="矩形 175"/>
            <p:cNvSpPr/>
            <p:nvPr/>
          </p:nvSpPr>
          <p:spPr>
            <a:xfrm>
              <a:off x="1853741" y="1952625"/>
              <a:ext cx="1413334" cy="87626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77" name="文本框 111"/>
            <p:cNvSpPr txBox="1"/>
            <p:nvPr/>
          </p:nvSpPr>
          <p:spPr>
            <a:xfrm>
              <a:off x="1853742" y="1997871"/>
              <a:ext cx="1413334" cy="646331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just">
                <a:defRPr sz="1200">
                  <a:gradFill>
                    <a:gsLst>
                      <a:gs pos="0">
                        <a:schemeClr val="bg1">
                          <a:shade val="30000"/>
                          <a:satMod val="115000"/>
                        </a:schemeClr>
                      </a:gs>
                      <a:gs pos="50000">
                        <a:schemeClr val="bg1">
                          <a:shade val="67500"/>
                          <a:satMod val="115000"/>
                        </a:schemeClr>
                      </a:gs>
                      <a:gs pos="100000">
                        <a:schemeClr val="bg1">
                          <a:shade val="100000"/>
                          <a:satMod val="115000"/>
                        </a:schemeClr>
                      </a:gs>
                    </a:gsLst>
                    <a:lin ang="16200000" scaled="1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       在这里添加你的文字，图片也可以，记得加满哦。</a:t>
              </a:r>
            </a:p>
          </p:txBody>
        </p:sp>
      </p:grpSp>
      <p:grpSp>
        <p:nvGrpSpPr>
          <p:cNvPr id="178" name="组合 177"/>
          <p:cNvGrpSpPr/>
          <p:nvPr/>
        </p:nvGrpSpPr>
        <p:grpSpPr>
          <a:xfrm>
            <a:off x="9981109" y="3673113"/>
            <a:ext cx="681718" cy="676392"/>
            <a:chOff x="1045689" y="3090803"/>
            <a:chExt cx="682162" cy="676392"/>
          </a:xfrm>
          <a:solidFill>
            <a:srgbClr val="005DA2"/>
          </a:solidFill>
        </p:grpSpPr>
        <p:sp>
          <p:nvSpPr>
            <p:cNvPr id="179" name="六边形 178"/>
            <p:cNvSpPr/>
            <p:nvPr/>
          </p:nvSpPr>
          <p:spPr>
            <a:xfrm rot="5400000">
              <a:off x="1063108" y="3137451"/>
              <a:ext cx="676392" cy="58309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180" name="文本框 114"/>
            <p:cNvSpPr txBox="1"/>
            <p:nvPr/>
          </p:nvSpPr>
          <p:spPr>
            <a:xfrm>
              <a:off x="1045689" y="3298194"/>
              <a:ext cx="68216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</a:t>
              </a:r>
              <a:r>
                <a:rPr lang="zh-CN" altLang="en-US" sz="11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月份</a:t>
              </a:r>
              <a:endParaRPr lang="zh-CN" altLang="en-US" sz="1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5" name="矩形 64"/>
          <p:cNvSpPr/>
          <p:nvPr/>
        </p:nvSpPr>
        <p:spPr>
          <a:xfrm>
            <a:off x="4152256" y="1269554"/>
            <a:ext cx="3839901" cy="463658"/>
          </a:xfrm>
          <a:prstGeom prst="rect">
            <a:avLst/>
          </a:prstGeom>
          <a:solidFill>
            <a:srgbClr val="005D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72" tIns="45736" rIns="91472" bIns="45736" rtlCol="0" anchor="ctr"/>
          <a:lstStyle/>
          <a:p>
            <a:pPr algn="ctr"/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点击添加小标题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6" name="文本框 2"/>
          <p:cNvSpPr txBox="1"/>
          <p:nvPr/>
        </p:nvSpPr>
        <p:spPr>
          <a:xfrm>
            <a:off x="1129565" y="170270"/>
            <a:ext cx="32868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005DA2"/>
                </a:solidFill>
                <a:latin typeface="微软雅黑" pitchFamily="34" charset="-122"/>
                <a:ea typeface="微软雅黑" pitchFamily="34" charset="-122"/>
              </a:rPr>
              <a:t>点击输入标题内容</a:t>
            </a:r>
            <a:endParaRPr lang="zh-CN" altLang="en-US" sz="2800" b="1" dirty="0">
              <a:solidFill>
                <a:srgbClr val="005DA2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6382916"/>
      </p:ext>
    </p:extLst>
  </p:cSld>
  <p:clrMapOvr>
    <a:masterClrMapping/>
  </p:clrMapOvr>
  <p:transition spd="slow" advClick="0" advTm="0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8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35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5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35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85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35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85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35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8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35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850"/>
                            </p:stCondLst>
                            <p:childTnLst>
                              <p:par>
                                <p:cTn id="6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35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85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350"/>
                            </p:stCondLst>
                            <p:childTnLst>
                              <p:par>
                                <p:cTn id="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85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35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850"/>
                            </p:stCondLst>
                            <p:childTnLst>
                              <p:par>
                                <p:cTn id="8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35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85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350"/>
                            </p:stCondLst>
                            <p:childTnLst>
                              <p:par>
                                <p:cTn id="9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850"/>
                            </p:stCondLst>
                            <p:childTnLst>
                              <p:par>
                                <p:cTn id="10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350"/>
                            </p:stCondLst>
                            <p:childTnLst>
                              <p:par>
                                <p:cTn id="1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2850"/>
                            </p:stCondLst>
                            <p:childTnLst>
                              <p:par>
                                <p:cTn id="10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 tmFilter="0, 0; .2, .5; .8, .5; 1, 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" dur="250" autoRev="1" fill="hold"/>
                                        <p:tgtEl>
                                          <p:spTgt spid="1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  <p:bldP spid="6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SLIDE_COUNT" val="4"/>
  <p:tag name="ISPRING_PRESENTATION_TITLE" val="PowerPoint 演示文稿"/>
</p:tagLst>
</file>

<file path=ppt/theme/theme1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683</TotalTime>
  <Words>143</Words>
  <Application>Microsoft Office PowerPoint</Application>
  <PresentationFormat>自定义</PresentationFormat>
  <Paragraphs>18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Theme</vt:lpstr>
      <vt:lpstr>幻灯片 1</vt:lpstr>
    </vt:vector>
  </TitlesOfParts>
  <Company>Sky123.Org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Administrator</cp:lastModifiedBy>
  <cp:revision>83</cp:revision>
  <dcterms:created xsi:type="dcterms:W3CDTF">2014-08-23T07:50:08Z</dcterms:created>
  <dcterms:modified xsi:type="dcterms:W3CDTF">2016-03-09T05:08:29Z</dcterms:modified>
</cp:coreProperties>
</file>