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A765B-A273-4AD5-BCB9-6867F5E37F97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79616-F0C8-40F4-84CC-2B8B48864C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17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025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51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3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7710" y="1531214"/>
            <a:ext cx="3259872" cy="1627609"/>
            <a:chOff x="2050581" y="1646303"/>
            <a:chExt cx="3259872" cy="1627609"/>
          </a:xfrm>
        </p:grpSpPr>
        <p:sp>
          <p:nvSpPr>
            <p:cNvPr id="3" name="五边形 56"/>
            <p:cNvSpPr/>
            <p:nvPr/>
          </p:nvSpPr>
          <p:spPr>
            <a:xfrm>
              <a:off x="2958767" y="1646303"/>
              <a:ext cx="2351686" cy="1627609"/>
            </a:xfrm>
            <a:custGeom>
              <a:avLst/>
              <a:gdLst/>
              <a:ahLst/>
              <a:cxnLst/>
              <a:rect l="l" t="t" r="r" b="b"/>
              <a:pathLst>
                <a:path w="2351686" h="1627609">
                  <a:moveTo>
                    <a:pt x="360935" y="0"/>
                  </a:moveTo>
                  <a:lnTo>
                    <a:pt x="368934" y="89210"/>
                  </a:lnTo>
                  <a:cubicBezTo>
                    <a:pt x="1327676" y="83430"/>
                    <a:pt x="2247854" y="587479"/>
                    <a:pt x="2351686" y="1627609"/>
                  </a:cubicBezTo>
                  <a:cubicBezTo>
                    <a:pt x="2142608" y="745634"/>
                    <a:pt x="1366319" y="355812"/>
                    <a:pt x="413959" y="403656"/>
                  </a:cubicBezTo>
                  <a:lnTo>
                    <a:pt x="432326" y="500569"/>
                  </a:lnTo>
                  <a:lnTo>
                    <a:pt x="0" y="317945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050581" y="1831281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5736" y="2027215"/>
            <a:ext cx="2934356" cy="1604803"/>
            <a:chOff x="1976139" y="2484526"/>
            <a:chExt cx="2934356" cy="1604803"/>
          </a:xfrm>
        </p:grpSpPr>
        <p:sp>
          <p:nvSpPr>
            <p:cNvPr id="6" name="五边形 54"/>
            <p:cNvSpPr/>
            <p:nvPr/>
          </p:nvSpPr>
          <p:spPr>
            <a:xfrm>
              <a:off x="2402293" y="2484526"/>
              <a:ext cx="2508202" cy="1304654"/>
            </a:xfrm>
            <a:custGeom>
              <a:avLst/>
              <a:gdLst/>
              <a:ahLst/>
              <a:cxnLst/>
              <a:rect l="l" t="t" r="r" b="b"/>
              <a:pathLst>
                <a:path w="2508202" h="1304654">
                  <a:moveTo>
                    <a:pt x="1670364" y="131"/>
                  </a:moveTo>
                  <a:cubicBezTo>
                    <a:pt x="1948150" y="3770"/>
                    <a:pt x="2232089" y="83264"/>
                    <a:pt x="2508202" y="257810"/>
                  </a:cubicBezTo>
                  <a:cubicBezTo>
                    <a:pt x="1684474" y="-120432"/>
                    <a:pt x="899360" y="251293"/>
                    <a:pt x="350730" y="1031219"/>
                  </a:cubicBezTo>
                  <a:lnTo>
                    <a:pt x="438406" y="1076411"/>
                  </a:lnTo>
                  <a:lnTo>
                    <a:pt x="28330" y="1304654"/>
                  </a:lnTo>
                  <a:lnTo>
                    <a:pt x="0" y="824487"/>
                  </a:lnTo>
                  <a:lnTo>
                    <a:pt x="75223" y="873107"/>
                  </a:lnTo>
                  <a:cubicBezTo>
                    <a:pt x="477896" y="351255"/>
                    <a:pt x="1059236" y="-7875"/>
                    <a:pt x="1670364" y="131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76139" y="3812330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0532" y="2262353"/>
            <a:ext cx="1208386" cy="2886171"/>
            <a:chOff x="3049037" y="2724754"/>
            <a:chExt cx="1208386" cy="2886171"/>
          </a:xfrm>
        </p:grpSpPr>
        <p:sp>
          <p:nvSpPr>
            <p:cNvPr id="9" name="五边形 53"/>
            <p:cNvSpPr/>
            <p:nvPr/>
          </p:nvSpPr>
          <p:spPr>
            <a:xfrm>
              <a:off x="3119351" y="2724754"/>
              <a:ext cx="1138072" cy="2586022"/>
            </a:xfrm>
            <a:custGeom>
              <a:avLst/>
              <a:gdLst/>
              <a:ahLst/>
              <a:cxnLst/>
              <a:rect l="l" t="t" r="r" b="b"/>
              <a:pathLst>
                <a:path w="1138072" h="2586022">
                  <a:moveTo>
                    <a:pt x="1138072" y="0"/>
                  </a:moveTo>
                  <a:cubicBezTo>
                    <a:pt x="325734" y="402121"/>
                    <a:pt x="120530" y="1246204"/>
                    <a:pt x="381383" y="2163392"/>
                  </a:cubicBezTo>
                  <a:lnTo>
                    <a:pt x="471680" y="2123695"/>
                  </a:lnTo>
                  <a:lnTo>
                    <a:pt x="390989" y="2586022"/>
                  </a:lnTo>
                  <a:lnTo>
                    <a:pt x="0" y="2305860"/>
                  </a:lnTo>
                  <a:lnTo>
                    <a:pt x="85125" y="2277998"/>
                  </a:lnTo>
                  <a:cubicBezTo>
                    <a:pt x="-136177" y="1345128"/>
                    <a:pt x="147958" y="335149"/>
                    <a:pt x="1138072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49037" y="5333926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33296" y="3126537"/>
            <a:ext cx="2624676" cy="2328018"/>
            <a:chOff x="3732259" y="3234040"/>
            <a:chExt cx="2624676" cy="2328018"/>
          </a:xfrm>
        </p:grpSpPr>
        <p:sp>
          <p:nvSpPr>
            <p:cNvPr id="12" name="五边形 51"/>
            <p:cNvSpPr/>
            <p:nvPr/>
          </p:nvSpPr>
          <p:spPr>
            <a:xfrm>
              <a:off x="3732259" y="3234040"/>
              <a:ext cx="1675046" cy="2316443"/>
            </a:xfrm>
            <a:custGeom>
              <a:avLst/>
              <a:gdLst/>
              <a:ahLst/>
              <a:cxnLst/>
              <a:rect l="l" t="t" r="r" b="b"/>
              <a:pathLst>
                <a:path w="1675046" h="2316443">
                  <a:moveTo>
                    <a:pt x="97183" y="0"/>
                  </a:moveTo>
                  <a:cubicBezTo>
                    <a:pt x="-86066" y="887702"/>
                    <a:pt x="452744" y="1569074"/>
                    <a:pt x="1336095" y="1928198"/>
                  </a:cubicBezTo>
                  <a:lnTo>
                    <a:pt x="1360406" y="1832602"/>
                  </a:lnTo>
                  <a:lnTo>
                    <a:pt x="1675046" y="2180825"/>
                  </a:lnTo>
                  <a:lnTo>
                    <a:pt x="1213559" y="2316443"/>
                  </a:lnTo>
                  <a:lnTo>
                    <a:pt x="1244011" y="2232210"/>
                  </a:lnTo>
                  <a:cubicBezTo>
                    <a:pt x="372653" y="1832266"/>
                    <a:pt x="-248291" y="986559"/>
                    <a:pt x="97183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35177" y="5285059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7094" y="1321724"/>
            <a:ext cx="1373382" cy="2931361"/>
            <a:chOff x="4257423" y="974931"/>
            <a:chExt cx="1373382" cy="2931361"/>
          </a:xfrm>
        </p:grpSpPr>
        <p:sp>
          <p:nvSpPr>
            <p:cNvPr id="15" name="五边形 1"/>
            <p:cNvSpPr/>
            <p:nvPr/>
          </p:nvSpPr>
          <p:spPr>
            <a:xfrm>
              <a:off x="4684250" y="1254491"/>
              <a:ext cx="946555" cy="2651801"/>
            </a:xfrm>
            <a:custGeom>
              <a:avLst/>
              <a:gdLst/>
              <a:ahLst/>
              <a:cxnLst/>
              <a:rect l="l" t="t" r="r" b="b"/>
              <a:pathLst>
                <a:path w="946555" h="2651801">
                  <a:moveTo>
                    <a:pt x="0" y="0"/>
                  </a:moveTo>
                  <a:lnTo>
                    <a:pt x="474233" y="80409"/>
                  </a:lnTo>
                  <a:lnTo>
                    <a:pt x="409938" y="142768"/>
                  </a:lnTo>
                  <a:cubicBezTo>
                    <a:pt x="1017786" y="884213"/>
                    <a:pt x="1205152" y="1916533"/>
                    <a:pt x="462164" y="2651801"/>
                  </a:cubicBezTo>
                  <a:cubicBezTo>
                    <a:pt x="1016010" y="1934271"/>
                    <a:pt x="830424" y="1085659"/>
                    <a:pt x="193903" y="375646"/>
                  </a:cubicBezTo>
                  <a:lnTo>
                    <a:pt x="130146" y="450909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57423" y="974931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7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08991" y="2161320"/>
            <a:ext cx="2513076" cy="2513644"/>
            <a:chOff x="3865855" y="346698"/>
            <a:chExt cx="1459921" cy="1460252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gradFill rotWithShape="1">
              <a:gsLst>
                <a:gs pos="0">
                  <a:srgbClr val="2676FF">
                    <a:lumMod val="40000"/>
                    <a:lumOff val="60000"/>
                  </a:srgbClr>
                </a:gs>
                <a:gs pos="100000">
                  <a:srgbClr val="267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4033311" y="380198"/>
              <a:ext cx="1126529" cy="54968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76141" y="2406832"/>
            <a:ext cx="2279323" cy="2288547"/>
            <a:chOff x="4538491" y="1902619"/>
            <a:chExt cx="2279323" cy="2288547"/>
          </a:xfrm>
        </p:grpSpPr>
        <p:sp>
          <p:nvSpPr>
            <p:cNvPr id="21" name="五边形 58"/>
            <p:cNvSpPr/>
            <p:nvPr/>
          </p:nvSpPr>
          <p:spPr>
            <a:xfrm>
              <a:off x="4538491" y="2179618"/>
              <a:ext cx="2033715" cy="2011548"/>
            </a:xfrm>
            <a:custGeom>
              <a:avLst/>
              <a:gdLst/>
              <a:ahLst/>
              <a:cxnLst/>
              <a:rect l="l" t="t" r="r" b="b"/>
              <a:pathLst>
                <a:path w="2033715" h="2011548">
                  <a:moveTo>
                    <a:pt x="1805112" y="0"/>
                  </a:moveTo>
                  <a:lnTo>
                    <a:pt x="2033715" y="423205"/>
                  </a:lnTo>
                  <a:lnTo>
                    <a:pt x="1944991" y="410932"/>
                  </a:lnTo>
                  <a:cubicBezTo>
                    <a:pt x="1734953" y="1346402"/>
                    <a:pt x="1036828" y="2129609"/>
                    <a:pt x="0" y="1996802"/>
                  </a:cubicBezTo>
                  <a:cubicBezTo>
                    <a:pt x="906402" y="1991483"/>
                    <a:pt x="1460860" y="1322782"/>
                    <a:pt x="1628476" y="384068"/>
                  </a:cubicBezTo>
                  <a:lnTo>
                    <a:pt x="1529916" y="380164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96056" y="1902619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7221" y="4175407"/>
            <a:ext cx="3632708" cy="772904"/>
            <a:chOff x="3959220" y="3874329"/>
            <a:chExt cx="3632708" cy="772904"/>
          </a:xfrm>
        </p:grpSpPr>
        <p:sp>
          <p:nvSpPr>
            <p:cNvPr id="24" name="五边形 62"/>
            <p:cNvSpPr/>
            <p:nvPr/>
          </p:nvSpPr>
          <p:spPr>
            <a:xfrm>
              <a:off x="3959220" y="3874329"/>
              <a:ext cx="2687800" cy="772904"/>
            </a:xfrm>
            <a:custGeom>
              <a:avLst/>
              <a:gdLst/>
              <a:ahLst/>
              <a:cxnLst/>
              <a:rect l="l" t="t" r="r" b="b"/>
              <a:pathLst>
                <a:path w="2687800" h="772904">
                  <a:moveTo>
                    <a:pt x="0" y="0"/>
                  </a:moveTo>
                  <a:cubicBezTo>
                    <a:pt x="574551" y="701060"/>
                    <a:pt x="1443161" y="711127"/>
                    <a:pt x="2278163" y="250638"/>
                  </a:cubicBezTo>
                  <a:lnTo>
                    <a:pt x="2219171" y="171585"/>
                  </a:lnTo>
                  <a:lnTo>
                    <a:pt x="2687800" y="146207"/>
                  </a:lnTo>
                  <a:lnTo>
                    <a:pt x="2502772" y="590197"/>
                  </a:lnTo>
                  <a:lnTo>
                    <a:pt x="2456475" y="513522"/>
                  </a:lnTo>
                  <a:cubicBezTo>
                    <a:pt x="1597297" y="939002"/>
                    <a:pt x="549287" y="889345"/>
                    <a:pt x="0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70170" y="3903232"/>
              <a:ext cx="92175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21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23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E13D0704E7463D7F58C3C1A3904193E1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Administrator</dc:creator>
  <cp:keywords/>
  <dc:description/>
  <cp:lastModifiedBy>PC-Y</cp:lastModifiedBy>
  <cp:revision>66</cp:revision>
  <dcterms:created xsi:type="dcterms:W3CDTF">2012-07-20T03:07:30Z</dcterms:created>
  <dcterms:modified xsi:type="dcterms:W3CDTF">2016-03-08T08:48:36Z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