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4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16" y="-90"/>
      </p:cViewPr>
      <p:guideLst>
        <p:guide orient="horz" pos="2160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574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27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0" y="3544938"/>
            <a:ext cx="12192000" cy="3001006"/>
          </a:xfrm>
          <a:prstGeom prst="line">
            <a:avLst/>
          </a:prstGeom>
          <a:ln w="1905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1974383" y="4169261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21870" y="2700516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039844" y="3386343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552946" y="2059558"/>
            <a:ext cx="1124856" cy="1595164"/>
            <a:chOff x="1066801" y="4847431"/>
            <a:chExt cx="368300" cy="522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1066801" y="4847431"/>
              <a:ext cx="368300" cy="522288"/>
            </a:xfrm>
            <a:custGeom>
              <a:avLst/>
              <a:gdLst>
                <a:gd name="T0" fmla="*/ 151 w 151"/>
                <a:gd name="T1" fmla="*/ 76 h 214"/>
                <a:gd name="T2" fmla="*/ 75 w 151"/>
                <a:gd name="T3" fmla="*/ 0 h 214"/>
                <a:gd name="T4" fmla="*/ 0 w 151"/>
                <a:gd name="T5" fmla="*/ 76 h 214"/>
                <a:gd name="T6" fmla="*/ 8 w 151"/>
                <a:gd name="T7" fmla="*/ 108 h 214"/>
                <a:gd name="T8" fmla="*/ 9 w 151"/>
                <a:gd name="T9" fmla="*/ 110 h 214"/>
                <a:gd name="T10" fmla="*/ 61 w 151"/>
                <a:gd name="T11" fmla="*/ 206 h 214"/>
                <a:gd name="T12" fmla="*/ 78 w 151"/>
                <a:gd name="T13" fmla="*/ 213 h 214"/>
                <a:gd name="T14" fmla="*/ 90 w 151"/>
                <a:gd name="T15" fmla="*/ 206 h 214"/>
                <a:gd name="T16" fmla="*/ 140 w 151"/>
                <a:gd name="T17" fmla="*/ 114 h 214"/>
                <a:gd name="T18" fmla="*/ 151 w 151"/>
                <a:gd name="T19" fmla="*/ 76 h 214"/>
                <a:gd name="T20" fmla="*/ 75 w 151"/>
                <a:gd name="T21" fmla="*/ 168 h 214"/>
                <a:gd name="T22" fmla="*/ 66 w 151"/>
                <a:gd name="T23" fmla="*/ 150 h 214"/>
                <a:gd name="T24" fmla="*/ 75 w 151"/>
                <a:gd name="T25" fmla="*/ 151 h 214"/>
                <a:gd name="T26" fmla="*/ 85 w 151"/>
                <a:gd name="T27" fmla="*/ 150 h 214"/>
                <a:gd name="T28" fmla="*/ 75 w 151"/>
                <a:gd name="T29" fmla="*/ 168 h 214"/>
                <a:gd name="T30" fmla="*/ 75 w 151"/>
                <a:gd name="T31" fmla="*/ 31 h 214"/>
                <a:gd name="T32" fmla="*/ 121 w 151"/>
                <a:gd name="T33" fmla="*/ 76 h 214"/>
                <a:gd name="T34" fmla="*/ 113 w 151"/>
                <a:gd name="T35" fmla="*/ 100 h 214"/>
                <a:gd name="T36" fmla="*/ 111 w 151"/>
                <a:gd name="T37" fmla="*/ 103 h 214"/>
                <a:gd name="T38" fmla="*/ 75 w 151"/>
                <a:gd name="T39" fmla="*/ 121 h 214"/>
                <a:gd name="T40" fmla="*/ 30 w 151"/>
                <a:gd name="T41" fmla="*/ 76 h 214"/>
                <a:gd name="T42" fmla="*/ 75 w 151"/>
                <a:gd name="T43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214">
                  <a:moveTo>
                    <a:pt x="151" y="76"/>
                  </a:moveTo>
                  <a:cubicBezTo>
                    <a:pt x="151" y="34"/>
                    <a:pt x="117" y="0"/>
                    <a:pt x="75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87"/>
                    <a:pt x="3" y="98"/>
                    <a:pt x="8" y="108"/>
                  </a:cubicBezTo>
                  <a:cubicBezTo>
                    <a:pt x="8" y="109"/>
                    <a:pt x="8" y="109"/>
                    <a:pt x="9" y="110"/>
                  </a:cubicBezTo>
                  <a:cubicBezTo>
                    <a:pt x="61" y="206"/>
                    <a:pt x="61" y="206"/>
                    <a:pt x="61" y="206"/>
                  </a:cubicBezTo>
                  <a:cubicBezTo>
                    <a:pt x="64" y="212"/>
                    <a:pt x="71" y="214"/>
                    <a:pt x="78" y="213"/>
                  </a:cubicBezTo>
                  <a:cubicBezTo>
                    <a:pt x="83" y="212"/>
                    <a:pt x="87" y="210"/>
                    <a:pt x="90" y="206"/>
                  </a:cubicBezTo>
                  <a:cubicBezTo>
                    <a:pt x="140" y="114"/>
                    <a:pt x="140" y="114"/>
                    <a:pt x="140" y="114"/>
                  </a:cubicBezTo>
                  <a:cubicBezTo>
                    <a:pt x="147" y="103"/>
                    <a:pt x="151" y="90"/>
                    <a:pt x="151" y="76"/>
                  </a:cubicBezTo>
                  <a:close/>
                  <a:moveTo>
                    <a:pt x="75" y="168"/>
                  </a:moveTo>
                  <a:cubicBezTo>
                    <a:pt x="66" y="150"/>
                    <a:pt x="66" y="150"/>
                    <a:pt x="66" y="150"/>
                  </a:cubicBezTo>
                  <a:cubicBezTo>
                    <a:pt x="69" y="150"/>
                    <a:pt x="72" y="151"/>
                    <a:pt x="75" y="151"/>
                  </a:cubicBezTo>
                  <a:cubicBezTo>
                    <a:pt x="79" y="151"/>
                    <a:pt x="82" y="150"/>
                    <a:pt x="85" y="150"/>
                  </a:cubicBezTo>
                  <a:lnTo>
                    <a:pt x="75" y="168"/>
                  </a:lnTo>
                  <a:close/>
                  <a:moveTo>
                    <a:pt x="75" y="31"/>
                  </a:moveTo>
                  <a:cubicBezTo>
                    <a:pt x="100" y="31"/>
                    <a:pt x="121" y="51"/>
                    <a:pt x="121" y="76"/>
                  </a:cubicBezTo>
                  <a:cubicBezTo>
                    <a:pt x="121" y="85"/>
                    <a:pt x="118" y="93"/>
                    <a:pt x="113" y="100"/>
                  </a:cubicBezTo>
                  <a:cubicBezTo>
                    <a:pt x="112" y="101"/>
                    <a:pt x="111" y="102"/>
                    <a:pt x="111" y="103"/>
                  </a:cubicBezTo>
                  <a:cubicBezTo>
                    <a:pt x="102" y="114"/>
                    <a:pt x="90" y="121"/>
                    <a:pt x="75" y="121"/>
                  </a:cubicBezTo>
                  <a:cubicBezTo>
                    <a:pt x="51" y="121"/>
                    <a:pt x="30" y="100"/>
                    <a:pt x="30" y="76"/>
                  </a:cubicBezTo>
                  <a:cubicBezTo>
                    <a:pt x="30" y="51"/>
                    <a:pt x="51" y="31"/>
                    <a:pt x="7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8"/>
            <p:cNvSpPr>
              <a:spLocks noChangeArrowheads="1"/>
            </p:cNvSpPr>
            <p:nvPr/>
          </p:nvSpPr>
          <p:spPr bwMode="auto">
            <a:xfrm>
              <a:off x="1192245" y="4972874"/>
              <a:ext cx="124050" cy="1262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椭圆 78"/>
          <p:cNvSpPr/>
          <p:nvPr/>
        </p:nvSpPr>
        <p:spPr>
          <a:xfrm>
            <a:off x="2495080" y="5871417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71419" y="4374213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5594148" y="5100114"/>
            <a:ext cx="112576" cy="112576"/>
          </a:xfrm>
          <a:prstGeom prst="ellipse">
            <a:avLst/>
          </a:prstGeom>
          <a:solidFill>
            <a:srgbClr val="DADADA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1097723" y="3764506"/>
            <a:ext cx="112576" cy="112576"/>
          </a:xfrm>
          <a:prstGeom prst="ellipse">
            <a:avLst/>
          </a:prstGeom>
          <a:solidFill>
            <a:srgbClr val="9C9C9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274380" y="3480191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291750" y="2683164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96000" y="1839887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869148" y="1150782"/>
            <a:ext cx="280865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ea"/>
              </a:rPr>
              <a:t>ADD YOUR TEXT HERE</a:t>
            </a:r>
          </a:p>
          <a:p>
            <a:r>
              <a:rPr lang="en-US" altLang="zh-CN" sz="1600" dirty="0" smtClean="0">
                <a:latin typeface="+mn-ea"/>
              </a:rPr>
              <a:t>ADD YOUR TEXT HERE</a:t>
            </a:r>
            <a:endParaRPr lang="zh-CN" altLang="en-US" sz="1600" dirty="0" smtClean="0">
              <a:latin typeface="+mn-ea"/>
            </a:endParaRPr>
          </a:p>
          <a:p>
            <a:endParaRPr lang="zh-CN" altLang="en-US" sz="1600" dirty="0" smtClean="0">
              <a:latin typeface="+mn-ea"/>
            </a:endParaRPr>
          </a:p>
        </p:txBody>
      </p:sp>
      <p:sp>
        <p:nvSpPr>
          <p:cNvPr id="90" name="文本框 89"/>
          <p:cNvSpPr txBox="1"/>
          <p:nvPr/>
        </p:nvSpPr>
        <p:spPr>
          <a:xfrm rot="20782321">
            <a:off x="2229988" y="6049406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2010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4" name="文本框 93"/>
          <p:cNvSpPr txBox="1"/>
          <p:nvPr/>
        </p:nvSpPr>
        <p:spPr>
          <a:xfrm rot="20782321">
            <a:off x="5520907" y="522388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 rot="20782321">
            <a:off x="8234511" y="453176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 rot="20782321">
            <a:off x="10882466" y="3960868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2013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35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36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Administrator</cp:lastModifiedBy>
  <cp:revision>35</cp:revision>
  <dcterms:created xsi:type="dcterms:W3CDTF">2014-06-30T05:16:20Z</dcterms:created>
  <dcterms:modified xsi:type="dcterms:W3CDTF">2016-03-09T05:08:14Z</dcterms:modified>
</cp:coreProperties>
</file>