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1" r:id="rId4"/>
    <p:sldId id="260" r:id="rId5"/>
    <p:sldId id="262" r:id="rId6"/>
    <p:sldId id="263" r:id="rId7"/>
    <p:sldId id="258" r:id="rId8"/>
    <p:sldId id="259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8052514-E4FA-43AD-852E-FA565F9B99D6}" type="datetime1">
              <a:rPr lang="zh-CN" altLang="en-US"/>
              <a:pPr>
                <a:defRPr/>
              </a:pPr>
              <a:t>2015/10/23</a:t>
            </a:fld>
            <a:endParaRPr lang="en-US" altLang="zh-CN"/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  <p:sp>
        <p:nvSpPr>
          <p:cNvPr id="1434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pPr defTabSz="0">
              <a:spcBef>
                <a:spcPct val="30000"/>
              </a:spcBef>
              <a:defRPr/>
            </a:pPr>
            <a:r>
              <a:rPr lang="zh-CN" altLang="en-US" sz="1200"/>
              <a:t>单击此处编辑母版文本样式</a:t>
            </a:r>
          </a:p>
          <a:p>
            <a:pPr defTabSz="0">
              <a:spcBef>
                <a:spcPct val="30000"/>
              </a:spcBef>
              <a:defRPr/>
            </a:pPr>
            <a:r>
              <a:rPr lang="zh-CN" altLang="en-US" sz="1200"/>
              <a:t>第二级</a:t>
            </a:r>
          </a:p>
          <a:p>
            <a:pPr defTabSz="0">
              <a:spcBef>
                <a:spcPct val="30000"/>
              </a:spcBef>
              <a:defRPr/>
            </a:pPr>
            <a:r>
              <a:rPr lang="zh-CN" altLang="en-US" sz="1200"/>
              <a:t>第三级</a:t>
            </a:r>
          </a:p>
          <a:p>
            <a:pPr defTabSz="0">
              <a:spcBef>
                <a:spcPct val="30000"/>
              </a:spcBef>
              <a:defRPr/>
            </a:pPr>
            <a:r>
              <a:rPr lang="zh-CN" altLang="en-US" sz="1200"/>
              <a:t>第四级</a:t>
            </a:r>
          </a:p>
          <a:p>
            <a:pPr defTabSz="0">
              <a:spcBef>
                <a:spcPct val="30000"/>
              </a:spcBef>
              <a:defRPr/>
            </a:pPr>
            <a:r>
              <a:rPr lang="zh-CN" altLang="en-US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82771A3-5CE7-42A0-9C73-C8F68D0E1C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682088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F6DAC-4308-43A2-AECA-D4186BDAFC61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4E6234F-9567-490E-BBCF-CDB4D4D81E9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89648-1527-4422-B45E-FC6CDB6403F3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211CF8-C64B-496C-ABF3-AEEE1005879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77AE-9610-43EA-AEC2-DE69A30B8082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D3A4EA-6B03-4F66-8463-74B16BF0B81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DDB11-2079-44EC-A76E-5579FC1755A1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F769FD-8153-4D72-BF97-AC35B06AF8B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FD7B3-AEB3-4B8F-8C42-064354794FCF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F2FDDC9-AA73-4EF5-9260-F4A0D8BA1E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2094D-CBCC-4658-BAFF-F57795C4FDB5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8C1AA5-3C84-41CA-8162-04717EF6D2C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8803B-DA47-4C20-A141-DFE203AD7886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FF3308-7E39-409C-AB65-5507D1E5864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72D13-AC61-420D-8D18-57BABDB1AE9D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6E81BA-BB63-434A-8353-4B23D59F65D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DB0FF-C2B4-4223-9555-5B976CB98E2A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DFCFBD-FD3F-4923-A0DB-A484F30BB15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055D6-E92A-4565-AAAA-8BF0A74B3CBC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84F208A-D1A7-476A-857B-72669C748D6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DD62E-3C43-4219-B0D7-0829E5327CB8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B12823-975D-4596-B790-62BD779BE7C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3EB39-FFBC-4FD9-82FF-7F9BE49C18A7}" type="datetime1">
              <a:rPr lang="en-US"/>
              <a:pPr>
                <a:defRPr/>
              </a:pPr>
              <a:t>10/23/2015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10405A-C224-4F5C-9310-DACDA622AFE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C1B74FE-4CE0-4D60-8680-206ABAEFD7FF}" type="datetime1">
              <a:rPr lang="en-US"/>
              <a:pPr>
                <a:defRPr/>
              </a:pPr>
              <a:t>10/23/2015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DDC614D-12D6-4F6C-955E-0A6953ADA6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3117" t="1593" r="4666" b="2652"/>
          <a:stretch>
            <a:fillRect/>
          </a:stretch>
        </p:blipFill>
        <p:spPr bwMode="auto">
          <a:xfrm>
            <a:off x="1497013" y="295275"/>
            <a:ext cx="6149975" cy="638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5"/>
          <p:cNvSpPr>
            <a:spLocks noChangeArrowheads="1"/>
          </p:cNvSpPr>
          <p:nvPr/>
        </p:nvSpPr>
        <p:spPr bwMode="auto">
          <a:xfrm>
            <a:off x="3779838" y="278130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>
              <a:latin typeface="Calibri" pitchFamily="34" charset="0"/>
              <a:sym typeface="宋体" charset="-122"/>
            </a:endParaRPr>
          </a:p>
        </p:txBody>
      </p:sp>
      <p:sp>
        <p:nvSpPr>
          <p:cNvPr id="14340" name="TextBox 7"/>
          <p:cNvSpPr>
            <a:spLocks noChangeArrowheads="1"/>
          </p:cNvSpPr>
          <p:nvPr/>
        </p:nvSpPr>
        <p:spPr bwMode="auto">
          <a:xfrm>
            <a:off x="2970213" y="2759075"/>
            <a:ext cx="29035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800">
                <a:solidFill>
                  <a:srgbClr val="C00000"/>
                </a:solidFill>
                <a:latin typeface="Brush Script MT" pitchFamily="66" charset="0"/>
                <a:sym typeface="Brush Script MT" pitchFamily="66" charset="0"/>
              </a:rPr>
              <a:t>Merry me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88913"/>
            <a:ext cx="6669088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标题 1"/>
          <p:cNvSpPr>
            <a:spLocks noGrp="1" noChangeArrowheads="1"/>
          </p:cNvSpPr>
          <p:nvPr>
            <p:ph type="title" idx="4294967295"/>
          </p:nvPr>
        </p:nvSpPr>
        <p:spPr>
          <a:xfrm rot="10800000" flipV="1">
            <a:off x="2763838" y="2659063"/>
            <a:ext cx="3176587" cy="831850"/>
          </a:xfrm>
        </p:spPr>
        <p:txBody>
          <a:bodyPr>
            <a:spAutoFit/>
          </a:bodyPr>
          <a:lstStyle/>
          <a:p>
            <a:pPr marL="0" indent="0" eaLnBrk="1" hangingPunct="1"/>
            <a:r>
              <a:rPr lang="en-US" altLang="zh-CN" sz="4800" smtClean="0">
                <a:solidFill>
                  <a:srgbClr val="C00000"/>
                </a:solidFill>
                <a:latin typeface="Brush Script MT" pitchFamily="66" charset="0"/>
              </a:rPr>
              <a:t>The end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90EA7C8-6255-4779-AAD6-0AB5A417767E}" type="slidenum">
              <a:rPr lang="zh-CN" altLang="en-US"/>
              <a:pPr/>
              <a:t>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5363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90538"/>
            <a:ext cx="5410200" cy="850900"/>
          </a:xfrm>
        </p:spPr>
        <p:txBody>
          <a:bodyPr/>
          <a:lstStyle/>
          <a:p>
            <a:pPr marL="0" indent="0" eaLnBrk="1" hangingPunct="1"/>
            <a:r>
              <a:rPr lang="zh-CN" altLang="en-US" sz="36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点点滴滴回忆中。。。</a:t>
            </a:r>
            <a:endParaRPr lang="zh-CN" altLang="en-US" smtClean="0"/>
          </a:p>
        </p:txBody>
      </p:sp>
      <p:sp>
        <p:nvSpPr>
          <p:cNvPr id="15364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447675" y="1700213"/>
            <a:ext cx="8229600" cy="3240087"/>
          </a:xfrm>
        </p:spPr>
        <p:txBody>
          <a:bodyPr anchor="ctr"/>
          <a:lstStyle/>
          <a:p>
            <a:pPr marL="0" indent="-341313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       第一次的相遇。。。</a:t>
            </a:r>
          </a:p>
          <a:p>
            <a:pPr marL="0" indent="-341313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        鼓起勇气牵你的手。。。</a:t>
            </a:r>
          </a:p>
          <a:p>
            <a:pPr marL="0" indent="-341313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                 习惯每晚对你</a:t>
            </a:r>
            <a:r>
              <a:rPr lang="en-US" altLang="zh-CN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</a:rPr>
              <a:t>say good night</a:t>
            </a: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。。。</a:t>
            </a:r>
          </a:p>
          <a:p>
            <a:pPr marL="0" indent="-341313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                          对你许下一生一世的诺言。。。</a:t>
            </a:r>
            <a:r>
              <a:rPr 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</a:rPr>
              <a:t>    </a:t>
            </a:r>
            <a:endParaRPr lang="zh-CN" altLang="en-US" smtClean="0"/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2"/>
          <a:srcRect l="3117" t="1593" r="4666" b="2652"/>
          <a:stretch>
            <a:fillRect/>
          </a:stretch>
        </p:blipFill>
        <p:spPr bwMode="auto">
          <a:xfrm>
            <a:off x="7261225" y="4897438"/>
            <a:ext cx="1882775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832100"/>
            <a:ext cx="63881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3898900" cy="850900"/>
          </a:xfrm>
        </p:spPr>
        <p:txBody>
          <a:bodyPr/>
          <a:lstStyle/>
          <a:p>
            <a:pPr marL="0" indent="0" eaLnBrk="1" hangingPunct="1"/>
            <a:r>
              <a:rPr lang="zh-CN" altLang="en-US" sz="36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第一次相遇。。。</a:t>
            </a:r>
            <a:endParaRPr lang="zh-CN" altLang="en-US" smtClean="0"/>
          </a:p>
        </p:txBody>
      </p:sp>
      <p:sp>
        <p:nvSpPr>
          <p:cNvPr id="16388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425450" y="1196975"/>
            <a:ext cx="8291513" cy="1757363"/>
          </a:xfrm>
        </p:spPr>
        <p:txBody>
          <a:bodyPr anchor="ctr"/>
          <a:lstStyle/>
          <a:p>
            <a:pPr marL="0" indent="-341313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在那个暖日的下午相遇，</a:t>
            </a:r>
          </a:p>
          <a:p>
            <a:pPr marL="0" indent="-341313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让我知道原来身边有一个温暖的你。。。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2413" y="2716213"/>
            <a:ext cx="5051425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3167063" y="5876925"/>
            <a:ext cx="5761037" cy="720725"/>
          </a:xfrm>
        </p:spPr>
        <p:txBody>
          <a:bodyPr/>
          <a:lstStyle/>
          <a:p>
            <a:pPr marL="0" indent="0" eaLnBrk="1" hangingPunct="1"/>
            <a:r>
              <a:rPr lang="zh-CN" altLang="en-US" sz="32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你笑了，原来你也在等我。。。</a:t>
            </a:r>
            <a:endParaRPr lang="zh-CN" altLang="en-US" sz="4000" smtClean="0"/>
          </a:p>
        </p:txBody>
      </p:sp>
      <p:sp>
        <p:nvSpPr>
          <p:cNvPr id="17412" name="标题 1"/>
          <p:cNvSpPr>
            <a:spLocks noChangeArrowheads="1"/>
          </p:cNvSpPr>
          <p:nvPr/>
        </p:nvSpPr>
        <p:spPr bwMode="auto">
          <a:xfrm>
            <a:off x="84138" y="260350"/>
            <a:ext cx="5761037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zh-CN" altLang="en-US">
                <a:latin typeface="Calibri" pitchFamily="34" charset="0"/>
                <a:sym typeface="宋体" charset="-122"/>
              </a:rPr>
              <a:t>我勇敢地对你讲：</a:t>
            </a:r>
            <a:r>
              <a:rPr lang="en-US" altLang="zh-CN">
                <a:latin typeface="Calibri" pitchFamily="34" charset="0"/>
                <a:sym typeface="Calibri" pitchFamily="34" charset="0"/>
              </a:rPr>
              <a:t>I  love you</a:t>
            </a:r>
            <a:endParaRPr lang="zh-CN" altLang="en-US"/>
          </a:p>
        </p:txBody>
      </p:sp>
      <p:pic>
        <p:nvPicPr>
          <p:cNvPr id="1741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1035050"/>
            <a:ext cx="4759325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5813" y="2363788"/>
            <a:ext cx="7119937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5784850" cy="706437"/>
          </a:xfrm>
        </p:spPr>
        <p:txBody>
          <a:bodyPr/>
          <a:lstStyle/>
          <a:p>
            <a:pPr marL="0" indent="0" eaLnBrk="1" hangingPunct="1"/>
            <a:r>
              <a:rPr lang="zh-CN" altLang="en-US" sz="36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我要鼓起勇气牵你的手</a:t>
            </a:r>
            <a:endParaRPr lang="zh-CN" altLang="en-US" smtClean="0"/>
          </a:p>
        </p:txBody>
      </p:sp>
      <p:sp>
        <p:nvSpPr>
          <p:cNvPr id="18436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457200" y="1123950"/>
            <a:ext cx="8229600" cy="2044700"/>
          </a:xfrm>
        </p:spPr>
        <p:txBody>
          <a:bodyPr anchor="ctr"/>
          <a:lstStyle/>
          <a:p>
            <a:pPr marL="0" indent="-341313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牵住你的手，</a:t>
            </a:r>
          </a:p>
          <a:p>
            <a:pPr marL="0" indent="-341313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顿时感到幸福，</a:t>
            </a:r>
          </a:p>
          <a:p>
            <a:pPr marL="0" indent="-341313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因为看到你</a:t>
            </a:r>
            <a:r>
              <a:rPr lang="en-US" altLang="zh-CN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</a:rPr>
              <a:t>sweet</a:t>
            </a: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的样子。。。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8D0686-2EE2-4746-A6B5-46C1347D7D48}" type="slidenum">
              <a:rPr lang="zh-CN" altLang="en-US"/>
              <a:pPr/>
              <a:t>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2513"/>
            <a:ext cx="680402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25425" y="260350"/>
            <a:ext cx="5786438" cy="647700"/>
          </a:xfrm>
        </p:spPr>
        <p:txBody>
          <a:bodyPr/>
          <a:lstStyle/>
          <a:p>
            <a:pPr marL="0" indent="0" eaLnBrk="1" hangingPunct="1"/>
            <a:r>
              <a:rPr lang="zh-CN" altLang="en-US" sz="36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每一晚，</a:t>
            </a:r>
            <a:r>
              <a:rPr lang="en-US" altLang="zh-CN" sz="36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say goodnight</a:t>
            </a:r>
            <a:endParaRPr lang="zh-CN" altLang="en-US" smtClean="0"/>
          </a:p>
        </p:txBody>
      </p:sp>
      <p:sp>
        <p:nvSpPr>
          <p:cNvPr id="19461" name="标题 1"/>
          <p:cNvSpPr>
            <a:spLocks noChangeArrowheads="1"/>
          </p:cNvSpPr>
          <p:nvPr/>
        </p:nvSpPr>
        <p:spPr bwMode="auto">
          <a:xfrm>
            <a:off x="6300788" y="1268413"/>
            <a:ext cx="26638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  <a:sym typeface="宋体" charset="-122"/>
              </a:rPr>
              <a:t>我不舍得将电话盖了，等到那一边响起：嘟嘟嘟，我脑海浮现扬起嘴角的你睡美人的样子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"/>
          <p:cNvSpPr>
            <a:spLocks noChangeArrowheads="1"/>
          </p:cNvSpPr>
          <p:nvPr/>
        </p:nvSpPr>
        <p:spPr bwMode="auto">
          <a:xfrm>
            <a:off x="0" y="2378075"/>
            <a:ext cx="9144000" cy="1439863"/>
          </a:xfrm>
          <a:prstGeom prst="rect">
            <a:avLst/>
          </a:prstGeom>
          <a:solidFill>
            <a:srgbClr val="FBE9F6">
              <a:alpha val="63136"/>
            </a:srgbClr>
          </a:solidFill>
          <a:ln w="254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20483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2349500"/>
            <a:ext cx="8229600" cy="1200150"/>
          </a:xfrm>
        </p:spPr>
        <p:txBody>
          <a:bodyPr>
            <a:spAutoFit/>
          </a:bodyPr>
          <a:lstStyle/>
          <a:p>
            <a:pPr marL="0" indent="0" eaLnBrk="1" hangingPunct="1"/>
            <a:r>
              <a:rPr lang="en-US" altLang="zh-CN" sz="7200" smtClean="0">
                <a:solidFill>
                  <a:srgbClr val="C00000"/>
                </a:solidFill>
                <a:latin typeface="Brush Script MT" pitchFamily="66" charset="0"/>
              </a:rPr>
              <a:t>Are you merry me?</a:t>
            </a:r>
            <a:endParaRPr lang="zh-CN" altLang="en-US" smtClean="0"/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3203575" y="3962400"/>
            <a:ext cx="59404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一生一世的诺言，</a:t>
            </a:r>
          </a:p>
          <a:p>
            <a:pPr algn="r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宋体" charset="-122"/>
              </a:rPr>
              <a:t>你愿意与我一起相守吗？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211262"/>
          </a:xfrm>
        </p:spPr>
        <p:txBody>
          <a:bodyPr/>
          <a:lstStyle/>
          <a:p>
            <a:pPr marL="0" indent="0" algn="l" eaLnBrk="1" hangingPunct="1">
              <a:lnSpc>
                <a:spcPct val="150000"/>
              </a:lnSpc>
            </a:pPr>
            <a:r>
              <a:rPr lang="zh-CN" altLang="en-US" sz="24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我明白你担心，我承诺你，作为一个爱你的人，我会保护你，爱护你，珍惜你，爱惜你，</a:t>
            </a:r>
            <a:endParaRPr lang="zh-CN" altLang="en-US" smtClean="0"/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700213"/>
            <a:ext cx="7534275" cy="4710112"/>
          </a:xfrm>
        </p:spPr>
      </p:pic>
      <p:sp>
        <p:nvSpPr>
          <p:cNvPr id="21508" name="标题 1"/>
          <p:cNvSpPr>
            <a:spLocks noChangeArrowheads="1"/>
          </p:cNvSpPr>
          <p:nvPr/>
        </p:nvSpPr>
        <p:spPr bwMode="auto">
          <a:xfrm>
            <a:off x="8218488" y="1917700"/>
            <a:ext cx="50482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zh-CN" altLang="en-US" sz="360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那你的回答是</a:t>
            </a:r>
            <a:r>
              <a:rPr lang="en-US" altLang="zh-CN" sz="360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…</a:t>
            </a:r>
            <a:r>
              <a:rPr lang="zh-CN" altLang="en-US" sz="360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19100"/>
            <a:ext cx="8229600" cy="1425575"/>
          </a:xfrm>
        </p:spPr>
        <p:txBody>
          <a:bodyPr/>
          <a:lstStyle/>
          <a:p>
            <a:pPr marL="0" indent="0" algn="l" eaLnBrk="1" hangingPunct="1">
              <a:lnSpc>
                <a:spcPct val="150000"/>
              </a:lnSpc>
            </a:pPr>
            <a:r>
              <a:rPr lang="zh-CN" altLang="en-US" sz="20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原来牵住你的手，</a:t>
            </a:r>
            <a:br>
              <a:rPr lang="zh-CN" altLang="en-US" sz="20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</a:br>
            <a:r>
              <a:rPr lang="zh-CN" altLang="en-US" sz="20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走进教堂，</a:t>
            </a:r>
            <a:br>
              <a:rPr lang="zh-CN" altLang="en-US" sz="20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</a:br>
            <a:r>
              <a:rPr lang="zh-CN" altLang="en-US" sz="2000" smtClean="0">
                <a:solidFill>
                  <a:srgbClr val="D99593"/>
                </a:solidFill>
                <a:latin typeface="方正卡通简体" pitchFamily="65" charset="-122"/>
                <a:ea typeface="方正卡通简体" pitchFamily="65" charset="-122"/>
                <a:sym typeface="方正卡通简体" pitchFamily="65" charset="-122"/>
              </a:rPr>
              <a:t>那才是最幸福的事情。。。</a:t>
            </a:r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2133600"/>
            <a:ext cx="6911975" cy="4135438"/>
          </a:xfrm>
        </p:spPr>
      </p:pic>
      <p:sp>
        <p:nvSpPr>
          <p:cNvPr id="22532" name="标题 1"/>
          <p:cNvSpPr>
            <a:spLocks noChangeArrowheads="1"/>
          </p:cNvSpPr>
          <p:nvPr/>
        </p:nvSpPr>
        <p:spPr bwMode="auto">
          <a:xfrm>
            <a:off x="609600" y="56959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zh-CN" altLang="en-US">
              <a:latin typeface="Calibri" pitchFamily="34" charset="0"/>
              <a:sym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157255206</TotalTime>
  <Pages>0</Pages>
  <Words>224</Words>
  <Characters>0</Characters>
  <Application>Microsoft Office PowerPoint</Application>
  <DocSecurity>0</DocSecurity>
  <PresentationFormat>全屏显示(4:3)</PresentationFormat>
  <Lines>0</Lines>
  <Paragraphs>26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方正卡通简体</vt:lpstr>
      <vt:lpstr>宋体</vt:lpstr>
      <vt:lpstr>Arial</vt:lpstr>
      <vt:lpstr>Brush Script MT</vt:lpstr>
      <vt:lpstr>Calibri</vt:lpstr>
      <vt:lpstr>Office 主题</vt:lpstr>
      <vt:lpstr>PowerPoint 演示文稿</vt:lpstr>
      <vt:lpstr>点点滴滴回忆中。。。</vt:lpstr>
      <vt:lpstr>第一次相遇。。。</vt:lpstr>
      <vt:lpstr>你笑了，原来你也在等我。。。</vt:lpstr>
      <vt:lpstr>我要鼓起勇气牵你的手</vt:lpstr>
      <vt:lpstr>每一晚，say goodnight</vt:lpstr>
      <vt:lpstr>Are you merry me?</vt:lpstr>
      <vt:lpstr>我明白你担心，我承诺你，作为一个爱你的人，我会保护你，爱护你，珍惜你，爱惜你，</vt:lpstr>
      <vt:lpstr>原来牵住你的手， 走进教堂， 那才是最幸福的事情。。。</vt:lpstr>
      <vt:lpstr>The end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Hong .</cp:lastModifiedBy>
  <cp:revision>23</cp:revision>
  <cp:lastPrinted>1899-12-30T00:00:00Z</cp:lastPrinted>
  <dcterms:created xsi:type="dcterms:W3CDTF">2012-09-17T04:28:00Z</dcterms:created>
  <dcterms:modified xsi:type="dcterms:W3CDTF">2015-10-23T06:28:28Z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