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0000"/>
    <a:srgbClr val="080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7" autoAdjust="0"/>
    <p:restoredTop sz="94664" autoAdjust="0"/>
  </p:normalViewPr>
  <p:slideViewPr>
    <p:cSldViewPr snapToObjects="1">
      <p:cViewPr varScale="1">
        <p:scale>
          <a:sx n="69" d="100"/>
          <a:sy n="69" d="100"/>
        </p:scale>
        <p:origin x="48" y="906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:\Documents and Settings\Administrator\桌面\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95598">
            <a:off x="6513513" y="-252413"/>
            <a:ext cx="3017837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Documents and Settings\Administrator\桌面\555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63513"/>
            <a:ext cx="8459787" cy="555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022850" y="741363"/>
            <a:ext cx="41211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9338" y="741363"/>
            <a:ext cx="90487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6" name="Picture 2" descr="C:\Documents and Settings\Administrator\桌面\6666666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29E4B-43A1-459F-950F-EE01FA03E1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17227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75F6B-345F-4204-AE62-CB69156D40D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453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D941B-A4AB-4280-BCDB-9821CB846F0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766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莲 (2)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7150"/>
            <a:ext cx="971550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Documents and Settings\Administrator\桌面\图片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65113"/>
            <a:ext cx="2879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Documents and Settings\Administrator\桌面\6666666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581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95288" y="-95250"/>
            <a:ext cx="8353425" cy="5905500"/>
          </a:xfrm>
          <a:prstGeom prst="rect">
            <a:avLst/>
          </a:prstGeom>
          <a:solidFill>
            <a:schemeClr val="bg1">
              <a:alpha val="70000"/>
            </a:schemeClr>
          </a:solidFill>
          <a:ln w="762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B83A0-5ADE-4112-9359-54951D85FC6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528EA-8B01-432F-B217-9536DA0149C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74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43A93-0C5C-433D-8032-4A0D3F04DAB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759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694CEB-F785-422D-AC2B-4A9342DC99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6EB7E-706A-484C-AE2B-1073F3EF30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240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DEF574-D206-4825-8C11-33622771A9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564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6B51A-74ED-45AB-AE25-0654829D96E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875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BC12D-C91D-490D-A832-7FC0AD948D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86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26DB01-1810-43FE-8F62-5BA38C7ABB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1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9DEF03A-CBAF-42E6-8892-E97CBF39BACC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F49640C-F267-4BA8-8384-566AAAD92E6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5030349" y="813400"/>
            <a:ext cx="309634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墨莲二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Box 2055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555875" y="3240088"/>
            <a:ext cx="3960813" cy="554037"/>
            <a:chOff x="2411760" y="3150419"/>
            <a:chExt cx="3960440" cy="554038"/>
          </a:xfrm>
        </p:grpSpPr>
        <p:grpSp>
          <p:nvGrpSpPr>
            <p:cNvPr id="5123" name="组合 47"/>
            <p:cNvGrpSpPr>
              <a:grpSpLocks/>
            </p:cNvGrpSpPr>
            <p:nvPr/>
          </p:nvGrpSpPr>
          <p:grpSpPr bwMode="auto">
            <a:xfrm>
              <a:off x="2555876" y="3150419"/>
              <a:ext cx="3816324" cy="554038"/>
              <a:chOff x="1619177" y="2353444"/>
              <a:chExt cx="3816324" cy="554038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2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9" name="矩形 48"/>
            <p:cNvSpPr/>
            <p:nvPr/>
          </p:nvSpPr>
          <p:spPr>
            <a:xfrm>
              <a:off x="2411760" y="3150419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2555875" y="4032250"/>
            <a:ext cx="3960813" cy="554038"/>
            <a:chOff x="2411760" y="3887638"/>
            <a:chExt cx="3960440" cy="554038"/>
          </a:xfrm>
        </p:grpSpPr>
        <p:grpSp>
          <p:nvGrpSpPr>
            <p:cNvPr id="5128" name="组合 52"/>
            <p:cNvGrpSpPr>
              <a:grpSpLocks/>
            </p:cNvGrpSpPr>
            <p:nvPr/>
          </p:nvGrpSpPr>
          <p:grpSpPr bwMode="auto">
            <a:xfrm>
              <a:off x="2555876" y="3887638"/>
              <a:ext cx="3816324" cy="554038"/>
              <a:chOff x="1619177" y="2353444"/>
              <a:chExt cx="3816324" cy="55403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4" name="矩形 53"/>
            <p:cNvSpPr/>
            <p:nvPr/>
          </p:nvSpPr>
          <p:spPr>
            <a:xfrm>
              <a:off x="2411760" y="388763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555875" y="1676400"/>
            <a:ext cx="3960813" cy="554038"/>
            <a:chOff x="2411759" y="1604368"/>
            <a:chExt cx="3960441" cy="554038"/>
          </a:xfrm>
        </p:grpSpPr>
        <p:grpSp>
          <p:nvGrpSpPr>
            <p:cNvPr id="5133" name="组合 57"/>
            <p:cNvGrpSpPr>
              <a:grpSpLocks/>
            </p:cNvGrpSpPr>
            <p:nvPr/>
          </p:nvGrpSpPr>
          <p:grpSpPr bwMode="auto">
            <a:xfrm>
              <a:off x="2555876" y="1604368"/>
              <a:ext cx="3816324" cy="554038"/>
              <a:chOff x="1619177" y="2353444"/>
              <a:chExt cx="3816324" cy="554038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619509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9" name="矩形 58"/>
            <p:cNvSpPr/>
            <p:nvPr/>
          </p:nvSpPr>
          <p:spPr>
            <a:xfrm>
              <a:off x="2411759" y="160436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2555875" y="2498725"/>
            <a:ext cx="3960813" cy="554038"/>
            <a:chOff x="2411760" y="2341586"/>
            <a:chExt cx="3960440" cy="554039"/>
          </a:xfrm>
        </p:grpSpPr>
        <p:grpSp>
          <p:nvGrpSpPr>
            <p:cNvPr id="5138" name="组合 62"/>
            <p:cNvGrpSpPr>
              <a:grpSpLocks/>
            </p:cNvGrpSpPr>
            <p:nvPr/>
          </p:nvGrpSpPr>
          <p:grpSpPr bwMode="auto">
            <a:xfrm>
              <a:off x="2555876" y="2341587"/>
              <a:ext cx="3816324" cy="554038"/>
              <a:chOff x="1619177" y="2353444"/>
              <a:chExt cx="3816324" cy="55403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619510" y="2353443"/>
                <a:ext cx="936537" cy="55403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4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4" name="矩形 63"/>
            <p:cNvSpPr/>
            <p:nvPr/>
          </p:nvSpPr>
          <p:spPr>
            <a:xfrm>
              <a:off x="2411760" y="2341586"/>
              <a:ext cx="76193" cy="5540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755900" y="1692275"/>
            <a:ext cx="3744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添加标题一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755900" y="2514600"/>
            <a:ext cx="3732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添加标题二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755900" y="3254375"/>
            <a:ext cx="376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添加标题三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2755900" y="4046538"/>
            <a:ext cx="3732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添加标题四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67" grpId="0" build="p"/>
      <p:bldP spid="68" grpId="0" build="p"/>
      <p:bldP spid="69" grpId="0" build="p"/>
      <p:bldP spid="7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标题一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4047" y="741392"/>
            <a:ext cx="432048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谢谢观赏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8107"/>
            <a:ext cx="8936182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21</Words>
  <Characters>0</Characters>
  <Application>Microsoft Office PowerPoint</Application>
  <PresentationFormat>全屏显示(16:10)</PresentationFormat>
  <Lines>0</Lines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微软雅黑</vt:lpstr>
      <vt:lpstr>楷体_GB2312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CharactersWithSpaces>0</CharactersWithSpaces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41</cp:revision>
  <dcterms:created xsi:type="dcterms:W3CDTF">2011-02-08T06:48:50Z</dcterms:created>
  <dcterms:modified xsi:type="dcterms:W3CDTF">2022-01-20T09:05:10Z</dcterms:modified>
  <cp:category>wodezhiwu.com 老徐</cp:category>
</cp:coreProperties>
</file>