
<file path=[Content_Types].xml><?xml version="1.0" encoding="utf-8"?>
<Types xmlns="http://schemas.openxmlformats.org/package/2006/content-types">
  <Default Extension="png" ContentType="image/png"/>
  <Default Extension="xlsm" ContentType="application/vnd.ms-excel.sheet.macroEnabled.12"/>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8" r:id="rId3"/>
    <p:sldId id="257"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99D6"/>
    <a:srgbClr val="FEFEFE"/>
    <a:srgbClr val="FAFBFA"/>
    <a:srgbClr val="B2D632"/>
    <a:srgbClr val="06B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78" y="7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____1.xlsm"/></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bg1"/>
              </a:solidFill>
            </c:spPr>
          </c:dPt>
          <c:dPt>
            <c:idx val="1"/>
            <c:bubble3D val="0"/>
            <c:spPr>
              <a:noFill/>
              <a:ln>
                <a:solidFill>
                  <a:schemeClr val="bg1">
                    <a:lumMod val="85000"/>
                  </a:schemeClr>
                </a:solidFill>
              </a:ln>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38</c:v>
                </c:pt>
                <c:pt idx="1">
                  <c:v>62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Column1</c:v>
                </c:pt>
              </c:strCache>
            </c:strRef>
          </c:tx>
          <c:dPt>
            <c:idx val="0"/>
            <c:bubble3D val="0"/>
            <c:spPr>
              <a:solidFill>
                <a:sysClr val="window" lastClr="FFFFFF"/>
              </a:solidFill>
            </c:spPr>
          </c:dPt>
          <c:dPt>
            <c:idx val="1"/>
            <c:bubble3D val="0"/>
            <c:spPr>
              <a:noFill/>
              <a:ln>
                <a:solidFill>
                  <a:sysClr val="window" lastClr="FFFFFF">
                    <a:lumMod val="85000"/>
                  </a:sysClr>
                </a:solidFill>
              </a:ln>
            </c:spPr>
          </c:dPt>
          <c:cat>
            <c:numRef>
              <c:f>Sheet1!$A$2:$A$3</c:f>
              <c:numCache>
                <c:formatCode>General</c:formatCode>
                <c:ptCount val="2"/>
              </c:numCache>
            </c:numRef>
          </c:cat>
          <c:val>
            <c:numRef>
              <c:f>Sheet1!$B$2:$B$3</c:f>
              <c:numCache>
                <c:formatCode>General</c:formatCode>
                <c:ptCount val="2"/>
                <c:pt idx="0">
                  <c:v>88</c:v>
                </c:pt>
                <c:pt idx="1">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ACE55-3DB0-4021-A862-56195674CA58}" type="datetimeFigureOut">
              <a:rPr lang="zh-CN" altLang="en-US" smtClean="0"/>
              <a:t>2016/7/26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1F100F-3339-45DC-AED6-E93871D3C0B2}" type="slidenum">
              <a:rPr lang="zh-CN" altLang="en-US" smtClean="0"/>
              <a:t>‹#›</a:t>
            </a:fld>
            <a:endParaRPr lang="zh-CN" altLang="en-US"/>
          </a:p>
        </p:txBody>
      </p:sp>
    </p:spTree>
    <p:extLst>
      <p:ext uri="{BB962C8B-B14F-4D97-AF65-F5344CB8AC3E}">
        <p14:creationId xmlns:p14="http://schemas.microsoft.com/office/powerpoint/2010/main" val="3635432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3</a:t>
            </a:fld>
            <a:endParaRPr lang="zh-CN" altLang="en-US"/>
          </a:p>
        </p:txBody>
      </p:sp>
    </p:spTree>
    <p:extLst>
      <p:ext uri="{BB962C8B-B14F-4D97-AF65-F5344CB8AC3E}">
        <p14:creationId xmlns:p14="http://schemas.microsoft.com/office/powerpoint/2010/main" val="1519954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8</a:t>
            </a:fld>
            <a:endParaRPr lang="zh-CN" altLang="en-US"/>
          </a:p>
        </p:txBody>
      </p:sp>
    </p:spTree>
    <p:extLst>
      <p:ext uri="{BB962C8B-B14F-4D97-AF65-F5344CB8AC3E}">
        <p14:creationId xmlns:p14="http://schemas.microsoft.com/office/powerpoint/2010/main" val="1471023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13</a:t>
            </a:fld>
            <a:endParaRPr lang="zh-CN" altLang="en-US"/>
          </a:p>
        </p:txBody>
      </p:sp>
    </p:spTree>
    <p:extLst>
      <p:ext uri="{BB962C8B-B14F-4D97-AF65-F5344CB8AC3E}">
        <p14:creationId xmlns:p14="http://schemas.microsoft.com/office/powerpoint/2010/main" val="2212109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1F100F-3339-45DC-AED6-E93871D3C0B2}" type="slidenum">
              <a:rPr lang="zh-CN" altLang="en-US" smtClean="0"/>
              <a:t>18</a:t>
            </a:fld>
            <a:endParaRPr lang="zh-CN" altLang="en-US"/>
          </a:p>
        </p:txBody>
      </p:sp>
    </p:spTree>
    <p:extLst>
      <p:ext uri="{BB962C8B-B14F-4D97-AF65-F5344CB8AC3E}">
        <p14:creationId xmlns:p14="http://schemas.microsoft.com/office/powerpoint/2010/main" val="2391410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514367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62892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345809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71315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315214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1442837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784795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087714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4241106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109602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175B870-CA85-4DE5-84B5-8A14B07E3FEA}"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3314277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6B1F5"/>
            </a:gs>
            <a:gs pos="95000">
              <a:srgbClr val="B2D632"/>
            </a:gs>
          </a:gsLst>
          <a:lin ang="27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75B870-CA85-4DE5-84B5-8A14B07E3FEA}" type="datetimeFigureOut">
              <a:rPr lang="zh-CN" altLang="en-US" smtClean="0"/>
              <a:t>2016/7/26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0EAAE-78BD-4277-8A7C-EC4E9DBDC910}" type="slidenum">
              <a:rPr lang="zh-CN" altLang="en-US" smtClean="0"/>
              <a:t>‹#›</a:t>
            </a:fld>
            <a:endParaRPr lang="zh-CN" altLang="en-US"/>
          </a:p>
        </p:txBody>
      </p:sp>
    </p:spTree>
    <p:extLst>
      <p:ext uri="{BB962C8B-B14F-4D97-AF65-F5344CB8AC3E}">
        <p14:creationId xmlns:p14="http://schemas.microsoft.com/office/powerpoint/2010/main" val="2102196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 Id="rId5" Type="http://schemas.openxmlformats.org/officeDocument/2006/relationships/image" Target="../media/image22.jpg"/><Relationship Id="rId4" Type="http://schemas.openxmlformats.org/officeDocument/2006/relationships/image" Target="../media/image21.jpg"/></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image" Target="../media/image3.jpeg"/><Relationship Id="rId16"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文本框 73"/>
          <p:cNvSpPr txBox="1"/>
          <p:nvPr/>
        </p:nvSpPr>
        <p:spPr>
          <a:xfrm>
            <a:off x="6138842" y="2188659"/>
            <a:ext cx="5762285" cy="1569660"/>
          </a:xfrm>
          <a:prstGeom prst="rect">
            <a:avLst/>
          </a:prstGeom>
          <a:noFill/>
        </p:spPr>
        <p:txBody>
          <a:bodyPr wrap="square" rtlCol="0">
            <a:spAutoFit/>
          </a:bodyPr>
          <a:lstStyle/>
          <a:p>
            <a:r>
              <a:rPr lang="en-US" altLang="zh-CN" sz="4800" b="1" dirty="0" smtClean="0">
                <a:solidFill>
                  <a:srgbClr val="3099D6"/>
                </a:solidFill>
                <a:latin typeface="微软雅黑" panose="020B0503020204020204" pitchFamily="34" charset="-122"/>
                <a:ea typeface="微软雅黑" panose="020B0503020204020204" pitchFamily="34" charset="-122"/>
              </a:rPr>
              <a:t>MEILECHEN </a:t>
            </a:r>
            <a:r>
              <a:rPr lang="en-US" altLang="zh-CN" sz="4800" b="1" dirty="0" smtClean="0">
                <a:solidFill>
                  <a:srgbClr val="3099D6"/>
                </a:solidFill>
                <a:latin typeface="微软雅黑" panose="020B0503020204020204" pitchFamily="34" charset="-122"/>
                <a:ea typeface="微软雅黑" panose="020B0503020204020204" pitchFamily="34" charset="-122"/>
              </a:rPr>
              <a:t>POWERPOINT</a:t>
            </a:r>
            <a:endParaRPr lang="zh-CN" altLang="en-US" sz="4800" b="1" dirty="0">
              <a:solidFill>
                <a:srgbClr val="3099D6"/>
              </a:solidFill>
              <a:latin typeface="微软雅黑" panose="020B0503020204020204" pitchFamily="34" charset="-122"/>
              <a:ea typeface="微软雅黑" panose="020B0503020204020204"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extLst>
      <p:ext uri="{BB962C8B-B14F-4D97-AF65-F5344CB8AC3E}">
        <p14:creationId xmlns:p14="http://schemas.microsoft.com/office/powerpoint/2010/main" val="4676642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Text Placeholder 2"/>
          <p:cNvSpPr txBox="1">
            <a:spLocks/>
          </p:cNvSpPr>
          <p:nvPr/>
        </p:nvSpPr>
        <p:spPr>
          <a:xfrm>
            <a:off x="2140" y="5054721"/>
            <a:ext cx="3030855" cy="38211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Gwen Stacy</a:t>
            </a:r>
          </a:p>
        </p:txBody>
      </p:sp>
      <p:sp>
        <p:nvSpPr>
          <p:cNvPr id="42" name="Text Placeholder 3"/>
          <p:cNvSpPr txBox="1">
            <a:spLocks/>
          </p:cNvSpPr>
          <p:nvPr/>
        </p:nvSpPr>
        <p:spPr>
          <a:xfrm>
            <a:off x="2140" y="5283950"/>
            <a:ext cx="3030855" cy="314195"/>
          </a:xfrm>
          <a:prstGeom prst="rect">
            <a:avLst/>
          </a:prstGeom>
        </p:spPr>
        <p:txBody>
          <a:bodyPr/>
          <a:lstStyle>
            <a:defPPr>
              <a:defRPr lang="zh-CN"/>
            </a:defPPr>
            <a:lvl1pPr marL="228600" indent="-228600">
              <a:lnSpc>
                <a:spcPct val="90000"/>
              </a:lnSpc>
              <a:spcBef>
                <a:spcPts val="1000"/>
              </a:spcBef>
              <a:buFont typeface="Arial" panose="020B0604020202020204" pitchFamily="34" charset="0"/>
              <a:buChar char="•"/>
              <a:defRPr>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Founder Presedent</a:t>
            </a:r>
          </a:p>
        </p:txBody>
      </p:sp>
      <p:pic>
        <p:nvPicPr>
          <p:cNvPr id="43" name="Picture Placeholder 19" descr="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351" y="1879600"/>
            <a:ext cx="3039347" cy="3039347"/>
          </a:xfrm>
          <a:prstGeom prst="rect">
            <a:avLst/>
          </a:prstGeom>
        </p:spPr>
      </p:pic>
      <p:pic>
        <p:nvPicPr>
          <p:cNvPr id="44" name="Picture Placeholder 20" descr="14.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055723" y="1879600"/>
            <a:ext cx="3039347" cy="3039347"/>
          </a:xfrm>
          <a:prstGeom prst="rect">
            <a:avLst/>
          </a:prstGeom>
        </p:spPr>
      </p:pic>
      <p:pic>
        <p:nvPicPr>
          <p:cNvPr id="45" name="Picture Placeholder 21" descr="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117798" y="1879600"/>
            <a:ext cx="3039347" cy="3039347"/>
          </a:xfrm>
          <a:prstGeom prst="rect">
            <a:avLst/>
          </a:prstGeom>
        </p:spPr>
      </p:pic>
      <p:pic>
        <p:nvPicPr>
          <p:cNvPr id="46" name="Picture Placeholder 22" descr="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9179872" y="1879600"/>
            <a:ext cx="3039347" cy="3039347"/>
          </a:xfrm>
          <a:prstGeom prst="rect">
            <a:avLst/>
          </a:prstGeom>
        </p:spPr>
      </p:pic>
      <p:sp>
        <p:nvSpPr>
          <p:cNvPr id="47" name="Text Placeholder 9"/>
          <p:cNvSpPr txBox="1">
            <a:spLocks/>
          </p:cNvSpPr>
          <p:nvPr/>
        </p:nvSpPr>
        <p:spPr>
          <a:xfrm>
            <a:off x="3055723"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Sophie Laporte</a:t>
            </a:r>
          </a:p>
        </p:txBody>
      </p:sp>
      <p:sp>
        <p:nvSpPr>
          <p:cNvPr id="48" name="Text Placeholder 10"/>
          <p:cNvSpPr txBox="1">
            <a:spLocks/>
          </p:cNvSpPr>
          <p:nvPr/>
        </p:nvSpPr>
        <p:spPr>
          <a:xfrm>
            <a:off x="3055723"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CEO</a:t>
            </a:r>
            <a:endParaRPr lang="en-US" sz="1800" dirty="0">
              <a:solidFill>
                <a:schemeClr val="bg1"/>
              </a:solidFill>
            </a:endParaRPr>
          </a:p>
        </p:txBody>
      </p:sp>
      <p:sp>
        <p:nvSpPr>
          <p:cNvPr id="49" name="Text Placeholder 11"/>
          <p:cNvSpPr txBox="1">
            <a:spLocks/>
          </p:cNvSpPr>
          <p:nvPr/>
        </p:nvSpPr>
        <p:spPr>
          <a:xfrm>
            <a:off x="6126289"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Gagan Sahota</a:t>
            </a:r>
          </a:p>
        </p:txBody>
      </p:sp>
      <p:sp>
        <p:nvSpPr>
          <p:cNvPr id="50" name="Text Placeholder 12"/>
          <p:cNvSpPr txBox="1">
            <a:spLocks/>
          </p:cNvSpPr>
          <p:nvPr/>
        </p:nvSpPr>
        <p:spPr>
          <a:xfrm>
            <a:off x="6126289"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Oporation</a:t>
            </a:r>
          </a:p>
        </p:txBody>
      </p:sp>
      <p:sp>
        <p:nvSpPr>
          <p:cNvPr id="51" name="Text Placeholder 13"/>
          <p:cNvSpPr txBox="1">
            <a:spLocks/>
          </p:cNvSpPr>
          <p:nvPr/>
        </p:nvSpPr>
        <p:spPr>
          <a:xfrm>
            <a:off x="9188364" y="5054721"/>
            <a:ext cx="3030855" cy="3821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Jessica Yo</a:t>
            </a:r>
          </a:p>
        </p:txBody>
      </p:sp>
      <p:sp>
        <p:nvSpPr>
          <p:cNvPr id="52" name="Text Placeholder 14"/>
          <p:cNvSpPr txBox="1">
            <a:spLocks/>
          </p:cNvSpPr>
          <p:nvPr/>
        </p:nvSpPr>
        <p:spPr>
          <a:xfrm>
            <a:off x="9188364" y="5283950"/>
            <a:ext cx="3030855" cy="3141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smtClean="0">
                <a:solidFill>
                  <a:schemeClr val="bg1"/>
                </a:solidFill>
              </a:rPr>
              <a:t>Chief Executive Offiser</a:t>
            </a:r>
          </a:p>
        </p:txBody>
      </p:sp>
      <p:cxnSp>
        <p:nvCxnSpPr>
          <p:cNvPr id="53" name="Straight Connector 39"/>
          <p:cNvCxnSpPr/>
          <p:nvPr/>
        </p:nvCxnSpPr>
        <p:spPr>
          <a:xfrm>
            <a:off x="3045731"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4" name="Straight Connector 43"/>
          <p:cNvCxnSpPr/>
          <p:nvPr/>
        </p:nvCxnSpPr>
        <p:spPr>
          <a:xfrm>
            <a:off x="61162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55" name="Straight Connector 46"/>
          <p:cNvCxnSpPr/>
          <p:nvPr/>
        </p:nvCxnSpPr>
        <p:spPr>
          <a:xfrm>
            <a:off x="9175427" y="4918947"/>
            <a:ext cx="0" cy="815103"/>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303012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15" descr="bg21.jpg"/>
          <p:cNvPicPr>
            <a:picLocks noChangeAspect="1"/>
          </p:cNvPicPr>
          <p:nvPr/>
        </p:nvPicPr>
        <p:blipFill>
          <a:blip r:embed="rId2">
            <a:extLst>
              <a:ext uri="{28A0092B-C50C-407E-A947-70E740481C1C}">
                <a14:useLocalDpi xmlns:a14="http://schemas.microsoft.com/office/drawing/2010/main" val="0"/>
              </a:ext>
            </a:extLst>
          </a:blip>
          <a:srcRect t="7802" b="7802"/>
          <a:stretch>
            <a:fillRect/>
          </a:stretch>
        </p:blipFill>
        <p:spPr>
          <a:xfrm>
            <a:off x="0" y="-264"/>
            <a:ext cx="12191846" cy="6858264"/>
          </a:xfrm>
          <a:prstGeom prst="rect">
            <a:avLst/>
          </a:prstGeom>
        </p:spPr>
      </p:pic>
      <p:sp>
        <p:nvSpPr>
          <p:cNvPr id="43" name="Rounded Rectangle 4"/>
          <p:cNvSpPr/>
          <p:nvPr/>
        </p:nvSpPr>
        <p:spPr>
          <a:xfrm>
            <a:off x="4944078" y="1841222"/>
            <a:ext cx="2263171" cy="42417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44" name="Rounded Rectangle 6"/>
          <p:cNvSpPr/>
          <p:nvPr/>
        </p:nvSpPr>
        <p:spPr>
          <a:xfrm>
            <a:off x="4972078" y="2451568"/>
            <a:ext cx="2201305" cy="3135300"/>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45" name="TextBox 7"/>
          <p:cNvSpPr txBox="1"/>
          <p:nvPr/>
        </p:nvSpPr>
        <p:spPr>
          <a:xfrm>
            <a:off x="4944078" y="1967555"/>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Business Plan</a:t>
            </a:r>
            <a:endParaRPr lang="ko-KR" altLang="en-US" dirty="0">
              <a:solidFill>
                <a:srgbClr val="FFFFFF"/>
              </a:solidFill>
              <a:latin typeface="Roboto condensed"/>
              <a:cs typeface="Roboto condensed"/>
            </a:endParaRPr>
          </a:p>
        </p:txBody>
      </p:sp>
      <p:sp>
        <p:nvSpPr>
          <p:cNvPr id="46" name="TextBox 8"/>
          <p:cNvSpPr txBox="1"/>
          <p:nvPr/>
        </p:nvSpPr>
        <p:spPr>
          <a:xfrm>
            <a:off x="4944078" y="3933229"/>
            <a:ext cx="2263171" cy="1107997"/>
          </a:xfrm>
          <a:prstGeom prst="rect">
            <a:avLst/>
          </a:prstGeom>
          <a:noFill/>
        </p:spPr>
        <p:txBody>
          <a:bodyPr wrap="square" rtlCol="0">
            <a:spAutoFit/>
          </a:bodyPr>
          <a:lstStyle/>
          <a:p>
            <a:pPr lvl="0" algn="ctr">
              <a:lnSpc>
                <a:spcPct val="150000"/>
              </a:lnSpc>
            </a:pPr>
            <a:r>
              <a:rPr lang="en-US" altLang="ko-KR" sz="1100" dirty="0" smtClean="0">
                <a:solidFill>
                  <a:schemeClr val="tx1">
                    <a:lumMod val="50000"/>
                    <a:lumOff val="50000"/>
                  </a:schemeClr>
                </a:solidFill>
                <a:latin typeface="Roboto condensed"/>
                <a:cs typeface="Roboto condensed"/>
              </a:rPr>
              <a:t>10 GB bandwith</a:t>
            </a:r>
          </a:p>
          <a:p>
            <a:pPr lvl="0" algn="ctr">
              <a:lnSpc>
                <a:spcPct val="150000"/>
              </a:lnSpc>
            </a:pPr>
            <a:r>
              <a:rPr lang="en-US" altLang="ko-KR" sz="1100" dirty="0" smtClean="0">
                <a:solidFill>
                  <a:schemeClr val="tx1">
                    <a:lumMod val="50000"/>
                    <a:lumOff val="50000"/>
                  </a:schemeClr>
                </a:solidFill>
                <a:latin typeface="Roboto condensed"/>
                <a:cs typeface="Roboto condensed"/>
              </a:rPr>
              <a:t>50 MB Max File Size</a:t>
            </a:r>
          </a:p>
          <a:p>
            <a:pPr lvl="0" algn="ctr">
              <a:lnSpc>
                <a:spcPct val="150000"/>
              </a:lnSpc>
            </a:pPr>
            <a:r>
              <a:rPr lang="en-US" altLang="ko-KR" sz="1100" dirty="0" smtClean="0">
                <a:solidFill>
                  <a:schemeClr val="tx1">
                    <a:lumMod val="50000"/>
                    <a:lumOff val="50000"/>
                  </a:schemeClr>
                </a:solidFill>
                <a:latin typeface="Roboto condensed"/>
                <a:cs typeface="Roboto condensed"/>
              </a:rPr>
              <a:t>5 GHZ CPU</a:t>
            </a:r>
          </a:p>
          <a:p>
            <a:pPr lvl="0" algn="ctr">
              <a:lnSpc>
                <a:spcPct val="150000"/>
              </a:lnSpc>
            </a:pPr>
            <a:r>
              <a:rPr lang="en-US" altLang="ko-KR" sz="1100" dirty="0" smtClean="0">
                <a:solidFill>
                  <a:schemeClr val="tx1">
                    <a:lumMod val="50000"/>
                    <a:lumOff val="50000"/>
                  </a:schemeClr>
                </a:solidFill>
                <a:latin typeface="Roboto condensed"/>
                <a:cs typeface="Roboto condensed"/>
              </a:rPr>
              <a:t>1024 MB memory</a:t>
            </a:r>
            <a:endParaRPr lang="ko-KR" altLang="en-US" sz="1100" dirty="0">
              <a:solidFill>
                <a:schemeClr val="tx1">
                  <a:lumMod val="50000"/>
                  <a:lumOff val="50000"/>
                </a:schemeClr>
              </a:solidFill>
              <a:latin typeface="Roboto condensed"/>
              <a:cs typeface="Roboto condensed"/>
            </a:endParaRPr>
          </a:p>
        </p:txBody>
      </p:sp>
      <p:grpSp>
        <p:nvGrpSpPr>
          <p:cNvPr id="47" name="Group 9"/>
          <p:cNvGrpSpPr/>
          <p:nvPr/>
        </p:nvGrpSpPr>
        <p:grpSpPr>
          <a:xfrm>
            <a:off x="4944078" y="2589869"/>
            <a:ext cx="2263171" cy="898354"/>
            <a:chOff x="1066800" y="1831492"/>
            <a:chExt cx="1697400" cy="673774"/>
          </a:xfrm>
        </p:grpSpPr>
        <p:sp>
          <p:nvSpPr>
            <p:cNvPr id="50" name="TextBox 12"/>
            <p:cNvSpPr txBox="1"/>
            <p:nvPr/>
          </p:nvSpPr>
          <p:spPr>
            <a:xfrm>
              <a:off x="1066800" y="1831492"/>
              <a:ext cx="1697400"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20</a:t>
              </a:r>
              <a:endParaRPr lang="ko-KR" altLang="en-US" sz="4800" dirty="0">
                <a:solidFill>
                  <a:srgbClr val="3099D6"/>
                </a:solidFill>
                <a:latin typeface="Roboto condensed"/>
                <a:cs typeface="Roboto condensed"/>
              </a:endParaRPr>
            </a:p>
          </p:txBody>
        </p:sp>
        <p:sp>
          <p:nvSpPr>
            <p:cNvPr id="51" name="TextBox 13"/>
            <p:cNvSpPr txBox="1"/>
            <p:nvPr/>
          </p:nvSpPr>
          <p:spPr>
            <a:xfrm>
              <a:off x="14224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52" name="TextBox 14"/>
            <p:cNvSpPr txBox="1"/>
            <p:nvPr/>
          </p:nvSpPr>
          <p:spPr>
            <a:xfrm>
              <a:off x="1066800" y="2267121"/>
              <a:ext cx="1697400"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48" name="Straight Connector 10"/>
          <p:cNvCxnSpPr/>
          <p:nvPr/>
        </p:nvCxnSpPr>
        <p:spPr>
          <a:xfrm>
            <a:off x="4972078" y="3722167"/>
            <a:ext cx="2201305"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49" name="TextBox 11"/>
          <p:cNvSpPr txBox="1"/>
          <p:nvPr/>
        </p:nvSpPr>
        <p:spPr>
          <a:xfrm>
            <a:off x="4944078" y="5637387"/>
            <a:ext cx="2263171"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Business Plan</a:t>
            </a:r>
            <a:endParaRPr lang="ko-KR" altLang="en-US" dirty="0">
              <a:solidFill>
                <a:srgbClr val="FFFFFF"/>
              </a:solidFill>
              <a:latin typeface="Roboto condensed"/>
              <a:cs typeface="Roboto condensed"/>
            </a:endParaRPr>
          </a:p>
        </p:txBody>
      </p:sp>
      <p:sp>
        <p:nvSpPr>
          <p:cNvPr id="54" name="Rounded Rectangle 19"/>
          <p:cNvSpPr/>
          <p:nvPr/>
        </p:nvSpPr>
        <p:spPr>
          <a:xfrm>
            <a:off x="7534511"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55" name="Rounded Rectangle 20"/>
          <p:cNvSpPr/>
          <p:nvPr/>
        </p:nvSpPr>
        <p:spPr>
          <a:xfrm>
            <a:off x="7568377"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56" name="TextBox 21"/>
          <p:cNvSpPr txBox="1"/>
          <p:nvPr/>
        </p:nvSpPr>
        <p:spPr>
          <a:xfrm>
            <a:off x="7534511"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Gold Plan</a:t>
            </a:r>
            <a:endParaRPr lang="ko-KR" altLang="en-US" dirty="0">
              <a:solidFill>
                <a:srgbClr val="FFFFFF"/>
              </a:solidFill>
              <a:latin typeface="Roboto condensed"/>
              <a:cs typeface="Roboto condensed"/>
            </a:endParaRPr>
          </a:p>
        </p:txBody>
      </p:sp>
      <p:sp>
        <p:nvSpPr>
          <p:cNvPr id="57" name="TextBox 22"/>
          <p:cNvSpPr txBox="1"/>
          <p:nvPr/>
        </p:nvSpPr>
        <p:spPr>
          <a:xfrm>
            <a:off x="7534511"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58" name="Group 23"/>
          <p:cNvGrpSpPr/>
          <p:nvPr/>
        </p:nvGrpSpPr>
        <p:grpSpPr>
          <a:xfrm>
            <a:off x="7534511" y="2712225"/>
            <a:ext cx="2182739" cy="898354"/>
            <a:chOff x="1066800" y="1831492"/>
            <a:chExt cx="1637075" cy="673774"/>
          </a:xfrm>
        </p:grpSpPr>
        <p:sp>
          <p:nvSpPr>
            <p:cNvPr id="61" name="TextBox 26"/>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25</a:t>
              </a:r>
              <a:endParaRPr lang="ko-KR" altLang="en-US" sz="4800" dirty="0">
                <a:solidFill>
                  <a:srgbClr val="3099D6"/>
                </a:solidFill>
                <a:latin typeface="Roboto condensed"/>
                <a:cs typeface="Roboto condensed"/>
              </a:endParaRPr>
            </a:p>
          </p:txBody>
        </p:sp>
        <p:sp>
          <p:nvSpPr>
            <p:cNvPr id="62" name="TextBox 27"/>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63" name="TextBox 28"/>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59" name="Straight Connector 24"/>
          <p:cNvCxnSpPr/>
          <p:nvPr/>
        </p:nvCxnSpPr>
        <p:spPr>
          <a:xfrm>
            <a:off x="7568377"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60" name="TextBox 25"/>
          <p:cNvSpPr txBox="1"/>
          <p:nvPr/>
        </p:nvSpPr>
        <p:spPr>
          <a:xfrm>
            <a:off x="7534511"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Gold Plan</a:t>
            </a:r>
            <a:endParaRPr lang="ko-KR" altLang="en-US" dirty="0">
              <a:solidFill>
                <a:srgbClr val="FFFFFF"/>
              </a:solidFill>
              <a:latin typeface="Roboto condensed"/>
              <a:cs typeface="Roboto condensed"/>
            </a:endParaRPr>
          </a:p>
        </p:txBody>
      </p:sp>
      <p:sp>
        <p:nvSpPr>
          <p:cNvPr id="65" name="Rounded Rectangle 86"/>
          <p:cNvSpPr/>
          <p:nvPr/>
        </p:nvSpPr>
        <p:spPr>
          <a:xfrm>
            <a:off x="2435527" y="2101878"/>
            <a:ext cx="2182739" cy="3745646"/>
          </a:xfrm>
          <a:prstGeom prst="roundRect">
            <a:avLst>
              <a:gd name="adj" fmla="val 3563"/>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6" name="Rounded Rectangle 87"/>
          <p:cNvSpPr/>
          <p:nvPr/>
        </p:nvSpPr>
        <p:spPr>
          <a:xfrm>
            <a:off x="2469393" y="2712224"/>
            <a:ext cx="2114191" cy="2657746"/>
          </a:xfrm>
          <a:prstGeom prst="roundRect">
            <a:avLst>
              <a:gd name="adj" fmla="val 0"/>
            </a:avLst>
          </a:prstGeom>
          <a:solidFill>
            <a:schemeClr val="bg1"/>
          </a:solidFill>
          <a:ln w="6350" cmpd="sng">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latin typeface="Roboto condensed"/>
              <a:cs typeface="Roboto condensed"/>
            </a:endParaRPr>
          </a:p>
        </p:txBody>
      </p:sp>
      <p:sp>
        <p:nvSpPr>
          <p:cNvPr id="67" name="TextBox 88"/>
          <p:cNvSpPr txBox="1"/>
          <p:nvPr/>
        </p:nvSpPr>
        <p:spPr>
          <a:xfrm>
            <a:off x="2435527" y="2228211"/>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Normal Plan</a:t>
            </a:r>
            <a:endParaRPr lang="ko-KR" altLang="en-US" dirty="0">
              <a:solidFill>
                <a:srgbClr val="FFFFFF"/>
              </a:solidFill>
              <a:latin typeface="Roboto condensed"/>
              <a:cs typeface="Roboto condensed"/>
            </a:endParaRPr>
          </a:p>
        </p:txBody>
      </p:sp>
      <p:sp>
        <p:nvSpPr>
          <p:cNvPr id="68" name="TextBox 89"/>
          <p:cNvSpPr txBox="1"/>
          <p:nvPr/>
        </p:nvSpPr>
        <p:spPr>
          <a:xfrm>
            <a:off x="2435527" y="3906022"/>
            <a:ext cx="2182739" cy="1107997"/>
          </a:xfrm>
          <a:prstGeom prst="rect">
            <a:avLst/>
          </a:prstGeom>
          <a:noFill/>
        </p:spPr>
        <p:txBody>
          <a:bodyPr wrap="square" rtlCol="0">
            <a:spAutoFit/>
          </a:bodyPr>
          <a:lstStyle/>
          <a:p>
            <a:pPr lvl="0" algn="ctr">
              <a:lnSpc>
                <a:spcPct val="150000"/>
              </a:lnSpc>
            </a:pPr>
            <a:r>
              <a:rPr lang="en-US" altLang="ko-KR" sz="1100" dirty="0" smtClean="0">
                <a:solidFill>
                  <a:schemeClr val="bg1">
                    <a:lumMod val="50000"/>
                  </a:schemeClr>
                </a:solidFill>
                <a:latin typeface="Roboto condensed"/>
                <a:cs typeface="Roboto condensed"/>
              </a:rPr>
              <a:t>Unlimited bandwith</a:t>
            </a:r>
          </a:p>
          <a:p>
            <a:pPr lvl="0" algn="ctr">
              <a:lnSpc>
                <a:spcPct val="150000"/>
              </a:lnSpc>
            </a:pPr>
            <a:r>
              <a:rPr lang="en-US" altLang="ko-KR" sz="1100" dirty="0" smtClean="0">
                <a:solidFill>
                  <a:schemeClr val="bg1">
                    <a:lumMod val="50000"/>
                  </a:schemeClr>
                </a:solidFill>
                <a:latin typeface="Roboto condensed"/>
                <a:cs typeface="Roboto condensed"/>
              </a:rPr>
              <a:t>No Maximum File Size</a:t>
            </a:r>
          </a:p>
          <a:p>
            <a:pPr lvl="0" algn="ctr">
              <a:lnSpc>
                <a:spcPct val="150000"/>
              </a:lnSpc>
            </a:pPr>
            <a:r>
              <a:rPr lang="en-US" altLang="ko-KR" sz="1100" dirty="0">
                <a:solidFill>
                  <a:schemeClr val="bg1">
                    <a:lumMod val="50000"/>
                  </a:schemeClr>
                </a:solidFill>
                <a:latin typeface="Roboto condensed"/>
                <a:cs typeface="Roboto condensed"/>
              </a:rPr>
              <a:t>3</a:t>
            </a:r>
            <a:r>
              <a:rPr lang="en-US" altLang="ko-KR" sz="1100" dirty="0" smtClean="0">
                <a:solidFill>
                  <a:schemeClr val="bg1">
                    <a:lumMod val="50000"/>
                  </a:schemeClr>
                </a:solidFill>
                <a:latin typeface="Roboto condensed"/>
                <a:cs typeface="Roboto condensed"/>
              </a:rPr>
              <a:t> GHZ CPU</a:t>
            </a:r>
          </a:p>
          <a:p>
            <a:pPr lvl="0" algn="ctr">
              <a:lnSpc>
                <a:spcPct val="150000"/>
              </a:lnSpc>
            </a:pPr>
            <a:r>
              <a:rPr lang="en-US" altLang="ko-KR" sz="1100" dirty="0" smtClean="0">
                <a:solidFill>
                  <a:schemeClr val="bg1">
                    <a:lumMod val="50000"/>
                  </a:schemeClr>
                </a:solidFill>
                <a:latin typeface="Roboto condensed"/>
                <a:cs typeface="Roboto condensed"/>
              </a:rPr>
              <a:t>2 GB memory</a:t>
            </a:r>
            <a:endParaRPr lang="ko-KR" altLang="en-US" sz="1100" dirty="0">
              <a:solidFill>
                <a:schemeClr val="bg1">
                  <a:lumMod val="50000"/>
                </a:schemeClr>
              </a:solidFill>
              <a:latin typeface="Roboto condensed"/>
              <a:cs typeface="Roboto condensed"/>
            </a:endParaRPr>
          </a:p>
        </p:txBody>
      </p:sp>
      <p:grpSp>
        <p:nvGrpSpPr>
          <p:cNvPr id="69" name="Group 90"/>
          <p:cNvGrpSpPr/>
          <p:nvPr/>
        </p:nvGrpSpPr>
        <p:grpSpPr>
          <a:xfrm>
            <a:off x="2435527" y="2712225"/>
            <a:ext cx="2182739" cy="898354"/>
            <a:chOff x="1066800" y="1831492"/>
            <a:chExt cx="1637075" cy="673774"/>
          </a:xfrm>
        </p:grpSpPr>
        <p:sp>
          <p:nvSpPr>
            <p:cNvPr id="72" name="TextBox 93"/>
            <p:cNvSpPr txBox="1"/>
            <p:nvPr/>
          </p:nvSpPr>
          <p:spPr>
            <a:xfrm>
              <a:off x="1066800" y="1831492"/>
              <a:ext cx="1637075" cy="623256"/>
            </a:xfrm>
            <a:prstGeom prst="rect">
              <a:avLst/>
            </a:prstGeom>
            <a:noFill/>
          </p:spPr>
          <p:txBody>
            <a:bodyPr wrap="square" rtlCol="0">
              <a:spAutoFit/>
            </a:bodyPr>
            <a:lstStyle/>
            <a:p>
              <a:pPr lvl="0" algn="ctr"/>
              <a:r>
                <a:rPr lang="en-US" altLang="ko-KR" sz="4800" dirty="0" smtClean="0">
                  <a:solidFill>
                    <a:srgbClr val="3099D6"/>
                  </a:solidFill>
                  <a:latin typeface="Roboto condensed"/>
                  <a:cs typeface="Roboto condensed"/>
                </a:rPr>
                <a:t>15</a:t>
              </a:r>
              <a:endParaRPr lang="ko-KR" altLang="en-US" sz="4800" dirty="0">
                <a:solidFill>
                  <a:srgbClr val="3099D6"/>
                </a:solidFill>
                <a:latin typeface="Roboto condensed"/>
                <a:cs typeface="Roboto condensed"/>
              </a:endParaRPr>
            </a:p>
          </p:txBody>
        </p:sp>
        <p:sp>
          <p:nvSpPr>
            <p:cNvPr id="73" name="TextBox 94"/>
            <p:cNvSpPr txBox="1"/>
            <p:nvPr/>
          </p:nvSpPr>
          <p:spPr>
            <a:xfrm>
              <a:off x="1358900" y="2056952"/>
              <a:ext cx="450850" cy="392420"/>
            </a:xfrm>
            <a:prstGeom prst="rect">
              <a:avLst/>
            </a:prstGeom>
            <a:noFill/>
          </p:spPr>
          <p:txBody>
            <a:bodyPr wrap="square" rtlCol="0">
              <a:spAutoFit/>
            </a:bodyPr>
            <a:lstStyle/>
            <a:p>
              <a:pPr lvl="0" algn="ctr"/>
              <a:r>
                <a:rPr lang="en-US" altLang="ko-KR" sz="2800" dirty="0" smtClean="0">
                  <a:solidFill>
                    <a:srgbClr val="3099D6"/>
                  </a:solidFill>
                  <a:latin typeface="Roboto condensed"/>
                  <a:cs typeface="Roboto condensed"/>
                </a:rPr>
                <a:t>$</a:t>
              </a:r>
              <a:endParaRPr lang="ko-KR" altLang="en-US" sz="2800" dirty="0">
                <a:solidFill>
                  <a:srgbClr val="3099D6"/>
                </a:solidFill>
                <a:latin typeface="Roboto condensed"/>
                <a:cs typeface="Roboto condensed"/>
              </a:endParaRPr>
            </a:p>
          </p:txBody>
        </p:sp>
        <p:sp>
          <p:nvSpPr>
            <p:cNvPr id="74" name="TextBox 95"/>
            <p:cNvSpPr txBox="1"/>
            <p:nvPr/>
          </p:nvSpPr>
          <p:spPr>
            <a:xfrm>
              <a:off x="1066800" y="2267121"/>
              <a:ext cx="1637075" cy="238145"/>
            </a:xfrm>
            <a:prstGeom prst="rect">
              <a:avLst/>
            </a:prstGeom>
            <a:noFill/>
          </p:spPr>
          <p:txBody>
            <a:bodyPr wrap="square" rtlCol="0" anchor="t">
              <a:spAutoFit/>
            </a:bodyPr>
            <a:lstStyle/>
            <a:p>
              <a:pPr lvl="0" algn="ctr">
                <a:lnSpc>
                  <a:spcPct val="150000"/>
                </a:lnSpc>
              </a:pPr>
              <a:r>
                <a:rPr lang="en-US" altLang="ko-KR" sz="1100" dirty="0" smtClean="0">
                  <a:solidFill>
                    <a:srgbClr val="3099D6"/>
                  </a:solidFill>
                  <a:latin typeface="Roboto condensed"/>
                  <a:cs typeface="Roboto condensed"/>
                </a:rPr>
                <a:t>Per month</a:t>
              </a:r>
              <a:endParaRPr lang="ko-KR" altLang="en-US" sz="1100" dirty="0">
                <a:solidFill>
                  <a:srgbClr val="3099D6"/>
                </a:solidFill>
                <a:latin typeface="Roboto condensed"/>
                <a:cs typeface="Roboto condensed"/>
              </a:endParaRPr>
            </a:p>
          </p:txBody>
        </p:sp>
      </p:grpSp>
      <p:cxnSp>
        <p:nvCxnSpPr>
          <p:cNvPr id="70" name="Straight Connector 91"/>
          <p:cNvCxnSpPr/>
          <p:nvPr/>
        </p:nvCxnSpPr>
        <p:spPr>
          <a:xfrm>
            <a:off x="2469393" y="3788487"/>
            <a:ext cx="2114191" cy="0"/>
          </a:xfrm>
          <a:prstGeom prst="line">
            <a:avLst/>
          </a:prstGeom>
          <a:ln w="3175" cmpd="sng">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71" name="TextBox 92"/>
          <p:cNvSpPr txBox="1"/>
          <p:nvPr/>
        </p:nvSpPr>
        <p:spPr>
          <a:xfrm>
            <a:off x="2435527" y="5405144"/>
            <a:ext cx="2182739" cy="369333"/>
          </a:xfrm>
          <a:prstGeom prst="rect">
            <a:avLst/>
          </a:prstGeom>
          <a:noFill/>
        </p:spPr>
        <p:txBody>
          <a:bodyPr wrap="square" rtlCol="0">
            <a:spAutoFit/>
          </a:bodyPr>
          <a:lstStyle/>
          <a:p>
            <a:pPr lvl="0" algn="ctr"/>
            <a:r>
              <a:rPr lang="en-US" altLang="ko-KR" dirty="0" smtClean="0">
                <a:solidFill>
                  <a:srgbClr val="FFFFFF"/>
                </a:solidFill>
                <a:latin typeface="Roboto condensed"/>
                <a:cs typeface="Roboto condensed"/>
              </a:rPr>
              <a:t>Get Normal Plan</a:t>
            </a:r>
            <a:endParaRPr lang="ko-KR" altLang="en-US" dirty="0">
              <a:solidFill>
                <a:srgbClr val="FFFFFF"/>
              </a:solidFill>
              <a:latin typeface="Roboto condensed"/>
              <a:cs typeface="Roboto condensed"/>
            </a:endParaRPr>
          </a:p>
        </p:txBody>
      </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18574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Arc 8"/>
          <p:cNvSpPr/>
          <p:nvPr/>
        </p:nvSpPr>
        <p:spPr>
          <a:xfrm>
            <a:off x="930713"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43" name="Oval 10"/>
          <p:cNvSpPr/>
          <p:nvPr/>
        </p:nvSpPr>
        <p:spPr>
          <a:xfrm>
            <a:off x="2163470"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44" name="AutoShape 137"/>
          <p:cNvSpPr>
            <a:spLocks/>
          </p:cNvSpPr>
          <p:nvPr/>
        </p:nvSpPr>
        <p:spPr bwMode="auto">
          <a:xfrm>
            <a:off x="2368562" y="32900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bg1"/>
              </a:solidFill>
            </a:endParaRPr>
          </a:p>
        </p:txBody>
      </p:sp>
      <p:sp>
        <p:nvSpPr>
          <p:cNvPr id="45" name="Text Placeholder 2"/>
          <p:cNvSpPr txBox="1">
            <a:spLocks/>
          </p:cNvSpPr>
          <p:nvPr/>
        </p:nvSpPr>
        <p:spPr>
          <a:xfrm>
            <a:off x="923926"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25%</a:t>
            </a:r>
            <a:endParaRPr lang="en-US" sz="4400" dirty="0">
              <a:solidFill>
                <a:schemeClr val="bg1"/>
              </a:solidFill>
              <a:latin typeface="Roboto condensed light"/>
              <a:cs typeface="Roboto condensed light"/>
            </a:endParaRPr>
          </a:p>
        </p:txBody>
      </p:sp>
      <p:grpSp>
        <p:nvGrpSpPr>
          <p:cNvPr id="46" name="Group 13"/>
          <p:cNvGrpSpPr/>
          <p:nvPr/>
        </p:nvGrpSpPr>
        <p:grpSpPr>
          <a:xfrm>
            <a:off x="670679" y="4141663"/>
            <a:ext cx="2099538" cy="1752043"/>
            <a:chOff x="2076450" y="1398043"/>
            <a:chExt cx="1384300" cy="1155184"/>
          </a:xfrm>
        </p:grpSpPr>
        <p:sp>
          <p:nvSpPr>
            <p:cNvPr id="47"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Air Plan</a:t>
              </a:r>
              <a:endParaRPr lang="en-US" sz="2000" dirty="0">
                <a:solidFill>
                  <a:schemeClr val="bg1"/>
                </a:solidFill>
              </a:endParaRPr>
            </a:p>
          </p:txBody>
        </p:sp>
        <p:sp>
          <p:nvSpPr>
            <p:cNvPr id="48"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49" name="Group 22"/>
          <p:cNvGrpSpPr/>
          <p:nvPr/>
        </p:nvGrpSpPr>
        <p:grpSpPr>
          <a:xfrm>
            <a:off x="3558821" y="4141663"/>
            <a:ext cx="2099538" cy="1752043"/>
            <a:chOff x="2076450" y="1398043"/>
            <a:chExt cx="1384300" cy="1155184"/>
          </a:xfrm>
        </p:grpSpPr>
        <p:sp>
          <p:nvSpPr>
            <p:cNvPr id="50"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Multifunction</a:t>
              </a:r>
              <a:endParaRPr lang="en-US" sz="2000" dirty="0">
                <a:solidFill>
                  <a:schemeClr val="bg1"/>
                </a:solidFill>
              </a:endParaRPr>
            </a:p>
          </p:txBody>
        </p:sp>
        <p:sp>
          <p:nvSpPr>
            <p:cNvPr id="51"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52" name="Group 30"/>
          <p:cNvGrpSpPr/>
          <p:nvPr/>
        </p:nvGrpSpPr>
        <p:grpSpPr>
          <a:xfrm>
            <a:off x="6446964" y="4141663"/>
            <a:ext cx="2099538" cy="1752043"/>
            <a:chOff x="2076450" y="1398043"/>
            <a:chExt cx="1384300" cy="1155184"/>
          </a:xfrm>
        </p:grpSpPr>
        <p:sp>
          <p:nvSpPr>
            <p:cNvPr id="53"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Speedup</a:t>
              </a:r>
              <a:endParaRPr lang="en-US" sz="2000" dirty="0">
                <a:solidFill>
                  <a:schemeClr val="bg1"/>
                </a:solidFill>
              </a:endParaRPr>
            </a:p>
          </p:txBody>
        </p:sp>
        <p:sp>
          <p:nvSpPr>
            <p:cNvPr id="54"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grpSp>
        <p:nvGrpSpPr>
          <p:cNvPr id="55" name="Group 38"/>
          <p:cNvGrpSpPr/>
          <p:nvPr/>
        </p:nvGrpSpPr>
        <p:grpSpPr>
          <a:xfrm>
            <a:off x="9335105" y="4141663"/>
            <a:ext cx="2099538" cy="1752043"/>
            <a:chOff x="2076450" y="1398043"/>
            <a:chExt cx="1384300" cy="1155184"/>
          </a:xfrm>
        </p:grpSpPr>
        <p:sp>
          <p:nvSpPr>
            <p:cNvPr id="56"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rPr>
                <a:t>Noisy Music</a:t>
              </a:r>
              <a:endParaRPr lang="en-US" sz="2000" dirty="0">
                <a:solidFill>
                  <a:schemeClr val="bg1"/>
                </a:solidFill>
              </a:endParaRPr>
            </a:p>
          </p:txBody>
        </p:sp>
        <p:sp>
          <p:nvSpPr>
            <p:cNvPr id="57"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rPr>
                <a:t>Lorem ipsum dolor sit amet, consectetur adipiscing elit, sed do eiusmod tempor incididunt ut labore et dolore magna aliqua. </a:t>
              </a:r>
              <a:endParaRPr lang="en-US" sz="1100" dirty="0">
                <a:solidFill>
                  <a:schemeClr val="bg1"/>
                </a:solidFill>
              </a:endParaRPr>
            </a:p>
          </p:txBody>
        </p:sp>
      </p:grpSp>
      <p:sp>
        <p:nvSpPr>
          <p:cNvPr id="59" name="Arc 18"/>
          <p:cNvSpPr/>
          <p:nvPr/>
        </p:nvSpPr>
        <p:spPr>
          <a:xfrm>
            <a:off x="3818856"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0" name="Oval 19"/>
          <p:cNvSpPr/>
          <p:nvPr/>
        </p:nvSpPr>
        <p:spPr>
          <a:xfrm>
            <a:off x="5051613"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1" name="Text Placeholder 2"/>
          <p:cNvSpPr txBox="1">
            <a:spLocks/>
          </p:cNvSpPr>
          <p:nvPr/>
        </p:nvSpPr>
        <p:spPr>
          <a:xfrm>
            <a:off x="3812069"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bg1"/>
                </a:solidFill>
                <a:latin typeface="Roboto condensed light"/>
                <a:cs typeface="Roboto condensed light"/>
              </a:rPr>
              <a:t>3</a:t>
            </a:r>
            <a:r>
              <a:rPr lang="en-US" sz="4400" dirty="0" smtClean="0">
                <a:solidFill>
                  <a:schemeClr val="bg1"/>
                </a:solidFill>
                <a:latin typeface="Roboto condensed light"/>
                <a:cs typeface="Roboto condensed light"/>
              </a:rPr>
              <a:t>5%</a:t>
            </a:r>
            <a:endParaRPr lang="en-US" sz="4400" dirty="0">
              <a:solidFill>
                <a:schemeClr val="bg1"/>
              </a:solidFill>
              <a:latin typeface="Roboto condensed light"/>
              <a:cs typeface="Roboto condensed light"/>
            </a:endParaRPr>
          </a:p>
        </p:txBody>
      </p:sp>
      <p:grpSp>
        <p:nvGrpSpPr>
          <p:cNvPr id="62" name="Group 292"/>
          <p:cNvGrpSpPr>
            <a:grpSpLocks/>
          </p:cNvGrpSpPr>
          <p:nvPr/>
        </p:nvGrpSpPr>
        <p:grpSpPr bwMode="auto">
          <a:xfrm>
            <a:off x="5227816" y="3300695"/>
            <a:ext cx="321759" cy="321759"/>
            <a:chOff x="0" y="0"/>
            <a:chExt cx="581" cy="578"/>
          </a:xfrm>
          <a:solidFill>
            <a:srgbClr val="FFFFFF"/>
          </a:solidFill>
        </p:grpSpPr>
        <p:sp>
          <p:nvSpPr>
            <p:cNvPr id="63"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4"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65"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67" name="Arc 26"/>
          <p:cNvSpPr/>
          <p:nvPr/>
        </p:nvSpPr>
        <p:spPr>
          <a:xfrm>
            <a:off x="6706998"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68" name="Oval 27"/>
          <p:cNvSpPr/>
          <p:nvPr/>
        </p:nvSpPr>
        <p:spPr>
          <a:xfrm>
            <a:off x="7939755"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69" name="Text Placeholder 2"/>
          <p:cNvSpPr txBox="1">
            <a:spLocks/>
          </p:cNvSpPr>
          <p:nvPr/>
        </p:nvSpPr>
        <p:spPr>
          <a:xfrm>
            <a:off x="6700211"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50%</a:t>
            </a:r>
            <a:endParaRPr lang="en-US" sz="4400" dirty="0">
              <a:solidFill>
                <a:schemeClr val="bg1"/>
              </a:solidFill>
              <a:latin typeface="Roboto condensed light"/>
              <a:cs typeface="Roboto condensed light"/>
            </a:endParaRPr>
          </a:p>
        </p:txBody>
      </p:sp>
      <p:grpSp>
        <p:nvGrpSpPr>
          <p:cNvPr id="70" name="Group 319"/>
          <p:cNvGrpSpPr>
            <a:grpSpLocks/>
          </p:cNvGrpSpPr>
          <p:nvPr/>
        </p:nvGrpSpPr>
        <p:grpSpPr bwMode="auto">
          <a:xfrm>
            <a:off x="8138391" y="3304154"/>
            <a:ext cx="315413" cy="322635"/>
            <a:chOff x="0" y="0"/>
            <a:chExt cx="560" cy="572"/>
          </a:xfrm>
          <a:solidFill>
            <a:srgbClr val="FFFFFF"/>
          </a:solidFill>
        </p:grpSpPr>
        <p:sp>
          <p:nvSpPr>
            <p:cNvPr id="71"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sp>
          <p:nvSpPr>
            <p:cNvPr id="72"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endParaRPr>
            </a:p>
          </p:txBody>
        </p:sp>
      </p:grpSp>
      <p:sp>
        <p:nvSpPr>
          <p:cNvPr id="74" name="Arc 34"/>
          <p:cNvSpPr/>
          <p:nvPr/>
        </p:nvSpPr>
        <p:spPr>
          <a:xfrm>
            <a:off x="9595139" y="2426579"/>
            <a:ext cx="1589100" cy="1589100"/>
          </a:xfrm>
          <a:prstGeom prst="arc">
            <a:avLst>
              <a:gd name="adj1" fmla="val 3112912"/>
              <a:gd name="adj2" fmla="val 20379129"/>
            </a:avLst>
          </a:prstGeom>
          <a:ln w="25400">
            <a:solidFill>
              <a:srgbClr val="FEFEFE"/>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bg1"/>
              </a:solidFill>
            </a:endParaRPr>
          </a:p>
        </p:txBody>
      </p:sp>
      <p:sp>
        <p:nvSpPr>
          <p:cNvPr id="75" name="Oval 35"/>
          <p:cNvSpPr/>
          <p:nvPr/>
        </p:nvSpPr>
        <p:spPr>
          <a:xfrm>
            <a:off x="10827896" y="3100743"/>
            <a:ext cx="693425" cy="693425"/>
          </a:xfrm>
          <a:prstGeom prst="ellipse">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endParaRPr>
          </a:p>
        </p:txBody>
      </p:sp>
      <p:sp>
        <p:nvSpPr>
          <p:cNvPr id="76" name="Text Placeholder 2"/>
          <p:cNvSpPr txBox="1">
            <a:spLocks/>
          </p:cNvSpPr>
          <p:nvPr/>
        </p:nvSpPr>
        <p:spPr>
          <a:xfrm>
            <a:off x="9588352" y="27820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smtClean="0">
                <a:solidFill>
                  <a:schemeClr val="bg1"/>
                </a:solidFill>
                <a:latin typeface="Roboto condensed light"/>
                <a:cs typeface="Roboto condensed light"/>
              </a:rPr>
              <a:t>59%</a:t>
            </a:r>
            <a:endParaRPr lang="en-US" sz="4400" dirty="0">
              <a:solidFill>
                <a:schemeClr val="bg1"/>
              </a:solidFill>
              <a:latin typeface="Roboto condensed light"/>
              <a:cs typeface="Roboto condensed light"/>
            </a:endParaRPr>
          </a:p>
        </p:txBody>
      </p:sp>
      <p:sp>
        <p:nvSpPr>
          <p:cNvPr id="77" name="AutoShape 478"/>
          <p:cNvSpPr>
            <a:spLocks/>
          </p:cNvSpPr>
          <p:nvPr/>
        </p:nvSpPr>
        <p:spPr bwMode="auto">
          <a:xfrm>
            <a:off x="11039117" y="32952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bg1"/>
              </a:solidFill>
            </a:endParaRPr>
          </a:p>
        </p:txBody>
      </p:sp>
    </p:spTree>
    <p:extLst>
      <p:ext uri="{BB962C8B-B14F-4D97-AF65-F5344CB8AC3E}">
        <p14:creationId xmlns:p14="http://schemas.microsoft.com/office/powerpoint/2010/main" val="4162444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3</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MEILECHEN </a:t>
            </a:r>
            <a:r>
              <a:rPr lang="en-US" altLang="zh-CN" sz="3200" b="1" dirty="0" smtClean="0">
                <a:solidFill>
                  <a:schemeClr val="bg1"/>
                </a:solidFill>
                <a:latin typeface="微软雅黑" panose="020B0503020204020204" pitchFamily="34" charset="-122"/>
                <a:ea typeface="微软雅黑" panose="020B0503020204020204" pitchFamily="34" charset="-122"/>
              </a:rPr>
              <a:t>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04359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그룹 38"/>
          <p:cNvGrpSpPr/>
          <p:nvPr/>
        </p:nvGrpSpPr>
        <p:grpSpPr>
          <a:xfrm>
            <a:off x="4557932" y="5120990"/>
            <a:ext cx="1334581" cy="845063"/>
            <a:chOff x="2874435" y="3579512"/>
            <a:chExt cx="952765" cy="603295"/>
          </a:xfrm>
        </p:grpSpPr>
        <p:sp>
          <p:nvSpPr>
            <p:cNvPr id="42" name="TextBox 18"/>
            <p:cNvSpPr txBox="1"/>
            <p:nvPr/>
          </p:nvSpPr>
          <p:spPr>
            <a:xfrm>
              <a:off x="2874435" y="3579512"/>
              <a:ext cx="952765" cy="193940"/>
            </a:xfrm>
            <a:prstGeom prst="rect">
              <a:avLst/>
            </a:prstGeom>
            <a:noFill/>
          </p:spPr>
          <p:txBody>
            <a:bodyPr wrap="square" lIns="0" tIns="0" rIns="0" bIns="0" rtlCol="0">
              <a:noAutofit/>
            </a:bodyPr>
            <a:lstStyle/>
            <a:p>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3" name="TextBox 19"/>
            <p:cNvSpPr txBox="1"/>
            <p:nvPr/>
          </p:nvSpPr>
          <p:spPr>
            <a:xfrm>
              <a:off x="2874435" y="3793210"/>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44" name="그룹 33"/>
          <p:cNvGrpSpPr/>
          <p:nvPr/>
        </p:nvGrpSpPr>
        <p:grpSpPr>
          <a:xfrm>
            <a:off x="4557932" y="2854635"/>
            <a:ext cx="1334581" cy="845063"/>
            <a:chOff x="2874435" y="1961549"/>
            <a:chExt cx="952765" cy="603295"/>
          </a:xfrm>
        </p:grpSpPr>
        <p:sp>
          <p:nvSpPr>
            <p:cNvPr id="45" name="TextBox 21"/>
            <p:cNvSpPr txBox="1"/>
            <p:nvPr/>
          </p:nvSpPr>
          <p:spPr>
            <a:xfrm>
              <a:off x="2874435" y="2175247"/>
              <a:ext cx="952765" cy="389597"/>
            </a:xfrm>
            <a:prstGeom prst="rect">
              <a:avLst/>
            </a:prstGeom>
            <a:noFill/>
          </p:spPr>
          <p:txBody>
            <a:bodyPr wrap="square" lIns="0" tIns="0" rIns="0" bIns="0" rtlCol="0">
              <a:noAutofit/>
            </a:bodyPr>
            <a:lstStyle/>
            <a:p>
              <a:pPr lvl="0">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sp>
          <p:nvSpPr>
            <p:cNvPr id="46" name="TextBox 22"/>
            <p:cNvSpPr txBox="1"/>
            <p:nvPr/>
          </p:nvSpPr>
          <p:spPr>
            <a:xfrm>
              <a:off x="2874435" y="1961549"/>
              <a:ext cx="952765" cy="193940"/>
            </a:xfrm>
            <a:prstGeom prst="rect">
              <a:avLst/>
            </a:prstGeom>
            <a:noFill/>
          </p:spPr>
          <p:txBody>
            <a:bodyPr wrap="square" lIns="0" tIns="0" rIns="0" bIns="0" rtlCol="0">
              <a:noAutofit/>
            </a:bodyPr>
            <a:lstStyle/>
            <a:p>
              <a:pPr lvl="0"/>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grpSp>
      <p:grpSp>
        <p:nvGrpSpPr>
          <p:cNvPr id="47" name="그룹 35"/>
          <p:cNvGrpSpPr/>
          <p:nvPr/>
        </p:nvGrpSpPr>
        <p:grpSpPr>
          <a:xfrm>
            <a:off x="10393671" y="4167477"/>
            <a:ext cx="1334581" cy="845063"/>
            <a:chOff x="7470510" y="1961549"/>
            <a:chExt cx="952765" cy="603295"/>
          </a:xfrm>
        </p:grpSpPr>
        <p:sp>
          <p:nvSpPr>
            <p:cNvPr id="48" name="TextBox 24"/>
            <p:cNvSpPr txBox="1"/>
            <p:nvPr/>
          </p:nvSpPr>
          <p:spPr>
            <a:xfrm>
              <a:off x="7470510" y="1961549"/>
              <a:ext cx="952765" cy="193940"/>
            </a:xfrm>
            <a:prstGeom prst="rect">
              <a:avLst/>
            </a:prstGeom>
            <a:noFill/>
          </p:spPr>
          <p:txBody>
            <a:bodyPr wrap="square" lIns="0" tIns="0" rIns="0" bIns="0" rtlCol="0">
              <a:noAutofit/>
            </a:bodyPr>
            <a:lstStyle/>
            <a:p>
              <a:pPr lvl="0" algn="r"/>
              <a:r>
                <a:rPr lang="en-US" altLang="ko-KR" sz="2000" b="1" dirty="0" smtClean="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49" name="TextBox 25"/>
            <p:cNvSpPr txBox="1"/>
            <p:nvPr/>
          </p:nvSpPr>
          <p:spPr>
            <a:xfrm>
              <a:off x="7470510" y="2175247"/>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grpSp>
        <p:nvGrpSpPr>
          <p:cNvPr id="50" name="그룹 34"/>
          <p:cNvGrpSpPr/>
          <p:nvPr/>
        </p:nvGrpSpPr>
        <p:grpSpPr>
          <a:xfrm>
            <a:off x="10393671" y="1900709"/>
            <a:ext cx="1334581" cy="845063"/>
            <a:chOff x="7470510" y="1280536"/>
            <a:chExt cx="952765" cy="603295"/>
          </a:xfrm>
        </p:grpSpPr>
        <p:sp>
          <p:nvSpPr>
            <p:cNvPr id="51" name="TextBox 28"/>
            <p:cNvSpPr txBox="1"/>
            <p:nvPr/>
          </p:nvSpPr>
          <p:spPr>
            <a:xfrm>
              <a:off x="7470510" y="1280536"/>
              <a:ext cx="952765" cy="193940"/>
            </a:xfrm>
            <a:prstGeom prst="rect">
              <a:avLst/>
            </a:prstGeom>
            <a:noFill/>
          </p:spPr>
          <p:txBody>
            <a:bodyPr wrap="square" lIns="0" tIns="0" rIns="0" bIns="0" rtlCol="0">
              <a:noAutofit/>
            </a:bodyPr>
            <a:lstStyle/>
            <a:p>
              <a:pPr algn="r"/>
              <a:r>
                <a:rPr lang="en-US" altLang="ko-KR" sz="2000" b="1" dirty="0">
                  <a:solidFill>
                    <a:schemeClr val="bg1"/>
                  </a:solidFill>
                  <a:latin typeface="Roboto condensed"/>
                  <a:cs typeface="Roboto condensed"/>
                </a:rPr>
                <a:t>Lorem Ipsum</a:t>
              </a:r>
              <a:endParaRPr lang="ko-KR" altLang="en-US" sz="2000" b="1" dirty="0">
                <a:solidFill>
                  <a:schemeClr val="bg1"/>
                </a:solidFill>
                <a:latin typeface="Roboto condensed"/>
                <a:cs typeface="Roboto condensed"/>
              </a:endParaRPr>
            </a:p>
          </p:txBody>
        </p:sp>
        <p:sp>
          <p:nvSpPr>
            <p:cNvPr id="52" name="TextBox 29"/>
            <p:cNvSpPr txBox="1"/>
            <p:nvPr/>
          </p:nvSpPr>
          <p:spPr>
            <a:xfrm>
              <a:off x="7470510" y="1494234"/>
              <a:ext cx="952765" cy="389597"/>
            </a:xfrm>
            <a:prstGeom prst="rect">
              <a:avLst/>
            </a:prstGeom>
            <a:noFill/>
          </p:spPr>
          <p:txBody>
            <a:bodyPr wrap="square" lIns="0" tIns="0" rIns="0" bIns="0" rtlCol="0">
              <a:noAutofit/>
            </a:bodyPr>
            <a:lstStyle/>
            <a:p>
              <a:pPr lvl="0" algn="r">
                <a:buClr>
                  <a:schemeClr val="bg2"/>
                </a:buClr>
              </a:pPr>
              <a:r>
                <a:rPr lang="pt-BR" altLang="ko-KR" sz="1100" dirty="0">
                  <a:solidFill>
                    <a:schemeClr val="bg1"/>
                  </a:solidFill>
                  <a:latin typeface="Roboto condensed"/>
                  <a:ea typeface="Roboto Light" pitchFamily="2" charset="0"/>
                  <a:cs typeface="Roboto condensed"/>
                </a:rPr>
                <a:t>Sed dignissim lacinia nunc. Curabitur tortor.</a:t>
              </a:r>
              <a:endParaRPr lang="en-US" altLang="ko-KR" sz="1100" dirty="0">
                <a:solidFill>
                  <a:schemeClr val="bg1"/>
                </a:solidFill>
                <a:latin typeface="Roboto condensed"/>
                <a:ea typeface="Roboto Light" pitchFamily="2" charset="0"/>
                <a:cs typeface="Roboto condensed"/>
              </a:endParaRPr>
            </a:p>
          </p:txBody>
        </p:sp>
      </p:grpSp>
      <p:sp>
        <p:nvSpPr>
          <p:cNvPr id="54" name="Freeform 7"/>
          <p:cNvSpPr>
            <a:spLocks/>
          </p:cNvSpPr>
          <p:nvPr/>
        </p:nvSpPr>
        <p:spPr bwMode="auto">
          <a:xfrm rot="18900000">
            <a:off x="7518259" y="1817216"/>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55" name="Group 506"/>
          <p:cNvGrpSpPr>
            <a:grpSpLocks/>
          </p:cNvGrpSpPr>
          <p:nvPr/>
        </p:nvGrpSpPr>
        <p:grpSpPr bwMode="auto">
          <a:xfrm>
            <a:off x="8211264" y="2589093"/>
            <a:ext cx="309425" cy="360549"/>
            <a:chOff x="0" y="0"/>
            <a:chExt cx="495" cy="574"/>
          </a:xfrm>
          <a:solidFill>
            <a:srgbClr val="3099D6"/>
          </a:solidFill>
        </p:grpSpPr>
        <p:sp>
          <p:nvSpPr>
            <p:cNvPr id="56" name="AutoShape 504"/>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0" y="0"/>
                    <a:pt x="2573" y="683"/>
                    <a:pt x="2573" y="1827"/>
                  </a:cubicBezTo>
                  <a:lnTo>
                    <a:pt x="2573" y="2989"/>
                  </a:lnTo>
                  <a:lnTo>
                    <a:pt x="0" y="2989"/>
                  </a:lnTo>
                  <a:lnTo>
                    <a:pt x="0" y="21600"/>
                  </a:lnTo>
                  <a:lnTo>
                    <a:pt x="21600" y="21600"/>
                  </a:lnTo>
                  <a:lnTo>
                    <a:pt x="21600" y="2989"/>
                  </a:lnTo>
                  <a:lnTo>
                    <a:pt x="19055" y="2989"/>
                  </a:lnTo>
                  <a:close/>
                  <a:moveTo>
                    <a:pt x="15773" y="1827"/>
                  </a:moveTo>
                  <a:cubicBezTo>
                    <a:pt x="15773" y="1263"/>
                    <a:pt x="16074" y="1034"/>
                    <a:pt x="16814" y="1034"/>
                  </a:cubicBezTo>
                  <a:cubicBezTo>
                    <a:pt x="17555" y="1034"/>
                    <a:pt x="17855" y="1263"/>
                    <a:pt x="17855" y="1827"/>
                  </a:cubicBezTo>
                  <a:lnTo>
                    <a:pt x="17855" y="4935"/>
                  </a:lnTo>
                  <a:cubicBezTo>
                    <a:pt x="17855" y="5499"/>
                    <a:pt x="17555" y="5728"/>
                    <a:pt x="16814" y="5728"/>
                  </a:cubicBezTo>
                  <a:cubicBezTo>
                    <a:pt x="16074" y="5728"/>
                    <a:pt x="15773" y="5499"/>
                    <a:pt x="15773" y="4935"/>
                  </a:cubicBezTo>
                  <a:lnTo>
                    <a:pt x="15773" y="1827"/>
                  </a:lnTo>
                  <a:close/>
                  <a:moveTo>
                    <a:pt x="9774" y="1827"/>
                  </a:moveTo>
                  <a:cubicBezTo>
                    <a:pt x="9774" y="1263"/>
                    <a:pt x="10074" y="1034"/>
                    <a:pt x="10814" y="1034"/>
                  </a:cubicBezTo>
                  <a:cubicBezTo>
                    <a:pt x="11555" y="1034"/>
                    <a:pt x="11855" y="1263"/>
                    <a:pt x="11855" y="1827"/>
                  </a:cubicBezTo>
                  <a:lnTo>
                    <a:pt x="11855" y="4935"/>
                  </a:lnTo>
                  <a:cubicBezTo>
                    <a:pt x="11855" y="5499"/>
                    <a:pt x="11555" y="5728"/>
                    <a:pt x="10814" y="5728"/>
                  </a:cubicBezTo>
                  <a:cubicBezTo>
                    <a:pt x="10074" y="5728"/>
                    <a:pt x="9774" y="5499"/>
                    <a:pt x="9774" y="4935"/>
                  </a:cubicBezTo>
                  <a:lnTo>
                    <a:pt x="9774" y="1827"/>
                  </a:lnTo>
                  <a:close/>
                  <a:moveTo>
                    <a:pt x="3774" y="1827"/>
                  </a:moveTo>
                  <a:cubicBezTo>
                    <a:pt x="3774" y="1263"/>
                    <a:pt x="4074" y="1034"/>
                    <a:pt x="4814" y="1034"/>
                  </a:cubicBezTo>
                  <a:cubicBezTo>
                    <a:pt x="5555" y="1034"/>
                    <a:pt x="5855" y="1263"/>
                    <a:pt x="5855" y="1827"/>
                  </a:cubicBezTo>
                  <a:lnTo>
                    <a:pt x="5855" y="4935"/>
                  </a:lnTo>
                  <a:cubicBezTo>
                    <a:pt x="5855" y="5499"/>
                    <a:pt x="5555" y="5728"/>
                    <a:pt x="4814" y="5728"/>
                  </a:cubicBezTo>
                  <a:cubicBezTo>
                    <a:pt x="4074" y="5728"/>
                    <a:pt x="3774" y="5499"/>
                    <a:pt x="3774" y="4935"/>
                  </a:cubicBezTo>
                  <a:lnTo>
                    <a:pt x="3774"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505"/>
            <p:cNvSpPr>
              <a:spLocks/>
            </p:cNvSpPr>
            <p:nvPr/>
          </p:nvSpPr>
          <p:spPr bwMode="auto">
            <a:xfrm>
              <a:off x="96" y="248"/>
              <a:ext cx="308" cy="226"/>
            </a:xfrm>
            <a:custGeom>
              <a:avLst/>
              <a:gdLst>
                <a:gd name="T0" fmla="*/ 0 w 21432"/>
                <a:gd name="T1" fmla="*/ 0 h 21485"/>
                <a:gd name="T2" fmla="*/ 0 w 21432"/>
                <a:gd name="T3" fmla="*/ 0 h 21485"/>
                <a:gd name="T4" fmla="*/ 0 w 21432"/>
                <a:gd name="T5" fmla="*/ 0 h 21485"/>
                <a:gd name="T6" fmla="*/ 0 w 21432"/>
                <a:gd name="T7" fmla="*/ 0 h 21485"/>
                <a:gd name="T8" fmla="*/ 0 w 21432"/>
                <a:gd name="T9" fmla="*/ 0 h 21485"/>
                <a:gd name="T10" fmla="*/ 0 w 21432"/>
                <a:gd name="T11" fmla="*/ 0 h 21485"/>
                <a:gd name="T12" fmla="*/ 0 w 21432"/>
                <a:gd name="T13" fmla="*/ 0 h 21485"/>
                <a:gd name="T14" fmla="*/ 0 w 21432"/>
                <a:gd name="T15" fmla="*/ 0 h 21485"/>
                <a:gd name="T16" fmla="*/ 0 w 21432"/>
                <a:gd name="T17" fmla="*/ 0 h 21485"/>
                <a:gd name="T18" fmla="*/ 0 w 21432"/>
                <a:gd name="T19" fmla="*/ 0 h 21485"/>
                <a:gd name="T20" fmla="*/ 0 w 21432"/>
                <a:gd name="T21" fmla="*/ 0 h 21485"/>
                <a:gd name="T22" fmla="*/ 0 w 21432"/>
                <a:gd name="T23" fmla="*/ 0 h 21485"/>
                <a:gd name="T24" fmla="*/ 0 w 21432"/>
                <a:gd name="T25" fmla="*/ 0 h 21485"/>
                <a:gd name="T26" fmla="*/ 0 w 21432"/>
                <a:gd name="T27" fmla="*/ 0 h 21485"/>
                <a:gd name="T28" fmla="*/ 0 w 21432"/>
                <a:gd name="T29" fmla="*/ 0 h 21485"/>
                <a:gd name="T30" fmla="*/ 0 w 21432"/>
                <a:gd name="T31" fmla="*/ 0 h 214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432" h="21485">
                  <a:moveTo>
                    <a:pt x="5697" y="20658"/>
                  </a:moveTo>
                  <a:cubicBezTo>
                    <a:pt x="6029" y="21113"/>
                    <a:pt x="6687" y="21485"/>
                    <a:pt x="7159" y="21485"/>
                  </a:cubicBezTo>
                  <a:lnTo>
                    <a:pt x="8158" y="21485"/>
                  </a:lnTo>
                  <a:cubicBezTo>
                    <a:pt x="8628" y="21485"/>
                    <a:pt x="9287" y="21114"/>
                    <a:pt x="9620" y="20658"/>
                  </a:cubicBezTo>
                  <a:lnTo>
                    <a:pt x="21184" y="4870"/>
                  </a:lnTo>
                  <a:cubicBezTo>
                    <a:pt x="21517" y="4416"/>
                    <a:pt x="21516" y="3674"/>
                    <a:pt x="21181" y="3221"/>
                  </a:cubicBezTo>
                  <a:lnTo>
                    <a:pt x="19049" y="338"/>
                  </a:lnTo>
                  <a:cubicBezTo>
                    <a:pt x="18714" y="-115"/>
                    <a:pt x="18168" y="-113"/>
                    <a:pt x="17836" y="342"/>
                  </a:cubicBezTo>
                  <a:lnTo>
                    <a:pt x="8299" y="13362"/>
                  </a:lnTo>
                  <a:cubicBezTo>
                    <a:pt x="7966" y="13816"/>
                    <a:pt x="7421" y="13817"/>
                    <a:pt x="7087" y="13362"/>
                  </a:cubicBezTo>
                  <a:lnTo>
                    <a:pt x="3607" y="8633"/>
                  </a:lnTo>
                  <a:cubicBezTo>
                    <a:pt x="3273" y="8179"/>
                    <a:pt x="2728" y="8179"/>
                    <a:pt x="2394" y="8635"/>
                  </a:cubicBezTo>
                  <a:lnTo>
                    <a:pt x="251" y="11554"/>
                  </a:lnTo>
                  <a:cubicBezTo>
                    <a:pt x="-82" y="12008"/>
                    <a:pt x="-83" y="12751"/>
                    <a:pt x="249" y="13206"/>
                  </a:cubicBezTo>
                  <a:lnTo>
                    <a:pt x="5697" y="20658"/>
                  </a:lnTo>
                  <a:close/>
                  <a:moveTo>
                    <a:pt x="5697" y="2065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59" name="Freeform 6"/>
          <p:cNvSpPr>
            <a:spLocks/>
          </p:cNvSpPr>
          <p:nvPr/>
        </p:nvSpPr>
        <p:spPr bwMode="auto">
          <a:xfrm rot="18900000">
            <a:off x="8169588" y="3082248"/>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60" name="Group 675"/>
          <p:cNvGrpSpPr>
            <a:grpSpLocks/>
          </p:cNvGrpSpPr>
          <p:nvPr/>
        </p:nvGrpSpPr>
        <p:grpSpPr bwMode="auto">
          <a:xfrm>
            <a:off x="8900582" y="3748710"/>
            <a:ext cx="230860" cy="399563"/>
            <a:chOff x="0" y="0"/>
            <a:chExt cx="332" cy="579"/>
          </a:xfrm>
          <a:solidFill>
            <a:srgbClr val="3099D6"/>
          </a:solidFill>
        </p:grpSpPr>
        <p:sp>
          <p:nvSpPr>
            <p:cNvPr id="61" name="AutoShape 673"/>
            <p:cNvSpPr>
              <a:spLocks/>
            </p:cNvSpPr>
            <p:nvPr/>
          </p:nvSpPr>
          <p:spPr bwMode="auto">
            <a:xfrm>
              <a:off x="72" y="440"/>
              <a:ext cx="146" cy="139"/>
            </a:xfrm>
            <a:custGeom>
              <a:avLst/>
              <a:gdLst>
                <a:gd name="T0" fmla="*/ 0 w 21558"/>
                <a:gd name="T1" fmla="*/ 0 h 21579"/>
                <a:gd name="T2" fmla="*/ 0 w 21558"/>
                <a:gd name="T3" fmla="*/ 0 h 21579"/>
                <a:gd name="T4" fmla="*/ 0 w 21558"/>
                <a:gd name="T5" fmla="*/ 0 h 21579"/>
                <a:gd name="T6" fmla="*/ 0 w 21558"/>
                <a:gd name="T7" fmla="*/ 0 h 21579"/>
                <a:gd name="T8" fmla="*/ 0 w 21558"/>
                <a:gd name="T9" fmla="*/ 0 h 21579"/>
                <a:gd name="T10" fmla="*/ 0 w 21558"/>
                <a:gd name="T11" fmla="*/ 0 h 21579"/>
                <a:gd name="T12" fmla="*/ 0 w 21558"/>
                <a:gd name="T13" fmla="*/ 0 h 21579"/>
                <a:gd name="T14" fmla="*/ 0 w 21558"/>
                <a:gd name="T15" fmla="*/ 0 h 21579"/>
                <a:gd name="T16" fmla="*/ 0 w 21558"/>
                <a:gd name="T17" fmla="*/ 0 h 21579"/>
                <a:gd name="T18" fmla="*/ 0 w 21558"/>
                <a:gd name="T19" fmla="*/ 0 h 21579"/>
                <a:gd name="T20" fmla="*/ 0 w 21558"/>
                <a:gd name="T21" fmla="*/ 0 h 215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558" h="21579">
                  <a:moveTo>
                    <a:pt x="10672" y="0"/>
                  </a:moveTo>
                  <a:cubicBezTo>
                    <a:pt x="7687" y="-11"/>
                    <a:pt x="5001" y="939"/>
                    <a:pt x="3015" y="2897"/>
                  </a:cubicBezTo>
                  <a:cubicBezTo>
                    <a:pt x="988" y="4854"/>
                    <a:pt x="-20" y="7648"/>
                    <a:pt x="0" y="10734"/>
                  </a:cubicBezTo>
                  <a:cubicBezTo>
                    <a:pt x="-21" y="13826"/>
                    <a:pt x="988" y="16619"/>
                    <a:pt x="3001" y="18615"/>
                  </a:cubicBezTo>
                  <a:cubicBezTo>
                    <a:pt x="4966" y="20603"/>
                    <a:pt x="7635" y="21579"/>
                    <a:pt x="10598" y="21579"/>
                  </a:cubicBezTo>
                  <a:cubicBezTo>
                    <a:pt x="10623" y="21579"/>
                    <a:pt x="10645" y="21579"/>
                    <a:pt x="10671" y="21577"/>
                  </a:cubicBezTo>
                  <a:cubicBezTo>
                    <a:pt x="13785" y="21589"/>
                    <a:pt x="16552" y="20640"/>
                    <a:pt x="18558" y="18609"/>
                  </a:cubicBezTo>
                  <a:cubicBezTo>
                    <a:pt x="20570" y="16619"/>
                    <a:pt x="21579" y="13826"/>
                    <a:pt x="21558" y="10734"/>
                  </a:cubicBezTo>
                  <a:cubicBezTo>
                    <a:pt x="21579" y="7647"/>
                    <a:pt x="20570" y="4854"/>
                    <a:pt x="18543" y="2897"/>
                  </a:cubicBezTo>
                  <a:cubicBezTo>
                    <a:pt x="16529" y="918"/>
                    <a:pt x="13778" y="-11"/>
                    <a:pt x="10672" y="0"/>
                  </a:cubicBezTo>
                  <a:close/>
                  <a:moveTo>
                    <a:pt x="1067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674"/>
            <p:cNvSpPr>
              <a:spLocks/>
            </p:cNvSpPr>
            <p:nvPr/>
          </p:nvSpPr>
          <p:spPr bwMode="auto">
            <a:xfrm>
              <a:off x="0" y="0"/>
              <a:ext cx="332" cy="403"/>
            </a:xfrm>
            <a:custGeom>
              <a:avLst/>
              <a:gdLst>
                <a:gd name="T0" fmla="*/ 0 w 21588"/>
                <a:gd name="T1" fmla="*/ 0 h 21598"/>
                <a:gd name="T2" fmla="*/ 0 w 21588"/>
                <a:gd name="T3" fmla="*/ 0 h 21598"/>
                <a:gd name="T4" fmla="*/ 0 w 21588"/>
                <a:gd name="T5" fmla="*/ 0 h 21598"/>
                <a:gd name="T6" fmla="*/ 0 w 21588"/>
                <a:gd name="T7" fmla="*/ 0 h 21598"/>
                <a:gd name="T8" fmla="*/ 0 w 21588"/>
                <a:gd name="T9" fmla="*/ 0 h 21598"/>
                <a:gd name="T10" fmla="*/ 0 w 21588"/>
                <a:gd name="T11" fmla="*/ 0 h 21598"/>
                <a:gd name="T12" fmla="*/ 0 w 21588"/>
                <a:gd name="T13" fmla="*/ 0 h 21598"/>
                <a:gd name="T14" fmla="*/ 0 w 21588"/>
                <a:gd name="T15" fmla="*/ 0 h 21598"/>
                <a:gd name="T16" fmla="*/ 0 w 21588"/>
                <a:gd name="T17" fmla="*/ 0 h 21598"/>
                <a:gd name="T18" fmla="*/ 0 w 21588"/>
                <a:gd name="T19" fmla="*/ 0 h 21598"/>
                <a:gd name="T20" fmla="*/ 0 w 21588"/>
                <a:gd name="T21" fmla="*/ 0 h 21598"/>
                <a:gd name="T22" fmla="*/ 0 w 21588"/>
                <a:gd name="T23" fmla="*/ 0 h 21598"/>
                <a:gd name="T24" fmla="*/ 0 w 21588"/>
                <a:gd name="T25" fmla="*/ 0 h 21598"/>
                <a:gd name="T26" fmla="*/ 0 w 21588"/>
                <a:gd name="T27" fmla="*/ 0 h 21598"/>
                <a:gd name="T28" fmla="*/ 0 w 21588"/>
                <a:gd name="T29" fmla="*/ 0 h 21598"/>
                <a:gd name="T30" fmla="*/ 0 w 21588"/>
                <a:gd name="T31" fmla="*/ 0 h 21598"/>
                <a:gd name="T32" fmla="*/ 0 w 21588"/>
                <a:gd name="T33" fmla="*/ 0 h 21598"/>
                <a:gd name="T34" fmla="*/ 0 w 21588"/>
                <a:gd name="T35" fmla="*/ 0 h 21598"/>
                <a:gd name="T36" fmla="*/ 0 w 21588"/>
                <a:gd name="T37" fmla="*/ 0 h 21598"/>
                <a:gd name="T38" fmla="*/ 0 w 21588"/>
                <a:gd name="T39" fmla="*/ 0 h 21598"/>
                <a:gd name="T40" fmla="*/ 0 w 21588"/>
                <a:gd name="T41" fmla="*/ 0 h 21598"/>
                <a:gd name="T42" fmla="*/ 0 w 21588"/>
                <a:gd name="T43" fmla="*/ 0 h 21598"/>
                <a:gd name="T44" fmla="*/ 0 w 21588"/>
                <a:gd name="T45" fmla="*/ 0 h 21598"/>
                <a:gd name="T46" fmla="*/ 0 w 21588"/>
                <a:gd name="T47" fmla="*/ 0 h 21598"/>
                <a:gd name="T48" fmla="*/ 0 w 21588"/>
                <a:gd name="T49" fmla="*/ 0 h 21598"/>
                <a:gd name="T50" fmla="*/ 0 w 21588"/>
                <a:gd name="T51" fmla="*/ 0 h 21598"/>
                <a:gd name="T52" fmla="*/ 0 w 21588"/>
                <a:gd name="T53" fmla="*/ 0 h 21598"/>
                <a:gd name="T54" fmla="*/ 0 w 21588"/>
                <a:gd name="T55" fmla="*/ 0 h 21598"/>
                <a:gd name="T56" fmla="*/ 0 w 21588"/>
                <a:gd name="T57" fmla="*/ 0 h 21598"/>
                <a:gd name="T58" fmla="*/ 0 w 21588"/>
                <a:gd name="T59" fmla="*/ 0 h 21598"/>
                <a:gd name="T60" fmla="*/ 0 w 21588"/>
                <a:gd name="T61" fmla="*/ 0 h 21598"/>
                <a:gd name="T62" fmla="*/ 0 w 21588"/>
                <a:gd name="T63" fmla="*/ 0 h 215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588" h="21598">
                  <a:moveTo>
                    <a:pt x="18735" y="1984"/>
                  </a:moveTo>
                  <a:cubicBezTo>
                    <a:pt x="16837" y="637"/>
                    <a:pt x="14244" y="-2"/>
                    <a:pt x="11088" y="0"/>
                  </a:cubicBezTo>
                  <a:cubicBezTo>
                    <a:pt x="8763" y="0"/>
                    <a:pt x="6747" y="232"/>
                    <a:pt x="5037" y="716"/>
                  </a:cubicBezTo>
                  <a:cubicBezTo>
                    <a:pt x="3380" y="1186"/>
                    <a:pt x="1899" y="1786"/>
                    <a:pt x="606" y="2518"/>
                  </a:cubicBezTo>
                  <a:lnTo>
                    <a:pt x="0" y="2860"/>
                  </a:lnTo>
                  <a:lnTo>
                    <a:pt x="3190" y="7921"/>
                  </a:lnTo>
                  <a:lnTo>
                    <a:pt x="3960" y="7481"/>
                  </a:lnTo>
                  <a:cubicBezTo>
                    <a:pt x="4344" y="7262"/>
                    <a:pt x="4790" y="7044"/>
                    <a:pt x="5297" y="6828"/>
                  </a:cubicBezTo>
                  <a:cubicBezTo>
                    <a:pt x="5796" y="6615"/>
                    <a:pt x="6319" y="6428"/>
                    <a:pt x="6868" y="6263"/>
                  </a:cubicBezTo>
                  <a:cubicBezTo>
                    <a:pt x="7410" y="6104"/>
                    <a:pt x="7951" y="5978"/>
                    <a:pt x="8490" y="5890"/>
                  </a:cubicBezTo>
                  <a:cubicBezTo>
                    <a:pt x="9020" y="5805"/>
                    <a:pt x="9518" y="5766"/>
                    <a:pt x="9973" y="5766"/>
                  </a:cubicBezTo>
                  <a:cubicBezTo>
                    <a:pt x="11485" y="5760"/>
                    <a:pt x="12366" y="6045"/>
                    <a:pt x="12729" y="6385"/>
                  </a:cubicBezTo>
                  <a:cubicBezTo>
                    <a:pt x="13194" y="6804"/>
                    <a:pt x="13449" y="7349"/>
                    <a:pt x="13455" y="8160"/>
                  </a:cubicBezTo>
                  <a:cubicBezTo>
                    <a:pt x="13451" y="8771"/>
                    <a:pt x="13281" y="9244"/>
                    <a:pt x="12963" y="9641"/>
                  </a:cubicBezTo>
                  <a:cubicBezTo>
                    <a:pt x="12584" y="10110"/>
                    <a:pt x="12107" y="10570"/>
                    <a:pt x="11516" y="11017"/>
                  </a:cubicBezTo>
                  <a:cubicBezTo>
                    <a:pt x="10896" y="11491"/>
                    <a:pt x="10225" y="11985"/>
                    <a:pt x="9504" y="12502"/>
                  </a:cubicBezTo>
                  <a:cubicBezTo>
                    <a:pt x="8719" y="13064"/>
                    <a:pt x="8024" y="13727"/>
                    <a:pt x="7421" y="14481"/>
                  </a:cubicBezTo>
                  <a:cubicBezTo>
                    <a:pt x="6799" y="15259"/>
                    <a:pt x="6323" y="16166"/>
                    <a:pt x="5983" y="17198"/>
                  </a:cubicBezTo>
                  <a:cubicBezTo>
                    <a:pt x="5743" y="17916"/>
                    <a:pt x="5631" y="18717"/>
                    <a:pt x="5631" y="19598"/>
                  </a:cubicBezTo>
                  <a:cubicBezTo>
                    <a:pt x="5631" y="20038"/>
                    <a:pt x="5661" y="20498"/>
                    <a:pt x="5715" y="20980"/>
                  </a:cubicBezTo>
                  <a:lnTo>
                    <a:pt x="5787" y="21598"/>
                  </a:lnTo>
                  <a:lnTo>
                    <a:pt x="6539" y="21598"/>
                  </a:lnTo>
                  <a:lnTo>
                    <a:pt x="12734" y="21598"/>
                  </a:lnTo>
                  <a:lnTo>
                    <a:pt x="12734" y="20915"/>
                  </a:lnTo>
                  <a:cubicBezTo>
                    <a:pt x="12734" y="19869"/>
                    <a:pt x="12947" y="19058"/>
                    <a:pt x="13319" y="18472"/>
                  </a:cubicBezTo>
                  <a:cubicBezTo>
                    <a:pt x="13735" y="17807"/>
                    <a:pt x="14237" y="17231"/>
                    <a:pt x="14824" y="16730"/>
                  </a:cubicBezTo>
                  <a:cubicBezTo>
                    <a:pt x="15436" y="16213"/>
                    <a:pt x="16115" y="15723"/>
                    <a:pt x="16856" y="15263"/>
                  </a:cubicBezTo>
                  <a:cubicBezTo>
                    <a:pt x="17679" y="14754"/>
                    <a:pt x="18434" y="14165"/>
                    <a:pt x="19117" y="13500"/>
                  </a:cubicBezTo>
                  <a:cubicBezTo>
                    <a:pt x="19827" y="12811"/>
                    <a:pt x="20413" y="11985"/>
                    <a:pt x="20876" y="11034"/>
                  </a:cubicBezTo>
                  <a:cubicBezTo>
                    <a:pt x="21363" y="10029"/>
                    <a:pt x="21588" y="8820"/>
                    <a:pt x="21588" y="7401"/>
                  </a:cubicBezTo>
                  <a:cubicBezTo>
                    <a:pt x="21600" y="5195"/>
                    <a:pt x="20632" y="3318"/>
                    <a:pt x="18735" y="1984"/>
                  </a:cubicBezTo>
                  <a:close/>
                  <a:moveTo>
                    <a:pt x="18735" y="19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Freeform 5"/>
          <p:cNvSpPr>
            <a:spLocks/>
          </p:cNvSpPr>
          <p:nvPr/>
        </p:nvSpPr>
        <p:spPr bwMode="auto">
          <a:xfrm rot="18900000">
            <a:off x="6907212" y="3736235"/>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grpSp>
        <p:nvGrpSpPr>
          <p:cNvPr id="65" name="Group 336"/>
          <p:cNvGrpSpPr>
            <a:grpSpLocks/>
          </p:cNvGrpSpPr>
          <p:nvPr/>
        </p:nvGrpSpPr>
        <p:grpSpPr bwMode="auto">
          <a:xfrm>
            <a:off x="7568014" y="4397592"/>
            <a:ext cx="396604" cy="396604"/>
            <a:chOff x="0" y="0"/>
            <a:chExt cx="573" cy="574"/>
          </a:xfrm>
          <a:solidFill>
            <a:srgbClr val="3099D6"/>
          </a:solidFill>
        </p:grpSpPr>
        <p:sp>
          <p:nvSpPr>
            <p:cNvPr id="66" name="AutoShape 334"/>
            <p:cNvSpPr>
              <a:spLocks/>
            </p:cNvSpPr>
            <p:nvPr/>
          </p:nvSpPr>
          <p:spPr bwMode="auto">
            <a:xfrm>
              <a:off x="0" y="104"/>
              <a:ext cx="470" cy="4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6781" y="0"/>
                  </a:moveTo>
                  <a:lnTo>
                    <a:pt x="2322" y="14460"/>
                  </a:lnTo>
                  <a:lnTo>
                    <a:pt x="2320" y="14460"/>
                  </a:lnTo>
                  <a:lnTo>
                    <a:pt x="2320" y="14462"/>
                  </a:lnTo>
                  <a:lnTo>
                    <a:pt x="2319" y="14462"/>
                  </a:lnTo>
                  <a:lnTo>
                    <a:pt x="2320" y="14462"/>
                  </a:lnTo>
                  <a:lnTo>
                    <a:pt x="0" y="21600"/>
                  </a:lnTo>
                  <a:lnTo>
                    <a:pt x="7138" y="19281"/>
                  </a:lnTo>
                  <a:lnTo>
                    <a:pt x="7138" y="19282"/>
                  </a:lnTo>
                  <a:lnTo>
                    <a:pt x="7139" y="19281"/>
                  </a:lnTo>
                  <a:lnTo>
                    <a:pt x="7140" y="19281"/>
                  </a:lnTo>
                  <a:lnTo>
                    <a:pt x="7140" y="19280"/>
                  </a:lnTo>
                  <a:lnTo>
                    <a:pt x="21600" y="4819"/>
                  </a:lnTo>
                  <a:lnTo>
                    <a:pt x="16781" y="0"/>
                  </a:lnTo>
                  <a:close/>
                  <a:moveTo>
                    <a:pt x="5635" y="15236"/>
                  </a:moveTo>
                  <a:lnTo>
                    <a:pt x="4841" y="14442"/>
                  </a:lnTo>
                  <a:lnTo>
                    <a:pt x="16794" y="2489"/>
                  </a:lnTo>
                  <a:lnTo>
                    <a:pt x="17588" y="3282"/>
                  </a:lnTo>
                  <a:lnTo>
                    <a:pt x="5635" y="15236"/>
                  </a:lnTo>
                  <a:close/>
                  <a:moveTo>
                    <a:pt x="5635" y="152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33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7"/>
                  </a:moveTo>
                  <a:lnTo>
                    <a:pt x="8574" y="0"/>
                  </a:lnTo>
                  <a:lnTo>
                    <a:pt x="21600" y="13023"/>
                  </a:lnTo>
                  <a:lnTo>
                    <a:pt x="13026" y="21600"/>
                  </a:lnTo>
                  <a:lnTo>
                    <a:pt x="0" y="8577"/>
                  </a:lnTo>
                  <a:close/>
                  <a:moveTo>
                    <a:pt x="0" y="85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Freeform 8"/>
          <p:cNvSpPr>
            <a:spLocks/>
          </p:cNvSpPr>
          <p:nvPr/>
        </p:nvSpPr>
        <p:spPr bwMode="auto">
          <a:xfrm rot="18900000">
            <a:off x="6254327" y="2471200"/>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800" dirty="0"/>
          </a:p>
        </p:txBody>
      </p:sp>
      <p:sp>
        <p:nvSpPr>
          <p:cNvPr id="70" name="AutoShape 116"/>
          <p:cNvSpPr>
            <a:spLocks/>
          </p:cNvSpPr>
          <p:nvPr/>
        </p:nvSpPr>
        <p:spPr bwMode="auto">
          <a:xfrm>
            <a:off x="6954032" y="3236156"/>
            <a:ext cx="358129" cy="396604"/>
          </a:xfrm>
          <a:custGeom>
            <a:avLst/>
            <a:gdLst>
              <a:gd name="T0" fmla="*/ 135095090 w 21600"/>
              <a:gd name="T1" fmla="*/ 111587469 h 21600"/>
              <a:gd name="T2" fmla="*/ 67547585 w 21600"/>
              <a:gd name="T3" fmla="*/ 203194979 h 21600"/>
              <a:gd name="T4" fmla="*/ 0 w 21600"/>
              <a:gd name="T5" fmla="*/ 111587469 h 21600"/>
              <a:gd name="T6" fmla="*/ 67547585 w 21600"/>
              <a:gd name="T7" fmla="*/ 19980836 h 21600"/>
              <a:gd name="T8" fmla="*/ 79099259 w 21600"/>
              <a:gd name="T9" fmla="*/ 21335313 h 21600"/>
              <a:gd name="T10" fmla="*/ 79099259 w 21600"/>
              <a:gd name="T11" fmla="*/ 0 h 21600"/>
              <a:gd name="T12" fmla="*/ 104335692 w 21600"/>
              <a:gd name="T13" fmla="*/ 34298390 h 21600"/>
              <a:gd name="T14" fmla="*/ 79099259 w 21600"/>
              <a:gd name="T15" fmla="*/ 68662637 h 21600"/>
              <a:gd name="T16" fmla="*/ 79099259 w 21600"/>
              <a:gd name="T17" fmla="*/ 47317732 h 21600"/>
              <a:gd name="T18" fmla="*/ 67547585 w 21600"/>
              <a:gd name="T19" fmla="*/ 45427384 h 21600"/>
              <a:gd name="T20" fmla="*/ 18763263 w 21600"/>
              <a:gd name="T21" fmla="*/ 111587469 h 21600"/>
              <a:gd name="T22" fmla="*/ 67547585 w 21600"/>
              <a:gd name="T23" fmla="*/ 177748431 h 21600"/>
              <a:gd name="T24" fmla="*/ 116331828 w 21600"/>
              <a:gd name="T25" fmla="*/ 111587469 h 21600"/>
              <a:gd name="T26" fmla="*/ 135095090 w 21600"/>
              <a:gd name="T27" fmla="*/ 111587469 h 21600"/>
              <a:gd name="T28" fmla="*/ 135095090 w 21600"/>
              <a:gd name="T29" fmla="*/ 111587469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21600" y="11862"/>
                </a:moveTo>
                <a:cubicBezTo>
                  <a:pt x="21600" y="17240"/>
                  <a:pt x="16764" y="21600"/>
                  <a:pt x="10800" y="21600"/>
                </a:cubicBezTo>
                <a:cubicBezTo>
                  <a:pt x="4836" y="21600"/>
                  <a:pt x="0" y="17240"/>
                  <a:pt x="0" y="11862"/>
                </a:cubicBezTo>
                <a:cubicBezTo>
                  <a:pt x="0" y="6483"/>
                  <a:pt x="4836" y="2124"/>
                  <a:pt x="10800" y="2124"/>
                </a:cubicBezTo>
                <a:cubicBezTo>
                  <a:pt x="11430" y="2124"/>
                  <a:pt x="12046" y="2175"/>
                  <a:pt x="12647" y="2268"/>
                </a:cubicBezTo>
                <a:lnTo>
                  <a:pt x="12647" y="0"/>
                </a:lnTo>
                <a:lnTo>
                  <a:pt x="16682" y="3646"/>
                </a:lnTo>
                <a:lnTo>
                  <a:pt x="12647" y="7299"/>
                </a:lnTo>
                <a:lnTo>
                  <a:pt x="12647" y="5030"/>
                </a:lnTo>
                <a:cubicBezTo>
                  <a:pt x="12054" y="4900"/>
                  <a:pt x="11436" y="4829"/>
                  <a:pt x="10800" y="4829"/>
                </a:cubicBezTo>
                <a:cubicBezTo>
                  <a:pt x="6499" y="4829"/>
                  <a:pt x="3000" y="7984"/>
                  <a:pt x="3000" y="11862"/>
                </a:cubicBezTo>
                <a:cubicBezTo>
                  <a:pt x="3000" y="15740"/>
                  <a:pt x="6499" y="18895"/>
                  <a:pt x="10800" y="18895"/>
                </a:cubicBezTo>
                <a:cubicBezTo>
                  <a:pt x="15101" y="18895"/>
                  <a:pt x="18600" y="15740"/>
                  <a:pt x="18600" y="11862"/>
                </a:cubicBezTo>
                <a:lnTo>
                  <a:pt x="21600" y="11862"/>
                </a:lnTo>
                <a:close/>
                <a:moveTo>
                  <a:pt x="21600" y="11862"/>
                </a:moveTo>
              </a:path>
            </a:pathLst>
          </a:custGeom>
          <a:solidFill>
            <a:srgbClr val="3099D6"/>
          </a:solidFill>
          <a:ln>
            <a:noFill/>
          </a:ln>
        </p:spPr>
        <p:txBody>
          <a:bodyPr lIns="0" tIns="0" rIns="0" bIns="0"/>
          <a:lstStyle/>
          <a:p>
            <a:endParaRPr lang="en-US" sz="3200" dirty="0"/>
          </a:p>
        </p:txBody>
      </p:sp>
      <p:cxnSp>
        <p:nvCxnSpPr>
          <p:cNvPr id="71" name="직선 연결선 250"/>
          <p:cNvCxnSpPr/>
          <p:nvPr/>
        </p:nvCxnSpPr>
        <p:spPr>
          <a:xfrm>
            <a:off x="5892513" y="3011656"/>
            <a:ext cx="652885"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2" name="직선 연결선 250"/>
          <p:cNvCxnSpPr/>
          <p:nvPr/>
        </p:nvCxnSpPr>
        <p:spPr>
          <a:xfrm>
            <a:off x="5964092" y="5279813"/>
            <a:ext cx="119235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H="1">
            <a:off x="8966907" y="2042130"/>
            <a:ext cx="1426763"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flipH="1">
            <a:off x="9940040" y="4313591"/>
            <a:ext cx="453630" cy="0"/>
          </a:xfrm>
          <a:prstGeom prst="line">
            <a:avLst/>
          </a:prstGeom>
          <a:ln w="6350">
            <a:solidFill>
              <a:srgbClr val="FEFEFE"/>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5" name="Text Placeholder 8"/>
          <p:cNvSpPr txBox="1">
            <a:spLocks/>
          </p:cNvSpPr>
          <p:nvPr/>
        </p:nvSpPr>
        <p:spPr>
          <a:xfrm>
            <a:off x="273049" y="1924736"/>
            <a:ext cx="3433368" cy="406201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200" dirty="0" smtClean="0">
                <a:solidFill>
                  <a:schemeClr val="bg1"/>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200" dirty="0">
              <a:solidFill>
                <a:schemeClr val="bg1"/>
              </a:solidFill>
            </a:endParaRPr>
          </a:p>
          <a:p>
            <a:pPr>
              <a:lnSpc>
                <a:spcPct val="130000"/>
              </a:lnSpc>
            </a:pPr>
            <a:r>
              <a:rPr lang="en-US" sz="1200" dirty="0">
                <a:solidFill>
                  <a:schemeClr val="bg1"/>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200" dirty="0">
              <a:solidFill>
                <a:schemeClr val="bg1"/>
              </a:solidFill>
            </a:endParaRPr>
          </a:p>
        </p:txBody>
      </p:sp>
      <p:cxnSp>
        <p:nvCxnSpPr>
          <p:cNvPr id="76" name="Straight Connector 59"/>
          <p:cNvCxnSpPr/>
          <p:nvPr/>
        </p:nvCxnSpPr>
        <p:spPr>
          <a:xfrm flipV="1">
            <a:off x="4257890" y="1730164"/>
            <a:ext cx="0" cy="4483417"/>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809374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Oval 8"/>
          <p:cNvSpPr/>
          <p:nvPr/>
        </p:nvSpPr>
        <p:spPr>
          <a:xfrm>
            <a:off x="2856140"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43" name="Group 109"/>
          <p:cNvGrpSpPr>
            <a:grpSpLocks/>
          </p:cNvGrpSpPr>
          <p:nvPr/>
        </p:nvGrpSpPr>
        <p:grpSpPr bwMode="auto">
          <a:xfrm>
            <a:off x="3474385" y="3327517"/>
            <a:ext cx="659268" cy="659268"/>
            <a:chOff x="0" y="0"/>
            <a:chExt cx="576" cy="576"/>
          </a:xfrm>
          <a:solidFill>
            <a:srgbClr val="3099D6"/>
          </a:solidFill>
        </p:grpSpPr>
        <p:sp>
          <p:nvSpPr>
            <p:cNvPr id="44" name="AutoShape 90"/>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5" name="AutoShape 91"/>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6" name="AutoShape 92"/>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7" name="AutoShape 93"/>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8" name="AutoShape 94"/>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49" name="AutoShape 95"/>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0" name="AutoShape 96"/>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1" name="AutoShape 97"/>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2" name="AutoShape 98"/>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3" name="AutoShape 99"/>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4" name="AutoShape 100"/>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5" name="AutoShape 101"/>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6" name="AutoShape 102"/>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7" name="AutoShape 103"/>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8" name="AutoShape 104"/>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59" name="AutoShape 105"/>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0" name="AutoShape 106"/>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1" name="AutoShape 107"/>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2" name="AutoShape 108"/>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4" name="Oval 11"/>
          <p:cNvSpPr/>
          <p:nvPr/>
        </p:nvSpPr>
        <p:spPr>
          <a:xfrm>
            <a:off x="7584585"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65" name="Group 120"/>
          <p:cNvGrpSpPr>
            <a:grpSpLocks/>
          </p:cNvGrpSpPr>
          <p:nvPr/>
        </p:nvGrpSpPr>
        <p:grpSpPr bwMode="auto">
          <a:xfrm>
            <a:off x="8205019" y="3400133"/>
            <a:ext cx="659270" cy="531350"/>
            <a:chOff x="0" y="0"/>
            <a:chExt cx="575" cy="462"/>
          </a:xfrm>
          <a:solidFill>
            <a:srgbClr val="3099D6"/>
          </a:solidFill>
        </p:grpSpPr>
        <p:sp>
          <p:nvSpPr>
            <p:cNvPr id="66" name="AutoShape 118"/>
            <p:cNvSpPr>
              <a:spLocks/>
            </p:cNvSpPr>
            <p:nvPr/>
          </p:nvSpPr>
          <p:spPr bwMode="auto">
            <a:xfrm>
              <a:off x="0" y="144"/>
              <a:ext cx="470" cy="31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9475" y="12449"/>
                  </a:moveTo>
                  <a:cubicBezTo>
                    <a:pt x="18075" y="15334"/>
                    <a:pt x="15786" y="17218"/>
                    <a:pt x="13204" y="17218"/>
                  </a:cubicBezTo>
                  <a:cubicBezTo>
                    <a:pt x="8965" y="17218"/>
                    <a:pt x="5514" y="12144"/>
                    <a:pt x="5490" y="5894"/>
                  </a:cubicBezTo>
                  <a:lnTo>
                    <a:pt x="6397" y="5894"/>
                  </a:lnTo>
                  <a:lnTo>
                    <a:pt x="8007" y="5894"/>
                  </a:lnTo>
                  <a:lnTo>
                    <a:pt x="4000" y="0"/>
                  </a:lnTo>
                  <a:lnTo>
                    <a:pt x="0" y="5894"/>
                  </a:lnTo>
                  <a:lnTo>
                    <a:pt x="2115" y="5894"/>
                  </a:lnTo>
                  <a:lnTo>
                    <a:pt x="2174" y="5894"/>
                  </a:lnTo>
                  <a:lnTo>
                    <a:pt x="2522" y="5894"/>
                  </a:lnTo>
                  <a:cubicBezTo>
                    <a:pt x="2547" y="14574"/>
                    <a:pt x="7319" y="21600"/>
                    <a:pt x="13204" y="21600"/>
                  </a:cubicBezTo>
                  <a:cubicBezTo>
                    <a:pt x="16611" y="21600"/>
                    <a:pt x="19644" y="19242"/>
                    <a:pt x="21600" y="15574"/>
                  </a:cubicBezTo>
                  <a:lnTo>
                    <a:pt x="20726" y="14288"/>
                  </a:lnTo>
                  <a:lnTo>
                    <a:pt x="19475" y="12449"/>
                  </a:lnTo>
                  <a:close/>
                  <a:moveTo>
                    <a:pt x="19475" y="124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67" name="AutoShape 119"/>
            <p:cNvSpPr>
              <a:spLocks/>
            </p:cNvSpPr>
            <p:nvPr/>
          </p:nvSpPr>
          <p:spPr bwMode="auto">
            <a:xfrm>
              <a:off x="104" y="0"/>
              <a:ext cx="471" cy="3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9954" y="15748"/>
                  </a:moveTo>
                  <a:lnTo>
                    <a:pt x="19953" y="15749"/>
                  </a:lnTo>
                  <a:lnTo>
                    <a:pt x="19090" y="15749"/>
                  </a:lnTo>
                  <a:cubicBezTo>
                    <a:pt x="19090" y="15749"/>
                    <a:pt x="19090" y="15749"/>
                    <a:pt x="19090" y="15748"/>
                  </a:cubicBezTo>
                  <a:cubicBezTo>
                    <a:pt x="19090" y="15719"/>
                    <a:pt x="19091" y="15691"/>
                    <a:pt x="19091" y="15663"/>
                  </a:cubicBezTo>
                  <a:cubicBezTo>
                    <a:pt x="19091" y="7013"/>
                    <a:pt x="14317" y="0"/>
                    <a:pt x="8428" y="0"/>
                  </a:cubicBezTo>
                  <a:cubicBezTo>
                    <a:pt x="5000" y="0"/>
                    <a:pt x="1950" y="2381"/>
                    <a:pt x="0" y="6075"/>
                  </a:cubicBezTo>
                  <a:lnTo>
                    <a:pt x="908" y="7404"/>
                  </a:lnTo>
                  <a:lnTo>
                    <a:pt x="2122" y="9181"/>
                  </a:lnTo>
                  <a:cubicBezTo>
                    <a:pt x="3517" y="6263"/>
                    <a:pt x="5822" y="4351"/>
                    <a:pt x="8428" y="4351"/>
                  </a:cubicBezTo>
                  <a:cubicBezTo>
                    <a:pt x="12674" y="4351"/>
                    <a:pt x="16129" y="9426"/>
                    <a:pt x="16129" y="15663"/>
                  </a:cubicBezTo>
                  <a:cubicBezTo>
                    <a:pt x="16129" y="15691"/>
                    <a:pt x="16127" y="15719"/>
                    <a:pt x="16127" y="15747"/>
                  </a:cubicBezTo>
                  <a:cubicBezTo>
                    <a:pt x="16127" y="15748"/>
                    <a:pt x="16127" y="15748"/>
                    <a:pt x="16127" y="15749"/>
                  </a:cubicBezTo>
                  <a:lnTo>
                    <a:pt x="15189" y="15749"/>
                  </a:lnTo>
                  <a:lnTo>
                    <a:pt x="15188" y="15747"/>
                  </a:lnTo>
                  <a:lnTo>
                    <a:pt x="13608" y="15747"/>
                  </a:lnTo>
                  <a:lnTo>
                    <a:pt x="17608" y="21600"/>
                  </a:lnTo>
                  <a:lnTo>
                    <a:pt x="21600" y="15747"/>
                  </a:lnTo>
                  <a:lnTo>
                    <a:pt x="19954" y="15747"/>
                  </a:lnTo>
                  <a:lnTo>
                    <a:pt x="19954" y="15748"/>
                  </a:lnTo>
                  <a:close/>
                  <a:moveTo>
                    <a:pt x="19954" y="1574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69" name="Oval 9"/>
          <p:cNvSpPr/>
          <p:nvPr/>
        </p:nvSpPr>
        <p:spPr>
          <a:xfrm>
            <a:off x="4432288"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70" name="Group 344"/>
          <p:cNvGrpSpPr>
            <a:grpSpLocks/>
          </p:cNvGrpSpPr>
          <p:nvPr/>
        </p:nvGrpSpPr>
        <p:grpSpPr bwMode="auto">
          <a:xfrm>
            <a:off x="5079816" y="3316035"/>
            <a:ext cx="664186" cy="585466"/>
            <a:chOff x="0" y="0"/>
            <a:chExt cx="578" cy="508"/>
          </a:xfrm>
          <a:solidFill>
            <a:srgbClr val="3099D6"/>
          </a:solidFill>
        </p:grpSpPr>
        <p:sp>
          <p:nvSpPr>
            <p:cNvPr id="71" name="AutoShape 341"/>
            <p:cNvSpPr>
              <a:spLocks/>
            </p:cNvSpPr>
            <p:nvPr/>
          </p:nvSpPr>
          <p:spPr bwMode="auto">
            <a:xfrm>
              <a:off x="0" y="96"/>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72" name="AutoShape 342"/>
            <p:cNvSpPr>
              <a:spLocks/>
            </p:cNvSpPr>
            <p:nvPr/>
          </p:nvSpPr>
          <p:spPr bwMode="auto">
            <a:xfrm>
              <a:off x="176" y="80"/>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sp>
          <p:nvSpPr>
            <p:cNvPr id="73" name="AutoShape 343"/>
            <p:cNvSpPr>
              <a:spLocks/>
            </p:cNvSpPr>
            <p:nvPr/>
          </p:nvSpPr>
          <p:spPr bwMode="auto">
            <a:xfrm>
              <a:off x="456" y="0"/>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p>
          </p:txBody>
        </p:sp>
      </p:grpSp>
      <p:sp>
        <p:nvSpPr>
          <p:cNvPr id="75" name="Oval 10"/>
          <p:cNvSpPr/>
          <p:nvPr/>
        </p:nvSpPr>
        <p:spPr>
          <a:xfrm>
            <a:off x="6008437" y="2713650"/>
            <a:ext cx="1891378" cy="1891378"/>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76" name="AutoShape 472"/>
          <p:cNvSpPr>
            <a:spLocks/>
          </p:cNvSpPr>
          <p:nvPr/>
        </p:nvSpPr>
        <p:spPr bwMode="auto">
          <a:xfrm>
            <a:off x="6631060" y="3327517"/>
            <a:ext cx="659268" cy="659268"/>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14635493 w 21600"/>
              <a:gd name="T11" fmla="*/ 31467139 h 21600"/>
              <a:gd name="T12" fmla="*/ 123995472 w 21600"/>
              <a:gd name="T13" fmla="*/ 35474208 h 21600"/>
              <a:gd name="T14" fmla="*/ 127025366 w 21600"/>
              <a:gd name="T15" fmla="*/ 44457861 h 21600"/>
              <a:gd name="T16" fmla="*/ 110713386 w 21600"/>
              <a:gd name="T17" fmla="*/ 61174865 h 21600"/>
              <a:gd name="T18" fmla="*/ 110468880 w 21600"/>
              <a:gd name="T19" fmla="*/ 61174865 h 21600"/>
              <a:gd name="T20" fmla="*/ 98313922 w 21600"/>
              <a:gd name="T21" fmla="*/ 47600459 h 21600"/>
              <a:gd name="T22" fmla="*/ 114635493 w 21600"/>
              <a:gd name="T23" fmla="*/ 31467139 h 21600"/>
              <a:gd name="T24" fmla="*/ 126940404 w 21600"/>
              <a:gd name="T25" fmla="*/ 145359493 h 21600"/>
              <a:gd name="T26" fmla="*/ 88530768 w 21600"/>
              <a:gd name="T27" fmla="*/ 170222348 h 21600"/>
              <a:gd name="T28" fmla="*/ 88493531 w 21600"/>
              <a:gd name="T29" fmla="*/ 170222348 h 21600"/>
              <a:gd name="T30" fmla="*/ 82199707 w 21600"/>
              <a:gd name="T31" fmla="*/ 167786627 h 21600"/>
              <a:gd name="T32" fmla="*/ 79613070 w 21600"/>
              <a:gd name="T33" fmla="*/ 159065621 h 21600"/>
              <a:gd name="T34" fmla="*/ 81278007 w 21600"/>
              <a:gd name="T35" fmla="*/ 144484543 h 21600"/>
              <a:gd name="T36" fmla="*/ 91466097 w 21600"/>
              <a:gd name="T37" fmla="*/ 100572057 h 21600"/>
              <a:gd name="T38" fmla="*/ 92246581 w 21600"/>
              <a:gd name="T39" fmla="*/ 95511378 h 21600"/>
              <a:gd name="T40" fmla="*/ 78907168 w 21600"/>
              <a:gd name="T41" fmla="*/ 104805501 h 21600"/>
              <a:gd name="T42" fmla="*/ 77552700 w 21600"/>
              <a:gd name="T43" fmla="*/ 105812261 h 21600"/>
              <a:gd name="T44" fmla="*/ 73582877 w 21600"/>
              <a:gd name="T45" fmla="*/ 95040488 h 21600"/>
              <a:gd name="T46" fmla="*/ 74363263 w 21600"/>
              <a:gd name="T47" fmla="*/ 94316454 h 21600"/>
              <a:gd name="T48" fmla="*/ 113855108 w 21600"/>
              <a:gd name="T49" fmla="*/ 70318947 h 21600"/>
              <a:gd name="T50" fmla="*/ 119132559 w 21600"/>
              <a:gd name="T51" fmla="*/ 73301115 h 21600"/>
              <a:gd name="T52" fmla="*/ 120646580 w 21600"/>
              <a:gd name="T53" fmla="*/ 80403058 h 21600"/>
              <a:gd name="T54" fmla="*/ 119142063 w 21600"/>
              <a:gd name="T55" fmla="*/ 94316454 h 21600"/>
              <a:gd name="T56" fmla="*/ 107956726 w 21600"/>
              <a:gd name="T57" fmla="*/ 139837428 h 21600"/>
              <a:gd name="T58" fmla="*/ 107213587 w 21600"/>
              <a:gd name="T59" fmla="*/ 144635460 h 21600"/>
              <a:gd name="T60" fmla="*/ 107345388 w 21600"/>
              <a:gd name="T61" fmla="*/ 145754925 h 21600"/>
              <a:gd name="T62" fmla="*/ 121616104 w 21600"/>
              <a:gd name="T63" fmla="*/ 135434936 h 21600"/>
              <a:gd name="T64" fmla="*/ 122829168 w 21600"/>
              <a:gd name="T65" fmla="*/ 134324975 h 21600"/>
              <a:gd name="T66" fmla="*/ 127072214 w 21600"/>
              <a:gd name="T67" fmla="*/ 143638203 h 21600"/>
              <a:gd name="T68" fmla="*/ 127664437 w 21600"/>
              <a:gd name="T69" fmla="*/ 144550400 h 21600"/>
              <a:gd name="T70" fmla="*/ 126940404 w 21600"/>
              <a:gd name="T71" fmla="*/ 145359493 h 21600"/>
              <a:gd name="T72" fmla="*/ 126940404 w 21600"/>
              <a:gd name="T73" fmla="*/ 145359493 h 216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2186" y="3345"/>
                </a:moveTo>
                <a:cubicBezTo>
                  <a:pt x="12618" y="3344"/>
                  <a:pt x="12961" y="3510"/>
                  <a:pt x="13181" y="3771"/>
                </a:cubicBezTo>
                <a:cubicBezTo>
                  <a:pt x="13402" y="4031"/>
                  <a:pt x="13503" y="4374"/>
                  <a:pt x="13503" y="4726"/>
                </a:cubicBezTo>
                <a:cubicBezTo>
                  <a:pt x="13503" y="5637"/>
                  <a:pt x="12779" y="6500"/>
                  <a:pt x="11769" y="6503"/>
                </a:cubicBezTo>
                <a:cubicBezTo>
                  <a:pt x="11760" y="6503"/>
                  <a:pt x="11751" y="6503"/>
                  <a:pt x="11743" y="6503"/>
                </a:cubicBezTo>
                <a:cubicBezTo>
                  <a:pt x="10951" y="6503"/>
                  <a:pt x="10456" y="5915"/>
                  <a:pt x="10451" y="5060"/>
                </a:cubicBezTo>
                <a:cubicBezTo>
                  <a:pt x="10452" y="4322"/>
                  <a:pt x="11045" y="3350"/>
                  <a:pt x="12186" y="3345"/>
                </a:cubicBezTo>
                <a:close/>
                <a:moveTo>
                  <a:pt x="13494" y="15452"/>
                </a:moveTo>
                <a:cubicBezTo>
                  <a:pt x="11983" y="17102"/>
                  <a:pt x="10120" y="18086"/>
                  <a:pt x="9411" y="18095"/>
                </a:cubicBezTo>
                <a:cubicBezTo>
                  <a:pt x="9410" y="18095"/>
                  <a:pt x="9408" y="18095"/>
                  <a:pt x="9407" y="18095"/>
                </a:cubicBezTo>
                <a:cubicBezTo>
                  <a:pt x="9167" y="18095"/>
                  <a:pt x="8918" y="18032"/>
                  <a:pt x="8738" y="17836"/>
                </a:cubicBezTo>
                <a:cubicBezTo>
                  <a:pt x="8556" y="17639"/>
                  <a:pt x="8463" y="17338"/>
                  <a:pt x="8463" y="16909"/>
                </a:cubicBezTo>
                <a:cubicBezTo>
                  <a:pt x="8463" y="16580"/>
                  <a:pt x="8517" y="15872"/>
                  <a:pt x="8640" y="15359"/>
                </a:cubicBezTo>
                <a:lnTo>
                  <a:pt x="9723" y="10691"/>
                </a:lnTo>
                <a:cubicBezTo>
                  <a:pt x="9776" y="10430"/>
                  <a:pt x="9805" y="10247"/>
                  <a:pt x="9806" y="10153"/>
                </a:cubicBezTo>
                <a:cubicBezTo>
                  <a:pt x="9619" y="10221"/>
                  <a:pt x="8795" y="10824"/>
                  <a:pt x="8388" y="11141"/>
                </a:cubicBezTo>
                <a:lnTo>
                  <a:pt x="8244" y="11248"/>
                </a:lnTo>
                <a:lnTo>
                  <a:pt x="7822" y="10103"/>
                </a:lnTo>
                <a:lnTo>
                  <a:pt x="7905" y="10026"/>
                </a:lnTo>
                <a:cubicBezTo>
                  <a:pt x="9430" y="8615"/>
                  <a:pt x="11262" y="7485"/>
                  <a:pt x="12103" y="7475"/>
                </a:cubicBezTo>
                <a:cubicBezTo>
                  <a:pt x="12343" y="7471"/>
                  <a:pt x="12552" y="7594"/>
                  <a:pt x="12664" y="7792"/>
                </a:cubicBezTo>
                <a:cubicBezTo>
                  <a:pt x="12780" y="7987"/>
                  <a:pt x="12825" y="8241"/>
                  <a:pt x="12825" y="8547"/>
                </a:cubicBezTo>
                <a:cubicBezTo>
                  <a:pt x="12825" y="8880"/>
                  <a:pt x="12769" y="9575"/>
                  <a:pt x="12665" y="10026"/>
                </a:cubicBezTo>
                <a:lnTo>
                  <a:pt x="11476" y="14865"/>
                </a:lnTo>
                <a:cubicBezTo>
                  <a:pt x="11420" y="15097"/>
                  <a:pt x="11397" y="15267"/>
                  <a:pt x="11397" y="15375"/>
                </a:cubicBezTo>
                <a:cubicBezTo>
                  <a:pt x="11396" y="15435"/>
                  <a:pt x="11405" y="15475"/>
                  <a:pt x="11411" y="15494"/>
                </a:cubicBezTo>
                <a:cubicBezTo>
                  <a:pt x="11537" y="15478"/>
                  <a:pt x="12381" y="14900"/>
                  <a:pt x="12928" y="14397"/>
                </a:cubicBezTo>
                <a:lnTo>
                  <a:pt x="13057" y="14279"/>
                </a:lnTo>
                <a:lnTo>
                  <a:pt x="13508" y="15269"/>
                </a:lnTo>
                <a:lnTo>
                  <a:pt x="13571" y="15366"/>
                </a:lnTo>
                <a:lnTo>
                  <a:pt x="13494" y="15452"/>
                </a:lnTo>
                <a:close/>
                <a:moveTo>
                  <a:pt x="13494" y="15452"/>
                </a:moveTo>
              </a:path>
            </a:pathLst>
          </a:custGeom>
          <a:solidFill>
            <a:srgbClr val="3099D6"/>
          </a:solidFill>
          <a:ln>
            <a:noFill/>
          </a:ln>
        </p:spPr>
        <p:txBody>
          <a:bodyPr lIns="0" tIns="0" rIns="0" bIns="0"/>
          <a:lstStyle/>
          <a:p>
            <a:endParaRPr lang="en-US" sz="3200" dirty="0"/>
          </a:p>
        </p:txBody>
      </p:sp>
      <p:grpSp>
        <p:nvGrpSpPr>
          <p:cNvPr id="77" name="Group 40"/>
          <p:cNvGrpSpPr/>
          <p:nvPr/>
        </p:nvGrpSpPr>
        <p:grpSpPr>
          <a:xfrm>
            <a:off x="194200" y="1920020"/>
            <a:ext cx="2784529" cy="1545046"/>
            <a:chOff x="1441450" y="1398043"/>
            <a:chExt cx="2019300" cy="1120445"/>
          </a:xfrm>
        </p:grpSpPr>
        <p:sp>
          <p:nvSpPr>
            <p:cNvPr id="7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Being Social</a:t>
              </a:r>
              <a:endParaRPr lang="en-US" sz="2000" dirty="0">
                <a:solidFill>
                  <a:schemeClr val="bg1"/>
                </a:solidFill>
              </a:endParaRPr>
            </a:p>
          </p:txBody>
        </p:sp>
        <p:sp>
          <p:nvSpPr>
            <p:cNvPr id="79"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0" name="Group 43"/>
          <p:cNvGrpSpPr/>
          <p:nvPr/>
        </p:nvGrpSpPr>
        <p:grpSpPr>
          <a:xfrm>
            <a:off x="194200" y="4570003"/>
            <a:ext cx="2784529" cy="1545046"/>
            <a:chOff x="1441450" y="1398043"/>
            <a:chExt cx="2019300" cy="1120445"/>
          </a:xfrm>
        </p:grpSpPr>
        <p:sp>
          <p:nvSpPr>
            <p:cNvPr id="8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solidFill>
                    <a:schemeClr val="bg1"/>
                  </a:solidFill>
                </a:rPr>
                <a:t>Strategical Movies</a:t>
              </a:r>
              <a:endParaRPr lang="en-US" sz="2000" dirty="0">
                <a:solidFill>
                  <a:schemeClr val="bg1"/>
                </a:solidFill>
              </a:endParaRPr>
            </a:p>
          </p:txBody>
        </p:sp>
        <p:sp>
          <p:nvSpPr>
            <p:cNvPr id="82"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3" name="Group 46"/>
          <p:cNvGrpSpPr/>
          <p:nvPr/>
        </p:nvGrpSpPr>
        <p:grpSpPr>
          <a:xfrm>
            <a:off x="9213272" y="1920020"/>
            <a:ext cx="2784529" cy="1545046"/>
            <a:chOff x="1441450" y="1398043"/>
            <a:chExt cx="2019300" cy="1120445"/>
          </a:xfrm>
        </p:grpSpPr>
        <p:sp>
          <p:nvSpPr>
            <p:cNvPr id="8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Time is Money</a:t>
              </a:r>
              <a:endParaRPr lang="en-US" sz="2000" dirty="0">
                <a:solidFill>
                  <a:schemeClr val="bg1"/>
                </a:solidFill>
              </a:endParaRPr>
            </a:p>
          </p:txBody>
        </p:sp>
        <p:sp>
          <p:nvSpPr>
            <p:cNvPr id="85"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grpSp>
        <p:nvGrpSpPr>
          <p:cNvPr id="86" name="Group 49"/>
          <p:cNvGrpSpPr/>
          <p:nvPr/>
        </p:nvGrpSpPr>
        <p:grpSpPr>
          <a:xfrm>
            <a:off x="9213272" y="4570003"/>
            <a:ext cx="2784529" cy="1545046"/>
            <a:chOff x="1441450" y="1398043"/>
            <a:chExt cx="2019300" cy="1120445"/>
          </a:xfrm>
        </p:grpSpPr>
        <p:sp>
          <p:nvSpPr>
            <p:cNvPr id="8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2000" dirty="0" smtClean="0">
                  <a:solidFill>
                    <a:schemeClr val="bg1"/>
                  </a:solidFill>
                </a:rPr>
                <a:t>Being Mobile</a:t>
              </a:r>
              <a:endParaRPr lang="en-US" sz="2000" dirty="0">
                <a:solidFill>
                  <a:schemeClr val="bg1"/>
                </a:solidFill>
              </a:endParaRPr>
            </a:p>
          </p:txBody>
        </p:sp>
        <p:sp>
          <p:nvSpPr>
            <p:cNvPr id="88" name="Text Placeholder 8"/>
            <p:cNvSpPr txBox="1">
              <a:spLocks/>
            </p:cNvSpPr>
            <p:nvPr/>
          </p:nvSpPr>
          <p:spPr>
            <a:xfrm>
              <a:off x="1441450" y="1601291"/>
              <a:ext cx="2019300" cy="91719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rPr>
                <a:t>Lorem ipsum dolor sit amet, consectetur adipiscing elit, sed do eiusmod tempor incididunt ut labore et dolore magna aliqua. Ut enim ad minim veniam, quis nostrud exercitation </a:t>
              </a:r>
              <a:endParaRPr lang="en-US" sz="1100" dirty="0">
                <a:solidFill>
                  <a:schemeClr val="bg1"/>
                </a:solidFill>
              </a:endParaRPr>
            </a:p>
          </p:txBody>
        </p:sp>
      </p:grpSp>
    </p:spTree>
    <p:extLst>
      <p:ext uri="{BB962C8B-B14F-4D97-AF65-F5344CB8AC3E}">
        <p14:creationId xmlns:p14="http://schemas.microsoft.com/office/powerpoint/2010/main" val="18636552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2" name="Chevron 4"/>
          <p:cNvSpPr/>
          <p:nvPr/>
        </p:nvSpPr>
        <p:spPr>
          <a:xfrm>
            <a:off x="1412499"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43" name="TextBox 5"/>
          <p:cNvSpPr txBox="1"/>
          <p:nvPr/>
        </p:nvSpPr>
        <p:spPr>
          <a:xfrm>
            <a:off x="2332442"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1</a:t>
            </a:r>
            <a:endParaRPr lang="en-US" sz="1600" dirty="0">
              <a:solidFill>
                <a:srgbClr val="3099D6"/>
              </a:solidFill>
              <a:latin typeface="Roboto condensed"/>
              <a:cs typeface="Roboto condensed"/>
            </a:endParaRPr>
          </a:p>
        </p:txBody>
      </p:sp>
      <p:sp>
        <p:nvSpPr>
          <p:cNvPr id="44" name="AutoShape 611"/>
          <p:cNvSpPr>
            <a:spLocks/>
          </p:cNvSpPr>
          <p:nvPr/>
        </p:nvSpPr>
        <p:spPr bwMode="auto">
          <a:xfrm>
            <a:off x="2647848" y="2382976"/>
            <a:ext cx="327243" cy="387523"/>
          </a:xfrm>
          <a:custGeom>
            <a:avLst/>
            <a:gdLst>
              <a:gd name="T0" fmla="*/ 106442013 w 21600"/>
              <a:gd name="T1" fmla="*/ 55074414 h 21600"/>
              <a:gd name="T2" fmla="*/ 106382626 w 21600"/>
              <a:gd name="T3" fmla="*/ 212933 h 21600"/>
              <a:gd name="T4" fmla="*/ 73430397 w 21600"/>
              <a:gd name="T5" fmla="*/ 155346 h 21600"/>
              <a:gd name="T6" fmla="*/ 84360214 w 21600"/>
              <a:gd name="T7" fmla="*/ 18345077 h 21600"/>
              <a:gd name="T8" fmla="*/ 53132484 w 21600"/>
              <a:gd name="T9" fmla="*/ 70298741 h 21600"/>
              <a:gd name="T10" fmla="*/ 21943579 w 21600"/>
              <a:gd name="T11" fmla="*/ 18413499 h 21600"/>
              <a:gd name="T12" fmla="*/ 33011616 w 21600"/>
              <a:gd name="T13" fmla="*/ 0 h 21600"/>
              <a:gd name="T14" fmla="*/ 34678 w 21600"/>
              <a:gd name="T15" fmla="*/ 96669 h 21600"/>
              <a:gd name="T16" fmla="*/ 0 w 21600"/>
              <a:gd name="T17" fmla="*/ 54919067 h 21600"/>
              <a:gd name="T18" fmla="*/ 10929742 w 21600"/>
              <a:gd name="T19" fmla="*/ 36729237 h 21600"/>
              <a:gd name="T20" fmla="*/ 45612302 w 21600"/>
              <a:gd name="T21" fmla="*/ 94420261 h 21600"/>
              <a:gd name="T22" fmla="*/ 45612302 w 21600"/>
              <a:gd name="T23" fmla="*/ 170368565 h 21600"/>
              <a:gd name="T24" fmla="*/ 29863196 w 21600"/>
              <a:gd name="T25" fmla="*/ 170368565 h 21600"/>
              <a:gd name="T26" fmla="*/ 53363654 w 21600"/>
              <a:gd name="T27" fmla="*/ 209326746 h 21600"/>
              <a:gd name="T28" fmla="*/ 76825278 w 21600"/>
              <a:gd name="T29" fmla="*/ 170368565 h 21600"/>
              <a:gd name="T30" fmla="*/ 61277934 w 21600"/>
              <a:gd name="T31" fmla="*/ 170368565 h 21600"/>
              <a:gd name="T32" fmla="*/ 61277934 w 21600"/>
              <a:gd name="T33" fmla="*/ 93431896 h 21600"/>
              <a:gd name="T34" fmla="*/ 95374051 w 21600"/>
              <a:gd name="T35" fmla="*/ 36660915 h 21600"/>
              <a:gd name="T36" fmla="*/ 106442013 w 21600"/>
              <a:gd name="T37" fmla="*/ 55074414 h 21600"/>
              <a:gd name="T38" fmla="*/ 106442013 w 21600"/>
              <a:gd name="T39" fmla="*/ 55074414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21600" y="5683"/>
                </a:moveTo>
                <a:lnTo>
                  <a:pt x="21588" y="22"/>
                </a:lnTo>
                <a:lnTo>
                  <a:pt x="14901" y="16"/>
                </a:lnTo>
                <a:lnTo>
                  <a:pt x="17119" y="1893"/>
                </a:lnTo>
                <a:lnTo>
                  <a:pt x="10782" y="7254"/>
                </a:lnTo>
                <a:lnTo>
                  <a:pt x="4453" y="1900"/>
                </a:lnTo>
                <a:lnTo>
                  <a:pt x="6699" y="0"/>
                </a:lnTo>
                <a:lnTo>
                  <a:pt x="7" y="10"/>
                </a:lnTo>
                <a:lnTo>
                  <a:pt x="0" y="5667"/>
                </a:lnTo>
                <a:lnTo>
                  <a:pt x="2218" y="3790"/>
                </a:lnTo>
                <a:lnTo>
                  <a:pt x="9256" y="9743"/>
                </a:lnTo>
                <a:lnTo>
                  <a:pt x="9256" y="17580"/>
                </a:lnTo>
                <a:lnTo>
                  <a:pt x="6060" y="17580"/>
                </a:lnTo>
                <a:lnTo>
                  <a:pt x="10829" y="21600"/>
                </a:lnTo>
                <a:lnTo>
                  <a:pt x="15590" y="17580"/>
                </a:lnTo>
                <a:lnTo>
                  <a:pt x="12435" y="17580"/>
                </a:lnTo>
                <a:lnTo>
                  <a:pt x="12435" y="9641"/>
                </a:lnTo>
                <a:lnTo>
                  <a:pt x="19354" y="3783"/>
                </a:lnTo>
                <a:lnTo>
                  <a:pt x="21600" y="5683"/>
                </a:lnTo>
                <a:close/>
                <a:moveTo>
                  <a:pt x="21600" y="5683"/>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45" name="TextBox 7"/>
          <p:cNvSpPr txBox="1"/>
          <p:nvPr/>
        </p:nvSpPr>
        <p:spPr>
          <a:xfrm>
            <a:off x="1142914"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46" name="TextBox 8"/>
          <p:cNvSpPr txBox="1"/>
          <p:nvPr/>
        </p:nvSpPr>
        <p:spPr>
          <a:xfrm>
            <a:off x="1142915"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Desktop Application</a:t>
            </a:r>
            <a:endParaRPr lang="en-US" sz="1600" dirty="0">
              <a:solidFill>
                <a:schemeClr val="bg1"/>
              </a:solidFill>
              <a:latin typeface="Roboto condensed"/>
              <a:cs typeface="Roboto condensed"/>
            </a:endParaRPr>
          </a:p>
        </p:txBody>
      </p:sp>
      <p:sp>
        <p:nvSpPr>
          <p:cNvPr id="48" name="Chevron 10"/>
          <p:cNvSpPr/>
          <p:nvPr/>
        </p:nvSpPr>
        <p:spPr>
          <a:xfrm>
            <a:off x="3615197"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49" name="Group 500"/>
          <p:cNvGrpSpPr>
            <a:grpSpLocks/>
          </p:cNvGrpSpPr>
          <p:nvPr/>
        </p:nvGrpSpPr>
        <p:grpSpPr bwMode="auto">
          <a:xfrm>
            <a:off x="4900395" y="2383331"/>
            <a:ext cx="332984" cy="384655"/>
            <a:chOff x="0" y="0"/>
            <a:chExt cx="495" cy="574"/>
          </a:xfrm>
          <a:solidFill>
            <a:srgbClr val="3099D6"/>
          </a:solidFill>
        </p:grpSpPr>
        <p:sp>
          <p:nvSpPr>
            <p:cNvPr id="53" name="AutoShape 497"/>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4" name="AutoShape 498"/>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5" name="AutoShape 499"/>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0" name="TextBox 12"/>
          <p:cNvSpPr txBox="1"/>
          <p:nvPr/>
        </p:nvSpPr>
        <p:spPr>
          <a:xfrm>
            <a:off x="4547874"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2</a:t>
            </a:r>
            <a:endParaRPr lang="en-US" sz="1600" dirty="0">
              <a:solidFill>
                <a:srgbClr val="3099D6"/>
              </a:solidFill>
              <a:latin typeface="Roboto condensed"/>
              <a:cs typeface="Roboto condensed"/>
            </a:endParaRPr>
          </a:p>
        </p:txBody>
      </p:sp>
      <p:sp>
        <p:nvSpPr>
          <p:cNvPr id="51" name="TextBox 13"/>
          <p:cNvSpPr txBox="1"/>
          <p:nvPr/>
        </p:nvSpPr>
        <p:spPr>
          <a:xfrm>
            <a:off x="3534679" y="3880219"/>
            <a:ext cx="2233609"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52" name="TextBox 14"/>
          <p:cNvSpPr txBox="1"/>
          <p:nvPr/>
        </p:nvSpPr>
        <p:spPr>
          <a:xfrm>
            <a:off x="353468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Website Design</a:t>
            </a:r>
            <a:endParaRPr lang="en-US" sz="1600" dirty="0">
              <a:solidFill>
                <a:schemeClr val="bg1"/>
              </a:solidFill>
              <a:latin typeface="Roboto condensed"/>
              <a:cs typeface="Roboto condensed"/>
            </a:endParaRPr>
          </a:p>
        </p:txBody>
      </p:sp>
      <p:sp>
        <p:nvSpPr>
          <p:cNvPr id="57" name="Chevron 19"/>
          <p:cNvSpPr/>
          <p:nvPr/>
        </p:nvSpPr>
        <p:spPr>
          <a:xfrm>
            <a:off x="5817894"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58" name="Group 694"/>
          <p:cNvGrpSpPr>
            <a:grpSpLocks/>
          </p:cNvGrpSpPr>
          <p:nvPr/>
        </p:nvGrpSpPr>
        <p:grpSpPr bwMode="auto">
          <a:xfrm>
            <a:off x="7084817" y="2407147"/>
            <a:ext cx="384655" cy="338726"/>
            <a:chOff x="0" y="0"/>
            <a:chExt cx="576" cy="504"/>
          </a:xfrm>
          <a:solidFill>
            <a:srgbClr val="3099D6"/>
          </a:solidFill>
        </p:grpSpPr>
        <p:sp>
          <p:nvSpPr>
            <p:cNvPr id="62" name="AutoShape 692"/>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693"/>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9" name="TextBox 21"/>
          <p:cNvSpPr txBox="1"/>
          <p:nvPr/>
        </p:nvSpPr>
        <p:spPr>
          <a:xfrm>
            <a:off x="6739068"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3</a:t>
            </a:r>
            <a:endParaRPr lang="en-US" sz="1600" dirty="0">
              <a:solidFill>
                <a:srgbClr val="3099D6"/>
              </a:solidFill>
              <a:latin typeface="Roboto condensed"/>
              <a:cs typeface="Roboto condensed"/>
            </a:endParaRPr>
          </a:p>
        </p:txBody>
      </p:sp>
      <p:sp>
        <p:nvSpPr>
          <p:cNvPr id="60" name="TextBox 22"/>
          <p:cNvSpPr txBox="1"/>
          <p:nvPr/>
        </p:nvSpPr>
        <p:spPr>
          <a:xfrm>
            <a:off x="5926443"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61" name="TextBox 23"/>
          <p:cNvSpPr txBox="1"/>
          <p:nvPr/>
        </p:nvSpPr>
        <p:spPr>
          <a:xfrm>
            <a:off x="5926444"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Business Strategy</a:t>
            </a:r>
            <a:endParaRPr lang="en-US" sz="1600" dirty="0">
              <a:solidFill>
                <a:schemeClr val="bg1"/>
              </a:solidFill>
              <a:latin typeface="Roboto condensed"/>
              <a:cs typeface="Roboto condensed"/>
            </a:endParaRPr>
          </a:p>
        </p:txBody>
      </p:sp>
      <p:sp>
        <p:nvSpPr>
          <p:cNvPr id="65" name="Chevron 27"/>
          <p:cNvSpPr/>
          <p:nvPr/>
        </p:nvSpPr>
        <p:spPr>
          <a:xfrm>
            <a:off x="8020590" y="2019748"/>
            <a:ext cx="2691546" cy="1457921"/>
          </a:xfrm>
          <a:prstGeom prst="chevron">
            <a:avLst>
              <a:gd name="adj" fmla="val 41715"/>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6" name="AutoShape 478"/>
          <p:cNvSpPr>
            <a:spLocks/>
          </p:cNvSpPr>
          <p:nvPr/>
        </p:nvSpPr>
        <p:spPr bwMode="auto">
          <a:xfrm>
            <a:off x="9264210" y="2401080"/>
            <a:ext cx="330114" cy="38752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3099D6"/>
          </a:solidFill>
          <a:ln>
            <a:noFill/>
          </a:ln>
        </p:spPr>
        <p:txBody>
          <a:bodyPr lIns="0" tIns="0" rIns="0" bIns="0"/>
          <a:lstStyle/>
          <a:p>
            <a:endParaRPr lang="en-US" sz="3600" dirty="0">
              <a:latin typeface="Roboto condensed"/>
              <a:cs typeface="Roboto condensed"/>
            </a:endParaRPr>
          </a:p>
        </p:txBody>
      </p:sp>
      <p:sp>
        <p:nvSpPr>
          <p:cNvPr id="67" name="TextBox 29"/>
          <p:cNvSpPr txBox="1"/>
          <p:nvPr/>
        </p:nvSpPr>
        <p:spPr>
          <a:xfrm>
            <a:off x="8904382" y="2722313"/>
            <a:ext cx="1044081" cy="401457"/>
          </a:xfrm>
          <a:prstGeom prst="rect">
            <a:avLst/>
          </a:prstGeom>
          <a:noFill/>
        </p:spPr>
        <p:txBody>
          <a:bodyPr wrap="square" rtlCol="0" anchor="t">
            <a:spAutoFit/>
          </a:bodyPr>
          <a:lstStyle/>
          <a:p>
            <a:pPr algn="ctr">
              <a:lnSpc>
                <a:spcPct val="140000"/>
              </a:lnSpc>
            </a:pPr>
            <a:r>
              <a:rPr lang="en-US" sz="1600" dirty="0" smtClean="0">
                <a:solidFill>
                  <a:srgbClr val="3099D6"/>
                </a:solidFill>
                <a:latin typeface="Roboto condensed"/>
                <a:cs typeface="Roboto condensed"/>
              </a:rPr>
              <a:t>Step 4</a:t>
            </a:r>
            <a:endParaRPr lang="en-US" sz="1600" dirty="0">
              <a:solidFill>
                <a:srgbClr val="3099D6"/>
              </a:solidFill>
              <a:latin typeface="Roboto condensed"/>
              <a:cs typeface="Roboto condensed"/>
            </a:endParaRPr>
          </a:p>
        </p:txBody>
      </p:sp>
      <p:sp>
        <p:nvSpPr>
          <p:cNvPr id="68" name="TextBox 30"/>
          <p:cNvSpPr txBox="1"/>
          <p:nvPr/>
        </p:nvSpPr>
        <p:spPr>
          <a:xfrm>
            <a:off x="8318209" y="3880219"/>
            <a:ext cx="2233610" cy="1040285"/>
          </a:xfrm>
          <a:prstGeom prst="rect">
            <a:avLst/>
          </a:prstGeom>
          <a:noFill/>
        </p:spPr>
        <p:txBody>
          <a:bodyPr wrap="square" rtlCol="0">
            <a:spAutoFit/>
          </a:bodyPr>
          <a:lstStyle/>
          <a:p>
            <a:pPr algn="ct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a:t>
            </a:r>
            <a:r>
              <a:rPr lang="en-US" sz="1100" dirty="0" smtClean="0">
                <a:solidFill>
                  <a:schemeClr val="bg1"/>
                </a:solidFill>
                <a:latin typeface="Roboto condensed"/>
                <a:cs typeface="Roboto condensed"/>
              </a:rPr>
              <a:t>montes.</a:t>
            </a:r>
            <a:endParaRPr lang="en-US" sz="1100" dirty="0">
              <a:solidFill>
                <a:schemeClr val="bg1"/>
              </a:solidFill>
              <a:latin typeface="Roboto condensed"/>
              <a:cs typeface="Roboto condensed"/>
            </a:endParaRPr>
          </a:p>
        </p:txBody>
      </p:sp>
      <p:sp>
        <p:nvSpPr>
          <p:cNvPr id="69" name="TextBox 31"/>
          <p:cNvSpPr txBox="1"/>
          <p:nvPr/>
        </p:nvSpPr>
        <p:spPr>
          <a:xfrm>
            <a:off x="8318210" y="3532535"/>
            <a:ext cx="2233608" cy="401457"/>
          </a:xfrm>
          <a:prstGeom prst="rect">
            <a:avLst/>
          </a:prstGeom>
          <a:noFill/>
        </p:spPr>
        <p:txBody>
          <a:bodyPr wrap="square" rtlCol="0" anchor="t">
            <a:spAutoFit/>
          </a:bodyPr>
          <a:lstStyle/>
          <a:p>
            <a:pPr algn="ct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70" name="Text Placeholder 8"/>
          <p:cNvSpPr txBox="1">
            <a:spLocks/>
          </p:cNvSpPr>
          <p:nvPr/>
        </p:nvSpPr>
        <p:spPr>
          <a:xfrm>
            <a:off x="273050" y="5242340"/>
            <a:ext cx="11689246" cy="89175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2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200" dirty="0">
              <a:solidFill>
                <a:schemeClr val="bg1"/>
              </a:solidFill>
            </a:endParaRPr>
          </a:p>
        </p:txBody>
      </p:sp>
      <p:cxnSp>
        <p:nvCxnSpPr>
          <p:cNvPr id="71" name="Straight Connector 37"/>
          <p:cNvCxnSpPr/>
          <p:nvPr/>
        </p:nvCxnSpPr>
        <p:spPr>
          <a:xfrm flipH="1">
            <a:off x="424783" y="5181953"/>
            <a:ext cx="11408112"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816071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AutoShape 158"/>
          <p:cNvSpPr>
            <a:spLocks/>
          </p:cNvSpPr>
          <p:nvPr/>
        </p:nvSpPr>
        <p:spPr bwMode="auto">
          <a:xfrm>
            <a:off x="4292858" y="3682382"/>
            <a:ext cx="3177443" cy="2409591"/>
          </a:xfrm>
          <a:custGeom>
            <a:avLst/>
            <a:gdLst>
              <a:gd name="T0" fmla="*/ 2147483647 w 21600"/>
              <a:gd name="T1" fmla="*/ 0 h 21600"/>
              <a:gd name="T2" fmla="*/ 1005315103 w 21600"/>
              <a:gd name="T3" fmla="*/ 907700304 h 21600"/>
              <a:gd name="T4" fmla="*/ 0 w 21600"/>
              <a:gd name="T5" fmla="*/ 1485518270 h 21600"/>
              <a:gd name="T6" fmla="*/ 0 w 21600"/>
              <a:gd name="T7" fmla="*/ 1815400607 h 21600"/>
              <a:gd name="T8" fmla="*/ 1579200677 w 21600"/>
              <a:gd name="T9" fmla="*/ 907700304 h 21600"/>
              <a:gd name="T10" fmla="*/ 2147483647 w 21600"/>
              <a:gd name="T11" fmla="*/ 329797929 h 21600"/>
              <a:gd name="T12" fmla="*/ 2147483647 w 21600"/>
              <a:gd name="T13" fmla="*/ 907700304 h 21600"/>
              <a:gd name="T14" fmla="*/ 2147483647 w 21600"/>
              <a:gd name="T15" fmla="*/ 907700304 h 21600"/>
              <a:gd name="T16" fmla="*/ 2147483647 w 21600"/>
              <a:gd name="T17" fmla="*/ 0 h 21600"/>
              <a:gd name="T18" fmla="*/ 2147483647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0"/>
                </a:moveTo>
                <a:cubicBezTo>
                  <a:pt x="8890" y="0"/>
                  <a:pt x="5215" y="4845"/>
                  <a:pt x="5215" y="10800"/>
                </a:cubicBezTo>
                <a:cubicBezTo>
                  <a:pt x="5215" y="14591"/>
                  <a:pt x="2876" y="17675"/>
                  <a:pt x="0" y="17675"/>
                </a:cubicBezTo>
                <a:lnTo>
                  <a:pt x="0" y="21600"/>
                </a:lnTo>
                <a:cubicBezTo>
                  <a:pt x="4517" y="21600"/>
                  <a:pt x="8192" y="16755"/>
                  <a:pt x="8192" y="10800"/>
                </a:cubicBezTo>
                <a:cubicBezTo>
                  <a:pt x="8192" y="7009"/>
                  <a:pt x="10532" y="3924"/>
                  <a:pt x="13408" y="3924"/>
                </a:cubicBezTo>
                <a:cubicBezTo>
                  <a:pt x="16283" y="3924"/>
                  <a:pt x="18623" y="7009"/>
                  <a:pt x="18623" y="10800"/>
                </a:cubicBezTo>
                <a:lnTo>
                  <a:pt x="21600" y="10800"/>
                </a:lnTo>
                <a:cubicBezTo>
                  <a:pt x="21600" y="4845"/>
                  <a:pt x="17925" y="0"/>
                  <a:pt x="13408" y="0"/>
                </a:cubicBezTo>
                <a:close/>
                <a:moveTo>
                  <a:pt x="13408" y="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2" name="AutoShape 160"/>
          <p:cNvSpPr>
            <a:spLocks/>
          </p:cNvSpPr>
          <p:nvPr/>
        </p:nvSpPr>
        <p:spPr bwMode="auto">
          <a:xfrm>
            <a:off x="7041792" y="3682382"/>
            <a:ext cx="2409359" cy="2409591"/>
          </a:xfrm>
          <a:custGeom>
            <a:avLst/>
            <a:gdLst>
              <a:gd name="T0" fmla="*/ 907700304 w 21600"/>
              <a:gd name="T1" fmla="*/ 1815400607 h 21600"/>
              <a:gd name="T2" fmla="*/ 0 w 21600"/>
              <a:gd name="T3" fmla="*/ 907700304 h 21600"/>
              <a:gd name="T4" fmla="*/ 329882381 w 21600"/>
              <a:gd name="T5" fmla="*/ 907700304 h 21600"/>
              <a:gd name="T6" fmla="*/ 907700304 w 21600"/>
              <a:gd name="T7" fmla="*/ 1485518270 h 21600"/>
              <a:gd name="T8" fmla="*/ 1485602679 w 21600"/>
              <a:gd name="T9" fmla="*/ 907700304 h 21600"/>
              <a:gd name="T10" fmla="*/ 907700304 w 21600"/>
              <a:gd name="T11" fmla="*/ 329882381 h 21600"/>
              <a:gd name="T12" fmla="*/ 907700304 w 21600"/>
              <a:gd name="T13" fmla="*/ 0 h 21600"/>
              <a:gd name="T14" fmla="*/ 1815400607 w 21600"/>
              <a:gd name="T15" fmla="*/ 907700304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lnTo>
                  <a:pt x="3925" y="10800"/>
                </a:lnTo>
                <a:cubicBezTo>
                  <a:pt x="3925" y="14591"/>
                  <a:pt x="7009" y="17675"/>
                  <a:pt x="10800" y="17675"/>
                </a:cubicBezTo>
                <a:cubicBezTo>
                  <a:pt x="14591" y="17675"/>
                  <a:pt x="17676" y="14591"/>
                  <a:pt x="17676" y="10800"/>
                </a:cubicBezTo>
                <a:cubicBezTo>
                  <a:pt x="17676" y="7009"/>
                  <a:pt x="14591" y="3925"/>
                  <a:pt x="10800" y="3925"/>
                </a:cubicBezTo>
                <a:lnTo>
                  <a:pt x="10800" y="0"/>
                </a:lnTo>
                <a:cubicBezTo>
                  <a:pt x="16755" y="0"/>
                  <a:pt x="21600" y="4845"/>
                  <a:pt x="21600" y="10800"/>
                </a:cubicBezTo>
                <a:cubicBezTo>
                  <a:pt x="21600" y="16755"/>
                  <a:pt x="16755" y="21600"/>
                  <a:pt x="10800" y="21600"/>
                </a:cubicBez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3" name="AutoShape 162"/>
          <p:cNvSpPr>
            <a:spLocks/>
          </p:cNvSpPr>
          <p:nvPr/>
        </p:nvSpPr>
        <p:spPr bwMode="auto">
          <a:xfrm>
            <a:off x="9014556" y="1709428"/>
            <a:ext cx="3177443" cy="2409591"/>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3408" y="10800"/>
                </a:moveTo>
                <a:cubicBezTo>
                  <a:pt x="13408" y="14591"/>
                  <a:pt x="11068" y="17675"/>
                  <a:pt x="8192" y="17675"/>
                </a:cubicBezTo>
                <a:cubicBezTo>
                  <a:pt x="5317" y="17675"/>
                  <a:pt x="2977" y="14591"/>
                  <a:pt x="2977" y="10800"/>
                </a:cubicBezTo>
                <a:lnTo>
                  <a:pt x="0" y="10800"/>
                </a:lnTo>
                <a:cubicBezTo>
                  <a:pt x="0" y="16755"/>
                  <a:pt x="3675" y="21600"/>
                  <a:pt x="8192" y="21600"/>
                </a:cubicBezTo>
                <a:cubicBezTo>
                  <a:pt x="12710" y="21600"/>
                  <a:pt x="16385" y="16755"/>
                  <a:pt x="16385" y="10800"/>
                </a:cubicBezTo>
                <a:cubicBezTo>
                  <a:pt x="16385" y="7009"/>
                  <a:pt x="18724" y="3925"/>
                  <a:pt x="21600" y="3925"/>
                </a:cubicBezTo>
                <a:lnTo>
                  <a:pt x="21600" y="0"/>
                </a:lnTo>
                <a:cubicBezTo>
                  <a:pt x="17083" y="0"/>
                  <a:pt x="13408" y="4845"/>
                  <a:pt x="13408" y="10800"/>
                </a:cubicBezTo>
                <a:close/>
                <a:moveTo>
                  <a:pt x="13408" y="108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4" name="AutoShape 164"/>
          <p:cNvSpPr>
            <a:spLocks/>
          </p:cNvSpPr>
          <p:nvPr/>
        </p:nvSpPr>
        <p:spPr bwMode="auto">
          <a:xfrm>
            <a:off x="7041792" y="1709428"/>
            <a:ext cx="2409359" cy="2409591"/>
          </a:xfrm>
          <a:custGeom>
            <a:avLst/>
            <a:gdLst>
              <a:gd name="T0" fmla="*/ 907700304 w 21600"/>
              <a:gd name="T1" fmla="*/ 1815400607 h 21600"/>
              <a:gd name="T2" fmla="*/ 0 w 21600"/>
              <a:gd name="T3" fmla="*/ 907700304 h 21600"/>
              <a:gd name="T4" fmla="*/ 907700304 w 21600"/>
              <a:gd name="T5" fmla="*/ 0 h 21600"/>
              <a:gd name="T6" fmla="*/ 1815400607 w 21600"/>
              <a:gd name="T7" fmla="*/ 907700304 h 21600"/>
              <a:gd name="T8" fmla="*/ 1485518270 w 21600"/>
              <a:gd name="T9" fmla="*/ 907700304 h 21600"/>
              <a:gd name="T10" fmla="*/ 907700304 w 21600"/>
              <a:gd name="T11" fmla="*/ 329882381 h 21600"/>
              <a:gd name="T12" fmla="*/ 329797929 w 21600"/>
              <a:gd name="T13" fmla="*/ 907700304 h 21600"/>
              <a:gd name="T14" fmla="*/ 907700304 w 21600"/>
              <a:gd name="T15" fmla="*/ 1485518270 h 21600"/>
              <a:gd name="T16" fmla="*/ 907700304 w 21600"/>
              <a:gd name="T17" fmla="*/ 1815400607 h 21600"/>
              <a:gd name="T18" fmla="*/ 907700304 w 21600"/>
              <a:gd name="T19" fmla="*/ 181540060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10800" y="21600"/>
                </a:moveTo>
                <a:cubicBezTo>
                  <a:pt x="4845" y="21600"/>
                  <a:pt x="0" y="16755"/>
                  <a:pt x="0" y="10800"/>
                </a:cubicBezTo>
                <a:cubicBezTo>
                  <a:pt x="0" y="4845"/>
                  <a:pt x="4845" y="0"/>
                  <a:pt x="10800" y="0"/>
                </a:cubicBezTo>
                <a:cubicBezTo>
                  <a:pt x="16755" y="0"/>
                  <a:pt x="21600" y="4845"/>
                  <a:pt x="21600" y="10800"/>
                </a:cubicBezTo>
                <a:lnTo>
                  <a:pt x="17675" y="10800"/>
                </a:lnTo>
                <a:cubicBezTo>
                  <a:pt x="17675" y="7009"/>
                  <a:pt x="14591" y="3925"/>
                  <a:pt x="10800" y="3925"/>
                </a:cubicBezTo>
                <a:cubicBezTo>
                  <a:pt x="7009" y="3925"/>
                  <a:pt x="3924" y="7009"/>
                  <a:pt x="3924" y="10800"/>
                </a:cubicBezTo>
                <a:cubicBezTo>
                  <a:pt x="3924" y="14591"/>
                  <a:pt x="7009" y="17675"/>
                  <a:pt x="10800" y="17675"/>
                </a:cubicBezTo>
                <a:lnTo>
                  <a:pt x="10800" y="21600"/>
                </a:lnTo>
                <a:close/>
                <a:moveTo>
                  <a:pt x="10800" y="216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5" name="AutoShape 162"/>
          <p:cNvSpPr>
            <a:spLocks/>
          </p:cNvSpPr>
          <p:nvPr/>
        </p:nvSpPr>
        <p:spPr bwMode="auto">
          <a:xfrm>
            <a:off x="3087764" y="5653196"/>
            <a:ext cx="1205095" cy="1204805"/>
          </a:xfrm>
          <a:custGeom>
            <a:avLst/>
            <a:gdLst>
              <a:gd name="T0" fmla="*/ 2147483647 w 21600"/>
              <a:gd name="T1" fmla="*/ 907700304 h 21600"/>
              <a:gd name="T2" fmla="*/ 1579200677 w 21600"/>
              <a:gd name="T3" fmla="*/ 1485518270 h 21600"/>
              <a:gd name="T4" fmla="*/ 573885574 w 21600"/>
              <a:gd name="T5" fmla="*/ 907700304 h 21600"/>
              <a:gd name="T6" fmla="*/ 0 w 21600"/>
              <a:gd name="T7" fmla="*/ 907700304 h 21600"/>
              <a:gd name="T8" fmla="*/ 1579200677 w 21600"/>
              <a:gd name="T9" fmla="*/ 1815400607 h 21600"/>
              <a:gd name="T10" fmla="*/ 2147483647 w 21600"/>
              <a:gd name="T11" fmla="*/ 907700304 h 21600"/>
              <a:gd name="T12" fmla="*/ 2147483647 w 21600"/>
              <a:gd name="T13" fmla="*/ 329882381 h 21600"/>
              <a:gd name="T14" fmla="*/ 2147483647 w 21600"/>
              <a:gd name="T15" fmla="*/ 0 h 21600"/>
              <a:gd name="T16" fmla="*/ 2147483647 w 21600"/>
              <a:gd name="T17" fmla="*/ 907700304 h 21600"/>
              <a:gd name="T18" fmla="*/ 2147483647 w 21600"/>
              <a:gd name="T19" fmla="*/ 90770030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connsiteX0" fmla="*/ 13408 w 21600"/>
              <a:gd name="connsiteY0" fmla="*/ 10800 h 21600"/>
              <a:gd name="connsiteX1" fmla="*/ 8192 w 21600"/>
              <a:gd name="connsiteY1" fmla="*/ 17675 h 21600"/>
              <a:gd name="connsiteX2" fmla="*/ 0 w 21600"/>
              <a:gd name="connsiteY2" fmla="*/ 10800 h 21600"/>
              <a:gd name="connsiteX3" fmla="*/ 8192 w 21600"/>
              <a:gd name="connsiteY3" fmla="*/ 21600 h 21600"/>
              <a:gd name="connsiteX4" fmla="*/ 16385 w 21600"/>
              <a:gd name="connsiteY4" fmla="*/ 10800 h 21600"/>
              <a:gd name="connsiteX5" fmla="*/ 21600 w 21600"/>
              <a:gd name="connsiteY5" fmla="*/ 3925 h 21600"/>
              <a:gd name="connsiteX6" fmla="*/ 21600 w 21600"/>
              <a:gd name="connsiteY6" fmla="*/ 0 h 21600"/>
              <a:gd name="connsiteX7" fmla="*/ 13408 w 21600"/>
              <a:gd name="connsiteY7" fmla="*/ 10800 h 21600"/>
              <a:gd name="connsiteX8" fmla="*/ 13408 w 21600"/>
              <a:gd name="connsiteY8" fmla="*/ 10800 h 21600"/>
              <a:gd name="connsiteX0" fmla="*/ 6064 w 14256"/>
              <a:gd name="connsiteY0" fmla="*/ 10800 h 21837"/>
              <a:gd name="connsiteX1" fmla="*/ 848 w 14256"/>
              <a:gd name="connsiteY1" fmla="*/ 17675 h 21837"/>
              <a:gd name="connsiteX2" fmla="*/ 848 w 14256"/>
              <a:gd name="connsiteY2" fmla="*/ 21600 h 21837"/>
              <a:gd name="connsiteX3" fmla="*/ 9041 w 14256"/>
              <a:gd name="connsiteY3" fmla="*/ 10800 h 21837"/>
              <a:gd name="connsiteX4" fmla="*/ 14256 w 14256"/>
              <a:gd name="connsiteY4" fmla="*/ 3925 h 21837"/>
              <a:gd name="connsiteX5" fmla="*/ 14256 w 14256"/>
              <a:gd name="connsiteY5" fmla="*/ 0 h 21837"/>
              <a:gd name="connsiteX6" fmla="*/ 6064 w 14256"/>
              <a:gd name="connsiteY6" fmla="*/ 10800 h 21837"/>
              <a:gd name="connsiteX7" fmla="*/ 6064 w 14256"/>
              <a:gd name="connsiteY7" fmla="*/ 10800 h 21837"/>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5247 w 13439"/>
              <a:gd name="connsiteY0" fmla="*/ 10800 h 17675"/>
              <a:gd name="connsiteX1" fmla="*/ 31 w 13439"/>
              <a:gd name="connsiteY1" fmla="*/ 17675 h 17675"/>
              <a:gd name="connsiteX2" fmla="*/ 8224 w 13439"/>
              <a:gd name="connsiteY2" fmla="*/ 10800 h 17675"/>
              <a:gd name="connsiteX3" fmla="*/ 13439 w 13439"/>
              <a:gd name="connsiteY3" fmla="*/ 3925 h 17675"/>
              <a:gd name="connsiteX4" fmla="*/ 13439 w 13439"/>
              <a:gd name="connsiteY4" fmla="*/ 0 h 17675"/>
              <a:gd name="connsiteX5" fmla="*/ 5247 w 13439"/>
              <a:gd name="connsiteY5" fmla="*/ 10800 h 17675"/>
              <a:gd name="connsiteX6" fmla="*/ 5247 w 13439"/>
              <a:gd name="connsiteY6" fmla="*/ 10800 h 17675"/>
              <a:gd name="connsiteX0" fmla="*/ 181 w 8373"/>
              <a:gd name="connsiteY0" fmla="*/ 10800 h 11918"/>
              <a:gd name="connsiteX1" fmla="*/ 3158 w 8373"/>
              <a:gd name="connsiteY1" fmla="*/ 10800 h 11918"/>
              <a:gd name="connsiteX2" fmla="*/ 8373 w 8373"/>
              <a:gd name="connsiteY2" fmla="*/ 3925 h 11918"/>
              <a:gd name="connsiteX3" fmla="*/ 8373 w 8373"/>
              <a:gd name="connsiteY3" fmla="*/ 0 h 11918"/>
              <a:gd name="connsiteX4" fmla="*/ 181 w 8373"/>
              <a:gd name="connsiteY4" fmla="*/ 10800 h 11918"/>
              <a:gd name="connsiteX5" fmla="*/ 181 w 8373"/>
              <a:gd name="connsiteY5" fmla="*/ 10800 h 11918"/>
              <a:gd name="connsiteX0" fmla="*/ 0 w 9784"/>
              <a:gd name="connsiteY0" fmla="*/ 9062 h 9062"/>
              <a:gd name="connsiteX1" fmla="*/ 3556 w 9784"/>
              <a:gd name="connsiteY1" fmla="*/ 9062 h 9062"/>
              <a:gd name="connsiteX2" fmla="*/ 9784 w 9784"/>
              <a:gd name="connsiteY2" fmla="*/ 3293 h 9062"/>
              <a:gd name="connsiteX3" fmla="*/ 9784 w 9784"/>
              <a:gd name="connsiteY3" fmla="*/ 0 h 9062"/>
              <a:gd name="connsiteX4" fmla="*/ 0 w 9784"/>
              <a:gd name="connsiteY4" fmla="*/ 9062 h 9062"/>
              <a:gd name="connsiteX5" fmla="*/ 0 w 9784"/>
              <a:gd name="connsiteY5" fmla="*/ 9062 h 9062"/>
              <a:gd name="connsiteX0" fmla="*/ 0 w 10000"/>
              <a:gd name="connsiteY0" fmla="*/ 10000 h 10537"/>
              <a:gd name="connsiteX1" fmla="*/ 3635 w 10000"/>
              <a:gd name="connsiteY1" fmla="*/ 10000 h 10537"/>
              <a:gd name="connsiteX2" fmla="*/ 10000 w 10000"/>
              <a:gd name="connsiteY2" fmla="*/ 3634 h 10537"/>
              <a:gd name="connsiteX3" fmla="*/ 10000 w 10000"/>
              <a:gd name="connsiteY3" fmla="*/ 0 h 10537"/>
              <a:gd name="connsiteX4" fmla="*/ 0 w 10000"/>
              <a:gd name="connsiteY4" fmla="*/ 10000 h 10537"/>
              <a:gd name="connsiteX5" fmla="*/ 0 w 10000"/>
              <a:gd name="connsiteY5" fmla="*/ 10000 h 10537"/>
              <a:gd name="connsiteX0" fmla="*/ 0 w 10000"/>
              <a:gd name="connsiteY0" fmla="*/ 10000 h 10000"/>
              <a:gd name="connsiteX1" fmla="*/ 3635 w 10000"/>
              <a:gd name="connsiteY1" fmla="*/ 10000 h 10000"/>
              <a:gd name="connsiteX2" fmla="*/ 10000 w 10000"/>
              <a:gd name="connsiteY2" fmla="*/ 3634 h 10000"/>
              <a:gd name="connsiteX3" fmla="*/ 10000 w 10000"/>
              <a:gd name="connsiteY3" fmla="*/ 0 h 10000"/>
              <a:gd name="connsiteX4" fmla="*/ 0 w 10000"/>
              <a:gd name="connsiteY4" fmla="*/ 10000 h 10000"/>
              <a:gd name="connsiteX5" fmla="*/ 0 w 10000"/>
              <a:gd name="connsiteY5"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635" y="10000"/>
                </a:lnTo>
                <a:cubicBezTo>
                  <a:pt x="3837" y="7109"/>
                  <a:pt x="6489" y="3634"/>
                  <a:pt x="10000" y="3634"/>
                </a:cubicBezTo>
                <a:lnTo>
                  <a:pt x="10000" y="0"/>
                </a:lnTo>
                <a:cubicBezTo>
                  <a:pt x="4486" y="0"/>
                  <a:pt x="0" y="4486"/>
                  <a:pt x="0" y="10000"/>
                </a:cubicBezTo>
                <a:close/>
                <a:moveTo>
                  <a:pt x="0" y="10000"/>
                </a:moveTo>
              </a:path>
            </a:pathLst>
          </a:custGeom>
          <a:solidFill>
            <a:schemeClr val="bg1">
              <a:alpha val="35000"/>
            </a:schemeClr>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7" name="AutoShape 159"/>
          <p:cNvSpPr>
            <a:spLocks/>
          </p:cNvSpPr>
          <p:nvPr/>
        </p:nvSpPr>
        <p:spPr bwMode="auto">
          <a:xfrm>
            <a:off x="5618815"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48" name="Rectangle 166"/>
          <p:cNvSpPr>
            <a:spLocks/>
          </p:cNvSpPr>
          <p:nvPr/>
        </p:nvSpPr>
        <p:spPr bwMode="auto">
          <a:xfrm>
            <a:off x="5919187"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2011</a:t>
            </a:r>
            <a:endParaRPr lang="en-US" sz="2400" dirty="0">
              <a:solidFill>
                <a:schemeClr val="bg1"/>
              </a:solidFill>
              <a:latin typeface="Roboto condensed"/>
              <a:ea typeface="ＭＳ Ｐゴシック" charset="0"/>
              <a:cs typeface="Roboto condensed"/>
              <a:sym typeface="Helvetica" charset="0"/>
            </a:endParaRPr>
          </a:p>
        </p:txBody>
      </p:sp>
      <p:grpSp>
        <p:nvGrpSpPr>
          <p:cNvPr id="49" name="Group 352"/>
          <p:cNvGrpSpPr>
            <a:grpSpLocks/>
          </p:cNvGrpSpPr>
          <p:nvPr/>
        </p:nvGrpSpPr>
        <p:grpSpPr bwMode="auto">
          <a:xfrm>
            <a:off x="6118031" y="4615350"/>
            <a:ext cx="288753" cy="288753"/>
            <a:chOff x="0" y="0"/>
            <a:chExt cx="575" cy="575"/>
          </a:xfrm>
          <a:solidFill>
            <a:schemeClr val="bg1"/>
          </a:solidFill>
        </p:grpSpPr>
        <p:sp>
          <p:nvSpPr>
            <p:cNvPr id="50"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1"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2"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3"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AutoShape 161"/>
          <p:cNvSpPr>
            <a:spLocks/>
          </p:cNvSpPr>
          <p:nvPr/>
        </p:nvSpPr>
        <p:spPr bwMode="auto">
          <a:xfrm>
            <a:off x="7591578" y="4264564"/>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56" name="Group 332"/>
          <p:cNvGrpSpPr>
            <a:grpSpLocks/>
          </p:cNvGrpSpPr>
          <p:nvPr/>
        </p:nvGrpSpPr>
        <p:grpSpPr bwMode="auto">
          <a:xfrm>
            <a:off x="8104475" y="4603838"/>
            <a:ext cx="286613" cy="288751"/>
            <a:chOff x="0" y="0"/>
            <a:chExt cx="576" cy="576"/>
          </a:xfrm>
          <a:solidFill>
            <a:schemeClr val="bg1"/>
          </a:solidFill>
        </p:grpSpPr>
        <p:sp>
          <p:nvSpPr>
            <p:cNvPr id="5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6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7" name="Rectangle 166"/>
          <p:cNvSpPr>
            <a:spLocks/>
          </p:cNvSpPr>
          <p:nvPr/>
        </p:nvSpPr>
        <p:spPr bwMode="auto">
          <a:xfrm>
            <a:off x="7900320" y="4964406"/>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2012</a:t>
            </a:r>
            <a:endParaRPr lang="en-US" sz="2400" dirty="0">
              <a:solidFill>
                <a:schemeClr val="bg1"/>
              </a:solidFill>
              <a:latin typeface="Roboto condensed"/>
              <a:ea typeface="ＭＳ Ｐゴシック" charset="0"/>
              <a:cs typeface="Roboto condensed"/>
              <a:sym typeface="Helvetica" charset="0"/>
            </a:endParaRPr>
          </a:p>
        </p:txBody>
      </p:sp>
      <p:sp>
        <p:nvSpPr>
          <p:cNvPr id="66" name="AutoShape 165"/>
          <p:cNvSpPr>
            <a:spLocks/>
          </p:cNvSpPr>
          <p:nvPr/>
        </p:nvSpPr>
        <p:spPr bwMode="auto">
          <a:xfrm>
            <a:off x="7591578"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sp>
        <p:nvSpPr>
          <p:cNvPr id="67" name="AutoShape 597"/>
          <p:cNvSpPr>
            <a:spLocks/>
          </p:cNvSpPr>
          <p:nvPr/>
        </p:nvSpPr>
        <p:spPr bwMode="auto">
          <a:xfrm>
            <a:off x="8100493" y="2614869"/>
            <a:ext cx="286613" cy="286613"/>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68" name="Rectangle 166"/>
          <p:cNvSpPr>
            <a:spLocks/>
          </p:cNvSpPr>
          <p:nvPr/>
        </p:nvSpPr>
        <p:spPr bwMode="auto">
          <a:xfrm>
            <a:off x="7900320"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2013</a:t>
            </a:r>
            <a:endParaRPr lang="en-US" sz="2400" dirty="0">
              <a:solidFill>
                <a:schemeClr val="bg1"/>
              </a:solidFill>
              <a:latin typeface="Roboto condensed"/>
              <a:ea typeface="ＭＳ Ｐゴシック" charset="0"/>
              <a:cs typeface="Roboto condensed"/>
              <a:sym typeface="Helvetica" charset="0"/>
            </a:endParaRPr>
          </a:p>
        </p:txBody>
      </p:sp>
      <p:sp>
        <p:nvSpPr>
          <p:cNvPr id="70" name="AutoShape 163"/>
          <p:cNvSpPr>
            <a:spLocks/>
          </p:cNvSpPr>
          <p:nvPr/>
        </p:nvSpPr>
        <p:spPr bwMode="auto">
          <a:xfrm>
            <a:off x="9564342" y="2291611"/>
            <a:ext cx="1281489" cy="1281613"/>
          </a:xfrm>
          <a:custGeom>
            <a:avLst/>
            <a:gdLst>
              <a:gd name="T0" fmla="*/ 273207882 w 21598"/>
              <a:gd name="T1" fmla="*/ 136603929 h 21598"/>
              <a:gd name="T2" fmla="*/ 262809719 w 21598"/>
              <a:gd name="T3" fmla="*/ 84322679 h 21598"/>
              <a:gd name="T4" fmla="*/ 233196687 w 21598"/>
              <a:gd name="T5" fmla="*/ 40011172 h 21598"/>
              <a:gd name="T6" fmla="*/ 188885204 w 21598"/>
              <a:gd name="T7" fmla="*/ 10398163 h 21598"/>
              <a:gd name="T8" fmla="*/ 136603929 w 21598"/>
              <a:gd name="T9" fmla="*/ 0 h 21598"/>
              <a:gd name="T10" fmla="*/ 84322679 w 21598"/>
              <a:gd name="T11" fmla="*/ 10398163 h 21598"/>
              <a:gd name="T12" fmla="*/ 40011172 w 21598"/>
              <a:gd name="T13" fmla="*/ 40011172 h 21598"/>
              <a:gd name="T14" fmla="*/ 10398163 w 21598"/>
              <a:gd name="T15" fmla="*/ 84322679 h 21598"/>
              <a:gd name="T16" fmla="*/ 0 w 21598"/>
              <a:gd name="T17" fmla="*/ 136603929 h 21598"/>
              <a:gd name="T18" fmla="*/ 10398163 w 21598"/>
              <a:gd name="T19" fmla="*/ 188885204 h 21598"/>
              <a:gd name="T20" fmla="*/ 40011172 w 21598"/>
              <a:gd name="T21" fmla="*/ 233196687 h 21598"/>
              <a:gd name="T22" fmla="*/ 84322679 w 21598"/>
              <a:gd name="T23" fmla="*/ 262809719 h 21598"/>
              <a:gd name="T24" fmla="*/ 136603929 w 21598"/>
              <a:gd name="T25" fmla="*/ 273207882 h 21598"/>
              <a:gd name="T26" fmla="*/ 188885204 w 21598"/>
              <a:gd name="T27" fmla="*/ 262809719 h 21598"/>
              <a:gd name="T28" fmla="*/ 233196687 w 21598"/>
              <a:gd name="T29" fmla="*/ 233196687 h 21598"/>
              <a:gd name="T30" fmla="*/ 262809719 w 21598"/>
              <a:gd name="T31" fmla="*/ 188885204 h 21598"/>
              <a:gd name="T32" fmla="*/ 273207882 w 21598"/>
              <a:gd name="T33" fmla="*/ 136603929 h 21598"/>
              <a:gd name="T34" fmla="*/ 273207882 w 21598"/>
              <a:gd name="T35" fmla="*/ 136603929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3099D6"/>
          </a:solidFill>
          <a:ln w="6350" cap="flat">
            <a:noFill/>
            <a:prstDash val="solid"/>
            <a:miter lim="800000"/>
            <a:headEnd type="none" w="med" len="med"/>
            <a:tailEnd type="none" w="med" len="med"/>
          </a:ln>
        </p:spPr>
        <p:txBody>
          <a:bodyPr lIns="0" tIns="0" rIns="0" bIns="0"/>
          <a:lstStyle/>
          <a:p>
            <a:endParaRPr lang="en-US" sz="3600" dirty="0">
              <a:latin typeface="Roboto condensed"/>
              <a:cs typeface="Roboto condensed"/>
            </a:endParaRPr>
          </a:p>
        </p:txBody>
      </p:sp>
      <p:grpSp>
        <p:nvGrpSpPr>
          <p:cNvPr id="71" name="Group 447"/>
          <p:cNvGrpSpPr>
            <a:grpSpLocks/>
          </p:cNvGrpSpPr>
          <p:nvPr/>
        </p:nvGrpSpPr>
        <p:grpSpPr bwMode="auto">
          <a:xfrm>
            <a:off x="10061611" y="2614869"/>
            <a:ext cx="286613" cy="286613"/>
            <a:chOff x="0" y="0"/>
            <a:chExt cx="575" cy="575"/>
          </a:xfrm>
          <a:solidFill>
            <a:schemeClr val="bg1"/>
          </a:solidFill>
        </p:grpSpPr>
        <p:sp>
          <p:nvSpPr>
            <p:cNvPr id="73"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5"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6"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Rectangle 166"/>
          <p:cNvSpPr>
            <a:spLocks/>
          </p:cNvSpPr>
          <p:nvPr/>
        </p:nvSpPr>
        <p:spPr bwMode="auto">
          <a:xfrm>
            <a:off x="9865674" y="2981505"/>
            <a:ext cx="686961" cy="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Roboto condensed"/>
                <a:ea typeface="ＭＳ Ｐゴシック" charset="0"/>
                <a:cs typeface="Roboto condensed"/>
                <a:sym typeface="Helvetica" charset="0"/>
              </a:rPr>
              <a:t>2014</a:t>
            </a:r>
            <a:endParaRPr lang="en-US" sz="2400" dirty="0">
              <a:solidFill>
                <a:schemeClr val="bg1"/>
              </a:solidFill>
              <a:latin typeface="Roboto condensed"/>
              <a:ea typeface="ＭＳ Ｐゴシック" charset="0"/>
              <a:cs typeface="Roboto condensed"/>
              <a:sym typeface="Helvetica" charset="0"/>
            </a:endParaRPr>
          </a:p>
        </p:txBody>
      </p:sp>
      <p:sp>
        <p:nvSpPr>
          <p:cNvPr id="78" name="Oval 40"/>
          <p:cNvSpPr/>
          <p:nvPr/>
        </p:nvSpPr>
        <p:spPr>
          <a:xfrm>
            <a:off x="368768" y="1835089"/>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9" name="Group 41"/>
          <p:cNvGrpSpPr/>
          <p:nvPr/>
        </p:nvGrpSpPr>
        <p:grpSpPr>
          <a:xfrm>
            <a:off x="934607" y="1650674"/>
            <a:ext cx="4274015" cy="828460"/>
            <a:chOff x="1376362" y="1322611"/>
            <a:chExt cx="2338246" cy="614885"/>
          </a:xfrm>
        </p:grpSpPr>
        <p:sp>
          <p:nvSpPr>
            <p:cNvPr id="85" name="TextBox 47"/>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Number 2005</a:t>
              </a:r>
              <a:endParaRPr lang="en-US" sz="1600" dirty="0">
                <a:solidFill>
                  <a:schemeClr val="bg1"/>
                </a:solidFill>
                <a:latin typeface="Roboto condensed"/>
                <a:cs typeface="Roboto condensed"/>
              </a:endParaRPr>
            </a:p>
          </p:txBody>
        </p:sp>
        <p:sp>
          <p:nvSpPr>
            <p:cNvPr id="86" name="TextBox 48"/>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80" name="Group 352"/>
          <p:cNvGrpSpPr>
            <a:grpSpLocks/>
          </p:cNvGrpSpPr>
          <p:nvPr/>
        </p:nvGrpSpPr>
        <p:grpSpPr bwMode="auto">
          <a:xfrm>
            <a:off x="504370" y="1973221"/>
            <a:ext cx="216944" cy="216943"/>
            <a:chOff x="0" y="0"/>
            <a:chExt cx="575" cy="575"/>
          </a:xfrm>
          <a:solidFill>
            <a:schemeClr val="bg1"/>
          </a:solidFill>
        </p:grpSpPr>
        <p:sp>
          <p:nvSpPr>
            <p:cNvPr id="81"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2"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3"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84"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88" name="Oval 50"/>
          <p:cNvSpPr/>
          <p:nvPr/>
        </p:nvSpPr>
        <p:spPr>
          <a:xfrm>
            <a:off x="368768" y="2706386"/>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89" name="Group 51"/>
          <p:cNvGrpSpPr/>
          <p:nvPr/>
        </p:nvGrpSpPr>
        <p:grpSpPr>
          <a:xfrm>
            <a:off x="934607" y="2521971"/>
            <a:ext cx="4274015" cy="828460"/>
            <a:chOff x="1376362" y="1322611"/>
            <a:chExt cx="2338246" cy="614885"/>
          </a:xfrm>
        </p:grpSpPr>
        <p:sp>
          <p:nvSpPr>
            <p:cNvPr id="98" name="TextBox 60"/>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Website Designs</a:t>
              </a:r>
            </a:p>
          </p:txBody>
        </p:sp>
        <p:sp>
          <p:nvSpPr>
            <p:cNvPr id="99" name="TextBox 61"/>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90" name="Group 332"/>
          <p:cNvGrpSpPr>
            <a:grpSpLocks/>
          </p:cNvGrpSpPr>
          <p:nvPr/>
        </p:nvGrpSpPr>
        <p:grpSpPr bwMode="auto">
          <a:xfrm>
            <a:off x="506244" y="2844519"/>
            <a:ext cx="215336" cy="216942"/>
            <a:chOff x="0" y="0"/>
            <a:chExt cx="576" cy="576"/>
          </a:xfrm>
          <a:solidFill>
            <a:schemeClr val="bg1"/>
          </a:solidFill>
        </p:grpSpPr>
        <p:sp>
          <p:nvSpPr>
            <p:cNvPr id="91"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2"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3"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4"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5"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6"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3600" dirty="0">
                <a:latin typeface="Roboto condensed"/>
                <a:cs typeface="Roboto condensed"/>
              </a:endParaRPr>
            </a:p>
          </p:txBody>
        </p:sp>
        <p:sp>
          <p:nvSpPr>
            <p:cNvPr id="97"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101" name="Oval 63"/>
          <p:cNvSpPr/>
          <p:nvPr/>
        </p:nvSpPr>
        <p:spPr>
          <a:xfrm>
            <a:off x="368768" y="3577684"/>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2" name="Group 64"/>
          <p:cNvGrpSpPr/>
          <p:nvPr/>
        </p:nvGrpSpPr>
        <p:grpSpPr>
          <a:xfrm>
            <a:off x="934607" y="3393269"/>
            <a:ext cx="4274015" cy="828460"/>
            <a:chOff x="1376362" y="1322611"/>
            <a:chExt cx="2338246" cy="614885"/>
          </a:xfrm>
        </p:grpSpPr>
        <p:sp>
          <p:nvSpPr>
            <p:cNvPr id="104" name="TextBox 66"/>
            <p:cNvSpPr txBox="1"/>
            <p:nvPr/>
          </p:nvSpPr>
          <p:spPr>
            <a:xfrm>
              <a:off x="1376362" y="1322611"/>
              <a:ext cx="1610461" cy="324374"/>
            </a:xfrm>
            <a:prstGeom prst="rect">
              <a:avLst/>
            </a:prstGeom>
            <a:noFill/>
          </p:spPr>
          <p:txBody>
            <a:bodyPr wrap="square" rtlCol="0" anchor="t">
              <a:spAutoFit/>
            </a:bodyPr>
            <a:lstStyle/>
            <a:p>
              <a:pPr>
                <a:lnSpc>
                  <a:spcPct val="140000"/>
                </a:lnSpc>
              </a:pPr>
              <a:r>
                <a:rPr lang="en-US" sz="1600" dirty="0">
                  <a:solidFill>
                    <a:schemeClr val="bg1"/>
                  </a:solidFill>
                  <a:latin typeface="Roboto condensed"/>
                  <a:cs typeface="Roboto condensed"/>
                </a:rPr>
                <a:t>Business Strategy</a:t>
              </a:r>
            </a:p>
          </p:txBody>
        </p:sp>
        <p:sp>
          <p:nvSpPr>
            <p:cNvPr id="105" name="TextBox 6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sp>
        <p:nvSpPr>
          <p:cNvPr id="103" name="AutoShape 597"/>
          <p:cNvSpPr>
            <a:spLocks/>
          </p:cNvSpPr>
          <p:nvPr/>
        </p:nvSpPr>
        <p:spPr bwMode="auto">
          <a:xfrm>
            <a:off x="511179" y="3718020"/>
            <a:ext cx="215336" cy="215336"/>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107" name="Oval 69"/>
          <p:cNvSpPr/>
          <p:nvPr/>
        </p:nvSpPr>
        <p:spPr>
          <a:xfrm>
            <a:off x="368768" y="4448980"/>
            <a:ext cx="494916" cy="494916"/>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108" name="Group 70"/>
          <p:cNvGrpSpPr/>
          <p:nvPr/>
        </p:nvGrpSpPr>
        <p:grpSpPr>
          <a:xfrm>
            <a:off x="934607" y="4264565"/>
            <a:ext cx="4274015" cy="828460"/>
            <a:chOff x="1376362" y="1322611"/>
            <a:chExt cx="2338246" cy="614885"/>
          </a:xfrm>
        </p:grpSpPr>
        <p:sp>
          <p:nvSpPr>
            <p:cNvPr id="114" name="TextBox 76"/>
            <p:cNvSpPr txBox="1"/>
            <p:nvPr/>
          </p:nvSpPr>
          <p:spPr>
            <a:xfrm>
              <a:off x="1376362" y="1322611"/>
              <a:ext cx="1610461" cy="297962"/>
            </a:xfrm>
            <a:prstGeom prst="rect">
              <a:avLst/>
            </a:prstGeom>
            <a:noFill/>
          </p:spPr>
          <p:txBody>
            <a:bodyPr wrap="square" rtlCol="0" anchor="t">
              <a:spAutoFit/>
            </a:bodyPr>
            <a:lstStyle/>
            <a:p>
              <a:pPr>
                <a:lnSpc>
                  <a:spcPct val="140000"/>
                </a:lnSpc>
              </a:pPr>
              <a:r>
                <a:rPr lang="en-US" sz="1600" dirty="0" smtClean="0">
                  <a:solidFill>
                    <a:schemeClr val="bg1"/>
                  </a:solidFill>
                  <a:latin typeface="Roboto condensed"/>
                  <a:cs typeface="Roboto condensed"/>
                </a:rPr>
                <a:t>Data Analysis</a:t>
              </a:r>
              <a:endParaRPr lang="en-US" sz="1600" dirty="0">
                <a:solidFill>
                  <a:schemeClr val="bg1"/>
                </a:solidFill>
                <a:latin typeface="Roboto condensed"/>
                <a:cs typeface="Roboto condensed"/>
              </a:endParaRPr>
            </a:p>
          </p:txBody>
        </p:sp>
        <p:sp>
          <p:nvSpPr>
            <p:cNvPr id="115" name="TextBox 77"/>
            <p:cNvSpPr txBox="1"/>
            <p:nvPr/>
          </p:nvSpPr>
          <p:spPr>
            <a:xfrm>
              <a:off x="1376363" y="1535359"/>
              <a:ext cx="2338245" cy="402137"/>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Vestibulum ligut praesent commodo cursus magna</a:t>
              </a:r>
            </a:p>
          </p:txBody>
        </p:sp>
      </p:grpSp>
      <p:grpSp>
        <p:nvGrpSpPr>
          <p:cNvPr id="109" name="Group 447"/>
          <p:cNvGrpSpPr>
            <a:grpSpLocks/>
          </p:cNvGrpSpPr>
          <p:nvPr/>
        </p:nvGrpSpPr>
        <p:grpSpPr bwMode="auto">
          <a:xfrm>
            <a:off x="515200" y="4600942"/>
            <a:ext cx="215336" cy="215336"/>
            <a:chOff x="0" y="0"/>
            <a:chExt cx="575" cy="575"/>
          </a:xfrm>
          <a:solidFill>
            <a:schemeClr val="bg1"/>
          </a:solidFill>
        </p:grpSpPr>
        <p:sp>
          <p:nvSpPr>
            <p:cNvPr id="110"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1"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2"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113"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27577759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4</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MEILECHEN </a:t>
            </a:r>
            <a:r>
              <a:rPr lang="en-US" altLang="zh-CN" sz="3200" b="1" dirty="0" smtClean="0">
                <a:solidFill>
                  <a:schemeClr val="bg1"/>
                </a:solidFill>
                <a:latin typeface="微软雅黑" panose="020B0503020204020204" pitchFamily="34" charset="-122"/>
                <a:ea typeface="微软雅黑" panose="020B0503020204020204" pitchFamily="34" charset="-122"/>
              </a:rPr>
              <a:t>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78118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Group 3"/>
          <p:cNvGrpSpPr/>
          <p:nvPr/>
        </p:nvGrpSpPr>
        <p:grpSpPr>
          <a:xfrm rot="2700000">
            <a:off x="1045315" y="3626219"/>
            <a:ext cx="767255" cy="1934377"/>
            <a:chOff x="4178985" y="2597150"/>
            <a:chExt cx="801573" cy="2020900"/>
          </a:xfrm>
        </p:grpSpPr>
        <p:sp>
          <p:nvSpPr>
            <p:cNvPr id="42" name="Freeform 133"/>
            <p:cNvSpPr>
              <a:spLocks/>
            </p:cNvSpPr>
            <p:nvPr/>
          </p:nvSpPr>
          <p:spPr bwMode="auto">
            <a:xfrm flipH="1">
              <a:off x="4380108" y="3983646"/>
              <a:ext cx="383148" cy="634404"/>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3" name="Freeform 134"/>
            <p:cNvSpPr>
              <a:spLocks/>
            </p:cNvSpPr>
            <p:nvPr/>
          </p:nvSpPr>
          <p:spPr bwMode="auto">
            <a:xfrm flipH="1">
              <a:off x="4413792" y="3978274"/>
              <a:ext cx="312270" cy="399544"/>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4" name="Freeform 135"/>
            <p:cNvSpPr>
              <a:spLocks/>
            </p:cNvSpPr>
            <p:nvPr/>
          </p:nvSpPr>
          <p:spPr bwMode="auto">
            <a:xfrm flipH="1">
              <a:off x="4464149" y="3992708"/>
              <a:ext cx="204536" cy="288808"/>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alpha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800" dirty="0"/>
            </a:p>
          </p:txBody>
        </p:sp>
        <p:sp>
          <p:nvSpPr>
            <p:cNvPr id="45" name="Freeform 107"/>
            <p:cNvSpPr>
              <a:spLocks/>
            </p:cNvSpPr>
            <p:nvPr/>
          </p:nvSpPr>
          <p:spPr bwMode="auto">
            <a:xfrm flipH="1">
              <a:off x="417898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6" name="Freeform 107"/>
            <p:cNvSpPr>
              <a:spLocks/>
            </p:cNvSpPr>
            <p:nvPr/>
          </p:nvSpPr>
          <p:spPr bwMode="auto">
            <a:xfrm>
              <a:off x="4609445" y="3511722"/>
              <a:ext cx="371113" cy="593708"/>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7" name="Freeform 108"/>
            <p:cNvSpPr>
              <a:spLocks/>
            </p:cNvSpPr>
            <p:nvPr/>
          </p:nvSpPr>
          <p:spPr bwMode="auto">
            <a:xfrm>
              <a:off x="4226296" y="2597150"/>
              <a:ext cx="709127" cy="1298838"/>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8" name="Oval 113"/>
            <p:cNvSpPr>
              <a:spLocks noChangeArrowheads="1"/>
            </p:cNvSpPr>
            <p:nvPr/>
          </p:nvSpPr>
          <p:spPr bwMode="auto">
            <a:xfrm>
              <a:off x="4464149" y="3008591"/>
              <a:ext cx="236859" cy="230714"/>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9" name="Oval 116"/>
            <p:cNvSpPr>
              <a:spLocks noChangeArrowheads="1"/>
            </p:cNvSpPr>
            <p:nvPr/>
          </p:nvSpPr>
          <p:spPr bwMode="auto">
            <a:xfrm>
              <a:off x="4511491" y="3311397"/>
              <a:ext cx="142175" cy="146900"/>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0" name="Oval 119"/>
            <p:cNvSpPr>
              <a:spLocks noChangeArrowheads="1"/>
            </p:cNvSpPr>
            <p:nvPr/>
          </p:nvSpPr>
          <p:spPr bwMode="auto">
            <a:xfrm>
              <a:off x="4538857" y="3530389"/>
              <a:ext cx="87443" cy="85569"/>
            </a:xfrm>
            <a:prstGeom prst="ellipse">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1" name="Rectangle 13"/>
            <p:cNvSpPr/>
            <p:nvPr/>
          </p:nvSpPr>
          <p:spPr>
            <a:xfrm>
              <a:off x="4499622" y="3895987"/>
              <a:ext cx="144641" cy="88637"/>
            </a:xfrm>
            <a:prstGeom prst="rect">
              <a:avLst/>
            </a:pr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sp>
        <p:nvSpPr>
          <p:cNvPr id="52" name="Freeform 14"/>
          <p:cNvSpPr/>
          <p:nvPr/>
        </p:nvSpPr>
        <p:spPr>
          <a:xfrm>
            <a:off x="2156992" y="1935650"/>
            <a:ext cx="10485942" cy="1952998"/>
          </a:xfrm>
          <a:custGeom>
            <a:avLst/>
            <a:gdLst>
              <a:gd name="connsiteX0" fmla="*/ 0 w 7473950"/>
              <a:gd name="connsiteY0" fmla="*/ 1390650 h 1392017"/>
              <a:gd name="connsiteX1" fmla="*/ 2197100 w 7473950"/>
              <a:gd name="connsiteY1" fmla="*/ 279400 h 1392017"/>
              <a:gd name="connsiteX2" fmla="*/ 4756150 w 7473950"/>
              <a:gd name="connsiteY2" fmla="*/ 1390650 h 1392017"/>
              <a:gd name="connsiteX3" fmla="*/ 7473950 w 7473950"/>
              <a:gd name="connsiteY3" fmla="*/ 0 h 1392017"/>
            </a:gdLst>
            <a:ahLst/>
            <a:cxnLst>
              <a:cxn ang="0">
                <a:pos x="connsiteX0" y="connsiteY0"/>
              </a:cxn>
              <a:cxn ang="0">
                <a:pos x="connsiteX1" y="connsiteY1"/>
              </a:cxn>
              <a:cxn ang="0">
                <a:pos x="connsiteX2" y="connsiteY2"/>
              </a:cxn>
              <a:cxn ang="0">
                <a:pos x="connsiteX3" y="connsiteY3"/>
              </a:cxn>
            </a:cxnLst>
            <a:rect l="l" t="t" r="r" b="b"/>
            <a:pathLst>
              <a:path w="7473950" h="1392017">
                <a:moveTo>
                  <a:pt x="0" y="1390650"/>
                </a:moveTo>
                <a:cubicBezTo>
                  <a:pt x="702204" y="835025"/>
                  <a:pt x="1404408" y="279400"/>
                  <a:pt x="2197100" y="279400"/>
                </a:cubicBezTo>
                <a:cubicBezTo>
                  <a:pt x="2989792" y="279400"/>
                  <a:pt x="3876675" y="1437217"/>
                  <a:pt x="4756150" y="1390650"/>
                </a:cubicBezTo>
                <a:cubicBezTo>
                  <a:pt x="5635625" y="1344083"/>
                  <a:pt x="6968067" y="250825"/>
                  <a:pt x="7473950" y="0"/>
                </a:cubicBezTo>
              </a:path>
            </a:pathLst>
          </a:custGeom>
          <a:ln w="12700" cmpd="sng">
            <a:solidFill>
              <a:schemeClr val="bg1"/>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p>
        </p:txBody>
      </p:sp>
      <p:sp>
        <p:nvSpPr>
          <p:cNvPr id="54" name="Rounded Rectangle 16"/>
          <p:cNvSpPr/>
          <p:nvPr/>
        </p:nvSpPr>
        <p:spPr>
          <a:xfrm>
            <a:off x="3334696" y="2582460"/>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55" name="Group 17"/>
          <p:cNvGrpSpPr/>
          <p:nvPr/>
        </p:nvGrpSpPr>
        <p:grpSpPr>
          <a:xfrm>
            <a:off x="3482283" y="2781985"/>
            <a:ext cx="275113" cy="240501"/>
            <a:chOff x="3175" y="-1587"/>
            <a:chExt cx="492126" cy="430212"/>
          </a:xfrm>
          <a:solidFill>
            <a:schemeClr val="bg1"/>
          </a:solidFill>
        </p:grpSpPr>
        <p:sp>
          <p:nvSpPr>
            <p:cNvPr id="56"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57"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58" name="Oval 152"/>
            <p:cNvSpPr>
              <a:spLocks noChangeArrowheads="1"/>
            </p:cNvSpPr>
            <p:nvPr/>
          </p:nvSpPr>
          <p:spPr bwMode="auto">
            <a:xfrm>
              <a:off x="433388" y="336550"/>
              <a:ext cx="61913"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59" name="Group 21"/>
          <p:cNvGrpSpPr/>
          <p:nvPr/>
        </p:nvGrpSpPr>
        <p:grpSpPr>
          <a:xfrm>
            <a:off x="3209969" y="3217664"/>
            <a:ext cx="1771888" cy="1623748"/>
            <a:chOff x="667471" y="2995559"/>
            <a:chExt cx="1262929" cy="1157341"/>
          </a:xfrm>
        </p:grpSpPr>
        <p:sp>
          <p:nvSpPr>
            <p:cNvPr id="60" name="TextBox 22"/>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1"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grpSp>
        <p:nvGrpSpPr>
          <p:cNvPr id="62" name="Group 24"/>
          <p:cNvGrpSpPr/>
          <p:nvPr/>
        </p:nvGrpSpPr>
        <p:grpSpPr>
          <a:xfrm>
            <a:off x="7491154" y="4080365"/>
            <a:ext cx="1771888" cy="1623748"/>
            <a:chOff x="667471" y="2995559"/>
            <a:chExt cx="1262929" cy="1157341"/>
          </a:xfrm>
        </p:grpSpPr>
        <p:sp>
          <p:nvSpPr>
            <p:cNvPr id="63" name="TextBox 25"/>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64"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66" name="Rounded Rectangle 28"/>
          <p:cNvSpPr/>
          <p:nvPr/>
        </p:nvSpPr>
        <p:spPr>
          <a:xfrm>
            <a:off x="7619945" y="338872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67" name="Freeform 28"/>
          <p:cNvSpPr>
            <a:spLocks noEditPoints="1"/>
          </p:cNvSpPr>
          <p:nvPr/>
        </p:nvSpPr>
        <p:spPr bwMode="auto">
          <a:xfrm>
            <a:off x="7790778" y="3545294"/>
            <a:ext cx="238873" cy="23887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sz="800"/>
          </a:p>
        </p:txBody>
      </p:sp>
      <p:grpSp>
        <p:nvGrpSpPr>
          <p:cNvPr id="68" name="Group 30"/>
          <p:cNvGrpSpPr/>
          <p:nvPr/>
        </p:nvGrpSpPr>
        <p:grpSpPr>
          <a:xfrm>
            <a:off x="9989998" y="3725635"/>
            <a:ext cx="1771888" cy="1623748"/>
            <a:chOff x="667471" y="2995559"/>
            <a:chExt cx="1262929" cy="1157341"/>
          </a:xfrm>
        </p:grpSpPr>
        <p:sp>
          <p:nvSpPr>
            <p:cNvPr id="69" name="TextBox 31"/>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70"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72" name="Rounded Rectangle 34"/>
          <p:cNvSpPr/>
          <p:nvPr/>
        </p:nvSpPr>
        <p:spPr>
          <a:xfrm>
            <a:off x="10118789" y="3033999"/>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grpSp>
        <p:nvGrpSpPr>
          <p:cNvPr id="73" name="Group 35"/>
          <p:cNvGrpSpPr/>
          <p:nvPr/>
        </p:nvGrpSpPr>
        <p:grpSpPr>
          <a:xfrm>
            <a:off x="10262363" y="3168144"/>
            <a:ext cx="277004" cy="274341"/>
            <a:chOff x="0" y="1589"/>
            <a:chExt cx="495294" cy="490530"/>
          </a:xfrm>
          <a:solidFill>
            <a:schemeClr val="bg1"/>
          </a:solidFill>
        </p:grpSpPr>
        <p:sp>
          <p:nvSpPr>
            <p:cNvPr id="74" name="Freeform 166"/>
            <p:cNvSpPr>
              <a:spLocks noEditPoints="1"/>
            </p:cNvSpPr>
            <p:nvPr/>
          </p:nvSpPr>
          <p:spPr bwMode="auto">
            <a:xfrm>
              <a:off x="0" y="47624"/>
              <a:ext cx="452431" cy="444495"/>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5" name="Freeform 167"/>
            <p:cNvSpPr>
              <a:spLocks noEditPoints="1"/>
            </p:cNvSpPr>
            <p:nvPr/>
          </p:nvSpPr>
          <p:spPr bwMode="auto">
            <a:xfrm>
              <a:off x="219073" y="246061"/>
              <a:ext cx="76199" cy="7619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6" name="Freeform 168"/>
            <p:cNvSpPr>
              <a:spLocks noEditPoints="1"/>
            </p:cNvSpPr>
            <p:nvPr/>
          </p:nvSpPr>
          <p:spPr bwMode="auto">
            <a:xfrm>
              <a:off x="419095" y="1589"/>
              <a:ext cx="76199" cy="76199"/>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7" name="Freeform 169"/>
            <p:cNvSpPr>
              <a:spLocks noEditPoints="1"/>
            </p:cNvSpPr>
            <p:nvPr/>
          </p:nvSpPr>
          <p:spPr bwMode="auto">
            <a:xfrm>
              <a:off x="126999" y="231774"/>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8" name="Oval 170"/>
            <p:cNvSpPr>
              <a:spLocks noChangeArrowheads="1"/>
            </p:cNvSpPr>
            <p:nvPr/>
          </p:nvSpPr>
          <p:spPr bwMode="auto">
            <a:xfrm>
              <a:off x="188912" y="338134"/>
              <a:ext cx="30164" cy="3016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sp>
          <p:nvSpPr>
            <p:cNvPr id="79" name="Oval 171"/>
            <p:cNvSpPr>
              <a:spLocks noChangeArrowheads="1"/>
            </p:cNvSpPr>
            <p:nvPr/>
          </p:nvSpPr>
          <p:spPr bwMode="auto">
            <a:xfrm>
              <a:off x="433389" y="107949"/>
              <a:ext cx="31749" cy="3174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800"/>
            </a:p>
          </p:txBody>
        </p:sp>
      </p:grpSp>
      <p:grpSp>
        <p:nvGrpSpPr>
          <p:cNvPr id="80" name="Group 42"/>
          <p:cNvGrpSpPr/>
          <p:nvPr/>
        </p:nvGrpSpPr>
        <p:grpSpPr>
          <a:xfrm>
            <a:off x="5401593" y="2849479"/>
            <a:ext cx="1771888" cy="1623748"/>
            <a:chOff x="667471" y="2995559"/>
            <a:chExt cx="1262929" cy="1157341"/>
          </a:xfrm>
        </p:grpSpPr>
        <p:sp>
          <p:nvSpPr>
            <p:cNvPr id="81" name="TextBox 43"/>
            <p:cNvSpPr txBox="1"/>
            <p:nvPr/>
          </p:nvSpPr>
          <p:spPr>
            <a:xfrm>
              <a:off x="667471" y="2995559"/>
              <a:ext cx="1156100" cy="241307"/>
            </a:xfrm>
            <a:prstGeom prst="rect">
              <a:avLst/>
            </a:prstGeom>
            <a:noFill/>
          </p:spPr>
          <p:txBody>
            <a:bodyPr wrap="square" rtlCol="0">
              <a:spAutoFit/>
            </a:bodyPr>
            <a:lstStyle/>
            <a:p>
              <a:pPr lvl="0"/>
              <a:r>
                <a:rPr lang="en-US" altLang="ko-KR" sz="1600" dirty="0" smtClean="0">
                  <a:solidFill>
                    <a:schemeClr val="bg1"/>
                  </a:solidFill>
                  <a:latin typeface="Roboto condensed"/>
                  <a:cs typeface="Roboto condensed"/>
                </a:rPr>
                <a:t>Lorem Ipsum</a:t>
              </a:r>
              <a:endParaRPr lang="ko-KR" altLang="en-US" sz="1600" dirty="0">
                <a:solidFill>
                  <a:schemeClr val="bg1"/>
                </a:solidFill>
                <a:latin typeface="Roboto condensed"/>
                <a:cs typeface="Roboto condensed"/>
              </a:endParaRPr>
            </a:p>
          </p:txBody>
        </p:sp>
        <p:sp>
          <p:nvSpPr>
            <p:cNvPr id="82" name="텍스트 개체 틀 2"/>
            <p:cNvSpPr txBox="1">
              <a:spLocks/>
            </p:cNvSpPr>
            <p:nvPr/>
          </p:nvSpPr>
          <p:spPr>
            <a:xfrm>
              <a:off x="667471" y="3229080"/>
              <a:ext cx="1262929" cy="923820"/>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200" dirty="0">
                  <a:solidFill>
                    <a:schemeClr val="bg1"/>
                  </a:solidFill>
                  <a:latin typeface="Roboto condensed"/>
                  <a:cs typeface="Roboto condensed"/>
                </a:rPr>
                <a:t>Lorem ipsum dolor sit amet, consectetur adipiscing elit. </a:t>
              </a:r>
              <a:r>
                <a:rPr lang="en-US" altLang="ko-KR" sz="1200" dirty="0" smtClean="0">
                  <a:solidFill>
                    <a:schemeClr val="bg1"/>
                  </a:solidFill>
                  <a:latin typeface="Roboto condensed"/>
                  <a:cs typeface="Roboto condensed"/>
                </a:rPr>
                <a:t>Curabitur </a:t>
              </a:r>
              <a:r>
                <a:rPr lang="en-US" altLang="ko-KR" sz="1200" dirty="0">
                  <a:solidFill>
                    <a:schemeClr val="bg1"/>
                  </a:solidFill>
                  <a:latin typeface="Roboto condensed"/>
                  <a:cs typeface="Roboto condensed"/>
                </a:rPr>
                <a:t>elementum posuere pretium. </a:t>
              </a:r>
            </a:p>
          </p:txBody>
        </p:sp>
      </p:grpSp>
      <p:sp>
        <p:nvSpPr>
          <p:cNvPr id="84" name="Rounded Rectangle 46"/>
          <p:cNvSpPr/>
          <p:nvPr/>
        </p:nvSpPr>
        <p:spPr>
          <a:xfrm>
            <a:off x="5535229" y="2145917"/>
            <a:ext cx="563057" cy="563057"/>
          </a:xfrm>
          <a:prstGeom prst="roundRect">
            <a:avLst>
              <a:gd name="adj" fmla="val 50000"/>
            </a:avLst>
          </a:prstGeom>
          <a:solidFill>
            <a:srgbClr val="3099D6"/>
          </a:solidFill>
          <a:ln>
            <a:noFill/>
          </a:ln>
        </p:spPr>
        <p:txBody>
          <a:bodyPr vert="horz" wrap="square" lIns="91440" tIns="45720" rIns="91440" bIns="45720" numCol="1" anchor="t" anchorCtr="0" compatLnSpc="1">
            <a:prstTxWarp prst="textNoShape">
              <a:avLst/>
            </a:prstTxWarp>
          </a:bodyPr>
          <a:lstStyle/>
          <a:p>
            <a:endParaRPr lang="en-US" sz="800" dirty="0">
              <a:solidFill>
                <a:schemeClr val="tx1"/>
              </a:solidFill>
            </a:endParaRPr>
          </a:p>
        </p:txBody>
      </p:sp>
      <p:sp>
        <p:nvSpPr>
          <p:cNvPr id="85" name="Freeform 39"/>
          <p:cNvSpPr>
            <a:spLocks noEditPoints="1"/>
          </p:cNvSpPr>
          <p:nvPr/>
        </p:nvSpPr>
        <p:spPr bwMode="auto">
          <a:xfrm>
            <a:off x="5700220" y="2297935"/>
            <a:ext cx="253372" cy="252630"/>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sz="800"/>
          </a:p>
        </p:txBody>
      </p:sp>
    </p:spTree>
    <p:extLst>
      <p:ext uri="{BB962C8B-B14F-4D97-AF65-F5344CB8AC3E}">
        <p14:creationId xmlns:p14="http://schemas.microsoft.com/office/powerpoint/2010/main" val="39723616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183697" y="741152"/>
            <a:ext cx="1268294" cy="1123736"/>
            <a:chOff x="6427571" y="704222"/>
            <a:chExt cx="1268294" cy="1123736"/>
          </a:xfrm>
        </p:grpSpPr>
        <p:sp>
          <p:nvSpPr>
            <p:cNvPr id="40"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2" name="文本框 41"/>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01</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5183697" y="2158472"/>
            <a:ext cx="1268294" cy="1123736"/>
            <a:chOff x="6427571" y="704222"/>
            <a:chExt cx="1268294" cy="1123736"/>
          </a:xfrm>
        </p:grpSpPr>
        <p:sp>
          <p:nvSpPr>
            <p:cNvPr id="45"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47" name="文本框 46"/>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02</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183697" y="3575792"/>
            <a:ext cx="1268294" cy="1123736"/>
            <a:chOff x="6427571" y="704222"/>
            <a:chExt cx="1268294" cy="1123736"/>
          </a:xfrm>
        </p:grpSpPr>
        <p:sp>
          <p:nvSpPr>
            <p:cNvPr id="49"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51" name="文本框 50"/>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03</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183697" y="4993112"/>
            <a:ext cx="1268294" cy="1123736"/>
            <a:chOff x="6427571" y="704222"/>
            <a:chExt cx="1268294" cy="1123736"/>
          </a:xfrm>
        </p:grpSpPr>
        <p:sp>
          <p:nvSpPr>
            <p:cNvPr id="53" name="Freeform 5"/>
            <p:cNvSpPr>
              <a:spLocks/>
            </p:cNvSpPr>
            <p:nvPr/>
          </p:nvSpPr>
          <p:spPr bwMode="auto">
            <a:xfrm>
              <a:off x="6427571" y="704222"/>
              <a:ext cx="1268294" cy="11237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6647036" y="898673"/>
              <a:ext cx="829364"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pPr algn="ctr"/>
              <a:endParaRPr lang="zh-CN" altLang="en-US" dirty="0"/>
            </a:p>
          </p:txBody>
        </p:sp>
        <p:sp>
          <p:nvSpPr>
            <p:cNvPr id="55" name="文本框 54"/>
            <p:cNvSpPr txBox="1"/>
            <p:nvPr/>
          </p:nvSpPr>
          <p:spPr>
            <a:xfrm>
              <a:off x="6604770" y="942924"/>
              <a:ext cx="913896" cy="646331"/>
            </a:xfrm>
            <a:prstGeom prst="rect">
              <a:avLst/>
            </a:prstGeom>
            <a:noFill/>
          </p:spPr>
          <p:txBody>
            <a:bodyPr wrap="square" rtlCol="0">
              <a:spAutoFit/>
            </a:bodyPr>
            <a:lstStyle/>
            <a:p>
              <a:pPr algn="ctr"/>
              <a:r>
                <a:rPr lang="en-US" altLang="zh-CN" sz="3600" dirty="0" smtClean="0">
                  <a:solidFill>
                    <a:srgbClr val="3099D6"/>
                  </a:solidFill>
                  <a:latin typeface="微软雅黑" panose="020B0503020204020204" pitchFamily="34" charset="-122"/>
                  <a:ea typeface="微软雅黑" panose="020B0503020204020204" pitchFamily="34" charset="-122"/>
                </a:rPr>
                <a:t>04</a:t>
              </a:r>
              <a:endParaRPr lang="zh-CN" altLang="en-US" sz="3600" dirty="0">
                <a:solidFill>
                  <a:srgbClr val="3099D6"/>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319555" y="481392"/>
            <a:ext cx="6230592" cy="5895216"/>
            <a:chOff x="2967063" y="-1922322"/>
            <a:chExt cx="13335755" cy="12617928"/>
          </a:xfrm>
        </p:grpSpPr>
        <p:sp>
          <p:nvSpPr>
            <p:cNvPr id="19"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p:cNvSpPr txBox="1"/>
          <p:nvPr/>
        </p:nvSpPr>
        <p:spPr>
          <a:xfrm>
            <a:off x="280391" y="2367171"/>
            <a:ext cx="3783610" cy="2123658"/>
          </a:xfrm>
          <a:prstGeom prst="rect">
            <a:avLst/>
          </a:prstGeom>
          <a:noFill/>
        </p:spPr>
        <p:txBody>
          <a:bodyPr wrap="square" rtlCol="0">
            <a:spAutoFit/>
          </a:bodyPr>
          <a:lstStyle/>
          <a:p>
            <a:r>
              <a:rPr lang="en-US" altLang="zh-CN" sz="6600" b="1" dirty="0" smtClean="0">
                <a:solidFill>
                  <a:srgbClr val="3099D6"/>
                </a:solidFill>
                <a:latin typeface="微软雅黑" panose="020B0503020204020204" pitchFamily="34" charset="-122"/>
                <a:ea typeface="微软雅黑" panose="020B0503020204020204" pitchFamily="34" charset="-122"/>
              </a:rPr>
              <a:t>CON</a:t>
            </a:r>
          </a:p>
          <a:p>
            <a:r>
              <a:rPr lang="en-US" altLang="zh-CN" sz="6600" b="1" dirty="0" smtClean="0">
                <a:solidFill>
                  <a:srgbClr val="3099D6"/>
                </a:solidFill>
                <a:latin typeface="微软雅黑" panose="020B0503020204020204" pitchFamily="34" charset="-122"/>
                <a:ea typeface="微软雅黑" panose="020B0503020204020204" pitchFamily="34" charset="-122"/>
              </a:rPr>
              <a:t>TENTS</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671456" y="104140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671456" y="245872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6671456" y="387604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671456" y="5293369"/>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97953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Freeform 114"/>
          <p:cNvSpPr>
            <a:spLocks noChangeAspect="1"/>
          </p:cNvSpPr>
          <p:nvPr/>
        </p:nvSpPr>
        <p:spPr bwMode="gray">
          <a:xfrm>
            <a:off x="5100494" y="1196397"/>
            <a:ext cx="6644371" cy="5070421"/>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nvGrpSpPr>
          <p:cNvPr id="42" name="Group 4"/>
          <p:cNvGrpSpPr/>
          <p:nvPr/>
        </p:nvGrpSpPr>
        <p:grpSpPr>
          <a:xfrm>
            <a:off x="5919898" y="2439510"/>
            <a:ext cx="4843448" cy="2796378"/>
            <a:chOff x="4681799" y="1811024"/>
            <a:chExt cx="3539000" cy="2043251"/>
          </a:xfrm>
        </p:grpSpPr>
        <p:sp>
          <p:nvSpPr>
            <p:cNvPr id="43" name="Teardrop 5"/>
            <p:cNvSpPr/>
            <p:nvPr/>
          </p:nvSpPr>
          <p:spPr>
            <a:xfrm rot="2700000" flipV="1">
              <a:off x="4681799" y="18110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4" name="Teardrop 6"/>
            <p:cNvSpPr/>
            <p:nvPr/>
          </p:nvSpPr>
          <p:spPr>
            <a:xfrm rot="2700000" flipV="1">
              <a:off x="5862629" y="224613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eardrop 7"/>
            <p:cNvSpPr/>
            <p:nvPr/>
          </p:nvSpPr>
          <p:spPr>
            <a:xfrm rot="2700000" flipV="1">
              <a:off x="6351967" y="3426824"/>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6" name="Teardrop 8"/>
            <p:cNvSpPr/>
            <p:nvPr/>
          </p:nvSpPr>
          <p:spPr>
            <a:xfrm rot="2700000" flipV="1">
              <a:off x="7561332" y="3221263"/>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7" name="Group 9"/>
            <p:cNvGrpSpPr/>
            <p:nvPr/>
          </p:nvGrpSpPr>
          <p:grpSpPr>
            <a:xfrm>
              <a:off x="7661228" y="3300960"/>
              <a:ext cx="141895" cy="203933"/>
              <a:chOff x="-1587" y="-1587"/>
              <a:chExt cx="341312" cy="490537"/>
            </a:xfrm>
            <a:solidFill>
              <a:schemeClr val="accent5"/>
            </a:solidFill>
          </p:grpSpPr>
          <p:sp>
            <p:nvSpPr>
              <p:cNvPr id="7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71"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8" name="Group 10"/>
            <p:cNvGrpSpPr/>
            <p:nvPr/>
          </p:nvGrpSpPr>
          <p:grpSpPr>
            <a:xfrm>
              <a:off x="4750412" y="1917371"/>
              <a:ext cx="196089" cy="171419"/>
              <a:chOff x="3175" y="-1587"/>
              <a:chExt cx="492126" cy="430212"/>
            </a:xfrm>
            <a:solidFill>
              <a:schemeClr val="accent5"/>
            </a:solidFill>
          </p:grpSpPr>
          <p:sp>
            <p:nvSpPr>
              <p:cNvPr id="6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8"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grpSp>
          <p:nvGrpSpPr>
            <p:cNvPr id="49" name="Group 11"/>
            <p:cNvGrpSpPr/>
            <p:nvPr/>
          </p:nvGrpSpPr>
          <p:grpSpPr>
            <a:xfrm>
              <a:off x="5939529" y="2333212"/>
              <a:ext cx="197437" cy="195539"/>
              <a:chOff x="0" y="1588"/>
              <a:chExt cx="495300" cy="490537"/>
            </a:xfrm>
            <a:solidFill>
              <a:schemeClr val="accent5"/>
            </a:solidFill>
          </p:grpSpPr>
          <p:sp>
            <p:nvSpPr>
              <p:cNvPr id="6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sp>
            <p:nvSpPr>
              <p:cNvPr id="6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3200">
                  <a:latin typeface="+mn-lt"/>
                  <a:ea typeface="+mn-ea"/>
                </a:endParaRPr>
              </a:p>
            </p:txBody>
          </p:sp>
        </p:grpSp>
        <p:sp>
          <p:nvSpPr>
            <p:cNvPr id="5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sp>
          <p:nvSpPr>
            <p:cNvPr id="51" name="Teardrop 13"/>
            <p:cNvSpPr/>
            <p:nvPr/>
          </p:nvSpPr>
          <p:spPr>
            <a:xfrm rot="2700000" flipV="1">
              <a:off x="7874785" y="1957935"/>
              <a:ext cx="346014" cy="346014"/>
            </a:xfrm>
            <a:prstGeom prst="teardrop">
              <a:avLst>
                <a:gd name="adj" fmla="val 103995"/>
              </a:avLst>
            </a:prstGeom>
            <a:solidFill>
              <a:srgbClr val="3099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3200"/>
            </a:p>
          </p:txBody>
        </p:sp>
        <p:cxnSp>
          <p:nvCxnSpPr>
            <p:cNvPr id="53" name="Straight Connector 15"/>
            <p:cNvCxnSpPr>
              <a:stCxn id="43" idx="7"/>
              <a:endCxn id="4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4" name="Straight Connector 16"/>
            <p:cNvCxnSpPr>
              <a:stCxn id="43" idx="7"/>
              <a:endCxn id="4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5" name="Straight Connector 17"/>
            <p:cNvCxnSpPr>
              <a:stCxn id="43" idx="7"/>
              <a:endCxn id="4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6" name="Straight Connector 18"/>
            <p:cNvCxnSpPr>
              <a:stCxn id="44" idx="7"/>
              <a:endCxn id="5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7" name="Straight Connector 19"/>
            <p:cNvCxnSpPr>
              <a:stCxn id="44" idx="7"/>
              <a:endCxn id="4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8" name="Straight Connector 20"/>
            <p:cNvCxnSpPr>
              <a:stCxn id="45" idx="7"/>
              <a:endCxn id="4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59" name="Straight Connector 21"/>
            <p:cNvCxnSpPr>
              <a:stCxn id="51" idx="7"/>
              <a:endCxn id="4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60" name="Straight Connector 22"/>
            <p:cNvCxnSpPr>
              <a:stCxn id="51" idx="7"/>
              <a:endCxn id="4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73" name="AutoShape 124"/>
          <p:cNvSpPr>
            <a:spLocks/>
          </p:cNvSpPr>
          <p:nvPr/>
        </p:nvSpPr>
        <p:spPr bwMode="auto">
          <a:xfrm>
            <a:off x="560984" y="4185870"/>
            <a:ext cx="280624" cy="543349"/>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74" name="Rectangle 129"/>
          <p:cNvSpPr>
            <a:spLocks/>
          </p:cNvSpPr>
          <p:nvPr/>
        </p:nvSpPr>
        <p:spPr bwMode="auto">
          <a:xfrm>
            <a:off x="945162"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75" name="Rectangle 129"/>
          <p:cNvSpPr>
            <a:spLocks/>
          </p:cNvSpPr>
          <p:nvPr/>
        </p:nvSpPr>
        <p:spPr bwMode="auto">
          <a:xfrm>
            <a:off x="945162"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51M</a:t>
            </a:r>
            <a:endParaRPr lang="en-US" sz="4000" dirty="0">
              <a:solidFill>
                <a:schemeClr val="bg1"/>
              </a:solidFill>
              <a:latin typeface="Roboto condensed"/>
              <a:ea typeface="ＭＳ Ｐゴシック" charset="0"/>
              <a:cs typeface="Roboto condensed"/>
              <a:sym typeface="Helvetica" charset="0"/>
            </a:endParaRPr>
          </a:p>
        </p:txBody>
      </p:sp>
      <p:sp>
        <p:nvSpPr>
          <p:cNvPr id="77" name="AutoShape 137"/>
          <p:cNvSpPr>
            <a:spLocks/>
          </p:cNvSpPr>
          <p:nvPr/>
        </p:nvSpPr>
        <p:spPr bwMode="auto">
          <a:xfrm>
            <a:off x="2208249" y="4173994"/>
            <a:ext cx="243504" cy="540381"/>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78" name="Rectangle 129"/>
          <p:cNvSpPr>
            <a:spLocks/>
          </p:cNvSpPr>
          <p:nvPr/>
        </p:nvSpPr>
        <p:spPr bwMode="auto">
          <a:xfrm>
            <a:off x="2553548" y="4534428"/>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79" name="Rectangle 129"/>
          <p:cNvSpPr>
            <a:spLocks/>
          </p:cNvSpPr>
          <p:nvPr/>
        </p:nvSpPr>
        <p:spPr bwMode="auto">
          <a:xfrm>
            <a:off x="2553548" y="4070580"/>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46M</a:t>
            </a:r>
            <a:endParaRPr lang="en-US" sz="4000" dirty="0">
              <a:solidFill>
                <a:schemeClr val="bg1"/>
              </a:solidFill>
              <a:latin typeface="Roboto condensed"/>
              <a:ea typeface="ＭＳ Ｐゴシック" charset="0"/>
              <a:cs typeface="Roboto condensed"/>
              <a:sym typeface="Helvetica" charset="0"/>
            </a:endParaRPr>
          </a:p>
        </p:txBody>
      </p:sp>
      <p:sp>
        <p:nvSpPr>
          <p:cNvPr id="81" name="AutoShape 116"/>
          <p:cNvSpPr>
            <a:spLocks/>
          </p:cNvSpPr>
          <p:nvPr/>
        </p:nvSpPr>
        <p:spPr bwMode="auto">
          <a:xfrm>
            <a:off x="551422" y="5114278"/>
            <a:ext cx="331106" cy="610156"/>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3099D6"/>
          </a:solidFill>
          <a:ln>
            <a:noFill/>
          </a:ln>
        </p:spPr>
        <p:txBody>
          <a:bodyPr lIns="0" tIns="0" rIns="0" bIns="0"/>
          <a:lstStyle/>
          <a:p>
            <a:endParaRPr lang="en-US" sz="3200" dirty="0">
              <a:solidFill>
                <a:srgbClr val="7F7F7F"/>
              </a:solidFill>
              <a:latin typeface="Roboto condensed"/>
              <a:cs typeface="Roboto condensed"/>
            </a:endParaRPr>
          </a:p>
        </p:txBody>
      </p:sp>
      <p:sp>
        <p:nvSpPr>
          <p:cNvPr id="82" name="Rectangle 129"/>
          <p:cNvSpPr>
            <a:spLocks/>
          </p:cNvSpPr>
          <p:nvPr/>
        </p:nvSpPr>
        <p:spPr bwMode="auto">
          <a:xfrm>
            <a:off x="945162"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83" name="Rectangle 129"/>
          <p:cNvSpPr>
            <a:spLocks/>
          </p:cNvSpPr>
          <p:nvPr/>
        </p:nvSpPr>
        <p:spPr bwMode="auto">
          <a:xfrm>
            <a:off x="945162"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21M</a:t>
            </a:r>
            <a:endParaRPr lang="en-US" sz="4000" dirty="0">
              <a:solidFill>
                <a:schemeClr val="bg1"/>
              </a:solidFill>
              <a:latin typeface="Roboto condensed"/>
              <a:ea typeface="ＭＳ Ｐゴシック" charset="0"/>
              <a:cs typeface="Roboto condensed"/>
              <a:sym typeface="Helvetica" charset="0"/>
            </a:endParaRPr>
          </a:p>
        </p:txBody>
      </p:sp>
      <p:sp>
        <p:nvSpPr>
          <p:cNvPr id="85" name="AutoShape 138"/>
          <p:cNvSpPr>
            <a:spLocks/>
          </p:cNvSpPr>
          <p:nvPr/>
        </p:nvSpPr>
        <p:spPr bwMode="auto">
          <a:xfrm>
            <a:off x="2178989" y="5138031"/>
            <a:ext cx="331106" cy="58343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chemeClr val="bg1"/>
          </a:solidFill>
          <a:ln>
            <a:noFill/>
          </a:ln>
        </p:spPr>
        <p:txBody>
          <a:bodyPr lIns="0" tIns="0" rIns="0" bIns="0"/>
          <a:lstStyle/>
          <a:p>
            <a:endParaRPr lang="en-US" sz="3200" dirty="0">
              <a:solidFill>
                <a:srgbClr val="7F7F7F"/>
              </a:solidFill>
              <a:latin typeface="Roboto condensed"/>
              <a:cs typeface="Roboto condensed"/>
            </a:endParaRPr>
          </a:p>
        </p:txBody>
      </p:sp>
      <p:sp>
        <p:nvSpPr>
          <p:cNvPr id="86" name="Rectangle 129"/>
          <p:cNvSpPr>
            <a:spLocks/>
          </p:cNvSpPr>
          <p:nvPr/>
        </p:nvSpPr>
        <p:spPr bwMode="auto">
          <a:xfrm>
            <a:off x="2553548" y="5475286"/>
            <a:ext cx="1135306" cy="26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87" name="Rectangle 129"/>
          <p:cNvSpPr>
            <a:spLocks/>
          </p:cNvSpPr>
          <p:nvPr/>
        </p:nvSpPr>
        <p:spPr bwMode="auto">
          <a:xfrm>
            <a:off x="2553548" y="5011438"/>
            <a:ext cx="1135306" cy="52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000" dirty="0" smtClean="0">
                <a:solidFill>
                  <a:schemeClr val="bg1"/>
                </a:solidFill>
                <a:latin typeface="Roboto condensed"/>
                <a:ea typeface="ＭＳ Ｐゴシック" charset="0"/>
                <a:cs typeface="Roboto condensed"/>
                <a:sym typeface="Helvetica" charset="0"/>
              </a:rPr>
              <a:t>18M</a:t>
            </a:r>
            <a:endParaRPr lang="en-US" sz="4000" dirty="0">
              <a:solidFill>
                <a:schemeClr val="bg1"/>
              </a:solidFill>
              <a:latin typeface="Roboto condensed"/>
              <a:ea typeface="ＭＳ Ｐゴシック" charset="0"/>
              <a:cs typeface="Roboto condensed"/>
              <a:sym typeface="Helvetica" charset="0"/>
            </a:endParaRPr>
          </a:p>
        </p:txBody>
      </p:sp>
      <p:sp>
        <p:nvSpPr>
          <p:cNvPr id="88" name="TextBox 47"/>
          <p:cNvSpPr txBox="1"/>
          <p:nvPr/>
        </p:nvSpPr>
        <p:spPr>
          <a:xfrm>
            <a:off x="447135" y="1791247"/>
            <a:ext cx="4067181" cy="1514261"/>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89" name="Straight Connector 56"/>
          <p:cNvCxnSpPr/>
          <p:nvPr/>
        </p:nvCxnSpPr>
        <p:spPr>
          <a:xfrm flipH="1">
            <a:off x="560985" y="3747003"/>
            <a:ext cx="395333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133543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nvGrpSpPr>
          <p:cNvPr id="41" name="Group 12"/>
          <p:cNvGrpSpPr/>
          <p:nvPr/>
        </p:nvGrpSpPr>
        <p:grpSpPr>
          <a:xfrm>
            <a:off x="689025" y="1894928"/>
            <a:ext cx="2291799" cy="2082521"/>
            <a:chOff x="773037" y="1691915"/>
            <a:chExt cx="1621641" cy="1473559"/>
          </a:xfrm>
          <a:solidFill>
            <a:schemeClr val="accent2"/>
          </a:solidFill>
        </p:grpSpPr>
        <p:sp>
          <p:nvSpPr>
            <p:cNvPr id="4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4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grpSp>
      <p:sp>
        <p:nvSpPr>
          <p:cNvPr id="50" name="Freeform 114"/>
          <p:cNvSpPr>
            <a:spLocks noChangeAspect="1"/>
          </p:cNvSpPr>
          <p:nvPr/>
        </p:nvSpPr>
        <p:spPr bwMode="gray">
          <a:xfrm>
            <a:off x="4887525" y="1988374"/>
            <a:ext cx="2493316" cy="19026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1" name="Freeform 54"/>
          <p:cNvSpPr>
            <a:spLocks noChangeAspect="1"/>
          </p:cNvSpPr>
          <p:nvPr/>
        </p:nvSpPr>
        <p:spPr bwMode="gray">
          <a:xfrm>
            <a:off x="8733515" y="1963854"/>
            <a:ext cx="2478096" cy="1988707"/>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en-US" sz="800" dirty="0"/>
          </a:p>
        </p:txBody>
      </p:sp>
      <p:sp>
        <p:nvSpPr>
          <p:cNvPr id="53" name="TextBox 16"/>
          <p:cNvSpPr txBox="1"/>
          <p:nvPr/>
        </p:nvSpPr>
        <p:spPr>
          <a:xfrm>
            <a:off x="644694"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North Americ</a:t>
            </a:r>
            <a:endParaRPr lang="en-US" sz="2000" dirty="0">
              <a:solidFill>
                <a:schemeClr val="bg1"/>
              </a:solidFill>
              <a:latin typeface="Roboto condensed"/>
              <a:cs typeface="Roboto condensed"/>
            </a:endParaRPr>
          </a:p>
        </p:txBody>
      </p:sp>
      <p:sp>
        <p:nvSpPr>
          <p:cNvPr id="54" name="TextBox 17"/>
          <p:cNvSpPr txBox="1"/>
          <p:nvPr/>
        </p:nvSpPr>
        <p:spPr>
          <a:xfrm>
            <a:off x="644694"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55" name="AutoShape 124"/>
          <p:cNvSpPr>
            <a:spLocks/>
          </p:cNvSpPr>
          <p:nvPr/>
        </p:nvSpPr>
        <p:spPr bwMode="auto">
          <a:xfrm>
            <a:off x="756180"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6" name="AutoShape 137"/>
          <p:cNvSpPr>
            <a:spLocks/>
          </p:cNvSpPr>
          <p:nvPr/>
        </p:nvSpPr>
        <p:spPr bwMode="auto">
          <a:xfrm>
            <a:off x="1953636"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57" name="Rectangle 129"/>
          <p:cNvSpPr>
            <a:spLocks/>
          </p:cNvSpPr>
          <p:nvPr/>
        </p:nvSpPr>
        <p:spPr bwMode="auto">
          <a:xfrm>
            <a:off x="1069548"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58" name="Rectangle 129"/>
          <p:cNvSpPr>
            <a:spLocks/>
          </p:cNvSpPr>
          <p:nvPr/>
        </p:nvSpPr>
        <p:spPr bwMode="auto">
          <a:xfrm>
            <a:off x="1044148"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51M</a:t>
            </a:r>
            <a:endParaRPr lang="en-US" sz="2800" dirty="0">
              <a:solidFill>
                <a:schemeClr val="bg1"/>
              </a:solidFill>
              <a:latin typeface="Roboto condensed"/>
              <a:ea typeface="ＭＳ Ｐゴシック" charset="0"/>
              <a:cs typeface="Roboto condensed"/>
              <a:sym typeface="Helvetica" charset="0"/>
            </a:endParaRPr>
          </a:p>
        </p:txBody>
      </p:sp>
      <p:sp>
        <p:nvSpPr>
          <p:cNvPr id="59" name="Rectangle 129"/>
          <p:cNvSpPr>
            <a:spLocks/>
          </p:cNvSpPr>
          <p:nvPr/>
        </p:nvSpPr>
        <p:spPr bwMode="auto">
          <a:xfrm>
            <a:off x="2241908"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60" name="Rectangle 129"/>
          <p:cNvSpPr>
            <a:spLocks/>
          </p:cNvSpPr>
          <p:nvPr/>
        </p:nvSpPr>
        <p:spPr bwMode="auto">
          <a:xfrm>
            <a:off x="2216508"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46M</a:t>
            </a:r>
            <a:endParaRPr lang="en-US" sz="2800" dirty="0">
              <a:solidFill>
                <a:schemeClr val="bg1"/>
              </a:solidFill>
              <a:latin typeface="Roboto condensed"/>
              <a:ea typeface="ＭＳ Ｐゴシック" charset="0"/>
              <a:cs typeface="Roboto condensed"/>
              <a:sym typeface="Helvetica" charset="0"/>
            </a:endParaRPr>
          </a:p>
        </p:txBody>
      </p:sp>
      <p:cxnSp>
        <p:nvCxnSpPr>
          <p:cNvPr id="61" name="Straight Connector 25"/>
          <p:cNvCxnSpPr/>
          <p:nvPr/>
        </p:nvCxnSpPr>
        <p:spPr>
          <a:xfrm>
            <a:off x="756180"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63" name="TextBox 28"/>
          <p:cNvSpPr txBox="1"/>
          <p:nvPr/>
        </p:nvSpPr>
        <p:spPr>
          <a:xfrm>
            <a:off x="4827369"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China</a:t>
            </a:r>
            <a:endParaRPr lang="en-US" sz="2000" dirty="0">
              <a:solidFill>
                <a:schemeClr val="bg1"/>
              </a:solidFill>
              <a:latin typeface="Roboto condensed"/>
              <a:cs typeface="Roboto condensed"/>
            </a:endParaRPr>
          </a:p>
        </p:txBody>
      </p:sp>
      <p:sp>
        <p:nvSpPr>
          <p:cNvPr id="64" name="TextBox 29"/>
          <p:cNvSpPr txBox="1"/>
          <p:nvPr/>
        </p:nvSpPr>
        <p:spPr>
          <a:xfrm>
            <a:off x="4827369"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65" name="AutoShape 124"/>
          <p:cNvSpPr>
            <a:spLocks/>
          </p:cNvSpPr>
          <p:nvPr/>
        </p:nvSpPr>
        <p:spPr bwMode="auto">
          <a:xfrm>
            <a:off x="4938855"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6" name="AutoShape 137"/>
          <p:cNvSpPr>
            <a:spLocks/>
          </p:cNvSpPr>
          <p:nvPr/>
        </p:nvSpPr>
        <p:spPr bwMode="auto">
          <a:xfrm>
            <a:off x="6136311"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67" name="Rectangle 129"/>
          <p:cNvSpPr>
            <a:spLocks/>
          </p:cNvSpPr>
          <p:nvPr/>
        </p:nvSpPr>
        <p:spPr bwMode="auto">
          <a:xfrm>
            <a:off x="5252223"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68" name="Rectangle 129"/>
          <p:cNvSpPr>
            <a:spLocks/>
          </p:cNvSpPr>
          <p:nvPr/>
        </p:nvSpPr>
        <p:spPr bwMode="auto">
          <a:xfrm>
            <a:off x="5226823"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23M</a:t>
            </a:r>
            <a:endParaRPr lang="en-US" sz="2800" dirty="0">
              <a:solidFill>
                <a:schemeClr val="bg1"/>
              </a:solidFill>
              <a:latin typeface="Roboto condensed"/>
              <a:ea typeface="ＭＳ Ｐゴシック" charset="0"/>
              <a:cs typeface="Roboto condensed"/>
              <a:sym typeface="Helvetica" charset="0"/>
            </a:endParaRPr>
          </a:p>
        </p:txBody>
      </p:sp>
      <p:sp>
        <p:nvSpPr>
          <p:cNvPr id="69" name="Rectangle 129"/>
          <p:cNvSpPr>
            <a:spLocks/>
          </p:cNvSpPr>
          <p:nvPr/>
        </p:nvSpPr>
        <p:spPr bwMode="auto">
          <a:xfrm>
            <a:off x="6424583"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70" name="Rectangle 129"/>
          <p:cNvSpPr>
            <a:spLocks/>
          </p:cNvSpPr>
          <p:nvPr/>
        </p:nvSpPr>
        <p:spPr bwMode="auto">
          <a:xfrm>
            <a:off x="6399183"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41M</a:t>
            </a:r>
            <a:endParaRPr lang="en-US" sz="2800" dirty="0">
              <a:solidFill>
                <a:schemeClr val="bg1"/>
              </a:solidFill>
              <a:latin typeface="Roboto condensed"/>
              <a:ea typeface="ＭＳ Ｐゴシック" charset="0"/>
              <a:cs typeface="Roboto condensed"/>
              <a:sym typeface="Helvetica" charset="0"/>
            </a:endParaRPr>
          </a:p>
        </p:txBody>
      </p:sp>
      <p:cxnSp>
        <p:nvCxnSpPr>
          <p:cNvPr id="71" name="Straight Connector 36"/>
          <p:cNvCxnSpPr/>
          <p:nvPr/>
        </p:nvCxnSpPr>
        <p:spPr>
          <a:xfrm>
            <a:off x="4938855"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sp>
        <p:nvSpPr>
          <p:cNvPr id="73" name="TextBox 38"/>
          <p:cNvSpPr txBox="1"/>
          <p:nvPr/>
        </p:nvSpPr>
        <p:spPr>
          <a:xfrm>
            <a:off x="8971711" y="4207330"/>
            <a:ext cx="2575595" cy="478720"/>
          </a:xfrm>
          <a:prstGeom prst="rect">
            <a:avLst/>
          </a:prstGeom>
          <a:noFill/>
        </p:spPr>
        <p:txBody>
          <a:bodyPr wrap="square" rtlCol="0" anchor="t">
            <a:spAutoFit/>
          </a:bodyPr>
          <a:lstStyle/>
          <a:p>
            <a:pPr>
              <a:lnSpc>
                <a:spcPct val="140000"/>
              </a:lnSpc>
            </a:pPr>
            <a:r>
              <a:rPr lang="en-US" sz="2000" dirty="0" smtClean="0">
                <a:solidFill>
                  <a:schemeClr val="bg1"/>
                </a:solidFill>
                <a:latin typeface="Roboto condensed"/>
                <a:cs typeface="Roboto condensed"/>
              </a:rPr>
              <a:t>Australia</a:t>
            </a:r>
            <a:endParaRPr lang="en-US" sz="2000" dirty="0">
              <a:solidFill>
                <a:schemeClr val="bg1"/>
              </a:solidFill>
              <a:latin typeface="Roboto condensed"/>
              <a:cs typeface="Roboto condensed"/>
            </a:endParaRPr>
          </a:p>
        </p:txBody>
      </p:sp>
      <p:sp>
        <p:nvSpPr>
          <p:cNvPr id="74" name="TextBox 39"/>
          <p:cNvSpPr txBox="1"/>
          <p:nvPr/>
        </p:nvSpPr>
        <p:spPr>
          <a:xfrm>
            <a:off x="8971711" y="4556842"/>
            <a:ext cx="2575595" cy="541815"/>
          </a:xfrm>
          <a:prstGeom prst="rect">
            <a:avLst/>
          </a:prstGeom>
          <a:noFill/>
        </p:spPr>
        <p:txBody>
          <a:bodyPr wrap="square" rtlCol="0">
            <a:spAutoFit/>
          </a:bodyPr>
          <a:lstStyle/>
          <a:p>
            <a:pPr>
              <a:lnSpc>
                <a:spcPct val="140000"/>
              </a:lnSpc>
            </a:pPr>
            <a:r>
              <a:rPr lang="en-US" sz="1100" dirty="0">
                <a:solidFill>
                  <a:schemeClr val="bg1"/>
                </a:solidFill>
                <a:latin typeface="Roboto condensed"/>
                <a:cs typeface="Roboto condensed"/>
              </a:rPr>
              <a:t>Vestibulum ligut praesent commodo cursus magna, consectetur et. </a:t>
            </a:r>
          </a:p>
        </p:txBody>
      </p:sp>
      <p:sp>
        <p:nvSpPr>
          <p:cNvPr id="75" name="AutoShape 124"/>
          <p:cNvSpPr>
            <a:spLocks/>
          </p:cNvSpPr>
          <p:nvPr/>
        </p:nvSpPr>
        <p:spPr bwMode="auto">
          <a:xfrm>
            <a:off x="9083197" y="5602713"/>
            <a:ext cx="197926" cy="383226"/>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6" name="AutoShape 137"/>
          <p:cNvSpPr>
            <a:spLocks/>
          </p:cNvSpPr>
          <p:nvPr/>
        </p:nvSpPr>
        <p:spPr bwMode="auto">
          <a:xfrm>
            <a:off x="10280653" y="5598937"/>
            <a:ext cx="171745" cy="381133"/>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chemeClr val="bg1"/>
          </a:solidFill>
          <a:ln>
            <a:noFill/>
          </a:ln>
        </p:spPr>
        <p:txBody>
          <a:bodyPr lIns="0" tIns="0" rIns="0" bIns="0"/>
          <a:lstStyle/>
          <a:p>
            <a:endParaRPr lang="en-US" sz="3200" dirty="0">
              <a:solidFill>
                <a:schemeClr val="bg1"/>
              </a:solidFill>
              <a:latin typeface="Roboto condensed"/>
              <a:cs typeface="Roboto condensed"/>
            </a:endParaRPr>
          </a:p>
        </p:txBody>
      </p:sp>
      <p:sp>
        <p:nvSpPr>
          <p:cNvPr id="77" name="Rectangle 129"/>
          <p:cNvSpPr>
            <a:spLocks/>
          </p:cNvSpPr>
          <p:nvPr/>
        </p:nvSpPr>
        <p:spPr bwMode="auto">
          <a:xfrm>
            <a:off x="9396565" y="5848999"/>
            <a:ext cx="865908"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Females</a:t>
            </a:r>
            <a:endParaRPr lang="en-US" sz="1200" dirty="0">
              <a:solidFill>
                <a:schemeClr val="bg1"/>
              </a:solidFill>
              <a:latin typeface="Roboto condensed"/>
              <a:ea typeface="ＭＳ Ｐゴシック" charset="0"/>
              <a:cs typeface="Roboto condensed"/>
              <a:sym typeface="Helvetica" charset="0"/>
            </a:endParaRPr>
          </a:p>
        </p:txBody>
      </p:sp>
      <p:sp>
        <p:nvSpPr>
          <p:cNvPr id="78" name="Rectangle 129"/>
          <p:cNvSpPr>
            <a:spLocks/>
          </p:cNvSpPr>
          <p:nvPr/>
        </p:nvSpPr>
        <p:spPr bwMode="auto">
          <a:xfrm>
            <a:off x="9371165" y="5511396"/>
            <a:ext cx="865908"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56M</a:t>
            </a:r>
            <a:endParaRPr lang="en-US" sz="2800" dirty="0">
              <a:solidFill>
                <a:schemeClr val="bg1"/>
              </a:solidFill>
              <a:latin typeface="Roboto condensed"/>
              <a:ea typeface="ＭＳ Ｐゴシック" charset="0"/>
              <a:cs typeface="Roboto condensed"/>
              <a:sym typeface="Helvetica" charset="0"/>
            </a:endParaRPr>
          </a:p>
        </p:txBody>
      </p:sp>
      <p:sp>
        <p:nvSpPr>
          <p:cNvPr id="79" name="Rectangle 129"/>
          <p:cNvSpPr>
            <a:spLocks/>
          </p:cNvSpPr>
          <p:nvPr/>
        </p:nvSpPr>
        <p:spPr bwMode="auto">
          <a:xfrm>
            <a:off x="10568925" y="5848999"/>
            <a:ext cx="1003782" cy="27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200" dirty="0" smtClean="0">
                <a:solidFill>
                  <a:schemeClr val="bg1"/>
                </a:solidFill>
                <a:latin typeface="Roboto condensed"/>
                <a:ea typeface="ＭＳ Ｐゴシック" charset="0"/>
                <a:cs typeface="Roboto condensed"/>
                <a:sym typeface="Helvetica" charset="0"/>
              </a:rPr>
              <a:t>Males</a:t>
            </a:r>
            <a:endParaRPr lang="en-US" sz="1200" dirty="0">
              <a:solidFill>
                <a:schemeClr val="bg1"/>
              </a:solidFill>
              <a:latin typeface="Roboto condensed"/>
              <a:ea typeface="ＭＳ Ｐゴシック" charset="0"/>
              <a:cs typeface="Roboto condensed"/>
              <a:sym typeface="Helvetica" charset="0"/>
            </a:endParaRPr>
          </a:p>
        </p:txBody>
      </p:sp>
      <p:sp>
        <p:nvSpPr>
          <p:cNvPr id="80" name="Rectangle 129"/>
          <p:cNvSpPr>
            <a:spLocks/>
          </p:cNvSpPr>
          <p:nvPr/>
        </p:nvSpPr>
        <p:spPr bwMode="auto">
          <a:xfrm>
            <a:off x="10543525" y="5511396"/>
            <a:ext cx="1003782" cy="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800" dirty="0" smtClean="0">
                <a:solidFill>
                  <a:schemeClr val="bg1"/>
                </a:solidFill>
                <a:latin typeface="Roboto condensed"/>
                <a:ea typeface="ＭＳ Ｐゴシック" charset="0"/>
                <a:cs typeface="Roboto condensed"/>
                <a:sym typeface="Helvetica" charset="0"/>
              </a:rPr>
              <a:t>35M</a:t>
            </a:r>
            <a:endParaRPr lang="en-US" sz="2800" dirty="0">
              <a:solidFill>
                <a:schemeClr val="bg1"/>
              </a:solidFill>
              <a:latin typeface="Roboto condensed"/>
              <a:ea typeface="ＭＳ Ｐゴシック" charset="0"/>
              <a:cs typeface="Roboto condensed"/>
              <a:sym typeface="Helvetica" charset="0"/>
            </a:endParaRPr>
          </a:p>
        </p:txBody>
      </p:sp>
      <p:cxnSp>
        <p:nvCxnSpPr>
          <p:cNvPr id="81" name="Straight Connector 46"/>
          <p:cNvCxnSpPr/>
          <p:nvPr/>
        </p:nvCxnSpPr>
        <p:spPr>
          <a:xfrm>
            <a:off x="9083197" y="5376450"/>
            <a:ext cx="2383340" cy="0"/>
          </a:xfrm>
          <a:prstGeom prst="line">
            <a:avLst/>
          </a:prstGeom>
          <a:ln w="9525">
            <a:solidFill>
              <a:schemeClr val="bg1"/>
            </a:solidFill>
            <a:prstDash val="sysDash"/>
          </a:ln>
        </p:spPr>
        <p:style>
          <a:lnRef idx="1">
            <a:schemeClr val="dk1"/>
          </a:lnRef>
          <a:fillRef idx="0">
            <a:schemeClr val="dk1"/>
          </a:fillRef>
          <a:effectRef idx="0">
            <a:schemeClr val="dk1"/>
          </a:effectRef>
          <a:fontRef idx="minor">
            <a:schemeClr val="tx1"/>
          </a:fontRef>
        </p:style>
      </p:cxnSp>
      <p:cxnSp>
        <p:nvCxnSpPr>
          <p:cNvPr id="82" name="Straight Connector 47"/>
          <p:cNvCxnSpPr/>
          <p:nvPr/>
        </p:nvCxnSpPr>
        <p:spPr>
          <a:xfrm>
            <a:off x="4076812"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83" name="Straight Connector 49"/>
          <p:cNvCxnSpPr/>
          <p:nvPr/>
        </p:nvCxnSpPr>
        <p:spPr>
          <a:xfrm>
            <a:off x="8124174" y="1682456"/>
            <a:ext cx="0" cy="4417212"/>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004669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aphicFrame>
        <p:nvGraphicFramePr>
          <p:cNvPr id="42" name="Chart 12"/>
          <p:cNvGraphicFramePr>
            <a:graphicFrameLocks/>
          </p:cNvGraphicFramePr>
          <p:nvPr>
            <p:extLst>
              <p:ext uri="{D42A27DB-BD31-4B8C-83A1-F6EECF244321}">
                <p14:modId xmlns:p14="http://schemas.microsoft.com/office/powerpoint/2010/main" val="1330201258"/>
              </p:ext>
            </p:extLst>
          </p:nvPr>
        </p:nvGraphicFramePr>
        <p:xfrm>
          <a:off x="81801" y="2057021"/>
          <a:ext cx="3098771" cy="2554297"/>
        </p:xfrm>
        <a:graphic>
          <a:graphicData uri="http://schemas.openxmlformats.org/drawingml/2006/chart">
            <c:chart xmlns:c="http://schemas.openxmlformats.org/drawingml/2006/chart" xmlns:r="http://schemas.openxmlformats.org/officeDocument/2006/relationships" r:id="rId2"/>
          </a:graphicData>
        </a:graphic>
      </p:graphicFrame>
      <p:sp>
        <p:nvSpPr>
          <p:cNvPr id="43" name="텍스트 개체 틀 2"/>
          <p:cNvSpPr txBox="1">
            <a:spLocks/>
          </p:cNvSpPr>
          <p:nvPr/>
        </p:nvSpPr>
        <p:spPr>
          <a:xfrm>
            <a:off x="753150"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$ 13,000,000</a:t>
            </a:r>
            <a:endParaRPr lang="en-US" altLang="ko-KR" sz="1050" dirty="0">
              <a:solidFill>
                <a:schemeClr val="bg1"/>
              </a:solidFill>
              <a:latin typeface="Roboto condensed"/>
              <a:cs typeface="Roboto condensed"/>
            </a:endParaRPr>
          </a:p>
        </p:txBody>
      </p:sp>
      <p:sp>
        <p:nvSpPr>
          <p:cNvPr id="44" name="텍스트 개체 틀 2"/>
          <p:cNvSpPr txBox="1">
            <a:spLocks/>
          </p:cNvSpPr>
          <p:nvPr/>
        </p:nvSpPr>
        <p:spPr>
          <a:xfrm>
            <a:off x="753150"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70%</a:t>
            </a:r>
            <a:endParaRPr lang="en-US" altLang="ko-KR" sz="4800" b="1" dirty="0">
              <a:solidFill>
                <a:srgbClr val="3099D6"/>
              </a:solidFill>
              <a:latin typeface="Roboto condensed"/>
              <a:cs typeface="Roboto condensed"/>
            </a:endParaRPr>
          </a:p>
        </p:txBody>
      </p:sp>
      <p:sp>
        <p:nvSpPr>
          <p:cNvPr id="45" name="텍스트 개체 틀 2"/>
          <p:cNvSpPr txBox="1">
            <a:spLocks/>
          </p:cNvSpPr>
          <p:nvPr/>
        </p:nvSpPr>
        <p:spPr>
          <a:xfrm>
            <a:off x="559982"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$ 12,521,000</a:t>
            </a:r>
            <a:endParaRPr lang="en-US" altLang="ko-KR" sz="2800" dirty="0">
              <a:solidFill>
                <a:schemeClr val="bg1"/>
              </a:solidFill>
              <a:latin typeface="Roboto condensed"/>
              <a:cs typeface="Roboto condensed"/>
            </a:endParaRPr>
          </a:p>
        </p:txBody>
      </p:sp>
      <p:sp>
        <p:nvSpPr>
          <p:cNvPr id="47" name="텍스트 개체 틀 2"/>
          <p:cNvSpPr txBox="1">
            <a:spLocks/>
          </p:cNvSpPr>
          <p:nvPr/>
        </p:nvSpPr>
        <p:spPr>
          <a:xfrm>
            <a:off x="559982"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49" name="Chart 19"/>
          <p:cNvGraphicFramePr>
            <a:graphicFrameLocks/>
          </p:cNvGraphicFramePr>
          <p:nvPr>
            <p:extLst>
              <p:ext uri="{D42A27DB-BD31-4B8C-83A1-F6EECF244321}">
                <p14:modId xmlns:p14="http://schemas.microsoft.com/office/powerpoint/2010/main" val="2557940790"/>
              </p:ext>
            </p:extLst>
          </p:nvPr>
        </p:nvGraphicFramePr>
        <p:xfrm>
          <a:off x="3058344" y="2057021"/>
          <a:ext cx="3098771" cy="2554297"/>
        </p:xfrm>
        <a:graphic>
          <a:graphicData uri="http://schemas.openxmlformats.org/drawingml/2006/chart">
            <c:chart xmlns:c="http://schemas.openxmlformats.org/drawingml/2006/chart" xmlns:r="http://schemas.openxmlformats.org/officeDocument/2006/relationships" r:id="rId3"/>
          </a:graphicData>
        </a:graphic>
      </p:graphicFrame>
      <p:sp>
        <p:nvSpPr>
          <p:cNvPr id="50" name="텍스트 개체 틀 2"/>
          <p:cNvSpPr txBox="1">
            <a:spLocks/>
          </p:cNvSpPr>
          <p:nvPr/>
        </p:nvSpPr>
        <p:spPr>
          <a:xfrm>
            <a:off x="3729693"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$ 10,000,000</a:t>
            </a:r>
            <a:endParaRPr lang="en-US" altLang="ko-KR" sz="1050" dirty="0">
              <a:solidFill>
                <a:schemeClr val="bg1"/>
              </a:solidFill>
              <a:latin typeface="Roboto condensed"/>
              <a:cs typeface="Roboto condensed"/>
            </a:endParaRPr>
          </a:p>
        </p:txBody>
      </p:sp>
      <p:sp>
        <p:nvSpPr>
          <p:cNvPr id="51" name="텍스트 개체 틀 2"/>
          <p:cNvSpPr txBox="1">
            <a:spLocks/>
          </p:cNvSpPr>
          <p:nvPr/>
        </p:nvSpPr>
        <p:spPr>
          <a:xfrm>
            <a:off x="3729693"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38%</a:t>
            </a:r>
            <a:endParaRPr lang="en-US" altLang="ko-KR" sz="4800" b="1" dirty="0">
              <a:solidFill>
                <a:srgbClr val="3099D6"/>
              </a:solidFill>
              <a:latin typeface="Roboto condensed"/>
              <a:cs typeface="Roboto condensed"/>
            </a:endParaRPr>
          </a:p>
        </p:txBody>
      </p:sp>
      <p:sp>
        <p:nvSpPr>
          <p:cNvPr id="52" name="텍스트 개체 틀 2"/>
          <p:cNvSpPr txBox="1">
            <a:spLocks/>
          </p:cNvSpPr>
          <p:nvPr/>
        </p:nvSpPr>
        <p:spPr>
          <a:xfrm>
            <a:off x="3536525"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$ 8,240,000</a:t>
            </a:r>
            <a:endParaRPr lang="en-US" altLang="ko-KR" sz="2800" dirty="0">
              <a:solidFill>
                <a:schemeClr val="bg1"/>
              </a:solidFill>
              <a:latin typeface="Roboto condensed"/>
              <a:cs typeface="Roboto condensed"/>
            </a:endParaRPr>
          </a:p>
        </p:txBody>
      </p:sp>
      <p:sp>
        <p:nvSpPr>
          <p:cNvPr id="54" name="텍스트 개체 틀 2"/>
          <p:cNvSpPr txBox="1">
            <a:spLocks/>
          </p:cNvSpPr>
          <p:nvPr/>
        </p:nvSpPr>
        <p:spPr>
          <a:xfrm>
            <a:off x="3536525"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56" name="Chart 26"/>
          <p:cNvGraphicFramePr>
            <a:graphicFrameLocks/>
          </p:cNvGraphicFramePr>
          <p:nvPr>
            <p:extLst>
              <p:ext uri="{D42A27DB-BD31-4B8C-83A1-F6EECF244321}">
                <p14:modId xmlns:p14="http://schemas.microsoft.com/office/powerpoint/2010/main" val="414511883"/>
              </p:ext>
            </p:extLst>
          </p:nvPr>
        </p:nvGraphicFramePr>
        <p:xfrm>
          <a:off x="6034886" y="2057021"/>
          <a:ext cx="3098771" cy="2554297"/>
        </p:xfrm>
        <a:graphic>
          <a:graphicData uri="http://schemas.openxmlformats.org/drawingml/2006/chart">
            <c:chart xmlns:c="http://schemas.openxmlformats.org/drawingml/2006/chart" xmlns:r="http://schemas.openxmlformats.org/officeDocument/2006/relationships" r:id="rId4"/>
          </a:graphicData>
        </a:graphic>
      </p:graphicFrame>
      <p:sp>
        <p:nvSpPr>
          <p:cNvPr id="57" name="텍스트 개체 틀 2"/>
          <p:cNvSpPr txBox="1">
            <a:spLocks/>
          </p:cNvSpPr>
          <p:nvPr/>
        </p:nvSpPr>
        <p:spPr>
          <a:xfrm>
            <a:off x="6706235"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$ 12,000,000</a:t>
            </a:r>
            <a:endParaRPr lang="en-US" altLang="ko-KR" sz="1050" dirty="0">
              <a:solidFill>
                <a:schemeClr val="bg1"/>
              </a:solidFill>
              <a:latin typeface="Roboto condensed"/>
              <a:cs typeface="Roboto condensed"/>
            </a:endParaRPr>
          </a:p>
        </p:txBody>
      </p:sp>
      <p:sp>
        <p:nvSpPr>
          <p:cNvPr id="58" name="텍스트 개체 틀 2"/>
          <p:cNvSpPr txBox="1">
            <a:spLocks/>
          </p:cNvSpPr>
          <p:nvPr/>
        </p:nvSpPr>
        <p:spPr>
          <a:xfrm>
            <a:off x="6706235"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60%</a:t>
            </a:r>
            <a:endParaRPr lang="en-US" altLang="ko-KR" sz="4800" b="1" dirty="0">
              <a:solidFill>
                <a:srgbClr val="3099D6"/>
              </a:solidFill>
              <a:latin typeface="Roboto condensed"/>
              <a:cs typeface="Roboto condensed"/>
            </a:endParaRPr>
          </a:p>
        </p:txBody>
      </p:sp>
      <p:sp>
        <p:nvSpPr>
          <p:cNvPr id="59" name="텍스트 개체 틀 2"/>
          <p:cNvSpPr txBox="1">
            <a:spLocks/>
          </p:cNvSpPr>
          <p:nvPr/>
        </p:nvSpPr>
        <p:spPr>
          <a:xfrm>
            <a:off x="6513067"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$ 10,145,000</a:t>
            </a:r>
            <a:endParaRPr lang="en-US" altLang="ko-KR" sz="2800" dirty="0">
              <a:solidFill>
                <a:schemeClr val="bg1"/>
              </a:solidFill>
              <a:latin typeface="Roboto condensed"/>
              <a:cs typeface="Roboto condensed"/>
            </a:endParaRPr>
          </a:p>
        </p:txBody>
      </p:sp>
      <p:sp>
        <p:nvSpPr>
          <p:cNvPr id="61" name="텍스트 개체 틀 2"/>
          <p:cNvSpPr txBox="1">
            <a:spLocks/>
          </p:cNvSpPr>
          <p:nvPr/>
        </p:nvSpPr>
        <p:spPr>
          <a:xfrm>
            <a:off x="6513067"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graphicFrame>
        <p:nvGraphicFramePr>
          <p:cNvPr id="63" name="Chart 33"/>
          <p:cNvGraphicFramePr>
            <a:graphicFrameLocks/>
          </p:cNvGraphicFramePr>
          <p:nvPr>
            <p:extLst>
              <p:ext uri="{D42A27DB-BD31-4B8C-83A1-F6EECF244321}">
                <p14:modId xmlns:p14="http://schemas.microsoft.com/office/powerpoint/2010/main" val="2217960321"/>
              </p:ext>
            </p:extLst>
          </p:nvPr>
        </p:nvGraphicFramePr>
        <p:xfrm>
          <a:off x="9011429" y="2057021"/>
          <a:ext cx="3098771" cy="2554297"/>
        </p:xfrm>
        <a:graphic>
          <a:graphicData uri="http://schemas.openxmlformats.org/drawingml/2006/chart">
            <c:chart xmlns:c="http://schemas.openxmlformats.org/drawingml/2006/chart" xmlns:r="http://schemas.openxmlformats.org/officeDocument/2006/relationships" r:id="rId5"/>
          </a:graphicData>
        </a:graphic>
      </p:graphicFrame>
      <p:sp>
        <p:nvSpPr>
          <p:cNvPr id="64" name="텍스트 개체 틀 2"/>
          <p:cNvSpPr txBox="1">
            <a:spLocks/>
          </p:cNvSpPr>
          <p:nvPr/>
        </p:nvSpPr>
        <p:spPr>
          <a:xfrm>
            <a:off x="9682778" y="4955853"/>
            <a:ext cx="1756072" cy="365986"/>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altLang="ko-KR" sz="1050" dirty="0" smtClean="0">
                <a:solidFill>
                  <a:schemeClr val="bg1"/>
                </a:solidFill>
                <a:latin typeface="Roboto condensed"/>
                <a:cs typeface="Roboto condensed"/>
              </a:rPr>
              <a:t>Total Sales: $ 20,000,000</a:t>
            </a:r>
            <a:endParaRPr lang="en-US" altLang="ko-KR" sz="1050" dirty="0">
              <a:solidFill>
                <a:schemeClr val="bg1"/>
              </a:solidFill>
              <a:latin typeface="Roboto condensed"/>
              <a:cs typeface="Roboto condensed"/>
            </a:endParaRPr>
          </a:p>
        </p:txBody>
      </p:sp>
      <p:sp>
        <p:nvSpPr>
          <p:cNvPr id="65" name="텍스트 개체 틀 2"/>
          <p:cNvSpPr txBox="1">
            <a:spLocks/>
          </p:cNvSpPr>
          <p:nvPr/>
        </p:nvSpPr>
        <p:spPr>
          <a:xfrm>
            <a:off x="9682778" y="2998899"/>
            <a:ext cx="1756072" cy="652172"/>
          </a:xfrm>
          <a:prstGeom prst="rect">
            <a:avLst/>
          </a:prstGeom>
        </p:spPr>
        <p:txBody>
          <a:bodyPr vert="horz" lIns="91440" tIns="45720" rIns="91440" bIns="45720" rtlCol="0" anchor="ctr">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4800" b="1" dirty="0" smtClean="0">
                <a:solidFill>
                  <a:srgbClr val="3099D6"/>
                </a:solidFill>
                <a:latin typeface="Roboto condensed"/>
                <a:cs typeface="Roboto condensed"/>
              </a:rPr>
              <a:t>88%</a:t>
            </a:r>
            <a:endParaRPr lang="en-US" altLang="ko-KR" sz="4800" b="1" dirty="0">
              <a:solidFill>
                <a:srgbClr val="3099D6"/>
              </a:solidFill>
              <a:latin typeface="Roboto condensed"/>
              <a:cs typeface="Roboto condensed"/>
            </a:endParaRPr>
          </a:p>
        </p:txBody>
      </p:sp>
      <p:sp>
        <p:nvSpPr>
          <p:cNvPr id="66" name="텍스트 개체 틀 2"/>
          <p:cNvSpPr txBox="1">
            <a:spLocks/>
          </p:cNvSpPr>
          <p:nvPr/>
        </p:nvSpPr>
        <p:spPr>
          <a:xfrm>
            <a:off x="9489610" y="4488607"/>
            <a:ext cx="2142408" cy="652172"/>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2800" dirty="0" smtClean="0">
                <a:solidFill>
                  <a:schemeClr val="bg1"/>
                </a:solidFill>
                <a:latin typeface="Roboto condensed"/>
                <a:cs typeface="Roboto condensed"/>
              </a:rPr>
              <a:t>$ 15,540,000</a:t>
            </a:r>
            <a:endParaRPr lang="en-US" altLang="ko-KR" sz="2800" dirty="0">
              <a:solidFill>
                <a:schemeClr val="bg1"/>
              </a:solidFill>
              <a:latin typeface="Roboto condensed"/>
              <a:cs typeface="Roboto condensed"/>
            </a:endParaRPr>
          </a:p>
        </p:txBody>
      </p:sp>
      <p:sp>
        <p:nvSpPr>
          <p:cNvPr id="68" name="텍스트 개체 틀 2"/>
          <p:cNvSpPr txBox="1">
            <a:spLocks/>
          </p:cNvSpPr>
          <p:nvPr/>
        </p:nvSpPr>
        <p:spPr>
          <a:xfrm>
            <a:off x="9489610" y="5277937"/>
            <a:ext cx="2142408" cy="799013"/>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1050" b="1" dirty="0" smtClean="0">
                <a:solidFill>
                  <a:schemeClr val="bg1"/>
                </a:solidFill>
                <a:latin typeface="Roboto condensed"/>
                <a:cs typeface="Roboto condensed"/>
              </a:rPr>
              <a:t>First Section : </a:t>
            </a:r>
            <a:r>
              <a:rPr lang="en-US" altLang="ko-KR" sz="1050" dirty="0" smtClean="0">
                <a:solidFill>
                  <a:schemeClr val="bg1"/>
                </a:solidFill>
                <a:latin typeface="Roboto condensed"/>
                <a:cs typeface="Roboto condensed"/>
              </a:rPr>
              <a:t>dolor sit amen, consectetur adipiscing elit. Integer nec odio. </a:t>
            </a:r>
            <a:endParaRPr lang="en-US" altLang="ko-KR" sz="1050" dirty="0">
              <a:solidFill>
                <a:schemeClr val="bg1"/>
              </a:solidFill>
              <a:latin typeface="Roboto condensed"/>
              <a:cs typeface="Roboto condensed"/>
            </a:endParaRPr>
          </a:p>
        </p:txBody>
      </p:sp>
    </p:spTree>
    <p:extLst>
      <p:ext uri="{BB962C8B-B14F-4D97-AF65-F5344CB8AC3E}">
        <p14:creationId xmlns:p14="http://schemas.microsoft.com/office/powerpoint/2010/main" val="36670620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948157" y="870549"/>
            <a:ext cx="137160" cy="137160"/>
            <a:chOff x="6164580" y="2205556"/>
            <a:chExt cx="426720" cy="426720"/>
          </a:xfrm>
        </p:grpSpPr>
        <p:cxnSp>
          <p:nvCxnSpPr>
            <p:cNvPr id="36" name="直接连接符 3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298677" y="2196429"/>
            <a:ext cx="137160" cy="137160"/>
            <a:chOff x="6164580" y="2205556"/>
            <a:chExt cx="426720" cy="426720"/>
          </a:xfrm>
        </p:grpSpPr>
        <p:cxnSp>
          <p:nvCxnSpPr>
            <p:cNvPr id="40" name="直接连接符 39"/>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2230097" y="3811869"/>
            <a:ext cx="68580" cy="68580"/>
            <a:chOff x="6164580" y="2205556"/>
            <a:chExt cx="426720" cy="426720"/>
          </a:xfrm>
        </p:grpSpPr>
        <p:cxnSp>
          <p:nvCxnSpPr>
            <p:cNvPr id="46" name="直接连接符 4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Freeform 5"/>
          <p:cNvSpPr>
            <a:spLocks/>
          </p:cNvSpPr>
          <p:nvPr/>
        </p:nvSpPr>
        <p:spPr bwMode="auto">
          <a:xfrm>
            <a:off x="6510570" y="-143812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
          <p:cNvSpPr>
            <a:spLocks/>
          </p:cNvSpPr>
          <p:nvPr/>
        </p:nvSpPr>
        <p:spPr bwMode="auto">
          <a:xfrm>
            <a:off x="7341595" y="-12990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
          <p:cNvSpPr>
            <a:spLocks/>
          </p:cNvSpPr>
          <p:nvPr/>
        </p:nvSpPr>
        <p:spPr bwMode="auto">
          <a:xfrm>
            <a:off x="8152337" y="-88591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
          <p:cNvSpPr>
            <a:spLocks/>
          </p:cNvSpPr>
          <p:nvPr/>
        </p:nvSpPr>
        <p:spPr bwMode="auto">
          <a:xfrm>
            <a:off x="8795745" y="-24250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
          <p:cNvSpPr>
            <a:spLocks/>
          </p:cNvSpPr>
          <p:nvPr/>
        </p:nvSpPr>
        <p:spPr bwMode="auto">
          <a:xfrm>
            <a:off x="9208839"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
          <p:cNvSpPr>
            <a:spLocks/>
          </p:cNvSpPr>
          <p:nvPr/>
        </p:nvSpPr>
        <p:spPr bwMode="auto">
          <a:xfrm>
            <a:off x="9351181" y="146695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
          <p:cNvSpPr>
            <a:spLocks/>
          </p:cNvSpPr>
          <p:nvPr/>
        </p:nvSpPr>
        <p:spPr bwMode="auto">
          <a:xfrm>
            <a:off x="9073463" y="213604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
          <p:cNvSpPr>
            <a:spLocks/>
          </p:cNvSpPr>
          <p:nvPr/>
        </p:nvSpPr>
        <p:spPr bwMode="auto">
          <a:xfrm>
            <a:off x="8795745" y="31764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3760140" y="211519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
          <p:cNvSpPr>
            <a:spLocks/>
          </p:cNvSpPr>
          <p:nvPr/>
        </p:nvSpPr>
        <p:spPr bwMode="auto">
          <a:xfrm>
            <a:off x="7341595"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
          <p:cNvSpPr>
            <a:spLocks/>
          </p:cNvSpPr>
          <p:nvPr/>
        </p:nvSpPr>
        <p:spPr bwMode="auto">
          <a:xfrm>
            <a:off x="6281213" y="4536307"/>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
          <p:cNvSpPr>
            <a:spLocks/>
          </p:cNvSpPr>
          <p:nvPr/>
        </p:nvSpPr>
        <p:spPr bwMode="auto">
          <a:xfrm>
            <a:off x="5544167" y="4232908"/>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
          <p:cNvSpPr>
            <a:spLocks/>
          </p:cNvSpPr>
          <p:nvPr/>
        </p:nvSpPr>
        <p:spPr bwMode="auto">
          <a:xfrm>
            <a:off x="4733426" y="3819815"/>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
          <p:cNvSpPr>
            <a:spLocks/>
          </p:cNvSpPr>
          <p:nvPr/>
        </p:nvSpPr>
        <p:spPr bwMode="auto">
          <a:xfrm>
            <a:off x="3515391" y="3220430"/>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
          <p:cNvSpPr>
            <a:spLocks/>
          </p:cNvSpPr>
          <p:nvPr/>
        </p:nvSpPr>
        <p:spPr bwMode="auto">
          <a:xfrm>
            <a:off x="4316694" y="2272629"/>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3515390" y="1167621"/>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
          <p:cNvSpPr>
            <a:spLocks/>
          </p:cNvSpPr>
          <p:nvPr/>
        </p:nvSpPr>
        <p:spPr bwMode="auto">
          <a:xfrm>
            <a:off x="2967063" y="56823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
          <p:cNvSpPr>
            <a:spLocks/>
          </p:cNvSpPr>
          <p:nvPr/>
        </p:nvSpPr>
        <p:spPr bwMode="auto">
          <a:xfrm>
            <a:off x="4100092" y="-59026"/>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
          <p:cNvSpPr>
            <a:spLocks/>
          </p:cNvSpPr>
          <p:nvPr/>
        </p:nvSpPr>
        <p:spPr bwMode="auto">
          <a:xfrm>
            <a:off x="4354815" y="-1085944"/>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5"/>
          <p:cNvSpPr>
            <a:spLocks/>
          </p:cNvSpPr>
          <p:nvPr/>
        </p:nvSpPr>
        <p:spPr bwMode="auto">
          <a:xfrm>
            <a:off x="3563211" y="-1922322"/>
            <a:ext cx="6951637" cy="61592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椭圆 72"/>
          <p:cNvSpPr/>
          <p:nvPr/>
        </p:nvSpPr>
        <p:spPr>
          <a:xfrm>
            <a:off x="1004505" y="-915735"/>
            <a:ext cx="673230" cy="673230"/>
          </a:xfrm>
          <a:prstGeom prst="ellipse">
            <a:avLst/>
          </a:prstGeom>
          <a:solidFill>
            <a:srgbClr val="3099D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6138842" y="2188659"/>
            <a:ext cx="5762285" cy="1569660"/>
          </a:xfrm>
          <a:prstGeom prst="rect">
            <a:avLst/>
          </a:prstGeom>
          <a:noFill/>
        </p:spPr>
        <p:txBody>
          <a:bodyPr wrap="square" rtlCol="0">
            <a:spAutoFit/>
          </a:bodyPr>
          <a:lstStyle/>
          <a:p>
            <a:r>
              <a:rPr lang="en-US" altLang="zh-CN" sz="4800" b="1" dirty="0" smtClean="0">
                <a:solidFill>
                  <a:srgbClr val="3099D6"/>
                </a:solidFill>
                <a:latin typeface="微软雅黑" panose="020B0503020204020204" pitchFamily="34" charset="-122"/>
                <a:ea typeface="微软雅黑" panose="020B0503020204020204" pitchFamily="34" charset="-122"/>
              </a:rPr>
              <a:t>MEILECHEN </a:t>
            </a:r>
            <a:r>
              <a:rPr lang="en-US" altLang="zh-CN" sz="4800" b="1" dirty="0" smtClean="0">
                <a:solidFill>
                  <a:srgbClr val="3099D6"/>
                </a:solidFill>
                <a:latin typeface="微软雅黑" panose="020B0503020204020204" pitchFamily="34" charset="-122"/>
                <a:ea typeface="微软雅黑" panose="020B0503020204020204" pitchFamily="34" charset="-122"/>
              </a:rPr>
              <a:t>POWERPOINT</a:t>
            </a:r>
            <a:endParaRPr lang="zh-CN" altLang="en-US" sz="4800" b="1" dirty="0">
              <a:solidFill>
                <a:srgbClr val="3099D6"/>
              </a:solidFill>
              <a:latin typeface="微软雅黑" panose="020B0503020204020204" pitchFamily="34" charset="-122"/>
              <a:ea typeface="微软雅黑" panose="020B0503020204020204" pitchFamily="34" charset="-122"/>
            </a:endParaRPr>
          </a:p>
        </p:txBody>
      </p:sp>
      <p:sp>
        <p:nvSpPr>
          <p:cNvPr id="76" name="文本框 12"/>
          <p:cNvSpPr txBox="1"/>
          <p:nvPr/>
        </p:nvSpPr>
        <p:spPr>
          <a:xfrm>
            <a:off x="6138842" y="3746012"/>
            <a:ext cx="571079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lumMod val="50000"/>
                  </a:schemeClr>
                </a:solidFill>
              </a:rPr>
              <a:t>Morbi dignissim nisl in diam sagittis, id dapibus nulla pretium. Sed vitae quam metus. Etiam fermentum turpis vel lectus dignissim consectetur. </a:t>
            </a:r>
            <a:endParaRPr lang="zh-CN" altLang="en-US" dirty="0">
              <a:solidFill>
                <a:schemeClr val="bg1">
                  <a:lumMod val="50000"/>
                </a:schemeClr>
              </a:solidFill>
            </a:endParaRPr>
          </a:p>
        </p:txBody>
      </p:sp>
    </p:spTree>
    <p:extLst>
      <p:ext uri="{BB962C8B-B14F-4D97-AF65-F5344CB8AC3E}">
        <p14:creationId xmlns:p14="http://schemas.microsoft.com/office/powerpoint/2010/main" val="42300561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1</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MEILECHEN </a:t>
            </a:r>
            <a:r>
              <a:rPr lang="en-US" altLang="zh-CN" sz="3200" b="1" dirty="0" smtClean="0">
                <a:solidFill>
                  <a:schemeClr val="bg1"/>
                </a:solidFill>
                <a:latin typeface="微软雅黑" panose="020B0503020204020204" pitchFamily="34" charset="-122"/>
                <a:ea typeface="微软雅黑" panose="020B0503020204020204" pitchFamily="34" charset="-122"/>
              </a:rPr>
              <a:t>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52" name="组合 51"/>
          <p:cNvGrpSpPr/>
          <p:nvPr/>
        </p:nvGrpSpPr>
        <p:grpSpPr>
          <a:xfrm>
            <a:off x="1153229" y="2135469"/>
            <a:ext cx="137160" cy="137160"/>
            <a:chOff x="6164580" y="2205556"/>
            <a:chExt cx="426720" cy="426720"/>
          </a:xfrm>
        </p:grpSpPr>
        <p:cxnSp>
          <p:nvCxnSpPr>
            <p:cNvPr id="53" name="直接连接符 5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2143829" y="1253059"/>
            <a:ext cx="137160" cy="137160"/>
            <a:chOff x="6164580" y="2205556"/>
            <a:chExt cx="426720" cy="426720"/>
          </a:xfrm>
        </p:grpSpPr>
        <p:cxnSp>
          <p:nvCxnSpPr>
            <p:cNvPr id="56" name="直接连接符 55"/>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2545080" y="3079488"/>
            <a:ext cx="137160" cy="137160"/>
            <a:chOff x="6164580" y="2205556"/>
            <a:chExt cx="426720" cy="426720"/>
          </a:xfrm>
        </p:grpSpPr>
        <p:cxnSp>
          <p:nvCxnSpPr>
            <p:cNvPr id="59" name="直接连接符 58"/>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10661819" y="1318859"/>
            <a:ext cx="137160" cy="137160"/>
            <a:chOff x="6164580" y="2205556"/>
            <a:chExt cx="426720" cy="426720"/>
          </a:xfrm>
        </p:grpSpPr>
        <p:cxnSp>
          <p:nvCxnSpPr>
            <p:cNvPr id="62" name="直接连接符 6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9210375" y="3511895"/>
            <a:ext cx="104046" cy="104046"/>
            <a:chOff x="6164580" y="2205556"/>
            <a:chExt cx="426720" cy="426720"/>
          </a:xfrm>
        </p:grpSpPr>
        <p:cxnSp>
          <p:nvCxnSpPr>
            <p:cNvPr id="65" name="直接连接符 6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69704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1" name="Oval 18"/>
          <p:cNvSpPr/>
          <p:nvPr/>
        </p:nvSpPr>
        <p:spPr>
          <a:xfrm>
            <a:off x="637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About Company</a:t>
            </a:r>
          </a:p>
        </p:txBody>
      </p:sp>
      <p:sp>
        <p:nvSpPr>
          <p:cNvPr id="42" name="Oval 19"/>
          <p:cNvSpPr/>
          <p:nvPr/>
        </p:nvSpPr>
        <p:spPr>
          <a:xfrm>
            <a:off x="2854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Chart Diagram</a:t>
            </a:r>
          </a:p>
        </p:txBody>
      </p:sp>
      <p:sp>
        <p:nvSpPr>
          <p:cNvPr id="43" name="Oval 20"/>
          <p:cNvSpPr/>
          <p:nvPr/>
        </p:nvSpPr>
        <p:spPr>
          <a:xfrm>
            <a:off x="5070475"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Maping Sample</a:t>
            </a:r>
            <a:endParaRPr lang="en-US" sz="2000" dirty="0">
              <a:solidFill>
                <a:srgbClr val="3099D6"/>
              </a:solidFill>
            </a:endParaRPr>
          </a:p>
        </p:txBody>
      </p:sp>
      <p:sp>
        <p:nvSpPr>
          <p:cNvPr id="44" name="Oval 21"/>
          <p:cNvSpPr/>
          <p:nvPr/>
        </p:nvSpPr>
        <p:spPr>
          <a:xfrm>
            <a:off x="7286809"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Mobile &amp; Tablet Application</a:t>
            </a:r>
            <a:endParaRPr lang="en-US" sz="2000" dirty="0">
              <a:solidFill>
                <a:srgbClr val="3099D6"/>
              </a:solidFill>
            </a:endParaRPr>
          </a:p>
        </p:txBody>
      </p:sp>
      <p:sp>
        <p:nvSpPr>
          <p:cNvPr id="45" name="Oval 22"/>
          <p:cNvSpPr/>
          <p:nvPr/>
        </p:nvSpPr>
        <p:spPr>
          <a:xfrm>
            <a:off x="9503142" y="2654300"/>
            <a:ext cx="2051050" cy="2051050"/>
          </a:xfrm>
          <a:prstGeom prst="ellipse">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smtClean="0">
                <a:solidFill>
                  <a:srgbClr val="3099D6"/>
                </a:solidFill>
                <a:latin typeface="Roboto condensed light"/>
                <a:cs typeface="Roboto condensed light"/>
              </a:rPr>
              <a:t>Our Working</a:t>
            </a:r>
            <a:endParaRPr lang="en-US" sz="2000" dirty="0">
              <a:solidFill>
                <a:srgbClr val="3099D6"/>
              </a:solidFill>
            </a:endParaRPr>
          </a:p>
        </p:txBody>
      </p:sp>
      <p:sp>
        <p:nvSpPr>
          <p:cNvPr id="46" name="Right Arrow 23"/>
          <p:cNvSpPr/>
          <p:nvPr/>
        </p:nvSpPr>
        <p:spPr>
          <a:xfrm>
            <a:off x="2688859"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7" name="Right Arrow 24"/>
          <p:cNvSpPr/>
          <p:nvPr/>
        </p:nvSpPr>
        <p:spPr>
          <a:xfrm>
            <a:off x="4906923"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8" name="Right Arrow 25"/>
          <p:cNvSpPr/>
          <p:nvPr/>
        </p:nvSpPr>
        <p:spPr>
          <a:xfrm>
            <a:off x="7128381"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49" name="Right Arrow 26"/>
          <p:cNvSpPr/>
          <p:nvPr/>
        </p:nvSpPr>
        <p:spPr>
          <a:xfrm>
            <a:off x="9341656" y="3613301"/>
            <a:ext cx="163552" cy="137268"/>
          </a:xfrm>
          <a:prstGeom prst="rightArrow">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dirty="0"/>
          </a:p>
        </p:txBody>
      </p:sp>
      <p:sp>
        <p:nvSpPr>
          <p:cNvPr id="51"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815639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2</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6" name="Rectangle 3"/>
          <p:cNvSpPr/>
          <p:nvPr/>
        </p:nvSpPr>
        <p:spPr>
          <a:xfrm>
            <a:off x="0" y="2463486"/>
            <a:ext cx="12203038" cy="1580335"/>
          </a:xfrm>
          <a:prstGeom prst="rect">
            <a:avLst/>
          </a:prstGeom>
          <a:solidFill>
            <a:schemeClr val="bg1">
              <a:alpha val="30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rgbClr val="3099D6"/>
              </a:solidFill>
              <a:latin typeface="Roboto condensed light"/>
              <a:cs typeface="Roboto condensed light"/>
            </a:endParaRPr>
          </a:p>
        </p:txBody>
      </p:sp>
      <p:pic>
        <p:nvPicPr>
          <p:cNvPr id="47" name="Picture Placeholder 3" descr="business_people2.png"/>
          <p:cNvPicPr>
            <a:picLocks noChangeAspect="1"/>
          </p:cNvPicPr>
          <p:nvPr/>
        </p:nvPicPr>
        <p:blipFill rotWithShape="1">
          <a:blip r:embed="rId2">
            <a:extLst>
              <a:ext uri="{28A0092B-C50C-407E-A947-70E740481C1C}">
                <a14:useLocalDpi xmlns:a14="http://schemas.microsoft.com/office/drawing/2010/main" val="0"/>
              </a:ext>
            </a:extLst>
          </a:blip>
          <a:srcRect l="24011" t="-52256" r="21606" b="1"/>
          <a:stretch/>
        </p:blipFill>
        <p:spPr>
          <a:xfrm flipH="1">
            <a:off x="6088748" y="12700"/>
            <a:ext cx="6114290" cy="6845300"/>
          </a:xfrm>
          <a:prstGeom prst="rect">
            <a:avLst/>
          </a:prstGeom>
        </p:spPr>
      </p:pic>
      <p:sp>
        <p:nvSpPr>
          <p:cNvPr id="48" name="텍스트 개체 틀 2"/>
          <p:cNvSpPr txBox="1">
            <a:spLocks/>
          </p:cNvSpPr>
          <p:nvPr/>
        </p:nvSpPr>
        <p:spPr>
          <a:xfrm>
            <a:off x="409077" y="4347830"/>
            <a:ext cx="5016269" cy="1572110"/>
          </a:xfrm>
          <a:prstGeom prst="rect">
            <a:avLst/>
          </a:prstGeom>
        </p:spPr>
        <p:txBody>
          <a:bodyPr vert="horz" lIns="91440" tIns="45720" rIns="91440" bIns="45720" rtlCol="0" anchor="t">
            <a:normAutofit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400" b="1" dirty="0" smtClean="0">
                <a:solidFill>
                  <a:schemeClr val="bg1"/>
                </a:solidFill>
                <a:latin typeface="Roboto condensed"/>
                <a:cs typeface="Roboto condensed"/>
              </a:rPr>
              <a:t>First Section : </a:t>
            </a:r>
            <a:r>
              <a:rPr lang="en-US" altLang="ko-KR" sz="1400" dirty="0">
                <a:solidFill>
                  <a:schemeClr val="bg1"/>
                </a:solidFill>
                <a:latin typeface="Roboto condensed"/>
                <a:cs typeface="Roboto condensed"/>
              </a:rPr>
              <a:t>usto eu magna luctus suscipit. Sed lectus. Integer euismod lacus luctuss magna. Quisque cursus, metus vitae pharetra auctor, sem massa mattis sem, at interdum magna augue eget diam. Vestibulum ante ipsum primis in faucibus orci luctus et usto eu magna luctus suscipit. Sed lectus. Integer euismod lacus luctuss magna. </a:t>
            </a:r>
          </a:p>
        </p:txBody>
      </p:sp>
      <p:sp>
        <p:nvSpPr>
          <p:cNvPr id="49" name="텍스트 개체 틀 2"/>
          <p:cNvSpPr txBox="1">
            <a:spLocks/>
          </p:cNvSpPr>
          <p:nvPr/>
        </p:nvSpPr>
        <p:spPr>
          <a:xfrm>
            <a:off x="504327" y="2699888"/>
            <a:ext cx="5016269" cy="1115757"/>
          </a:xfrm>
          <a:prstGeom prst="rect">
            <a:avLst/>
          </a:prstGeom>
        </p:spPr>
        <p:txBody>
          <a:bodyPr vert="horz" lIns="91440" tIns="45720" rIns="91440" bIns="45720" rtlCol="0" anchor="t">
            <a:normAutofit fontScale="85000" lnSpcReduction="10000"/>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i="1" dirty="0" smtClean="0">
                <a:solidFill>
                  <a:srgbClr val="3099D6"/>
                </a:solidFill>
                <a:latin typeface="Roboto condensed light"/>
                <a:cs typeface="Roboto condensed light"/>
              </a:rPr>
              <a:t>Sed </a:t>
            </a:r>
            <a:r>
              <a:rPr lang="en-US" altLang="ko-KR" sz="1800" i="1" dirty="0">
                <a:solidFill>
                  <a:srgbClr val="3099D6"/>
                </a:solidFill>
                <a:latin typeface="Roboto condensed light"/>
                <a:cs typeface="Roboto condensed light"/>
              </a:rPr>
              <a:t>lectus. Integer euismod lacus luctuss magna. Quisque cursus, metus vitae pharetra auctor, sem massa mattis sem, at interdum magna augue eget diam. </a:t>
            </a:r>
          </a:p>
        </p:txBody>
      </p:sp>
      <p:sp>
        <p:nvSpPr>
          <p:cNvPr id="50" name="텍스트 개체 틀 2"/>
          <p:cNvSpPr txBox="1">
            <a:spLocks/>
          </p:cNvSpPr>
          <p:nvPr/>
        </p:nvSpPr>
        <p:spPr>
          <a:xfrm>
            <a:off x="-101600" y="1837773"/>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
        <p:nvSpPr>
          <p:cNvPr id="51" name="텍스트 개체 틀 2"/>
          <p:cNvSpPr txBox="1">
            <a:spLocks/>
          </p:cNvSpPr>
          <p:nvPr/>
        </p:nvSpPr>
        <p:spPr>
          <a:xfrm>
            <a:off x="5171816" y="2750594"/>
            <a:ext cx="1343707" cy="1496164"/>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6600" dirty="0" smtClean="0">
                <a:solidFill>
                  <a:schemeClr val="bg1">
                    <a:alpha val="30000"/>
                  </a:schemeClr>
                </a:solidFill>
                <a:latin typeface="Roboto condensed light"/>
                <a:cs typeface="Roboto condensed light"/>
              </a:rPr>
              <a:t>”</a:t>
            </a:r>
            <a:endParaRPr lang="en-US" altLang="ko-KR" sz="16600" dirty="0">
              <a:solidFill>
                <a:schemeClr val="bg1">
                  <a:alpha val="30000"/>
                </a:schemeClr>
              </a:solidFill>
              <a:latin typeface="Roboto condensed light"/>
              <a:cs typeface="Roboto condensed light"/>
            </a:endParaRPr>
          </a:p>
        </p:txBody>
      </p:sp>
    </p:spTree>
    <p:extLst>
      <p:ext uri="{BB962C8B-B14F-4D97-AF65-F5344CB8AC3E}">
        <p14:creationId xmlns:p14="http://schemas.microsoft.com/office/powerpoint/2010/main" val="37449008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3</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1" name="AutoShape 688"/>
          <p:cNvSpPr>
            <a:spLocks/>
          </p:cNvSpPr>
          <p:nvPr/>
        </p:nvSpPr>
        <p:spPr bwMode="auto">
          <a:xfrm>
            <a:off x="633007" y="2351081"/>
            <a:ext cx="435937" cy="438921"/>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bg1"/>
          </a:solidFill>
          <a:ln>
            <a:noFill/>
          </a:ln>
        </p:spPr>
        <p:txBody>
          <a:bodyPr lIns="0" tIns="0" rIns="0" bIns="0"/>
          <a:lstStyle/>
          <a:p>
            <a:endParaRPr lang="en-US" sz="3600" dirty="0">
              <a:latin typeface="Roboto condensed"/>
              <a:cs typeface="Roboto condensed"/>
            </a:endParaRPr>
          </a:p>
        </p:txBody>
      </p:sp>
      <p:sp>
        <p:nvSpPr>
          <p:cNvPr id="52" name="Oval 5"/>
          <p:cNvSpPr/>
          <p:nvPr/>
        </p:nvSpPr>
        <p:spPr>
          <a:xfrm>
            <a:off x="377727"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54" name="Group 425"/>
          <p:cNvGrpSpPr>
            <a:grpSpLocks/>
          </p:cNvGrpSpPr>
          <p:nvPr/>
        </p:nvGrpSpPr>
        <p:grpSpPr bwMode="auto">
          <a:xfrm>
            <a:off x="634499" y="3929427"/>
            <a:ext cx="432951" cy="334417"/>
            <a:chOff x="0" y="0"/>
            <a:chExt cx="572" cy="440"/>
          </a:xfrm>
          <a:solidFill>
            <a:schemeClr val="bg1"/>
          </a:solidFill>
        </p:grpSpPr>
        <p:sp>
          <p:nvSpPr>
            <p:cNvPr id="5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5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55" name="Oval 8"/>
          <p:cNvSpPr/>
          <p:nvPr/>
        </p:nvSpPr>
        <p:spPr>
          <a:xfrm>
            <a:off x="377727"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0" name="Group 593"/>
          <p:cNvGrpSpPr>
            <a:grpSpLocks/>
          </p:cNvGrpSpPr>
          <p:nvPr/>
        </p:nvGrpSpPr>
        <p:grpSpPr bwMode="auto">
          <a:xfrm>
            <a:off x="620793" y="5431473"/>
            <a:ext cx="438923" cy="364276"/>
            <a:chOff x="0" y="0"/>
            <a:chExt cx="575" cy="480"/>
          </a:xfrm>
          <a:solidFill>
            <a:schemeClr val="bg1"/>
          </a:solidFill>
        </p:grpSpPr>
        <p:sp>
          <p:nvSpPr>
            <p:cNvPr id="62"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3"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4"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1" name="Oval 14"/>
          <p:cNvSpPr/>
          <p:nvPr/>
        </p:nvSpPr>
        <p:spPr>
          <a:xfrm>
            <a:off x="377727"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66" name="Group 90"/>
          <p:cNvGrpSpPr>
            <a:grpSpLocks/>
          </p:cNvGrpSpPr>
          <p:nvPr/>
        </p:nvGrpSpPr>
        <p:grpSpPr bwMode="auto">
          <a:xfrm>
            <a:off x="6952204" y="2345822"/>
            <a:ext cx="438923" cy="435937"/>
            <a:chOff x="0" y="0"/>
            <a:chExt cx="578" cy="573"/>
          </a:xfrm>
          <a:solidFill>
            <a:schemeClr val="bg1"/>
          </a:solidFill>
        </p:grpSpPr>
        <p:sp>
          <p:nvSpPr>
            <p:cNvPr id="68"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69"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67" name="Oval 20"/>
          <p:cNvSpPr/>
          <p:nvPr/>
        </p:nvSpPr>
        <p:spPr>
          <a:xfrm>
            <a:off x="6720851" y="211721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71" name="Group 437"/>
          <p:cNvGrpSpPr>
            <a:grpSpLocks/>
          </p:cNvGrpSpPr>
          <p:nvPr/>
        </p:nvGrpSpPr>
        <p:grpSpPr bwMode="auto">
          <a:xfrm>
            <a:off x="7002617" y="3832474"/>
            <a:ext cx="367262" cy="435937"/>
            <a:chOff x="0" y="0"/>
            <a:chExt cx="483" cy="576"/>
          </a:xfrm>
          <a:solidFill>
            <a:schemeClr val="bg1"/>
          </a:solidFill>
        </p:grpSpPr>
        <p:sp>
          <p:nvSpPr>
            <p:cNvPr id="73"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74"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
        <p:nvSpPr>
          <p:cNvPr id="72" name="Oval 25"/>
          <p:cNvSpPr/>
          <p:nvPr/>
        </p:nvSpPr>
        <p:spPr>
          <a:xfrm>
            <a:off x="6720851" y="3638193"/>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sp>
        <p:nvSpPr>
          <p:cNvPr id="76" name="TextBox 29"/>
          <p:cNvSpPr txBox="1"/>
          <p:nvPr/>
        </p:nvSpPr>
        <p:spPr>
          <a:xfrm>
            <a:off x="1397982"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Social Media</a:t>
            </a:r>
            <a:endParaRPr lang="en-US" sz="2400" dirty="0">
              <a:solidFill>
                <a:schemeClr val="bg1"/>
              </a:solidFill>
              <a:latin typeface="Roboto condensed"/>
              <a:cs typeface="Roboto condensed"/>
            </a:endParaRPr>
          </a:p>
        </p:txBody>
      </p:sp>
      <p:sp>
        <p:nvSpPr>
          <p:cNvPr id="77" name="TextBox 30"/>
          <p:cNvSpPr txBox="1"/>
          <p:nvPr/>
        </p:nvSpPr>
        <p:spPr>
          <a:xfrm>
            <a:off x="1397982"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79" name="TextBox 32"/>
          <p:cNvSpPr txBox="1"/>
          <p:nvPr/>
        </p:nvSpPr>
        <p:spPr>
          <a:xfrm>
            <a:off x="1397982"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Code</a:t>
            </a:r>
            <a:endParaRPr lang="en-US" sz="2400" dirty="0">
              <a:solidFill>
                <a:schemeClr val="bg1"/>
              </a:solidFill>
              <a:latin typeface="Roboto condensed"/>
              <a:cs typeface="Roboto condensed"/>
            </a:endParaRPr>
          </a:p>
        </p:txBody>
      </p:sp>
      <p:sp>
        <p:nvSpPr>
          <p:cNvPr id="80" name="TextBox 33"/>
          <p:cNvSpPr txBox="1"/>
          <p:nvPr/>
        </p:nvSpPr>
        <p:spPr>
          <a:xfrm>
            <a:off x="1397982"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2" name="TextBox 35"/>
          <p:cNvSpPr txBox="1"/>
          <p:nvPr/>
        </p:nvSpPr>
        <p:spPr>
          <a:xfrm>
            <a:off x="1397982"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Photography</a:t>
            </a:r>
            <a:endParaRPr lang="en-US" sz="2400" dirty="0">
              <a:solidFill>
                <a:schemeClr val="bg1"/>
              </a:solidFill>
              <a:latin typeface="Roboto condensed"/>
              <a:cs typeface="Roboto condensed"/>
            </a:endParaRPr>
          </a:p>
        </p:txBody>
      </p:sp>
      <p:sp>
        <p:nvSpPr>
          <p:cNvPr id="83" name="TextBox 36"/>
          <p:cNvSpPr txBox="1"/>
          <p:nvPr/>
        </p:nvSpPr>
        <p:spPr>
          <a:xfrm>
            <a:off x="1397982"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5" name="TextBox 38"/>
          <p:cNvSpPr txBox="1"/>
          <p:nvPr/>
        </p:nvSpPr>
        <p:spPr>
          <a:xfrm>
            <a:off x="7745958" y="1889572"/>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Copywriting</a:t>
            </a:r>
            <a:endParaRPr lang="en-US" sz="2400" dirty="0">
              <a:solidFill>
                <a:schemeClr val="bg1"/>
              </a:solidFill>
              <a:latin typeface="Roboto condensed"/>
              <a:cs typeface="Roboto condensed"/>
            </a:endParaRPr>
          </a:p>
        </p:txBody>
      </p:sp>
      <p:sp>
        <p:nvSpPr>
          <p:cNvPr id="86" name="TextBox 39"/>
          <p:cNvSpPr txBox="1"/>
          <p:nvPr/>
        </p:nvSpPr>
        <p:spPr>
          <a:xfrm>
            <a:off x="7745958" y="2274942"/>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88" name="TextBox 41"/>
          <p:cNvSpPr txBox="1"/>
          <p:nvPr/>
        </p:nvSpPr>
        <p:spPr>
          <a:xfrm>
            <a:off x="7745958" y="3422950"/>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Infographic</a:t>
            </a:r>
            <a:endParaRPr lang="en-US" sz="2400" dirty="0">
              <a:solidFill>
                <a:schemeClr val="bg1"/>
              </a:solidFill>
              <a:latin typeface="Roboto condensed"/>
              <a:cs typeface="Roboto condensed"/>
            </a:endParaRPr>
          </a:p>
        </p:txBody>
      </p:sp>
      <p:sp>
        <p:nvSpPr>
          <p:cNvPr id="89" name="TextBox 42"/>
          <p:cNvSpPr txBox="1"/>
          <p:nvPr/>
        </p:nvSpPr>
        <p:spPr>
          <a:xfrm>
            <a:off x="7745958" y="3808320"/>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1" name="TextBox 44"/>
          <p:cNvSpPr txBox="1"/>
          <p:nvPr/>
        </p:nvSpPr>
        <p:spPr>
          <a:xfrm>
            <a:off x="7745958" y="4956328"/>
            <a:ext cx="1805878" cy="556050"/>
          </a:xfrm>
          <a:prstGeom prst="rect">
            <a:avLst/>
          </a:prstGeom>
          <a:noFill/>
        </p:spPr>
        <p:txBody>
          <a:bodyPr wrap="square" rtlCol="0" anchor="t">
            <a:spAutoFit/>
          </a:bodyPr>
          <a:lstStyle/>
          <a:p>
            <a:pPr>
              <a:lnSpc>
                <a:spcPct val="140000"/>
              </a:lnSpc>
            </a:pPr>
            <a:r>
              <a:rPr lang="en-US" sz="2400" dirty="0" smtClean="0">
                <a:solidFill>
                  <a:schemeClr val="bg1"/>
                </a:solidFill>
                <a:latin typeface="Roboto condensed"/>
                <a:cs typeface="Roboto condensed"/>
              </a:rPr>
              <a:t>Cloud</a:t>
            </a:r>
            <a:endParaRPr lang="en-US" sz="2400" dirty="0">
              <a:solidFill>
                <a:schemeClr val="bg1"/>
              </a:solidFill>
              <a:latin typeface="Roboto condensed"/>
              <a:cs typeface="Roboto condensed"/>
            </a:endParaRPr>
          </a:p>
        </p:txBody>
      </p:sp>
      <p:sp>
        <p:nvSpPr>
          <p:cNvPr id="92" name="TextBox 45"/>
          <p:cNvSpPr txBox="1"/>
          <p:nvPr/>
        </p:nvSpPr>
        <p:spPr>
          <a:xfrm>
            <a:off x="7745958" y="5341698"/>
            <a:ext cx="4129962" cy="867930"/>
          </a:xfrm>
          <a:prstGeom prst="rect">
            <a:avLst/>
          </a:prstGeom>
          <a:noFill/>
        </p:spPr>
        <p:txBody>
          <a:bodyPr wrap="square" rtlCol="0">
            <a:spAutoFit/>
          </a:bodyPr>
          <a:lstStyle/>
          <a:p>
            <a:pPr>
              <a:lnSpc>
                <a:spcPct val="140000"/>
              </a:lnSpc>
            </a:pPr>
            <a:r>
              <a:rPr lang="en-US" sz="1200" dirty="0">
                <a:solidFill>
                  <a:schemeClr val="bg1"/>
                </a:solidFill>
                <a:latin typeface="Roboto condensed"/>
                <a:cs typeface="Roboto condensed"/>
              </a:rPr>
              <a:t>Vestibulum ligut praesent commodo cursus magna, consectetur et. Cum socis natoque penatibus et magnis dis tellus parturient pharetra montes. </a:t>
            </a:r>
          </a:p>
        </p:txBody>
      </p:sp>
      <p:sp>
        <p:nvSpPr>
          <p:cNvPr id="94" name="Oval 47"/>
          <p:cNvSpPr/>
          <p:nvPr/>
        </p:nvSpPr>
        <p:spPr>
          <a:xfrm>
            <a:off x="6720851" y="5159168"/>
            <a:ext cx="919578" cy="919578"/>
          </a:xfrm>
          <a:prstGeom prst="ellipse">
            <a:avLst/>
          </a:prstGeom>
          <a:noFill/>
          <a:ln w="12700">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600" dirty="0">
              <a:latin typeface="Roboto condensed"/>
              <a:cs typeface="Roboto condensed"/>
            </a:endParaRPr>
          </a:p>
        </p:txBody>
      </p:sp>
      <p:grpSp>
        <p:nvGrpSpPr>
          <p:cNvPr id="95" name="Group 222"/>
          <p:cNvGrpSpPr>
            <a:grpSpLocks/>
          </p:cNvGrpSpPr>
          <p:nvPr/>
        </p:nvGrpSpPr>
        <p:grpSpPr bwMode="auto">
          <a:xfrm>
            <a:off x="6993857" y="5445444"/>
            <a:ext cx="400107" cy="310530"/>
            <a:chOff x="0" y="0"/>
            <a:chExt cx="576" cy="443"/>
          </a:xfrm>
          <a:solidFill>
            <a:schemeClr val="bg1"/>
          </a:solidFill>
        </p:grpSpPr>
        <p:sp>
          <p:nvSpPr>
            <p:cNvPr id="96"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sp>
          <p:nvSpPr>
            <p:cNvPr id="97"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600" dirty="0">
                <a:latin typeface="Roboto condensed"/>
                <a:cs typeface="Roboto condensed"/>
              </a:endParaRPr>
            </a:p>
          </p:txBody>
        </p:sp>
      </p:grpSp>
    </p:spTree>
    <p:extLst>
      <p:ext uri="{BB962C8B-B14F-4D97-AF65-F5344CB8AC3E}">
        <p14:creationId xmlns:p14="http://schemas.microsoft.com/office/powerpoint/2010/main" val="9162527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Placeholder 2" descr="dobusiness-slider1.jpg"/>
          <p:cNvPicPr>
            <a:picLocks noChangeAspect="1"/>
          </p:cNvPicPr>
          <p:nvPr/>
        </p:nvPicPr>
        <p:blipFill rotWithShape="1">
          <a:blip r:embed="rId2" cstate="print">
            <a:extLst>
              <a:ext uri="{28A0092B-C50C-407E-A947-70E740481C1C}">
                <a14:useLocalDpi xmlns:a14="http://schemas.microsoft.com/office/drawing/2010/main" val="0"/>
              </a:ext>
            </a:extLst>
          </a:blip>
          <a:srcRect t="9781" b="1209"/>
          <a:stretch/>
        </p:blipFill>
        <p:spPr>
          <a:xfrm>
            <a:off x="0" y="0"/>
            <a:ext cx="12192000" cy="6858000"/>
          </a:xfrm>
          <a:prstGeom prst="rect">
            <a:avLst/>
          </a:prstGeom>
        </p:spPr>
      </p:pic>
      <p:sp>
        <p:nvSpPr>
          <p:cNvPr id="42" name="Teardrop 3"/>
          <p:cNvSpPr/>
          <p:nvPr/>
        </p:nvSpPr>
        <p:spPr>
          <a:xfrm rot="10800000">
            <a:off x="1236133" y="1337733"/>
            <a:ext cx="4106333" cy="4106333"/>
          </a:xfrm>
          <a:prstGeom prst="teardrop">
            <a:avLst/>
          </a:prstGeom>
          <a:solidFill>
            <a:srgbClr val="3099D6"/>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43" name="Group 7"/>
          <p:cNvGrpSpPr/>
          <p:nvPr/>
        </p:nvGrpSpPr>
        <p:grpSpPr>
          <a:xfrm>
            <a:off x="1253064" y="2607360"/>
            <a:ext cx="3895335" cy="1820958"/>
            <a:chOff x="817585" y="1645661"/>
            <a:chExt cx="2921501" cy="1365719"/>
          </a:xfrm>
        </p:grpSpPr>
        <p:sp>
          <p:nvSpPr>
            <p:cNvPr id="44" name="TextBox 8"/>
            <p:cNvSpPr txBox="1"/>
            <p:nvPr/>
          </p:nvSpPr>
          <p:spPr>
            <a:xfrm>
              <a:off x="1020787" y="1645661"/>
              <a:ext cx="2629399" cy="1315745"/>
            </a:xfrm>
            <a:prstGeom prst="rect">
              <a:avLst/>
            </a:prstGeom>
            <a:noFill/>
          </p:spPr>
          <p:txBody>
            <a:bodyPr wrap="square" rtlCol="0">
              <a:spAutoFit/>
            </a:bodyPr>
            <a:lstStyle/>
            <a:p>
              <a:pPr algn="ctr"/>
              <a:r>
                <a:rPr lang="en-US" sz="3600" dirty="0">
                  <a:solidFill>
                    <a:schemeClr val="bg1">
                      <a:alpha val="90000"/>
                    </a:schemeClr>
                  </a:solidFill>
                  <a:latin typeface="Roboto condensed"/>
                  <a:cs typeface="Roboto condensed"/>
                </a:rPr>
                <a:t>We are small stars doing big things in this universe.</a:t>
              </a:r>
            </a:p>
          </p:txBody>
        </p:sp>
        <p:sp>
          <p:nvSpPr>
            <p:cNvPr id="45" name="TextBox 9"/>
            <p:cNvSpPr txBox="1"/>
            <p:nvPr/>
          </p:nvSpPr>
          <p:spPr>
            <a:xfrm>
              <a:off x="817585" y="2820943"/>
              <a:ext cx="2921501" cy="190437"/>
            </a:xfrm>
            <a:prstGeom prst="rect">
              <a:avLst/>
            </a:prstGeom>
            <a:noFill/>
          </p:spPr>
          <p:txBody>
            <a:bodyPr wrap="square" rtlCol="0">
              <a:spAutoFit/>
            </a:bodyPr>
            <a:lstStyle/>
            <a:p>
              <a:pPr algn="ctr"/>
              <a:r>
                <a:rPr lang="en-US" sz="1050" dirty="0">
                  <a:solidFill>
                    <a:schemeClr val="bg1">
                      <a:alpha val="50000"/>
                    </a:schemeClr>
                  </a:solidFill>
                  <a:latin typeface="Roboto condensed"/>
                  <a:cs typeface="Roboto condensed"/>
                </a:rPr>
                <a:t>Meet our team</a:t>
              </a:r>
            </a:p>
          </p:txBody>
        </p:sp>
      </p:grpSp>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79" cy="3232183"/>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4</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rgbClr val="3099D6"/>
                </a:solidFill>
                <a:latin typeface="微软雅黑" panose="020B0503020204020204" pitchFamily="34" charset="-122"/>
                <a:ea typeface="微软雅黑" panose="020B0503020204020204" pitchFamily="34" charset="-122"/>
              </a:rPr>
              <a:t>MEILECHEN </a:t>
            </a:r>
            <a:r>
              <a:rPr lang="en-US" altLang="zh-CN" sz="2800" b="1" dirty="0" smtClean="0">
                <a:solidFill>
                  <a:srgbClr val="3099D6"/>
                </a:solidFill>
                <a:latin typeface="微软雅黑" panose="020B0503020204020204" pitchFamily="34" charset="-122"/>
                <a:ea typeface="微软雅黑" panose="020B0503020204020204" pitchFamily="34" charset="-122"/>
              </a:rPr>
              <a:t>POWERPOINT</a:t>
            </a:r>
            <a:endParaRPr lang="zh-CN" altLang="en-US" sz="2800" b="1" dirty="0">
              <a:solidFill>
                <a:srgbClr val="3099D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4235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096460" y="765803"/>
            <a:ext cx="3999080" cy="3360435"/>
            <a:chOff x="3688300" y="1108703"/>
            <a:chExt cx="3999080" cy="3360435"/>
          </a:xfrm>
        </p:grpSpPr>
        <p:grpSp>
          <p:nvGrpSpPr>
            <p:cNvPr id="47" name="组合 46"/>
            <p:cNvGrpSpPr/>
            <p:nvPr/>
          </p:nvGrpSpPr>
          <p:grpSpPr>
            <a:xfrm>
              <a:off x="3688300" y="1122612"/>
              <a:ext cx="3999080" cy="3346526"/>
              <a:chOff x="2296090" y="700519"/>
              <a:chExt cx="6783500" cy="5676596"/>
            </a:xfrm>
          </p:grpSpPr>
          <p:sp>
            <p:nvSpPr>
              <p:cNvPr id="3"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2296090" y="910774"/>
                <a:ext cx="6783500" cy="5466341"/>
                <a:chOff x="2296090" y="910774"/>
                <a:chExt cx="6783500" cy="5466341"/>
              </a:xfrm>
            </p:grpSpPr>
            <p:sp>
              <p:nvSpPr>
                <p:cNvPr id="4"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文本框 44"/>
            <p:cNvSpPr txBox="1"/>
            <p:nvPr/>
          </p:nvSpPr>
          <p:spPr>
            <a:xfrm>
              <a:off x="4297600" y="1108703"/>
              <a:ext cx="2780480" cy="3154710"/>
            </a:xfrm>
            <a:prstGeom prst="rect">
              <a:avLst/>
            </a:prstGeom>
            <a:noFill/>
          </p:spPr>
          <p:txBody>
            <a:bodyPr wrap="square" rtlCol="0">
              <a:spAutoFit/>
            </a:bodyPr>
            <a:lstStyle/>
            <a:p>
              <a:pPr algn="ctr"/>
              <a:r>
                <a:rPr lang="en-US" altLang="zh-CN" sz="19900" b="1" dirty="0" smtClean="0">
                  <a:solidFill>
                    <a:srgbClr val="3099D6"/>
                  </a:solidFill>
                  <a:latin typeface="微软雅黑" panose="020B0503020204020204" pitchFamily="34" charset="-122"/>
                  <a:ea typeface="微软雅黑" panose="020B0503020204020204" pitchFamily="34" charset="-122"/>
                </a:rPr>
                <a:t>2</a:t>
              </a:r>
              <a:endParaRPr lang="zh-CN" altLang="en-US" sz="19900" b="1" dirty="0">
                <a:solidFill>
                  <a:srgbClr val="3099D6"/>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1393021" y="4714518"/>
            <a:ext cx="9405958" cy="584775"/>
          </a:xfrm>
          <a:prstGeom prst="rect">
            <a:avLst/>
          </a:prstGeom>
          <a:noFill/>
        </p:spPr>
        <p:txBody>
          <a:bodyPr wrap="square" rtlCol="0">
            <a:spAutoFit/>
          </a:bodyPr>
          <a:lstStyle/>
          <a:p>
            <a:pPr algn="ctr"/>
            <a:r>
              <a:rPr lang="en-US" altLang="zh-CN" sz="3200" b="1" dirty="0" smtClean="0">
                <a:solidFill>
                  <a:schemeClr val="bg1"/>
                </a:solidFill>
                <a:latin typeface="微软雅黑" panose="020B0503020204020204" pitchFamily="34" charset="-122"/>
                <a:ea typeface="微软雅黑" panose="020B0503020204020204" pitchFamily="34" charset="-122"/>
              </a:rPr>
              <a:t>MEILECHEN </a:t>
            </a:r>
            <a:r>
              <a:rPr lang="en-US" altLang="zh-CN" sz="3200" b="1" dirty="0" smtClean="0">
                <a:solidFill>
                  <a:schemeClr val="bg1"/>
                </a:solidFill>
                <a:latin typeface="微软雅黑" panose="020B0503020204020204" pitchFamily="34" charset="-122"/>
                <a:ea typeface="微软雅黑" panose="020B0503020204020204" pitchFamily="34" charset="-122"/>
              </a:rPr>
              <a:t>POWERPOINT</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50" name="文本框 12"/>
          <p:cNvSpPr txBox="1"/>
          <p:nvPr/>
        </p:nvSpPr>
        <p:spPr>
          <a:xfrm>
            <a:off x="2613660" y="5398501"/>
            <a:ext cx="6964680" cy="6463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grpSp>
        <p:nvGrpSpPr>
          <p:cNvPr id="42" name="组合 41"/>
          <p:cNvGrpSpPr/>
          <p:nvPr/>
        </p:nvGrpSpPr>
        <p:grpSpPr>
          <a:xfrm>
            <a:off x="1153229" y="2135469"/>
            <a:ext cx="137160" cy="137160"/>
            <a:chOff x="6164580" y="2205556"/>
            <a:chExt cx="426720" cy="426720"/>
          </a:xfrm>
        </p:grpSpPr>
        <p:cxnSp>
          <p:nvCxnSpPr>
            <p:cNvPr id="43" name="直接连接符 42"/>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2143829" y="1253059"/>
            <a:ext cx="137160" cy="137160"/>
            <a:chOff x="6164580" y="2205556"/>
            <a:chExt cx="426720" cy="426720"/>
          </a:xfrm>
        </p:grpSpPr>
        <p:cxnSp>
          <p:nvCxnSpPr>
            <p:cNvPr id="52" name="直接连接符 51"/>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2545080" y="3079488"/>
            <a:ext cx="137160" cy="137160"/>
            <a:chOff x="6164580" y="2205556"/>
            <a:chExt cx="426720" cy="426720"/>
          </a:xfrm>
        </p:grpSpPr>
        <p:cxnSp>
          <p:nvCxnSpPr>
            <p:cNvPr id="55" name="直接连接符 54"/>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10661819" y="1318859"/>
            <a:ext cx="137160" cy="137160"/>
            <a:chOff x="6164580" y="2205556"/>
            <a:chExt cx="426720" cy="426720"/>
          </a:xfrm>
        </p:grpSpPr>
        <p:cxnSp>
          <p:nvCxnSpPr>
            <p:cNvPr id="58" name="直接连接符 57"/>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9210375" y="3511895"/>
            <a:ext cx="104046" cy="104046"/>
            <a:chOff x="6164580" y="2205556"/>
            <a:chExt cx="426720" cy="426720"/>
          </a:xfrm>
        </p:grpSpPr>
        <p:cxnSp>
          <p:nvCxnSpPr>
            <p:cNvPr id="61" name="直接连接符 60"/>
            <p:cNvCxnSpPr/>
            <p:nvPr/>
          </p:nvCxnSpPr>
          <p:spPr>
            <a:xfrm flipH="1">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64580" y="2205556"/>
              <a:ext cx="426720" cy="4267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1262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0" y="228600"/>
            <a:ext cx="1370890" cy="1151961"/>
            <a:chOff x="3688300" y="1108703"/>
            <a:chExt cx="3999080" cy="3360435"/>
          </a:xfrm>
        </p:grpSpPr>
        <p:grpSp>
          <p:nvGrpSpPr>
            <p:cNvPr id="3" name="组合 2"/>
            <p:cNvGrpSpPr/>
            <p:nvPr/>
          </p:nvGrpSpPr>
          <p:grpSpPr>
            <a:xfrm>
              <a:off x="3688300" y="1122612"/>
              <a:ext cx="3999080" cy="3346526"/>
              <a:chOff x="2296090" y="700519"/>
              <a:chExt cx="6783500" cy="5676596"/>
            </a:xfrm>
          </p:grpSpPr>
          <p:sp>
            <p:nvSpPr>
              <p:cNvPr id="5" name="Freeform 5"/>
              <p:cNvSpPr>
                <a:spLocks/>
              </p:cNvSpPr>
              <p:nvPr/>
            </p:nvSpPr>
            <p:spPr bwMode="auto">
              <a:xfrm rot="19721138">
                <a:off x="3038719" y="70051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6" name="Freeform 5"/>
              <p:cNvSpPr>
                <a:spLocks/>
              </p:cNvSpPr>
              <p:nvPr/>
            </p:nvSpPr>
            <p:spPr bwMode="auto">
              <a:xfrm rot="1976498">
                <a:off x="4537016" y="700520"/>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7" name="Freeform 5"/>
              <p:cNvSpPr>
                <a:spLocks/>
              </p:cNvSpPr>
              <p:nvPr/>
            </p:nvSpPr>
            <p:spPr bwMode="auto">
              <a:xfrm rot="3250163">
                <a:off x="5116981" y="700519"/>
                <a:ext cx="3532838"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nvGrpSpPr>
              <p:cNvPr id="8" name="组合 7"/>
              <p:cNvGrpSpPr/>
              <p:nvPr/>
            </p:nvGrpSpPr>
            <p:grpSpPr>
              <a:xfrm>
                <a:off x="2296090" y="910774"/>
                <a:ext cx="6783500" cy="5466341"/>
                <a:chOff x="2296090" y="910774"/>
                <a:chExt cx="6783500" cy="5466341"/>
              </a:xfrm>
            </p:grpSpPr>
            <p:sp>
              <p:nvSpPr>
                <p:cNvPr id="9" name="Freeform 5"/>
                <p:cNvSpPr>
                  <a:spLocks/>
                </p:cNvSpPr>
                <p:nvPr/>
              </p:nvSpPr>
              <p:spPr bwMode="auto">
                <a:xfrm rot="20533032">
                  <a:off x="3618686" y="1000316"/>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0" name="Freeform 5"/>
                <p:cNvSpPr>
                  <a:spLocks/>
                </p:cNvSpPr>
                <p:nvPr/>
              </p:nvSpPr>
              <p:spPr bwMode="auto">
                <a:xfrm rot="20387859">
                  <a:off x="3038719" y="910774"/>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1" name="Freeform 5"/>
                <p:cNvSpPr>
                  <a:spLocks/>
                </p:cNvSpPr>
                <p:nvPr/>
              </p:nvSpPr>
              <p:spPr bwMode="auto">
                <a:xfrm rot="20533032">
                  <a:off x="3618686" y="1210571"/>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2" name="Freeform 5"/>
                <p:cNvSpPr>
                  <a:spLocks/>
                </p:cNvSpPr>
                <p:nvPr/>
              </p:nvSpPr>
              <p:spPr bwMode="auto">
                <a:xfrm rot="1976498">
                  <a:off x="4537016" y="91077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3" name="Freeform 5"/>
                <p:cNvSpPr>
                  <a:spLocks/>
                </p:cNvSpPr>
                <p:nvPr/>
              </p:nvSpPr>
              <p:spPr bwMode="auto">
                <a:xfrm rot="3757750">
                  <a:off x="5116982" y="910774"/>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4" name="Freeform 5"/>
                <p:cNvSpPr>
                  <a:spLocks/>
                </p:cNvSpPr>
                <p:nvPr/>
              </p:nvSpPr>
              <p:spPr bwMode="auto">
                <a:xfrm rot="21089982">
                  <a:off x="3038719"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5" name="Freeform 5"/>
                <p:cNvSpPr>
                  <a:spLocks/>
                </p:cNvSpPr>
                <p:nvPr/>
              </p:nvSpPr>
              <p:spPr bwMode="auto">
                <a:xfrm rot="20533032">
                  <a:off x="3618686" y="1420827"/>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6" name="Freeform 5"/>
                <p:cNvSpPr>
                  <a:spLocks/>
                </p:cNvSpPr>
                <p:nvPr/>
              </p:nvSpPr>
              <p:spPr bwMode="auto">
                <a:xfrm rot="1976498">
                  <a:off x="4537016" y="1121031"/>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7" name="Freeform 5"/>
                <p:cNvSpPr>
                  <a:spLocks/>
                </p:cNvSpPr>
                <p:nvPr/>
              </p:nvSpPr>
              <p:spPr bwMode="auto">
                <a:xfrm rot="2876416">
                  <a:off x="5116982" y="1121030"/>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8" name="Freeform 5"/>
                <p:cNvSpPr>
                  <a:spLocks/>
                </p:cNvSpPr>
                <p:nvPr/>
              </p:nvSpPr>
              <p:spPr bwMode="auto">
                <a:xfrm rot="20387859">
                  <a:off x="3038719" y="1331286"/>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19" name="Freeform 5"/>
                <p:cNvSpPr>
                  <a:spLocks/>
                </p:cNvSpPr>
                <p:nvPr/>
              </p:nvSpPr>
              <p:spPr bwMode="auto">
                <a:xfrm rot="20533032">
                  <a:off x="3618686" y="1631083"/>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0" name="Freeform 5"/>
                <p:cNvSpPr>
                  <a:spLocks/>
                </p:cNvSpPr>
                <p:nvPr/>
              </p:nvSpPr>
              <p:spPr bwMode="auto">
                <a:xfrm rot="20387859">
                  <a:off x="2875335" y="2008759"/>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1" name="Freeform 5"/>
                <p:cNvSpPr>
                  <a:spLocks/>
                </p:cNvSpPr>
                <p:nvPr/>
              </p:nvSpPr>
              <p:spPr bwMode="auto">
                <a:xfrm rot="3757750">
                  <a:off x="5448291" y="1586699"/>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2" name="Freeform 5"/>
                <p:cNvSpPr>
                  <a:spLocks/>
                </p:cNvSpPr>
                <p:nvPr/>
              </p:nvSpPr>
              <p:spPr bwMode="auto">
                <a:xfrm rot="20387859">
                  <a:off x="3038719" y="1541541"/>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3" name="Freeform 5"/>
                <p:cNvSpPr>
                  <a:spLocks/>
                </p:cNvSpPr>
                <p:nvPr/>
              </p:nvSpPr>
              <p:spPr bwMode="auto">
                <a:xfrm rot="20533032">
                  <a:off x="3618686" y="1841338"/>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4" name="Freeform 5"/>
                <p:cNvSpPr>
                  <a:spLocks/>
                </p:cNvSpPr>
                <p:nvPr/>
              </p:nvSpPr>
              <p:spPr bwMode="auto">
                <a:xfrm rot="1976498">
                  <a:off x="4537016" y="1541542"/>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5" name="Freeform 5"/>
                <p:cNvSpPr>
                  <a:spLocks/>
                </p:cNvSpPr>
                <p:nvPr/>
              </p:nvSpPr>
              <p:spPr bwMode="auto">
                <a:xfrm rot="3757750">
                  <a:off x="5116982" y="1541541"/>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6" name="Freeform 5"/>
                <p:cNvSpPr>
                  <a:spLocks/>
                </p:cNvSpPr>
                <p:nvPr/>
              </p:nvSpPr>
              <p:spPr bwMode="auto">
                <a:xfrm rot="20387859">
                  <a:off x="3038719" y="1751797"/>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7" name="Freeform 5"/>
                <p:cNvSpPr>
                  <a:spLocks/>
                </p:cNvSpPr>
                <p:nvPr/>
              </p:nvSpPr>
              <p:spPr bwMode="auto">
                <a:xfrm rot="20533032">
                  <a:off x="3618686" y="205159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8" name="Freeform 5"/>
                <p:cNvSpPr>
                  <a:spLocks/>
                </p:cNvSpPr>
                <p:nvPr/>
              </p:nvSpPr>
              <p:spPr bwMode="auto">
                <a:xfrm rot="1976498">
                  <a:off x="4537016" y="1751798"/>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29" name="Freeform 5"/>
                <p:cNvSpPr>
                  <a:spLocks/>
                </p:cNvSpPr>
                <p:nvPr/>
              </p:nvSpPr>
              <p:spPr bwMode="auto">
                <a:xfrm rot="3757750">
                  <a:off x="5247203" y="2531866"/>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0" name="Freeform 5"/>
                <p:cNvSpPr>
                  <a:spLocks/>
                </p:cNvSpPr>
                <p:nvPr/>
              </p:nvSpPr>
              <p:spPr bwMode="auto">
                <a:xfrm rot="20387859">
                  <a:off x="3038719" y="1962052"/>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1" name="Freeform 5"/>
                <p:cNvSpPr>
                  <a:spLocks/>
                </p:cNvSpPr>
                <p:nvPr/>
              </p:nvSpPr>
              <p:spPr bwMode="auto">
                <a:xfrm rot="20533032">
                  <a:off x="3618686" y="2261849"/>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2" name="Freeform 5"/>
                <p:cNvSpPr>
                  <a:spLocks/>
                </p:cNvSpPr>
                <p:nvPr/>
              </p:nvSpPr>
              <p:spPr bwMode="auto">
                <a:xfrm rot="4993589">
                  <a:off x="5078467" y="1962052"/>
                  <a:ext cx="3532836"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3" name="Freeform 5"/>
                <p:cNvSpPr>
                  <a:spLocks/>
                </p:cNvSpPr>
                <p:nvPr/>
              </p:nvSpPr>
              <p:spPr bwMode="auto">
                <a:xfrm rot="20387859">
                  <a:off x="2544026"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4" name="Freeform 5"/>
                <p:cNvSpPr>
                  <a:spLocks/>
                </p:cNvSpPr>
                <p:nvPr/>
              </p:nvSpPr>
              <p:spPr bwMode="auto">
                <a:xfrm rot="20387859">
                  <a:off x="3038719" y="217230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5" name="Freeform 5"/>
                <p:cNvSpPr>
                  <a:spLocks/>
                </p:cNvSpPr>
                <p:nvPr/>
              </p:nvSpPr>
              <p:spPr bwMode="auto">
                <a:xfrm rot="20533032">
                  <a:off x="3741430" y="2472104"/>
                  <a:ext cx="3964074" cy="31301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6" name="Freeform 5"/>
                <p:cNvSpPr>
                  <a:spLocks/>
                </p:cNvSpPr>
                <p:nvPr/>
              </p:nvSpPr>
              <p:spPr bwMode="auto">
                <a:xfrm rot="1976498">
                  <a:off x="4403676" y="2647355"/>
                  <a:ext cx="3532834" cy="372976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7" name="Freeform 5"/>
                <p:cNvSpPr>
                  <a:spLocks/>
                </p:cNvSpPr>
                <p:nvPr/>
              </p:nvSpPr>
              <p:spPr bwMode="auto">
                <a:xfrm>
                  <a:off x="3409414" y="2774670"/>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8" name="Freeform 5"/>
                <p:cNvSpPr>
                  <a:spLocks/>
                </p:cNvSpPr>
                <p:nvPr/>
              </p:nvSpPr>
              <p:spPr bwMode="auto">
                <a:xfrm rot="1976498">
                  <a:off x="2296090" y="1518188"/>
                  <a:ext cx="4209562" cy="372976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sp>
              <p:nvSpPr>
                <p:cNvPr id="39" name="Freeform 5"/>
                <p:cNvSpPr>
                  <a:spLocks/>
                </p:cNvSpPr>
                <p:nvPr/>
              </p:nvSpPr>
              <p:spPr bwMode="auto">
                <a:xfrm rot="19703521">
                  <a:off x="2534310" y="2490724"/>
                  <a:ext cx="4209562" cy="313016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alpha val="35000"/>
                  </a:schemeClr>
                </a:solidFill>
                <a:ln>
                  <a:noFill/>
                </a:ln>
              </p:spPr>
              <p:txBody>
                <a:bodyPr vert="horz" wrap="square" lIns="91440" tIns="45720" rIns="91440" bIns="45720" numCol="1" anchor="t" anchorCtr="0" compatLnSpc="1">
                  <a:prstTxWarp prst="textNoShape">
                    <a:avLst/>
                  </a:prstTxWarp>
                </a:bodyPr>
                <a:lstStyle/>
                <a:p>
                  <a:endParaRPr lang="zh-CN" altLang="en-US" sz="800"/>
                </a:p>
              </p:txBody>
            </p:sp>
          </p:grpSp>
        </p:grpSp>
        <p:sp>
          <p:nvSpPr>
            <p:cNvPr id="4" name="文本框 3"/>
            <p:cNvSpPr txBox="1"/>
            <p:nvPr/>
          </p:nvSpPr>
          <p:spPr>
            <a:xfrm>
              <a:off x="4297600" y="1108703"/>
              <a:ext cx="2780480" cy="2551570"/>
            </a:xfrm>
            <a:prstGeom prst="rect">
              <a:avLst/>
            </a:prstGeom>
            <a:noFill/>
          </p:spPr>
          <p:txBody>
            <a:bodyPr wrap="square" rtlCol="0">
              <a:spAutoFit/>
            </a:bodyPr>
            <a:lstStyle/>
            <a:p>
              <a:pPr algn="ctr"/>
              <a:r>
                <a:rPr lang="en-US" altLang="zh-CN" sz="6600" b="1" dirty="0" smtClean="0">
                  <a:solidFill>
                    <a:srgbClr val="3099D6"/>
                  </a:solidFill>
                  <a:latin typeface="微软雅黑" panose="020B0503020204020204" pitchFamily="34" charset="-122"/>
                  <a:ea typeface="微软雅黑" panose="020B0503020204020204" pitchFamily="34" charset="-122"/>
                </a:rPr>
                <a:t>1</a:t>
              </a:r>
              <a:endParaRPr lang="zh-CN" altLang="en-US" sz="6600" b="1" dirty="0">
                <a:solidFill>
                  <a:srgbClr val="3099D6"/>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2295830" y="542970"/>
            <a:ext cx="5674529" cy="523220"/>
          </a:xfrm>
          <a:prstGeom prst="rect">
            <a:avLst/>
          </a:prstGeom>
          <a:noFill/>
        </p:spPr>
        <p:txBody>
          <a:bodyPr wrap="squar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MEILECHEN </a:t>
            </a:r>
            <a:r>
              <a:rPr lang="en-US" altLang="zh-CN" sz="2800" b="1" dirty="0" smtClean="0">
                <a:solidFill>
                  <a:schemeClr val="bg1"/>
                </a:solidFill>
                <a:latin typeface="微软雅黑" panose="020B0503020204020204" pitchFamily="34" charset="-122"/>
                <a:ea typeface="微软雅黑" panose="020B0503020204020204" pitchFamily="34" charset="-122"/>
              </a:rPr>
              <a:t>POWERPOINT</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58" name="Picture Placeholder 19" descr="1.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3750" y="1967614"/>
            <a:ext cx="1259219" cy="1259219"/>
          </a:xfrm>
          <a:prstGeom prst="ellipse">
            <a:avLst/>
          </a:prstGeom>
        </p:spPr>
      </p:pic>
      <p:pic>
        <p:nvPicPr>
          <p:cNvPr id="59" name="Picture Placeholder 20" descr="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804571" y="1967614"/>
            <a:ext cx="1259219" cy="1259219"/>
          </a:xfrm>
          <a:prstGeom prst="ellipse">
            <a:avLst/>
          </a:prstGeom>
        </p:spPr>
      </p:pic>
      <p:pic>
        <p:nvPicPr>
          <p:cNvPr id="60" name="Picture Placeholder 21" descr="3.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265393" y="1967614"/>
            <a:ext cx="1259219" cy="1259219"/>
          </a:xfrm>
          <a:prstGeom prst="ellipse">
            <a:avLst/>
          </a:prstGeom>
        </p:spPr>
      </p:pic>
      <p:pic>
        <p:nvPicPr>
          <p:cNvPr id="61" name="Picture Placeholder 22" descr="4.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726215" y="1967614"/>
            <a:ext cx="1259219" cy="1259219"/>
          </a:xfrm>
          <a:prstGeom prst="ellipse">
            <a:avLst/>
          </a:prstGeom>
        </p:spPr>
      </p:pic>
      <p:pic>
        <p:nvPicPr>
          <p:cNvPr id="62" name="Picture Placeholder 23" descr="5.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187037" y="1967614"/>
            <a:ext cx="1259219" cy="1259219"/>
          </a:xfrm>
          <a:prstGeom prst="ellipse">
            <a:avLst/>
          </a:prstGeom>
        </p:spPr>
      </p:pic>
      <p:pic>
        <p:nvPicPr>
          <p:cNvPr id="63" name="Picture Placeholder 24" descr="6.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7647858" y="1967614"/>
            <a:ext cx="1259219" cy="1259219"/>
          </a:xfrm>
          <a:prstGeom prst="ellipse">
            <a:avLst/>
          </a:prstGeom>
        </p:spPr>
      </p:pic>
      <p:pic>
        <p:nvPicPr>
          <p:cNvPr id="64" name="Picture Placeholder 25" descr="7.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a:xfrm>
            <a:off x="9108680" y="1967614"/>
            <a:ext cx="1259219" cy="1259219"/>
          </a:xfrm>
          <a:prstGeom prst="ellipse">
            <a:avLst/>
          </a:prstGeom>
        </p:spPr>
      </p:pic>
      <p:pic>
        <p:nvPicPr>
          <p:cNvPr id="65" name="Picture Placeholder 26" descr="8.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a:xfrm>
            <a:off x="10569498" y="1967614"/>
            <a:ext cx="1259219" cy="1259219"/>
          </a:xfrm>
          <a:prstGeom prst="ellipse">
            <a:avLst/>
          </a:prstGeom>
        </p:spPr>
      </p:pic>
      <p:pic>
        <p:nvPicPr>
          <p:cNvPr id="66" name="Picture Placeholder 27" descr="9.jpg"/>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343750" y="3420346"/>
            <a:ext cx="1259219" cy="1259219"/>
          </a:xfrm>
          <a:prstGeom prst="ellipse">
            <a:avLst/>
          </a:prstGeom>
        </p:spPr>
      </p:pic>
      <p:pic>
        <p:nvPicPr>
          <p:cNvPr id="67" name="Picture Placeholder 28" descr="10.jp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a:xfrm>
            <a:off x="1804571" y="3420346"/>
            <a:ext cx="1259219" cy="1259219"/>
          </a:xfrm>
          <a:prstGeom prst="ellipse">
            <a:avLst/>
          </a:prstGeom>
        </p:spPr>
      </p:pic>
      <p:pic>
        <p:nvPicPr>
          <p:cNvPr id="68" name="Picture Placeholder 29" descr="11.jp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a:xfrm>
            <a:off x="3265393" y="3420346"/>
            <a:ext cx="1259219" cy="1259219"/>
          </a:xfrm>
          <a:prstGeom prst="ellipse">
            <a:avLst/>
          </a:prstGeom>
        </p:spPr>
      </p:pic>
      <p:pic>
        <p:nvPicPr>
          <p:cNvPr id="69" name="Picture Placeholder 30" descr="12.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a:xfrm>
            <a:off x="4726215" y="3420346"/>
            <a:ext cx="1259219" cy="1259219"/>
          </a:xfrm>
          <a:prstGeom prst="ellipse">
            <a:avLst/>
          </a:prstGeom>
        </p:spPr>
      </p:pic>
      <p:pic>
        <p:nvPicPr>
          <p:cNvPr id="70" name="Picture Placeholder 31" descr="13.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a:xfrm>
            <a:off x="6187037" y="3420346"/>
            <a:ext cx="1259219" cy="1259219"/>
          </a:xfrm>
          <a:prstGeom prst="ellipse">
            <a:avLst/>
          </a:prstGeom>
        </p:spPr>
      </p:pic>
      <p:pic>
        <p:nvPicPr>
          <p:cNvPr id="71" name="Picture Placeholder 32" descr="14.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a:xfrm>
            <a:off x="7647858" y="3420346"/>
            <a:ext cx="1259219" cy="1259219"/>
          </a:xfrm>
          <a:prstGeom prst="ellipse">
            <a:avLst/>
          </a:prstGeom>
        </p:spPr>
      </p:pic>
      <p:pic>
        <p:nvPicPr>
          <p:cNvPr id="72" name="Picture Placeholder 33" descr="15.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a:xfrm>
            <a:off x="9108680" y="3420346"/>
            <a:ext cx="1259219" cy="1259219"/>
          </a:xfrm>
          <a:prstGeom prst="ellipse">
            <a:avLst/>
          </a:prstGeom>
        </p:spPr>
      </p:pic>
      <p:pic>
        <p:nvPicPr>
          <p:cNvPr id="73" name="Picture Placeholder 34" descr="16.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a:xfrm>
            <a:off x="10569498" y="3420346"/>
            <a:ext cx="1259219" cy="1259219"/>
          </a:xfrm>
          <a:prstGeom prst="ellipse">
            <a:avLst/>
          </a:prstGeom>
        </p:spPr>
      </p:pic>
      <p:sp>
        <p:nvSpPr>
          <p:cNvPr id="74" name="Text Placeholder 8"/>
          <p:cNvSpPr txBox="1">
            <a:spLocks/>
          </p:cNvSpPr>
          <p:nvPr/>
        </p:nvSpPr>
        <p:spPr>
          <a:xfrm>
            <a:off x="202430" y="5653973"/>
            <a:ext cx="11787140" cy="899227"/>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100" dirty="0" smtClean="0">
                <a:solidFill>
                  <a:schemeClr val="bg1"/>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100" dirty="0">
              <a:solidFill>
                <a:schemeClr val="bg1"/>
              </a:solidFill>
            </a:endParaRPr>
          </a:p>
        </p:txBody>
      </p:sp>
      <p:cxnSp>
        <p:nvCxnSpPr>
          <p:cNvPr id="75" name="Straight Connector 41"/>
          <p:cNvCxnSpPr/>
          <p:nvPr/>
        </p:nvCxnSpPr>
        <p:spPr>
          <a:xfrm flipH="1">
            <a:off x="355434" y="5364480"/>
            <a:ext cx="11503651"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167492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77</TotalTime>
  <Words>1608</Words>
  <Application>Microsoft Office PowerPoint</Application>
  <PresentationFormat>宽屏</PresentationFormat>
  <Paragraphs>229</Paragraphs>
  <Slides>23</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맑은 고딕</vt:lpstr>
      <vt:lpstr>ＭＳ Ｐゴシック</vt:lpstr>
      <vt:lpstr>Roboto condensed light</vt:lpstr>
      <vt:lpstr>宋体</vt:lpstr>
      <vt:lpstr>微软雅黑</vt:lpstr>
      <vt:lpstr>Arial</vt:lpstr>
      <vt:lpstr>Calibri</vt:lpstr>
      <vt:lpstr>Calibri Light</vt:lpstr>
      <vt:lpstr>Helvetica</vt:lpstr>
      <vt:lpstr>Roboto condensed</vt:lpstr>
      <vt:lpstr>Roboto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User</cp:lastModifiedBy>
  <cp:revision>100</cp:revision>
  <dcterms:created xsi:type="dcterms:W3CDTF">2014-12-02T14:52:45Z</dcterms:created>
  <dcterms:modified xsi:type="dcterms:W3CDTF">2016-07-25T19:47:05Z</dcterms:modified>
</cp:coreProperties>
</file>