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3F3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79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添加标题</c:v>
                </c:pt>
              </c:strCache>
            </c:strRef>
          </c:tx>
          <c:spPr>
            <a:ln w="22225" cap="rnd">
              <a:solidFill>
                <a:schemeClr val="tx1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tx1"/>
              </a:solidFill>
              <a:ln w="9525">
                <a:solidFill>
                  <a:schemeClr val="tx1"/>
                </a:solidFill>
                <a:round/>
              </a:ln>
              <a:effectLst/>
            </c:spPr>
          </c:marker>
          <c:cat>
            <c:numRef>
              <c:f>Sheet1!$A$2:$A$10</c:f>
              <c:numCache>
                <c:formatCode>General</c:formatCode>
                <c:ptCount val="9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</c:numCache>
            </c:numRef>
          </c:cat>
          <c:val>
            <c:numRef>
              <c:f>Sheet1!$B$2:$B$10</c:f>
              <c:numCache>
                <c:formatCode>General</c:formatCode>
                <c:ptCount val="9"/>
                <c:pt idx="0">
                  <c:v>0</c:v>
                </c:pt>
                <c:pt idx="1">
                  <c:v>30</c:v>
                </c:pt>
                <c:pt idx="2">
                  <c:v>18</c:v>
                </c:pt>
                <c:pt idx="3">
                  <c:v>20</c:v>
                </c:pt>
                <c:pt idx="4">
                  <c:v>40</c:v>
                </c:pt>
                <c:pt idx="5">
                  <c:v>25</c:v>
                </c:pt>
                <c:pt idx="6">
                  <c:v>25</c:v>
                </c:pt>
                <c:pt idx="7">
                  <c:v>38</c:v>
                </c:pt>
                <c:pt idx="8">
                  <c:v>60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添加标题2</c:v>
                </c:pt>
              </c:strCache>
            </c:strRef>
          </c:tx>
          <c:spPr>
            <a:ln w="22225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chemeClr val="accent2"/>
              </a:solidFill>
              <a:ln w="9525">
                <a:solidFill>
                  <a:schemeClr val="accent2"/>
                </a:solidFill>
                <a:round/>
              </a:ln>
              <a:effectLst/>
            </c:spPr>
          </c:marker>
          <c:cat>
            <c:numRef>
              <c:f>Sheet1!$A$2:$A$10</c:f>
              <c:numCache>
                <c:formatCode>General</c:formatCode>
                <c:ptCount val="9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</c:numCache>
            </c:numRef>
          </c:cat>
          <c:val>
            <c:numRef>
              <c:f>Sheet1!$C$2:$C$10</c:f>
              <c:numCache>
                <c:formatCode>General</c:formatCode>
                <c:ptCount val="9"/>
                <c:pt idx="0">
                  <c:v>6</c:v>
                </c:pt>
                <c:pt idx="1">
                  <c:v>35</c:v>
                </c:pt>
                <c:pt idx="2">
                  <c:v>22</c:v>
                </c:pt>
                <c:pt idx="3">
                  <c:v>26</c:v>
                </c:pt>
                <c:pt idx="4">
                  <c:v>46</c:v>
                </c:pt>
                <c:pt idx="5">
                  <c:v>27</c:v>
                </c:pt>
                <c:pt idx="6">
                  <c:v>31</c:v>
                </c:pt>
                <c:pt idx="7">
                  <c:v>42</c:v>
                </c:pt>
                <c:pt idx="8">
                  <c:v>70</c:v>
                </c:pt>
              </c:numCache>
            </c:numRef>
          </c:val>
        </c:ser>
        <c:dLbls/>
        <c:marker val="1"/>
        <c:axId val="83289984"/>
        <c:axId val="83291520"/>
      </c:lineChart>
      <c:catAx>
        <c:axId val="83289984"/>
        <c:scaling>
          <c:orientation val="minMax"/>
        </c:scaling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3291520"/>
        <c:crosses val="autoZero"/>
        <c:auto val="1"/>
        <c:lblAlgn val="ctr"/>
        <c:lblOffset val="100"/>
      </c:catAx>
      <c:valAx>
        <c:axId val="83291520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32899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F49600-332A-4186-BB20-E4F46807AD79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DB9E0C-B65D-4D76-AB06-8472BF9D16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72873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/>
          <p:cNvSpPr txBox="1"/>
          <p:nvPr/>
        </p:nvSpPr>
        <p:spPr>
          <a:xfrm>
            <a:off x="4061774" y="620688"/>
            <a:ext cx="40684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「在这里</a:t>
            </a:r>
            <a:r>
              <a:rPr lang="zh-CN" altLang="en-US" sz="2800" dirty="0" smtClean="0">
                <a:solidFill>
                  <a:srgbClr val="ED822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添加主标题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」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367808" y="1259260"/>
            <a:ext cx="34563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充说明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补充说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补充说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补充说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补充说明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839416" y="1700808"/>
            <a:ext cx="10585176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图表 36"/>
          <p:cNvGraphicFramePr/>
          <p:nvPr>
            <p:extLst>
              <p:ext uri="{D42A27DB-BD31-4B8C-83A1-F6EECF244321}">
                <p14:modId xmlns:p14="http://schemas.microsoft.com/office/powerpoint/2010/main" xmlns="" val="1387487983"/>
              </p:ext>
            </p:extLst>
          </p:nvPr>
        </p:nvGraphicFramePr>
        <p:xfrm>
          <a:off x="839416" y="2093159"/>
          <a:ext cx="10621180" cy="30640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8" name="矩形标注 37"/>
          <p:cNvSpPr/>
          <p:nvPr/>
        </p:nvSpPr>
        <p:spPr>
          <a:xfrm>
            <a:off x="1487488" y="4221088"/>
            <a:ext cx="432048" cy="288032"/>
          </a:xfrm>
          <a:prstGeom prst="wedgeRectCallout">
            <a:avLst>
              <a:gd name="adj1" fmla="val -9759"/>
              <a:gd name="adj2" fmla="val 77266"/>
            </a:avLst>
          </a:prstGeom>
          <a:solidFill>
            <a:srgbClr val="ED82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标注 38"/>
          <p:cNvSpPr/>
          <p:nvPr/>
        </p:nvSpPr>
        <p:spPr>
          <a:xfrm>
            <a:off x="2639616" y="3429000"/>
            <a:ext cx="432048" cy="288032"/>
          </a:xfrm>
          <a:prstGeom prst="wedgeRectCallout">
            <a:avLst>
              <a:gd name="adj1" fmla="val -9759"/>
              <a:gd name="adj2" fmla="val 77266"/>
            </a:avLst>
          </a:prstGeom>
          <a:solidFill>
            <a:srgbClr val="ED82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标注 45"/>
          <p:cNvSpPr/>
          <p:nvPr/>
        </p:nvSpPr>
        <p:spPr>
          <a:xfrm>
            <a:off x="3756171" y="3743613"/>
            <a:ext cx="432048" cy="288032"/>
          </a:xfrm>
          <a:prstGeom prst="wedgeRectCallout">
            <a:avLst>
              <a:gd name="adj1" fmla="val -9759"/>
              <a:gd name="adj2" fmla="val 77266"/>
            </a:avLst>
          </a:prstGeom>
          <a:solidFill>
            <a:srgbClr val="ED82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标注 49"/>
          <p:cNvSpPr/>
          <p:nvPr/>
        </p:nvSpPr>
        <p:spPr>
          <a:xfrm>
            <a:off x="4871864" y="3675454"/>
            <a:ext cx="432048" cy="288032"/>
          </a:xfrm>
          <a:prstGeom prst="wedgeRectCallout">
            <a:avLst>
              <a:gd name="adj1" fmla="val -9759"/>
              <a:gd name="adj2" fmla="val 77266"/>
            </a:avLst>
          </a:prstGeom>
          <a:solidFill>
            <a:srgbClr val="ED82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标注 50"/>
          <p:cNvSpPr/>
          <p:nvPr/>
        </p:nvSpPr>
        <p:spPr>
          <a:xfrm>
            <a:off x="6023992" y="3137557"/>
            <a:ext cx="432048" cy="288032"/>
          </a:xfrm>
          <a:prstGeom prst="wedgeRectCallout">
            <a:avLst>
              <a:gd name="adj1" fmla="val -9759"/>
              <a:gd name="adj2" fmla="val 77266"/>
            </a:avLst>
          </a:prstGeom>
          <a:solidFill>
            <a:srgbClr val="ED82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46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标注 51"/>
          <p:cNvSpPr/>
          <p:nvPr/>
        </p:nvSpPr>
        <p:spPr>
          <a:xfrm>
            <a:off x="7176120" y="3675454"/>
            <a:ext cx="432048" cy="288032"/>
          </a:xfrm>
          <a:prstGeom prst="wedgeRectCallout">
            <a:avLst>
              <a:gd name="adj1" fmla="val -9759"/>
              <a:gd name="adj2" fmla="val 77266"/>
            </a:avLst>
          </a:prstGeom>
          <a:solidFill>
            <a:srgbClr val="ED82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标注 52"/>
          <p:cNvSpPr/>
          <p:nvPr/>
        </p:nvSpPr>
        <p:spPr>
          <a:xfrm>
            <a:off x="8256240" y="3538659"/>
            <a:ext cx="432048" cy="288032"/>
          </a:xfrm>
          <a:prstGeom prst="wedgeRectCallout">
            <a:avLst>
              <a:gd name="adj1" fmla="val -9759"/>
              <a:gd name="adj2" fmla="val 77266"/>
            </a:avLst>
          </a:prstGeom>
          <a:solidFill>
            <a:srgbClr val="ED82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31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标注 53"/>
          <p:cNvSpPr/>
          <p:nvPr/>
        </p:nvSpPr>
        <p:spPr>
          <a:xfrm>
            <a:off x="9372364" y="3238012"/>
            <a:ext cx="432048" cy="288032"/>
          </a:xfrm>
          <a:prstGeom prst="wedgeRectCallout">
            <a:avLst>
              <a:gd name="adj1" fmla="val -9759"/>
              <a:gd name="adj2" fmla="val 77266"/>
            </a:avLst>
          </a:prstGeom>
          <a:solidFill>
            <a:srgbClr val="ED82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42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标注 54"/>
          <p:cNvSpPr/>
          <p:nvPr/>
        </p:nvSpPr>
        <p:spPr>
          <a:xfrm>
            <a:off x="10560496" y="2420888"/>
            <a:ext cx="432048" cy="288032"/>
          </a:xfrm>
          <a:prstGeom prst="wedgeRectCallout">
            <a:avLst>
              <a:gd name="adj1" fmla="val -9759"/>
              <a:gd name="adj2" fmla="val 77266"/>
            </a:avLst>
          </a:prstGeom>
          <a:solidFill>
            <a:srgbClr val="ED82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803412" y="5589240"/>
            <a:ext cx="10585176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/>
          <p:cNvSpPr txBox="1"/>
          <p:nvPr/>
        </p:nvSpPr>
        <p:spPr>
          <a:xfrm>
            <a:off x="1163452" y="5666003"/>
            <a:ext cx="9901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充详细内容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补充详细内容补充详细内容补充详细内容补充详细内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补充详细内容补充详细内容补充详细内容补充详细内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容补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充详细内容补充详细内容补充详细内容补充详细内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补充详细内容补充详细内容补充详细内容补充详细内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容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379153c91486382fac5544aaf9073f85778998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</Words>
  <Application>Microsoft Office PowerPoint</Application>
  <PresentationFormat>自定义</PresentationFormat>
  <Paragraphs>12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PC-Y</cp:lastModifiedBy>
  <cp:revision>22</cp:revision>
  <dcterms:created xsi:type="dcterms:W3CDTF">2015-07-15T07:19:39Z</dcterms:created>
  <dcterms:modified xsi:type="dcterms:W3CDTF">2016-03-08T08:29:38Z</dcterms:modified>
</cp:coreProperties>
</file>