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3" r:id="rId4"/>
    <p:sldId id="264" r:id="rId5"/>
    <p:sldId id="266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57" userDrawn="1">
          <p15:clr>
            <a:srgbClr val="C35EA4"/>
          </p15:clr>
        </p15:guide>
        <p15:guide id="5" pos="2298" userDrawn="1">
          <p15:clr>
            <a:srgbClr val="C35E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6D6"/>
    <a:srgbClr val="C9C5B9"/>
    <a:srgbClr val="F3EF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102"/>
      </p:cViewPr>
      <p:guideLst>
        <p:guide orient="horz" pos="1457"/>
        <p:guide pos="22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0ACB1-C977-4FD3-846D-134FD04812F7}" type="datetimeFigureOut">
              <a:rPr lang="zh-CN" altLang="en-US" smtClean="0"/>
              <a:t>2014/8/29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E747D-CD61-4320-A00F-24763641E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8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0ACB1-C977-4FD3-846D-134FD04812F7}" type="datetimeFigureOut">
              <a:rPr lang="zh-CN" altLang="en-US" smtClean="0"/>
              <a:t>2014/8/29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E747D-CD61-4320-A00F-24763641E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22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0ACB1-C977-4FD3-846D-134FD04812F7}" type="datetimeFigureOut">
              <a:rPr lang="zh-CN" altLang="en-US" smtClean="0"/>
              <a:t>2014/8/29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E747D-CD61-4320-A00F-24763641E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47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0ACB1-C977-4FD3-846D-134FD04812F7}" type="datetimeFigureOut">
              <a:rPr lang="zh-CN" altLang="en-US" smtClean="0"/>
              <a:t>2014/8/29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E747D-CD61-4320-A00F-24763641E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19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0ACB1-C977-4FD3-846D-134FD04812F7}" type="datetimeFigureOut">
              <a:rPr lang="zh-CN" altLang="en-US" smtClean="0"/>
              <a:t>2014/8/29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E747D-CD61-4320-A00F-24763641E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24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0ACB1-C977-4FD3-846D-134FD04812F7}" type="datetimeFigureOut">
              <a:rPr lang="zh-CN" altLang="en-US" smtClean="0"/>
              <a:t>2014/8/29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E747D-CD61-4320-A00F-24763641E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39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0ACB1-C977-4FD3-846D-134FD04812F7}" type="datetimeFigureOut">
              <a:rPr lang="zh-CN" altLang="en-US" smtClean="0"/>
              <a:t>2014/8/29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E747D-CD61-4320-A00F-24763641E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46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0ACB1-C977-4FD3-846D-134FD04812F7}" type="datetimeFigureOut">
              <a:rPr lang="zh-CN" altLang="en-US" smtClean="0"/>
              <a:t>2014/8/29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E747D-CD61-4320-A00F-24763641E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30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0ACB1-C977-4FD3-846D-134FD04812F7}" type="datetimeFigureOut">
              <a:rPr lang="zh-CN" altLang="en-US" smtClean="0"/>
              <a:t>2014/8/29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E747D-CD61-4320-A00F-24763641E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92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0ACB1-C977-4FD3-846D-134FD04812F7}" type="datetimeFigureOut">
              <a:rPr lang="zh-CN" altLang="en-US" smtClean="0"/>
              <a:t>2014/8/29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E747D-CD61-4320-A00F-24763641E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14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0ACB1-C977-4FD3-846D-134FD04812F7}" type="datetimeFigureOut">
              <a:rPr lang="zh-CN" altLang="en-US" smtClean="0"/>
              <a:t>2014/8/29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E747D-CD61-4320-A00F-24763641E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93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0ACB1-C977-4FD3-846D-134FD04812F7}" type="datetimeFigureOut">
              <a:rPr lang="zh-CN" altLang="en-US" smtClean="0"/>
              <a:t>2014/8/29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E747D-CD61-4320-A00F-24763641E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518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200711" y="2533711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4674968" y="1189519"/>
            <a:ext cx="4460168" cy="447896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502827" y="3129177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362673" y="3998595"/>
            <a:ext cx="52411" cy="5241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166342" y="3600630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2042240" y="7188695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527240" y="3694721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2406800" y="4919755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712249" y="412610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7404" y="-5705631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136044" y="4051006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07335" y="7188695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869404" y="3617249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29250" y="4486667"/>
            <a:ext cx="52411" cy="5241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9739135" y="3287019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2278503" y="1685505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041543" y="3600630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901389" y="4470048"/>
            <a:ext cx="52411" cy="5241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760889" y="-738396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415718" y="-7758505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743074" y="2611581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-4725122" y="732150"/>
            <a:ext cx="4460168" cy="447896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44578" y="1531317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-5497687" y="-2082588"/>
            <a:ext cx="4460168" cy="447896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250965" y="5805818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110811" y="6675236"/>
            <a:ext cx="52411" cy="5241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938347" y="2792509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798193" y="3661927"/>
            <a:ext cx="52411" cy="5241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179101" y="1713554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146243" y="-5663263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351552" y="3907466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553355" y="7256246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0518211" y="-209687"/>
            <a:ext cx="2467308" cy="246730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13549433" y="-1281067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0136514" y="798925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13028037" y="-3100712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7297714" y="2359702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9936821" y="-5703133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1391664" y="1781432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-5729682" y="-7670"/>
            <a:ext cx="4460168" cy="447896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311755" y="3176968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-3227636" y="6952985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8510004" y="4694183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7709628" y="6984304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33392" y="4194882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-5830641" y="5180087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785792" y="4347282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-5678241" y="5332487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3147809" y="1819762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-3622434" y="-5633685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8516348" y="2140833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2572991" y="482270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5635755" y="2535264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645456" y="-5716083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6242956" y="3526943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712903" y="7159866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515484" y="449263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762734" y="-6065114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2613845" y="2751420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-5780634" y="2239841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8516866" y="4111387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2939227" y="4541998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5419294" y="3150688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3036766" y="7293593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4054670" y="3940202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-688105" y="7205205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6680212" y="2244604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7565975" y="-5774985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6038337" y="3657084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2320184" y="-961192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9747077" y="2925910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12583124" y="2696067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667118" y="-664080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-3485330" y="-5661194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8661668" y="1155073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9480141" y="-5626427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9347186" y="1091209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11884230" y="-4212919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7791779" y="5742300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6680212" y="6955433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4554892" y="4697436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1815675" y="7023176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345676" y="2030621"/>
            <a:ext cx="1790578" cy="1790578"/>
          </a:xfrm>
          <a:prstGeom prst="ellipse">
            <a:avLst/>
          </a:prstGeom>
          <a:effectLst>
            <a:softEdge rad="4826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-5710045" y="-780667"/>
            <a:ext cx="5480100" cy="5503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2674586" y="-7004160"/>
            <a:ext cx="6842827" cy="68716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同心圆 100"/>
          <p:cNvSpPr/>
          <p:nvPr/>
        </p:nvSpPr>
        <p:spPr>
          <a:xfrm>
            <a:off x="5810813" y="3141429"/>
            <a:ext cx="573317" cy="573317"/>
          </a:xfrm>
          <a:prstGeom prst="donu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2" name="同心圆 101"/>
          <p:cNvSpPr/>
          <p:nvPr/>
        </p:nvSpPr>
        <p:spPr>
          <a:xfrm>
            <a:off x="5715564" y="3046182"/>
            <a:ext cx="763818" cy="763818"/>
          </a:xfrm>
          <a:prstGeom prst="donu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3" name="同心圆 102"/>
          <p:cNvSpPr/>
          <p:nvPr/>
        </p:nvSpPr>
        <p:spPr>
          <a:xfrm>
            <a:off x="5571406" y="2904406"/>
            <a:ext cx="1053231" cy="1053231"/>
          </a:xfrm>
          <a:prstGeom prst="donu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4" name="同心圆 103"/>
          <p:cNvSpPr/>
          <p:nvPr/>
        </p:nvSpPr>
        <p:spPr>
          <a:xfrm>
            <a:off x="5322519" y="2652543"/>
            <a:ext cx="1548532" cy="1548532"/>
          </a:xfrm>
          <a:prstGeom prst="donu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5" name="同心圆 104"/>
          <p:cNvSpPr/>
          <p:nvPr/>
        </p:nvSpPr>
        <p:spPr>
          <a:xfrm>
            <a:off x="4965331" y="2295355"/>
            <a:ext cx="2262907" cy="2262907"/>
          </a:xfrm>
          <a:prstGeom prst="donu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6" name="同心圆 105"/>
          <p:cNvSpPr/>
          <p:nvPr/>
        </p:nvSpPr>
        <p:spPr>
          <a:xfrm>
            <a:off x="4428046" y="1759575"/>
            <a:ext cx="3337211" cy="3337211"/>
          </a:xfrm>
          <a:prstGeom prst="donu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7" name="同心圆 106"/>
          <p:cNvSpPr/>
          <p:nvPr/>
        </p:nvSpPr>
        <p:spPr>
          <a:xfrm>
            <a:off x="3822748" y="1153365"/>
            <a:ext cx="4546886" cy="4546886"/>
          </a:xfrm>
          <a:prstGeom prst="donu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8" name="同心圆 107"/>
          <p:cNvSpPr/>
          <p:nvPr/>
        </p:nvSpPr>
        <p:spPr>
          <a:xfrm>
            <a:off x="3048014" y="378632"/>
            <a:ext cx="6098368" cy="6098368"/>
          </a:xfrm>
          <a:prstGeom prst="donu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9" name="同心圆 108"/>
          <p:cNvSpPr/>
          <p:nvPr/>
        </p:nvSpPr>
        <p:spPr>
          <a:xfrm>
            <a:off x="2047889" y="-621493"/>
            <a:ext cx="8098618" cy="8098618"/>
          </a:xfrm>
          <a:prstGeom prst="donu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0" name="同心圆 109"/>
          <p:cNvSpPr/>
          <p:nvPr/>
        </p:nvSpPr>
        <p:spPr>
          <a:xfrm>
            <a:off x="935183" y="-1733408"/>
            <a:ext cx="10323483" cy="10323483"/>
          </a:xfrm>
          <a:prstGeom prst="donu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1" name="同心圆 110"/>
          <p:cNvSpPr/>
          <p:nvPr/>
        </p:nvSpPr>
        <p:spPr>
          <a:xfrm>
            <a:off x="-591492" y="-3262531"/>
            <a:ext cx="13378804" cy="13378804"/>
          </a:xfrm>
          <a:prstGeom prst="donu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23" name="图片 1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143" y="2036763"/>
            <a:ext cx="3810000" cy="28575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143" y="2023156"/>
            <a:ext cx="3810000" cy="285750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143" y="2023156"/>
            <a:ext cx="3810000" cy="2857500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029960"/>
            <a:ext cx="3810000" cy="2857500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009549"/>
            <a:ext cx="3810000" cy="285750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128" name="图片 1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286" y="1989138"/>
            <a:ext cx="3810000" cy="28575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286" y="2036763"/>
            <a:ext cx="3810000" cy="2857500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130" name="图片 1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072" y="1941513"/>
            <a:ext cx="3810000" cy="2857500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131" name="图片 1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036763"/>
            <a:ext cx="3810000" cy="2857500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132" name="图片 1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543" y="2189163"/>
            <a:ext cx="3810000" cy="285750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33" name="图片 1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543" y="2175556"/>
            <a:ext cx="3810000" cy="285750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134" name="图片 1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543" y="2175556"/>
            <a:ext cx="3810000" cy="2857500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135" name="图片 1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2182360"/>
            <a:ext cx="3810000" cy="2857500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2161949"/>
            <a:ext cx="3810000" cy="285750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686" y="2141538"/>
            <a:ext cx="3810000" cy="28575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8" name="图片 1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686" y="2189163"/>
            <a:ext cx="3810000" cy="2857500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139" name="图片 1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472" y="2093913"/>
            <a:ext cx="3810000" cy="2857500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2189163"/>
            <a:ext cx="3810000" cy="2857500"/>
          </a:xfrm>
          <a:prstGeom prst="rect">
            <a:avLst/>
          </a:prstGeom>
          <a:effectLst>
            <a:softEdge rad="101600"/>
          </a:effectLst>
        </p:spPr>
      </p:pic>
    </p:spTree>
    <p:extLst>
      <p:ext uri="{BB962C8B-B14F-4D97-AF65-F5344CB8AC3E}">
        <p14:creationId xmlns:p14="http://schemas.microsoft.com/office/powerpoint/2010/main" val="142163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49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 L 0.70052 0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2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ntr" presetSubtype="3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9" presetClass="pat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66667E-6 4.44444E-6 L 0.19466 -0.79399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27" y="-3969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3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49" presetClass="path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29167E-6 1.48148E-6 L -0.38698 -0.46597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49" y="-2331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3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" presetClass="emph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49" presetClass="path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1.04167E-6 -2.96296E-6 L 0.14609 0.62269 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5" y="3113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3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49" presetClass="path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2.5E-6 4.44444E-6 L 0.04961 -0.72871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4" y="-36435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3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3" presetClass="entr" presetSubtype="36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1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6" presetClass="emph" presetSubtype="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animScale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49" presetClass="path" presetSubtype="0" fill="hold" grpId="2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-0.00078 0.00139 L -0.36042 -0.03542 " pathEditMode="relative" rAng="0" ptsTypes="AA">
                                      <p:cBhvr>
                                        <p:cTn id="1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82" y="-1852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3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3" presetClass="entr" presetSubtype="16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3" presetClass="entr" presetSubtype="36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3" presetClass="entr" presetSubtype="16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1" nodeType="withEffect">
                                  <p:stCondLst>
                                    <p:cond delay="10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" presetClass="emph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Scale>
                                      <p:cBhvr>
                                        <p:cTn id="152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49" presetClass="path" presetSubtype="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.00078 -0.00139 L -0.04115 0.75092 " pathEditMode="relative" rAng="0" ptsTypes="AA">
                                      <p:cBhvr>
                                        <p:cTn id="1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37616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3" nodeType="withEffect">
                                  <p:stCondLst>
                                    <p:cond delay="9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ntr" presetSubtype="16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2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4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6" presetClass="emph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animScale>
                                      <p:cBhvr>
                                        <p:cTn id="168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49" presetClass="path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Motion origin="layout" path="M -2.70833E-6 -3.33333E-6 L 0.66615 0.07709 " pathEditMode="relative" rAng="0" ptsTypes="AA">
                                      <p:cBhvr>
                                        <p:cTn id="1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07" y="3843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3" nodeType="withEffect">
                                  <p:stCondLst>
                                    <p:cond delay="9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3" presetClass="entr" presetSubtype="16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grpId="1" nodeType="withEffect">
                                  <p:stCondLst>
                                    <p:cond delay="10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3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6" presetClass="emph" presetSubtype="0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animScale>
                                      <p:cBhvr>
                                        <p:cTn id="184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49" presetClass="path" presetSubtype="0" fill="hold" grpId="1" nodeType="withEffect">
                                  <p:stCondLst>
                                    <p:cond delay="8300"/>
                                  </p:stCondLst>
                                  <p:childTnLst>
                                    <p:animMotion origin="layout" path="M -1.25E-6 3.33333E-6 L 0.41068 0.33009 " pathEditMode="relative" rAng="0" ptsTypes="AA">
                                      <p:cBhvr>
                                        <p:cTn id="18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34" y="16505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grpId="2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3" presetClass="entr" presetSubtype="16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2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1" nodeType="withEffect">
                                  <p:stCondLst>
                                    <p:cond delay="10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2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3" presetClass="entr" presetSubtype="36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1" nodeType="withEffect">
                                  <p:stCondLst>
                                    <p:cond delay="9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ntr" presetSubtype="16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2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1" nodeType="withEffect">
                                  <p:stCondLst>
                                    <p:cond delay="10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2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3" presetClass="entr" presetSubtype="36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1" nodeType="withEffect">
                                  <p:stCondLst>
                                    <p:cond delay="9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7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23" presetClass="entr" presetSubtype="16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2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2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1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6" presetClass="emph" presetSubtype="0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animScale>
                                      <p:cBhvr>
                                        <p:cTn id="232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49" presetClass="path" presetSubtype="0" fill="hold" grpId="2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0.00078 -0.00139 L -0.31393 0.80394 " pathEditMode="relative" rAng="0" ptsTypes="AA">
                                      <p:cBhvr>
                                        <p:cTn id="2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42" y="40278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grpId="3" nodeType="withEffect">
                                  <p:stCondLst>
                                    <p:cond delay="9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7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23" presetClass="entr" presetSubtype="16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2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2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1" nodeType="withEffect">
                                  <p:stCondLst>
                                    <p:cond delay="1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2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1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" presetClass="emph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animScale>
                                      <p:cBhvr>
                                        <p:cTn id="248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49" presetID="49" presetClass="path" presetSubtype="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.00078 -0.00139 L -0.08633 -0.75972 " pathEditMode="relative" rAng="0" ptsTypes="AA">
                                      <p:cBhvr>
                                        <p:cTn id="2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2" y="-37917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3" nodeType="withEffect">
                                  <p:stCondLst>
                                    <p:cond delay="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23" presetClass="entr" presetSubtype="16" fill="hold" grpId="0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2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2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6" presetClass="emph" presetSubtype="0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animScale>
                                      <p:cBhvr>
                                        <p:cTn id="264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65" presetID="49" presetClass="path" presetSubtype="0" fill="hold" grpId="2" nodeType="withEffect">
                                  <p:stCondLst>
                                    <p:cond delay="8800"/>
                                  </p:stCondLst>
                                  <p:childTnLst>
                                    <p:animMotion origin="layout" path="M 0.00078 -0.00139 L -0.3724 -0.0662 " pathEditMode="relative" rAng="0" ptsTypes="AA">
                                      <p:cBhvr>
                                        <p:cTn id="2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59" y="-3241"/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grpId="3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23" presetClass="entr" presetSubtype="16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3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grpId="1" nodeType="withEffect">
                                  <p:stCondLst>
                                    <p:cond delay="1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3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31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1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6" presetClass="emph" presetSubtype="0" fill="hold" grpId="0" nodeType="withEffect">
                                  <p:stCondLst>
                                    <p:cond delay="8900"/>
                                  </p:stCondLst>
                                  <p:childTnLst>
                                    <p:animScale>
                                      <p:cBhvr>
                                        <p:cTn id="280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81" presetID="49" presetClass="path" presetSubtype="0" fill="hold" grpId="2" nodeType="withEffect">
                                  <p:stCondLst>
                                    <p:cond delay="8900"/>
                                  </p:stCondLst>
                                  <p:childTnLst>
                                    <p:animMotion origin="layout" path="M 0.00078 -0.00138 L -0.3888 0.29885 " pathEditMode="relative" rAng="0" ptsTypes="AA">
                                      <p:cBhvr>
                                        <p:cTn id="2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79" y="15000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10" presetClass="exit" presetSubtype="0" fill="hold" grpId="3" nodeType="withEffect">
                                  <p:stCondLst>
                                    <p:cond delay="10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7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23" presetClass="entr" presetSubtype="16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2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2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1" nodeType="withEffect">
                                  <p:stCondLst>
                                    <p:cond delay="1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6" presetClass="emph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296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97" presetID="49" presetClass="path" presetSubtype="0" fill="hold" grpId="2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0.00078 -0.00139 L -0.36627 0.90416 " pathEditMode="relative" rAng="0" ptsTypes="AA">
                                      <p:cBhvr>
                                        <p:cTn id="29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59" y="45278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grpId="3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7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23" presetClass="entr" presetSubtype="16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26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26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2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ntr" presetSubtype="0" fill="hold" grpId="3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6" presetClass="emph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312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13" presetID="49" presetClass="path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8.33333E-7 -2.96296E-6 L 0.47396 0.06459 " pathEditMode="relative" rAng="0" ptsTypes="AA">
                                      <p:cBhvr>
                                        <p:cTn id="3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98" y="3218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grpId="2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23" presetClass="entr" presetSubtype="16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2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2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2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ntr" presetSubtype="0" fill="hold" grpId="1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6" presetClass="emph" presetSubtype="0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animScale>
                                      <p:cBhvr>
                                        <p:cTn id="328" dur="1000" fill="hold"/>
                                        <p:tgtEl>
                                          <p:spTgt spid="50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29" presetID="49" presetClass="path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Motion origin="layout" path="M 3.95833E-6 3.7037E-6 L 0.46614 -0.82061 " pathEditMode="relative" rAng="0" ptsTypes="AA">
                                      <p:cBhvr>
                                        <p:cTn id="3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07" y="-41042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grpId="3" nodeType="withEffect">
                                  <p:stCondLst>
                                    <p:cond delay="10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7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23" presetClass="entr" presetSubtype="16" fill="hold" grpId="0" nodeType="withEffect">
                                  <p:stCondLst>
                                    <p:cond delay="101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2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2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grpId="1" nodeType="withEffect">
                                  <p:stCondLst>
                                    <p:cond delay="1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2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ntr" presetSubtype="0" fill="hold" grpId="1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6" presetClass="emph" presetSubtype="0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animScale>
                                      <p:cBhvr>
                                        <p:cTn id="344" dur="1000" fill="hold"/>
                                        <p:tgtEl>
                                          <p:spTgt spid="52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45" presetID="49" presetClass="path" presetSubtype="0" fill="hold" grpId="2" nodeType="withEffect">
                                  <p:stCondLst>
                                    <p:cond delay="9200"/>
                                  </p:stCondLst>
                                  <p:childTnLst>
                                    <p:animMotion origin="layout" path="M 0.00078 -0.00139 L -0.08529 -0.60463 " pathEditMode="relative" rAng="0" ptsTypes="AA">
                                      <p:cBhvr>
                                        <p:cTn id="3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10" y="-30162"/>
                                    </p:animMotion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grpId="3" nodeType="withEffect">
                                  <p:stCondLst>
                                    <p:cond delay="10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7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23" presetClass="entr" presetSubtype="16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2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2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grpId="1" nodeType="withEffect">
                                  <p:stCondLst>
                                    <p:cond delay="1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2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" presetClass="entr" presetSubtype="0" fill="hold" grpId="1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6" presetClass="emph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animScale>
                                      <p:cBhvr>
                                        <p:cTn id="360" dur="1000" fill="hold"/>
                                        <p:tgtEl>
                                          <p:spTgt spid="5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61" presetID="49" presetClass="path" presetSubtype="0" fill="hold" grpId="2" nodeType="withEffect">
                                  <p:stCondLst>
                                    <p:cond delay="9300"/>
                                  </p:stCondLst>
                                  <p:childTnLst>
                                    <p:animMotion origin="layout" path="M 0.00079 -0.00139 L 0.37852 -0.41504 " pathEditMode="relative" rAng="0" ptsTypes="AA">
                                      <p:cBhvr>
                                        <p:cTn id="36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93" y="-20694"/>
                                    </p:animMotion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grpId="3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7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23" presetClass="entr" presetSubtype="16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26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26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grpId="1" nodeType="withEffect">
                                  <p:stCondLst>
                                    <p:cond delay="1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" presetClass="entr" presetSubtype="0" fill="hold" grpId="1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6" presetClass="emph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animScale>
                                      <p:cBhvr>
                                        <p:cTn id="376" dur="1000" fill="hold"/>
                                        <p:tgtEl>
                                          <p:spTgt spid="56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77" presetID="49" presetClass="path" presetSubtype="0" fill="hold" grpId="2" nodeType="withEffect">
                                  <p:stCondLst>
                                    <p:cond delay="9300"/>
                                  </p:stCondLst>
                                  <p:childTnLst>
                                    <p:animMotion origin="layout" path="M 0.00079 -0.00139 L 0.37852 -0.41504 " pathEditMode="relative" rAng="0" ptsTypes="AA">
                                      <p:cBhvr>
                                        <p:cTn id="37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93" y="-20694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grpId="3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7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23" presetClass="entr" presetSubtype="16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26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26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grpId="1" nodeType="withEffect">
                                  <p:stCondLst>
                                    <p:cond delay="1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2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" presetClass="entr" presetSubtype="0" fill="hold" grpId="1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6" presetClass="emph" presetSubtype="0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animScale>
                                      <p:cBhvr>
                                        <p:cTn id="392" dur="1000" fill="hold"/>
                                        <p:tgtEl>
                                          <p:spTgt spid="5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93" presetID="49" presetClass="path" presetSubtype="0" fill="hold" grpId="2" nodeType="withEffect">
                                  <p:stCondLst>
                                    <p:cond delay="9400"/>
                                  </p:stCondLst>
                                  <p:childTnLst>
                                    <p:animMotion origin="layout" path="M 0.00079 -0.00139 L 0.40899 0.81435 " pathEditMode="relative" rAng="0" ptsTypes="AA">
                                      <p:cBhvr>
                                        <p:cTn id="3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04" y="40787"/>
                                    </p:animMotion>
                                  </p:childTnLst>
                                </p:cTn>
                              </p:par>
                              <p:par>
                                <p:cTn id="395" presetID="10" presetClass="exit" presetSubtype="0" fill="hold" grpId="3" nodeType="withEffect">
                                  <p:stCondLst>
                                    <p:cond delay="10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7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23" presetClass="entr" presetSubtype="16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26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26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grpId="1" nodeType="withEffect">
                                  <p:stCondLst>
                                    <p:cond delay="1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" presetClass="entr" presetSubtype="0" fill="hold" grpId="1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6" presetClass="emph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animScale>
                                      <p:cBhvr>
                                        <p:cTn id="408" dur="1000" fill="hold"/>
                                        <p:tgtEl>
                                          <p:spTgt spid="60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409" presetID="49" presetClass="path" presetSubtype="0" fill="hold" grpId="2" nodeType="withEffect">
                                  <p:stCondLst>
                                    <p:cond delay="9500"/>
                                  </p:stCondLst>
                                  <p:childTnLst>
                                    <p:animMotion origin="layout" path="M 0.00078 -0.00139 L -0.48425 -0.02917 " pathEditMode="relative" rAng="0" ptsTypes="AA">
                                      <p:cBhvr>
                                        <p:cTn id="41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58" y="-1389"/>
                                    </p:animMotion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grpId="3" nodeType="withEffect">
                                  <p:stCondLst>
                                    <p:cond delay="10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7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23" presetClass="entr" presetSubtype="16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26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26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2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" presetClass="entr" presetSubtype="0" fill="hold" grpId="1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6" presetClass="emph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Scale>
                                      <p:cBhvr>
                                        <p:cTn id="424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425" presetID="49" presetClass="path" presetSubtype="0" fill="hold" grpId="2" nodeType="withEffect">
                                  <p:stCondLst>
                                    <p:cond delay="9600"/>
                                  </p:stCondLst>
                                  <p:childTnLst>
                                    <p:animMotion origin="layout" path="M 0.00078 -0.00138 L 0.01172 0.93218 " pathEditMode="relative" rAng="0" ptsTypes="AA">
                                      <p:cBhvr>
                                        <p:cTn id="42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" y="46667"/>
                                    </p:animMotion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grpId="3" nodeType="withEffect">
                                  <p:stCondLst>
                                    <p:cond delay="10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7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23" presetClass="entr" presetSubtype="16" fill="hold" grpId="0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26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26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4" presetID="10" presetClass="exit" presetSubtype="0" fill="hold" grpId="1" nodeType="withEffect">
                                  <p:stCondLst>
                                    <p:cond delay="1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2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" presetClass="entr" presetSubtype="0" fill="hold" grpId="1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6" presetClass="emph" presetSubtype="0" fill="hold" grpId="0" nodeType="withEffect">
                                  <p:stCondLst>
                                    <p:cond delay="9700"/>
                                  </p:stCondLst>
                                  <p:childTnLst>
                                    <p:animScale>
                                      <p:cBhvr>
                                        <p:cTn id="440" dur="1000" fill="hold"/>
                                        <p:tgtEl>
                                          <p:spTgt spid="6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441" presetID="49" presetClass="path" presetSubtype="0" fill="hold" grpId="2" nodeType="withEffect">
                                  <p:stCondLst>
                                    <p:cond delay="9700"/>
                                  </p:stCondLst>
                                  <p:childTnLst>
                                    <p:animMotion origin="layout" path="M 0.00078 -0.00139 L 0.13841 -0.79815 " pathEditMode="relative" rAng="0" ptsTypes="AA">
                                      <p:cBhvr>
                                        <p:cTn id="44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39838"/>
                                    </p:animMotion>
                                  </p:childTnLst>
                                </p:cTn>
                              </p:par>
                              <p:par>
                                <p:cTn id="443" presetID="10" presetClass="exit" presetSubtype="0" fill="hold" grpId="3" nodeType="withEffect">
                                  <p:stCondLst>
                                    <p:cond delay="10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7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23" presetClass="entr" presetSubtype="16" fill="hold" grpId="0" nodeType="withEffect">
                                  <p:stCondLst>
                                    <p:cond delay="107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" dur="26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26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grpId="1" nodeType="withEffect">
                                  <p:stCondLst>
                                    <p:cond delay="1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2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" presetClass="entr" presetSubtype="0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6" presetClass="emph" presetSubtype="0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animScale>
                                      <p:cBhvr>
                                        <p:cTn id="456" dur="1000" fill="hold"/>
                                        <p:tgtEl>
                                          <p:spTgt spid="66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457" presetID="49" presetClass="path" presetSubtype="0" fill="hold" grpId="2" nodeType="withEffect">
                                  <p:stCondLst>
                                    <p:cond delay="9800"/>
                                  </p:stCondLst>
                                  <p:childTnLst>
                                    <p:animMotion origin="layout" path="M 0.00078 -0.00139 L 0.07396 0.6787 " pathEditMode="relative" rAng="0" ptsTypes="AA">
                                      <p:cBhvr>
                                        <p:cTn id="45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9" y="34005"/>
                                    </p:animMotion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grpId="3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7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23" presetClass="entr" presetSubtype="16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" dur="26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26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6" presetID="10" presetClass="exit" presetSubtype="0" fill="hold" grpId="1" nodeType="withEffect">
                                  <p:stCondLst>
                                    <p:cond delay="1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7" dur="2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" presetClass="entr" presetSubtype="0" fill="hold" grpId="1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6" presetClass="emph" presetSubtype="0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animScale>
                                      <p:cBhvr>
                                        <p:cTn id="472" dur="1000" fill="hold"/>
                                        <p:tgtEl>
                                          <p:spTgt spid="69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473" presetID="49" presetClass="path" presetSubtype="0" fill="hold" grpId="2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0.00078 -0.00139 L 0.53763 -0.1963 " pathEditMode="relative" rAng="0" ptsTypes="AA">
                                      <p:cBhvr>
                                        <p:cTn id="47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36" y="-9745"/>
                                    </p:animMotion>
                                  </p:childTnLst>
                                </p:cTn>
                              </p:par>
                              <p:par>
                                <p:cTn id="475" presetID="10" presetClass="exit" presetSubtype="0" fill="hold" grpId="3" nodeType="withEffect">
                                  <p:stCondLst>
                                    <p:cond delay="1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7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23" presetClass="entr" presetSubtype="16" fill="hold" grpId="0" nodeType="withEffect">
                                  <p:stCondLst>
                                    <p:cond delay="1090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0" dur="26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26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2" presetID="10" presetClass="exit" presetSubtype="0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2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" presetClass="entr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6" presetClass="emph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animScale>
                                      <p:cBhvr>
                                        <p:cTn id="488" dur="1000" fill="hold"/>
                                        <p:tgtEl>
                                          <p:spTgt spid="71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489" presetID="49" presetClass="path" presetSubtype="0" fill="hold" grpId="2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0.00078 -0.00139 L -0.51433 -0.33241 " pathEditMode="relative" rAng="0" ptsTypes="AA">
                                      <p:cBhvr>
                                        <p:cTn id="49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55" y="-16551"/>
                                    </p:animMotion>
                                  </p:childTnLst>
                                </p:cTn>
                              </p:par>
                              <p:par>
                                <p:cTn id="491" presetID="10" presetClass="exit" presetSubtype="0" fill="hold" grpId="3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2" dur="7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3" presetClass="entr" presetSubtype="16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6" dur="26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26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8" presetID="10" presetClass="exit" presetSubtype="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2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" presetClass="entr" presetSubtype="0" fill="hold" grpId="1" nodeType="withEffect">
                                  <p:stCondLst>
                                    <p:cond delay="1010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6" presetClass="emph" presetSubtype="0" fill="hold" grpId="0" nodeType="withEffect">
                                  <p:stCondLst>
                                    <p:cond delay="10100"/>
                                  </p:stCondLst>
                                  <p:childTnLst>
                                    <p:animScale>
                                      <p:cBhvr>
                                        <p:cTn id="504" dur="1000" fill="hold"/>
                                        <p:tgtEl>
                                          <p:spTgt spid="73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505" presetID="49" presetClass="path" presetSubtype="0" fill="hold" grpId="2" nodeType="withEffect">
                                  <p:stCondLst>
                                    <p:cond delay="10100"/>
                                  </p:stCondLst>
                                  <p:childTnLst>
                                    <p:animMotion origin="layout" path="M 0.00078 -0.00139 L 0.04388 -0.87523 " pathEditMode="relative" rAng="0" ptsTypes="AA">
                                      <p:cBhvr>
                                        <p:cTn id="50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8" y="-43704"/>
                                    </p:animMotion>
                                  </p:childTnLst>
                                </p:cTn>
                              </p:par>
                              <p:par>
                                <p:cTn id="507" presetID="10" presetClass="exit" presetSubtype="0" fill="hold" grpId="3" nodeType="withEffect">
                                  <p:stCondLst>
                                    <p:cond delay="1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8" dur="7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23" presetClass="entr" presetSubtype="16" fill="hold" grpId="0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2" dur="26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26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4" presetID="10" presetClass="exit" presetSubtype="0" fill="hold" grpId="1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5" dur="2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1" presetClass="entr" presetSubtype="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6" presetClass="emph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animScale>
                                      <p:cBhvr>
                                        <p:cTn id="520" dur="1000" fill="hold"/>
                                        <p:tgtEl>
                                          <p:spTgt spid="7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521" presetID="49" presetClass="path" presetSubtype="0" fill="hold" grpId="2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0.00078 -0.00139 L 0.23711 -0.74699 " pathEditMode="relative" rAng="0" ptsTypes="AA">
                                      <p:cBhvr>
                                        <p:cTn id="52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0" y="-37292"/>
                                    </p:animMotion>
                                  </p:childTnLst>
                                </p:cTn>
                              </p:par>
                              <p:par>
                                <p:cTn id="523" presetID="10" presetClass="exit" presetSubtype="0" fill="hold" grpId="3" nodeType="withEffect">
                                  <p:stCondLst>
                                    <p:cond delay="1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4" dur="7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23" presetClass="entr" presetSubtype="16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" dur="26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26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0" presetID="10" presetClass="exit" presetSubtype="0" fill="hold" grpId="1" nodeType="withEffect">
                                  <p:stCondLst>
                                    <p:cond delay="1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1" dur="2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1" presetClass="entr" presetSubtype="0" fill="hold" grpId="1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6" presetClass="emph" presetSubtype="0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animScale>
                                      <p:cBhvr>
                                        <p:cTn id="536" dur="1000" fill="hold"/>
                                        <p:tgtEl>
                                          <p:spTgt spid="77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537" presetID="49" presetClass="path" presetSubtype="0" fill="hold" grpId="2" nodeType="withEffect">
                                  <p:stCondLst>
                                    <p:cond delay="10300"/>
                                  </p:stCondLst>
                                  <p:childTnLst>
                                    <p:animMotion origin="layout" path="M 0.00078 -0.00139 L -0.22474 0.89884 " pathEditMode="relative" rAng="0" ptsTypes="AA">
                                      <p:cBhvr>
                                        <p:cTn id="53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76" y="45000"/>
                                    </p:animMotion>
                                  </p:childTnLst>
                                </p:cTn>
                              </p:par>
                              <p:par>
                                <p:cTn id="539" presetID="10" presetClass="exit" presetSubtype="0" fill="hold" grpId="3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0" dur="7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23" presetClass="entr" presetSubtype="16" fill="hold" grpId="0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4" dur="26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26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6" presetID="10" presetClass="exit" presetSubtype="0" fill="hold" grpId="1" nodeType="withEffect">
                                  <p:stCondLst>
                                    <p:cond delay="1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7" dur="2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1" presetClass="entr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6" presetClass="emph" presetSubtype="0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animScale>
                                      <p:cBhvr>
                                        <p:cTn id="552" dur="1000" fill="hold"/>
                                        <p:tgtEl>
                                          <p:spTgt spid="79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553" presetID="49" presetClass="path" presetSubtype="0" fill="hold" grpId="2" nodeType="withEffect">
                                  <p:stCondLst>
                                    <p:cond delay="10400"/>
                                  </p:stCondLst>
                                  <p:childTnLst>
                                    <p:animMotion origin="layout" path="M 0.00078 -0.00139 L -0.66732 0.40162 " pathEditMode="relative" rAng="0" ptsTypes="AA">
                                      <p:cBhvr>
                                        <p:cTn id="55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11" y="20139"/>
                                    </p:animMotion>
                                  </p:childTnLst>
                                </p:cTn>
                              </p:par>
                              <p:par>
                                <p:cTn id="555" presetID="10" presetClass="exit" presetSubtype="0" fill="hold" grpId="3" nodeType="withEffect">
                                  <p:stCondLst>
                                    <p:cond delay="1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6" dur="7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23" presetClass="entr" presetSubtype="16" fill="hold" grpId="0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26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26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2" presetID="10" presetClass="exit" presetSubtype="0" fill="hold" grpId="1" nodeType="withEffect">
                                  <p:stCondLst>
                                    <p:cond delay="1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3" dur="2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1" presetClass="entr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6" presetClass="emph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animScale>
                                      <p:cBhvr>
                                        <p:cTn id="568" dur="1000" fill="hold"/>
                                        <p:tgtEl>
                                          <p:spTgt spid="81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569" presetID="49" presetClass="path" presetSubtype="0" fill="hold" grpId="2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0.00078 -0.00139 L -0.38463 -0.23657 " pathEditMode="relative" rAng="0" ptsTypes="AA">
                                      <p:cBhvr>
                                        <p:cTn id="57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1" y="-11759"/>
                                    </p:animMotion>
                                  </p:childTnLst>
                                </p:cTn>
                              </p:par>
                              <p:par>
                                <p:cTn id="571" presetID="10" presetClass="exit" presetSubtype="0" fill="hold" grpId="3" nodeType="withEffect">
                                  <p:stCondLst>
                                    <p:cond delay="1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2" dur="7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4" presetID="23" presetClass="entr" presetSubtype="16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6" dur="26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26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8" presetID="10" presetClass="exit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9" dur="2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1" presetID="1" presetClass="entr" presetSubtype="0" fill="hold" grpId="1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6" presetClass="emph" presetSubtype="0" fill="hold" grpId="0" nodeType="withEffect">
                                  <p:stCondLst>
                                    <p:cond delay="10600"/>
                                  </p:stCondLst>
                                  <p:childTnLst>
                                    <p:animScale>
                                      <p:cBhvr>
                                        <p:cTn id="584" dur="1000" fill="hold"/>
                                        <p:tgtEl>
                                          <p:spTgt spid="83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585" presetID="49" presetClass="path" presetSubtype="0" fill="hold" grpId="2" nodeType="withEffect">
                                  <p:stCondLst>
                                    <p:cond delay="10600"/>
                                  </p:stCondLst>
                                  <p:childTnLst>
                                    <p:animMotion origin="layout" path="M 0.00078 -0.00138 L 0.18893 0.45718 " pathEditMode="relative" rAng="0" ptsTypes="AA">
                                      <p:cBhvr>
                                        <p:cTn id="58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01" y="22940"/>
                                    </p:animMotion>
                                  </p:childTnLst>
                                </p:cTn>
                              </p:par>
                              <p:par>
                                <p:cTn id="587" presetID="10" presetClass="exit" presetSubtype="0" fill="hold" grpId="3" nodeType="withEffect">
                                  <p:stCondLst>
                                    <p:cond delay="1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8" dur="7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" presetID="23" presetClass="entr" presetSubtype="16" fill="hold" grpId="0" nodeType="withEffect">
                                  <p:stCondLst>
                                    <p:cond delay="1160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2" dur="26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26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4" presetID="10" presetClass="exit" presetSubtype="0" fill="hold" grpId="1" nodeType="withEffect">
                                  <p:stCondLst>
                                    <p:cond delay="1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5" dur="2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7" presetID="1" presetClass="entr" presetSubtype="0" fill="hold" grpId="1" nodeType="withEffect">
                                  <p:stCondLst>
                                    <p:cond delay="1070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6" presetClass="emph" presetSubtype="0" fill="hold" grpId="0" nodeType="withEffect">
                                  <p:stCondLst>
                                    <p:cond delay="10700"/>
                                  </p:stCondLst>
                                  <p:childTnLst>
                                    <p:animScale>
                                      <p:cBhvr>
                                        <p:cTn id="600" dur="1000" fill="hold"/>
                                        <p:tgtEl>
                                          <p:spTgt spid="8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601" presetID="49" presetClass="path" presetSubtype="0" fill="hold" grpId="2" nodeType="withEffect">
                                  <p:stCondLst>
                                    <p:cond delay="10700"/>
                                  </p:stCondLst>
                                  <p:childTnLst>
                                    <p:animMotion origin="layout" path="M 0.00079 -0.00139 L -0.21888 0.71967 " pathEditMode="relative" rAng="0" ptsTypes="AA">
                                      <p:cBhvr>
                                        <p:cTn id="60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90" y="36065"/>
                                    </p:animMotion>
                                  </p:childTnLst>
                                </p:cTn>
                              </p:par>
                              <p:par>
                                <p:cTn id="603" presetID="10" presetClass="exit" presetSubtype="0" fill="hold" grpId="3" nodeType="withEffect">
                                  <p:stCondLst>
                                    <p:cond delay="1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4" dur="7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6" presetID="23" presetClass="entr" presetSubtype="16" fill="hold" grpId="0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8" dur="26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26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0" presetID="10" presetClass="exit" presetSubtype="0" fill="hold" grpId="1" nodeType="withEffect">
                                  <p:stCondLst>
                                    <p:cond delay="1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1" dur="2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1" presetClass="entr" presetSubtype="0" fill="hold" grpId="1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" presetID="6" presetClass="emph" presetSubtype="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animScale>
                                      <p:cBhvr>
                                        <p:cTn id="616" dur="1000" fill="hold"/>
                                        <p:tgtEl>
                                          <p:spTgt spid="87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617" presetID="49" presetClass="path" presetSubtype="0" fill="hold" grpId="2" nodeType="withEffect">
                                  <p:stCondLst>
                                    <p:cond delay="10800"/>
                                  </p:stCondLst>
                                  <p:childTnLst>
                                    <p:animMotion origin="layout" path="M 0.00078 -0.00139 L -0.34531 0.51342 " pathEditMode="relative" rAng="0" ptsTypes="AA">
                                      <p:cBhvr>
                                        <p:cTn id="61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05" y="25741"/>
                                    </p:animMotion>
                                  </p:childTnLst>
                                </p:cTn>
                              </p:par>
                              <p:par>
                                <p:cTn id="619" presetID="10" presetClass="exit" presetSubtype="0" fill="hold" grpId="3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0" dur="7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2" presetID="23" presetClass="entr" presetSubtype="16" fill="hold" grpId="0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4" dur="26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26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6" presetID="10" presetClass="exit" presetSubtype="0" fill="hold" grpId="1" nodeType="withEffect">
                                  <p:stCondLst>
                                    <p:cond delay="1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7" dur="2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" presetID="1" presetClass="entr" presetSubtype="0" fill="hold" grpId="1" nodeType="withEffect">
                                  <p:stCondLst>
                                    <p:cond delay="1090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6" presetClass="emph" presetSubtype="0" fill="hold" grpId="0" nodeType="withEffect">
                                  <p:stCondLst>
                                    <p:cond delay="10900"/>
                                  </p:stCondLst>
                                  <p:childTnLst>
                                    <p:animScale>
                                      <p:cBhvr>
                                        <p:cTn id="632" dur="1000" fill="hold"/>
                                        <p:tgtEl>
                                          <p:spTgt spid="89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633" presetID="49" presetClass="path" presetSubtype="0" fill="hold" grpId="2" nodeType="withEffect">
                                  <p:stCondLst>
                                    <p:cond delay="10900"/>
                                  </p:stCondLst>
                                  <p:childTnLst>
                                    <p:animMotion origin="layout" path="M 0.00078 -0.00139 L -0.06003 -0.44815 " pathEditMode="relative" rAng="0" ptsTypes="AA">
                                      <p:cBhvr>
                                        <p:cTn id="63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7" y="-22338"/>
                                    </p:animMotion>
                                  </p:childTnLst>
                                </p:cTn>
                              </p:par>
                              <p:par>
                                <p:cTn id="635" presetID="10" presetClass="exit" presetSubtype="0" fill="hold" grpId="3" nodeType="withEffect">
                                  <p:stCondLst>
                                    <p:cond delay="1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6" dur="7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23" presetClass="entr" presetSubtype="16" fill="hold" grpId="0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0" dur="26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26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2" presetID="10" presetClass="exit" presetSubtype="0" fill="hold" grpId="1" nodeType="withEffect">
                                  <p:stCondLst>
                                    <p:cond delay="1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3" dur="2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5" presetID="1" presetClass="entr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6" presetClass="emph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animScale>
                                      <p:cBhvr>
                                        <p:cTn id="648" dur="1000" fill="hold"/>
                                        <p:tgtEl>
                                          <p:spTgt spid="91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649" presetID="49" presetClass="path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0.00078 -0.00139 L 0.07318 -0.61018 " pathEditMode="relative" rAng="0" ptsTypes="AA">
                                      <p:cBhvr>
                                        <p:cTn id="65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0" y="-30440"/>
                                    </p:animMotion>
                                  </p:childTnLst>
                                </p:cTn>
                              </p:par>
                              <p:par>
                                <p:cTn id="651" presetID="10" presetClass="exit" presetSubtype="0" fill="hold" grpId="3" nodeType="withEffect">
                                  <p:stCondLst>
                                    <p:cond delay="1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2" dur="7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23" presetClass="entr" presetSubtype="16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6" dur="26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26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8" presetID="10" presetClass="exit" presetSubtype="0" fill="hold" grpId="1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9" dur="2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1" presetClass="entr" presetSubtype="0" fill="hold" grpId="1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6" presetClass="emph" presetSubtype="0" fill="hold" grpId="0" nodeType="withEffect">
                                  <p:stCondLst>
                                    <p:cond delay="11100"/>
                                  </p:stCondLst>
                                  <p:childTnLst>
                                    <p:animScale>
                                      <p:cBhvr>
                                        <p:cTn id="664" dur="1000" fill="hold"/>
                                        <p:tgtEl>
                                          <p:spTgt spid="93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665" presetID="49" presetClass="path" presetSubtype="0" fill="hold" grpId="2" nodeType="withEffect">
                                  <p:stCondLst>
                                    <p:cond delay="11100"/>
                                  </p:stCondLst>
                                  <p:childTnLst>
                                    <p:animMotion origin="layout" path="M 0.00078 -0.00139 L 0.34531 0.13912 " pathEditMode="relative" rAng="0" ptsTypes="AA">
                                      <p:cBhvr>
                                        <p:cTn id="66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27" y="7014"/>
                                    </p:animMotion>
                                  </p:childTnLst>
                                </p:cTn>
                              </p:par>
                              <p:par>
                                <p:cTn id="667" presetID="10" presetClass="exit" presetSubtype="0" fill="hold" grpId="3" nodeType="withEffect">
                                  <p:stCondLst>
                                    <p:cond delay="1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8" dur="7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0" presetID="23" presetClass="entr" presetSubtype="16" fill="hold" grpId="0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2" dur="26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26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4" presetID="10" presetClass="exit" presetSubtype="0" fill="hold" grpId="1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5" dur="2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19" presetClass="emph" presetSubtype="0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8" dur="6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679" dur="6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680" dur="6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1" dur="6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2" presetID="1" presetClass="entr" presetSubtype="0" fill="hold" grpId="1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6" presetClass="emph" presetSubtype="0" fill="hold" grpId="0" nodeType="withEffect">
                                  <p:stCondLst>
                                    <p:cond delay="15500"/>
                                  </p:stCondLst>
                                  <p:childTnLst>
                                    <p:animScale>
                                      <p:cBhvr>
                                        <p:cTn id="685" dur="1000" fill="hold"/>
                                        <p:tgtEl>
                                          <p:spTgt spid="96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686" presetID="49" presetClass="path" presetSubtype="0" fill="hold" grpId="2" nodeType="withEffect">
                                  <p:stCondLst>
                                    <p:cond delay="15500"/>
                                  </p:stCondLst>
                                  <p:childTnLst>
                                    <p:animMotion origin="layout" path="M 0 -1.11111E-6 L 0 1.02338 " pathEditMode="relative" rAng="0" ptsTypes="AA">
                                      <p:cBhvr>
                                        <p:cTn id="687" dur="1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181"/>
                                    </p:animMotion>
                                  </p:childTnLst>
                                </p:cTn>
                              </p:par>
                              <p:par>
                                <p:cTn id="688" presetID="6" presetClass="exit" presetSubtype="32" fill="hold" grpId="4" nodeType="withEffect">
                                  <p:stCondLst>
                                    <p:cond delay="167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89" dur="1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1" presetID="10" presetClass="entr" presetSubtype="0" fill="hold" grpId="0" nodeType="withEffect">
                                  <p:stCondLst>
                                    <p:cond delay="1670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3" dur="1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4" presetID="10" presetClass="entr" presetSubtype="0" fill="hold" grpId="0" nodeType="withEffect">
                                  <p:stCondLst>
                                    <p:cond delay="1675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6" dur="1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7" presetID="10" presetClass="entr" presetSubtype="0" fill="hold" grpId="0" nodeType="withEffect">
                                  <p:stCondLst>
                                    <p:cond delay="1680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9" dur="1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0" presetID="10" presetClass="entr" presetSubtype="0" fill="hold" grpId="0" nodeType="withEffect">
                                  <p:stCondLst>
                                    <p:cond delay="1685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2" dur="1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3" presetID="10" presetClass="entr" presetSubtype="0" fill="hold" grpId="0" nodeType="withEffect">
                                  <p:stCondLst>
                                    <p:cond delay="1690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5" dur="1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6" presetID="10" presetClass="entr" presetSubtype="0" fill="hold" grpId="0" nodeType="withEffect">
                                  <p:stCondLst>
                                    <p:cond delay="1695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8" dur="1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9" presetID="10" presetClass="entr" presetSubtype="0" fill="hold" grpId="0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1" dur="1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2" presetID="10" presetClass="entr" presetSubtype="0" fill="hold" grpId="0" nodeType="withEffect">
                                  <p:stCondLst>
                                    <p:cond delay="1705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4" dur="1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5" presetID="10" presetClass="entr" presetSubtype="0" fill="hold" grpId="0" nodeType="withEffect">
                                  <p:stCondLst>
                                    <p:cond delay="1710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7" dur="1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8" presetID="10" presetClass="entr" presetSubtype="0" fill="hold" grpId="0" nodeType="withEffect">
                                  <p:stCondLst>
                                    <p:cond delay="1715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0" dur="1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1" presetID="10" presetClass="entr" presetSubtype="0" fill="hold" grpId="0" nodeType="withEffect">
                                  <p:stCondLst>
                                    <p:cond delay="1720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3" dur="1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4" presetID="10" presetClass="exit" presetSubtype="0" fill="hold" grpId="1" nodeType="withEffect">
                                  <p:stCondLst>
                                    <p:cond delay="1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5" dur="1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0" presetClass="exit" presetSubtype="0" fill="hold" grpId="1" nodeType="withEffect">
                                  <p:stCondLst>
                                    <p:cond delay="16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8" dur="1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0" presetID="10" presetClass="exit" presetSubtype="0" fill="hold" grpId="1" nodeType="withEffect">
                                  <p:stCondLst>
                                    <p:cond delay="16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1" dur="1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10" presetClass="exit" presetSubtype="0" fill="hold" grpId="1" nodeType="withEffect">
                                  <p:stCondLst>
                                    <p:cond delay="16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4" dur="1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6" presetID="10" presetClass="exit" presetSubtype="0" fill="hold" grpId="1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7" dur="1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10" presetClass="exit" presetSubtype="0" fill="hold" grpId="1" nodeType="withEffect">
                                  <p:stCondLst>
                                    <p:cond delay="17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0" dur="1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2" presetID="10" presetClass="exit" presetSubtype="0" fill="hold" grpId="1" nodeType="withEffect">
                                  <p:stCondLst>
                                    <p:cond delay="1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3" dur="1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5" presetID="10" presetClass="exit" presetSubtype="0" fill="hold" grpId="1" nodeType="withEffect">
                                  <p:stCondLst>
                                    <p:cond delay="17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6" dur="1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8" presetID="10" presetClass="exit" presetSubtype="0" fill="hold" grpId="1" nodeType="withEffect">
                                  <p:stCondLst>
                                    <p:cond delay="1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9" dur="1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1" presetID="10" presetClass="exit" presetSubtype="0" fill="hold" grpId="1" nodeType="withEffect">
                                  <p:stCondLst>
                                    <p:cond delay="1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2" dur="1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4" presetID="10" presetClass="exit" presetSubtype="0" fill="hold" grpId="1" nodeType="withEffect">
                                  <p:stCondLst>
                                    <p:cond delay="1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5" dur="1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9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2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5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8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1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4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8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0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8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4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0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3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6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9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1" presetID="10" presetClass="entr" presetSubtype="0" fill="hold" nodeType="withEffect">
                                  <p:stCondLst>
                                    <p:cond delay="1670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3" dur="6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4" presetID="10" presetClass="entr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6" dur="6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7" presetID="10" presetClass="entr" presetSubtype="0" fill="hold" nodeType="withEffect">
                                  <p:stCondLst>
                                    <p:cond delay="1730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9" dur="6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0" presetID="10" presetClass="entr" presetSubtype="0" fill="hold" nodeType="withEffect">
                                  <p:stCondLst>
                                    <p:cond delay="1760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2" dur="6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3" presetID="10" presetClass="entr" presetSubtype="0" fill="hold" nodeType="withEffect">
                                  <p:stCondLst>
                                    <p:cond delay="1790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5" dur="6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6" presetID="10" presetClass="entr" presetSubtype="0" fill="hold" nodeType="withEffect">
                                  <p:stCondLst>
                                    <p:cond delay="18200"/>
                                  </p:stCondLst>
                                  <p:childTnLs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8" dur="6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9" presetID="10" presetClass="entr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1" dur="6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2" presetID="10" presetClass="entr" presetSubtype="0" fill="hold" nodeType="withEffect">
                                  <p:stCondLst>
                                    <p:cond delay="18800"/>
                                  </p:stCondLst>
                                  <p:childTnLs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4" dur="6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5" presetID="10" presetClass="entr" presetSubtype="0" fill="hold" nodeType="withEffect">
                                  <p:stCondLst>
                                    <p:cond delay="1910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7" dur="6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" grpId="0" animBg="1"/>
      <p:bldP spid="6" grpId="1" animBg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8" grpId="0" animBg="1"/>
      <p:bldP spid="18" grpId="1" animBg="1"/>
      <p:bldP spid="18" grpId="2" animBg="1"/>
      <p:bldP spid="18" grpId="3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4" grpId="2" animBg="1"/>
      <p:bldP spid="24" grpId="3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30" grpId="0" animBg="1"/>
      <p:bldP spid="30" grpId="2" animBg="1"/>
      <p:bldP spid="30" grpId="3" animBg="1"/>
      <p:bldP spid="30" grpId="4" animBg="1"/>
      <p:bldP spid="31" grpId="0" animBg="1"/>
      <p:bldP spid="31" grpId="1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8" grpId="2" animBg="1"/>
      <p:bldP spid="38" grpId="3" animBg="1"/>
      <p:bldP spid="39" grpId="0" animBg="1"/>
      <p:bldP spid="39" grpId="1" animBg="1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6" grpId="0" animBg="1"/>
      <p:bldP spid="46" grpId="1" animBg="1"/>
      <p:bldP spid="46" grpId="2" animBg="1"/>
      <p:bldP spid="46" grpId="3" animBg="1"/>
      <p:bldP spid="47" grpId="0" animBg="1"/>
      <p:bldP spid="47" grpId="1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4" grpId="0" animBg="1"/>
      <p:bldP spid="54" grpId="1" animBg="1"/>
      <p:bldP spid="54" grpId="2" animBg="1"/>
      <p:bldP spid="54" grpId="3" animBg="1"/>
      <p:bldP spid="55" grpId="0" animBg="1"/>
      <p:bldP spid="55" grpId="1" animBg="1"/>
      <p:bldP spid="56" grpId="0" animBg="1"/>
      <p:bldP spid="56" grpId="1" animBg="1"/>
      <p:bldP spid="56" grpId="2" animBg="1"/>
      <p:bldP spid="56" grpId="3" animBg="1"/>
      <p:bldP spid="57" grpId="0" animBg="1"/>
      <p:bldP spid="57" grpId="1" animBg="1"/>
      <p:bldP spid="58" grpId="0" animBg="1"/>
      <p:bldP spid="58" grpId="1" animBg="1"/>
      <p:bldP spid="58" grpId="2" animBg="1"/>
      <p:bldP spid="58" grpId="3" animBg="1"/>
      <p:bldP spid="59" grpId="0" animBg="1"/>
      <p:bldP spid="59" grpId="1" animBg="1"/>
      <p:bldP spid="60" grpId="0" animBg="1"/>
      <p:bldP spid="60" grpId="1" animBg="1"/>
      <p:bldP spid="60" grpId="2" animBg="1"/>
      <p:bldP spid="60" grpId="3" animBg="1"/>
      <p:bldP spid="61" grpId="0" animBg="1"/>
      <p:bldP spid="61" grpId="1" animBg="1"/>
      <p:bldP spid="62" grpId="0" animBg="1"/>
      <p:bldP spid="62" grpId="1" animBg="1"/>
      <p:bldP spid="62" grpId="2" animBg="1"/>
      <p:bldP spid="62" grpId="3" animBg="1"/>
      <p:bldP spid="63" grpId="0" animBg="1"/>
      <p:bldP spid="63" grpId="1" animBg="1"/>
      <p:bldP spid="64" grpId="0" animBg="1"/>
      <p:bldP spid="64" grpId="1" animBg="1"/>
      <p:bldP spid="64" grpId="2" animBg="1"/>
      <p:bldP spid="64" grpId="3" animBg="1"/>
      <p:bldP spid="65" grpId="0" animBg="1"/>
      <p:bldP spid="65" grpId="1" animBg="1"/>
      <p:bldP spid="66" grpId="0" animBg="1"/>
      <p:bldP spid="66" grpId="1" animBg="1"/>
      <p:bldP spid="66" grpId="2" animBg="1"/>
      <p:bldP spid="66" grpId="3" animBg="1"/>
      <p:bldP spid="68" grpId="0" animBg="1"/>
      <p:bldP spid="68" grpId="1" animBg="1"/>
      <p:bldP spid="69" grpId="0" animBg="1"/>
      <p:bldP spid="69" grpId="1" animBg="1"/>
      <p:bldP spid="69" grpId="2" animBg="1"/>
      <p:bldP spid="69" grpId="3" animBg="1"/>
      <p:bldP spid="70" grpId="0" animBg="1"/>
      <p:bldP spid="70" grpId="1" animBg="1"/>
      <p:bldP spid="71" grpId="0" animBg="1"/>
      <p:bldP spid="71" grpId="1" animBg="1"/>
      <p:bldP spid="71" grpId="2" animBg="1"/>
      <p:bldP spid="71" grpId="3" animBg="1"/>
      <p:bldP spid="72" grpId="0" animBg="1"/>
      <p:bldP spid="72" grpId="1" animBg="1"/>
      <p:bldP spid="73" grpId="0" animBg="1"/>
      <p:bldP spid="73" grpId="1" animBg="1"/>
      <p:bldP spid="73" grpId="2" animBg="1"/>
      <p:bldP spid="73" grpId="3" animBg="1"/>
      <p:bldP spid="74" grpId="0" animBg="1"/>
      <p:bldP spid="74" grpId="1" animBg="1"/>
      <p:bldP spid="75" grpId="0" animBg="1"/>
      <p:bldP spid="75" grpId="1" animBg="1"/>
      <p:bldP spid="75" grpId="2" animBg="1"/>
      <p:bldP spid="75" grpId="3" animBg="1"/>
      <p:bldP spid="76" grpId="0" animBg="1"/>
      <p:bldP spid="76" grpId="1" animBg="1"/>
      <p:bldP spid="77" grpId="0" animBg="1"/>
      <p:bldP spid="77" grpId="1" animBg="1"/>
      <p:bldP spid="77" grpId="2" animBg="1"/>
      <p:bldP spid="77" grpId="3" animBg="1"/>
      <p:bldP spid="78" grpId="0" animBg="1"/>
      <p:bldP spid="78" grpId="1" animBg="1"/>
      <p:bldP spid="79" grpId="0" animBg="1"/>
      <p:bldP spid="79" grpId="1" animBg="1"/>
      <p:bldP spid="79" grpId="2" animBg="1"/>
      <p:bldP spid="79" grpId="3" animBg="1"/>
      <p:bldP spid="80" grpId="0" animBg="1"/>
      <p:bldP spid="80" grpId="1" animBg="1"/>
      <p:bldP spid="81" grpId="0" animBg="1"/>
      <p:bldP spid="81" grpId="1" animBg="1"/>
      <p:bldP spid="81" grpId="2" animBg="1"/>
      <p:bldP spid="81" grpId="3" animBg="1"/>
      <p:bldP spid="82" grpId="0" animBg="1"/>
      <p:bldP spid="82" grpId="1" animBg="1"/>
      <p:bldP spid="83" grpId="0" animBg="1"/>
      <p:bldP spid="83" grpId="1" animBg="1"/>
      <p:bldP spid="83" grpId="2" animBg="1"/>
      <p:bldP spid="83" grpId="3" animBg="1"/>
      <p:bldP spid="84" grpId="0" animBg="1"/>
      <p:bldP spid="84" grpId="1" animBg="1"/>
      <p:bldP spid="85" grpId="0" animBg="1"/>
      <p:bldP spid="85" grpId="1" animBg="1"/>
      <p:bldP spid="85" grpId="2" animBg="1"/>
      <p:bldP spid="85" grpId="3" animBg="1"/>
      <p:bldP spid="86" grpId="0" animBg="1"/>
      <p:bldP spid="86" grpId="1" animBg="1"/>
      <p:bldP spid="87" grpId="0" animBg="1"/>
      <p:bldP spid="87" grpId="1" animBg="1"/>
      <p:bldP spid="87" grpId="2" animBg="1"/>
      <p:bldP spid="87" grpId="3" animBg="1"/>
      <p:bldP spid="88" grpId="0" animBg="1"/>
      <p:bldP spid="88" grpId="1" animBg="1"/>
      <p:bldP spid="89" grpId="0" animBg="1"/>
      <p:bldP spid="89" grpId="1" animBg="1"/>
      <p:bldP spid="89" grpId="2" animBg="1"/>
      <p:bldP spid="89" grpId="3" animBg="1"/>
      <p:bldP spid="90" grpId="0" animBg="1"/>
      <p:bldP spid="90" grpId="1" animBg="1"/>
      <p:bldP spid="91" grpId="0" animBg="1"/>
      <p:bldP spid="91" grpId="1" animBg="1"/>
      <p:bldP spid="91" grpId="2" animBg="1"/>
      <p:bldP spid="91" grpId="3" animBg="1"/>
      <p:bldP spid="92" grpId="0" animBg="1"/>
      <p:bldP spid="92" grpId="1" animBg="1"/>
      <p:bldP spid="93" grpId="0" animBg="1"/>
      <p:bldP spid="93" grpId="1" animBg="1"/>
      <p:bldP spid="93" grpId="2" animBg="1"/>
      <p:bldP spid="93" grpId="3" animBg="1"/>
      <p:bldP spid="96" grpId="0" animBg="1"/>
      <p:bldP spid="96" grpId="1" animBg="1"/>
      <p:bldP spid="96" grpId="2" animBg="1"/>
      <p:bldP spid="96" grpId="4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4587201" y="2116578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言</a:t>
            </a:r>
            <a:endParaRPr lang="en-US" altLang="zh-CN" sz="16600" dirty="0" smtClean="0">
              <a:solidFill>
                <a:schemeClr val="bg1"/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7416" y="2843640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墨</a:t>
            </a:r>
            <a:endParaRPr lang="en-US" altLang="zh-CN" sz="16600" dirty="0" smtClean="0">
              <a:solidFill>
                <a:schemeClr val="bg1"/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674586" y="-7004160"/>
            <a:ext cx="6842827" cy="68716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330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4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49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 1.02338 " pathEditMode="relative" rAng="0" ptsTypes="AA">
                                      <p:cBhvr>
                                        <p:cTn id="10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18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xit" presetSubtype="32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9" grpId="3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33" y="16101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5003951" y="2762164"/>
            <a:ext cx="5438103" cy="53588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1919" flipH="1">
            <a:off x="4073982" y="5976145"/>
            <a:ext cx="275685" cy="2334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7259" flipH="1">
            <a:off x="12426421" y="4041926"/>
            <a:ext cx="531373" cy="44989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894923" y="3795513"/>
            <a:ext cx="3633531" cy="15424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33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1708">
            <a:off x="-416403" y="3112933"/>
            <a:ext cx="250280" cy="2119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081330" y="1361183"/>
            <a:ext cx="1908215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醉书江山诗如画</a:t>
            </a:r>
            <a:endParaRPr lang="en-US" altLang="zh-CN" sz="2800" dirty="0" smtClean="0"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  <a:p>
            <a:r>
              <a:rPr lang="zh-CN" altLang="en-US" sz="2800" dirty="0" smtClean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锋转龙蛇寒铁马</a:t>
            </a:r>
            <a:endParaRPr lang="en-US" altLang="zh-CN" sz="2800" dirty="0" smtClean="0"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  <a:p>
            <a:r>
              <a:rPr lang="zh-CN" altLang="en-US" sz="2800" dirty="0" smtClean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犹可寄情两相思</a:t>
            </a:r>
            <a:endParaRPr lang="en-US" altLang="zh-CN" sz="2800" dirty="0" smtClean="0"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  <a:p>
            <a:r>
              <a:rPr lang="zh-CN" altLang="en-US" sz="2800" dirty="0" smtClean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一墨言尽千世华</a:t>
            </a:r>
            <a:endParaRPr lang="en-US" altLang="zh-CN" sz="2800" dirty="0" smtClean="0"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87201" y="2116578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 smtClean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言</a:t>
            </a:r>
            <a:endParaRPr lang="en-US" altLang="zh-CN" sz="16600" dirty="0" smtClean="0"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87416" y="2843640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墨</a:t>
            </a:r>
            <a:endParaRPr lang="en-US" altLang="zh-CN" sz="16600" dirty="0" smtClean="0"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633531" y="6086789"/>
            <a:ext cx="3633531" cy="154242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68019" y="791290"/>
            <a:ext cx="5744800" cy="367037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692107" y="749096"/>
            <a:ext cx="3633531" cy="1542422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5763144" y="3149503"/>
            <a:ext cx="657225" cy="6572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396431" y="2782790"/>
            <a:ext cx="1390650" cy="139065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674586" y="-7004160"/>
            <a:ext cx="6842827" cy="687165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519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3.7037E-7 L 0.36654 -0.327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20" y="-1636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111E-6 L 0.32266 -0.3798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1900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0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1263 -7.40741E-7 C -0.04805 0.02083 -0.12331 0.0213 -0.18008 0.03264 C -0.23724 0.04375 -0.27839 0.04028 -0.32878 0.06713 C -0.38711 0.10532 -0.63777 0.25764 -0.68959 0.26551 " pathEditMode="relative" rAng="0" ptsTypes="AAAA">
                                      <p:cBhvr>
                                        <p:cTn id="17" dur="1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04" y="1326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9" dur="38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43" presetClass="path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-0.00026 4.07407E-6 C -0.06054 4.07407E-6 -0.12617 -0.07014 -0.18008 -0.11968 C -0.23398 -0.16922 -0.25091 -0.19653 -0.29739 -0.29769 C -0.34114 -0.41598 -0.37968 -0.51042 -0.37968 -0.61112 " pathEditMode="relative" rAng="0" ptsTypes="AAAA">
                                      <p:cBhvr>
                                        <p:cTn id="21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71" y="-30556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50" presetClass="path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Motion origin="layout" path="M -1.875E-6 -2.96296E-6 C 0.04649 0.04861 0.09128 0.07037 0.13516 0.11204 C 0.17891 0.15348 0.2086 0.18426 0.26302 0.24885 C 0.32722 0.33542 0.49818 0.60139 0.53828 0.62014 " pathEditMode="relative" rAng="0" ptsTypes="AAAA">
                                      <p:cBhvr>
                                        <p:cTn id="23" dur="1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4" y="3099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3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0 L 1.26914 0 " pathEditMode="relative" rAng="0" ptsTypes="AA">
                                      <p:cBhvr>
                                        <p:cTn id="25" dur="4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51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08333E-7 1.48148E-6 L 1.40612 1.48148E-6 " pathEditMode="relative" rAng="0" ptsTypes="AA">
                                      <p:cBhvr>
                                        <p:cTn id="27" dur="4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299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5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3.75E-6 -3.7037E-7 L -1.23828 -3.7037E-7 " pathEditMode="relative" rAng="0" ptsTypes="AA">
                                      <p:cBhvr>
                                        <p:cTn id="29" dur="4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91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3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95833E-6 2.22222E-6 L -1.33893 2.22222E-6 " pathEditMode="relative" rAng="0" ptsTypes="AA">
                                      <p:cBhvr>
                                        <p:cTn id="31" dur="4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53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Motion origin="layout" path="M 2.70833E-6 -7.40741E-7 L 1.26914 -7.40741E-7 " pathEditMode="relative" rAng="0" ptsTypes="AA">
                                      <p:cBhvr>
                                        <p:cTn id="33" dur="4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5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49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 1.02338 " pathEditMode="relative" rAng="0" ptsTypes="AA">
                                      <p:cBhvr>
                                        <p:cTn id="41" dur="1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181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xit" presetSubtype="32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3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51" dur="8000" fill="hold"/>
                                        <p:tgtEl>
                                          <p:spTgt spid="19"/>
                                        </p:tgtEl>
                                      </p:cBhvr>
                                      <p:by x="4000000" y="40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xit" presetSubtype="32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3" dur="8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58" dur="7400" fill="hold"/>
                                        <p:tgtEl>
                                          <p:spTgt spid="18"/>
                                        </p:tgtEl>
                                      </p:cBhvr>
                                      <p:by x="4000000" y="40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4" grpId="2"/>
      <p:bldP spid="5" grpId="1"/>
      <p:bldP spid="5" grpId="2"/>
      <p:bldP spid="18" grpId="0" animBg="1"/>
      <p:bldP spid="18" grpId="1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0" grpId="3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65" b="15885"/>
          <a:stretch/>
        </p:blipFill>
        <p:spPr>
          <a:xfrm>
            <a:off x="-11289" y="0"/>
            <a:ext cx="12203289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EDE6D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5" t="14945" r="3203" b="16960"/>
          <a:stretch/>
        </p:blipFill>
        <p:spPr>
          <a:xfrm rot="20472795">
            <a:off x="2928926" y="2065400"/>
            <a:ext cx="2678033" cy="741242"/>
          </a:xfrm>
          <a:prstGeom prst="rect">
            <a:avLst/>
          </a:prstGeom>
          <a:effectLst>
            <a:softEdge rad="0"/>
          </a:effectLst>
        </p:spPr>
      </p:pic>
      <p:sp>
        <p:nvSpPr>
          <p:cNvPr id="2" name="椭圆 1"/>
          <p:cNvSpPr/>
          <p:nvPr/>
        </p:nvSpPr>
        <p:spPr>
          <a:xfrm>
            <a:off x="2946566" y="1621138"/>
            <a:ext cx="1390650" cy="139065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906266" y="-5650063"/>
            <a:ext cx="5463831" cy="548685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64700" y="1208467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墨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49291" y="2067033"/>
            <a:ext cx="2769989" cy="3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用上好烟捣细，过筛；一斤烟末和上五两好胶，浸</a:t>
            </a:r>
            <a:r>
              <a:rPr lang="zh-CN" altLang="en-US" sz="2400" dirty="0" smtClean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在苓树皮</a:t>
            </a:r>
            <a:r>
              <a:rPr lang="zh-CN" altLang="en-US" sz="24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汁中，再加五个鸡蛋白，又将一两朱沙，二两犀香捣细和入，放入铁臼，捣三万下。每锭墨不超过二三两，宁可小，不可大</a:t>
            </a:r>
          </a:p>
        </p:txBody>
      </p:sp>
    </p:spTree>
    <p:extLst>
      <p:ext uri="{BB962C8B-B14F-4D97-AF65-F5344CB8AC3E}">
        <p14:creationId xmlns:p14="http://schemas.microsoft.com/office/powerpoint/2010/main" val="1502376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49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59259E-6 L 2.5E-6 0.76157 " pathEditMode="relative" rAng="0" ptsTypes="AA">
                                      <p:cBhvr>
                                        <p:cTn id="13" dur="1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07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xit" presetSubtype="32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23" dur="6000" fill="hold"/>
                                        <p:tgtEl>
                                          <p:spTgt spid="2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xit" presetSubtype="3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5" dur="6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464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  <p:bldP spid="3" grpId="3" animBg="1"/>
      <p:bldP spid="6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958213" y="-995252"/>
            <a:ext cx="275573" cy="27557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16366" y="3091156"/>
            <a:ext cx="14879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Wing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02631" y="3090025"/>
            <a:ext cx="8531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53187" y="0"/>
            <a:ext cx="2485623" cy="17676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5016366" y="1767626"/>
            <a:ext cx="21393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4947326" y="1700373"/>
            <a:ext cx="164205" cy="1642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016366" y="3089175"/>
            <a:ext cx="21563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WingCo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007681" y="3365435"/>
            <a:ext cx="169817" cy="1698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1986916">
            <a:off x="6668994" y="2936052"/>
            <a:ext cx="517855" cy="498203"/>
            <a:chOff x="1922378" y="4538949"/>
            <a:chExt cx="1869126" cy="1798194"/>
          </a:xfrm>
        </p:grpSpPr>
        <p:sp>
          <p:nvSpPr>
            <p:cNvPr id="6" name="任意多边形 5"/>
            <p:cNvSpPr/>
            <p:nvPr/>
          </p:nvSpPr>
          <p:spPr>
            <a:xfrm>
              <a:off x="1948080" y="4538949"/>
              <a:ext cx="776624" cy="802326"/>
            </a:xfrm>
            <a:custGeom>
              <a:avLst/>
              <a:gdLst>
                <a:gd name="connsiteX0" fmla="*/ 716097 w 776624"/>
                <a:gd name="connsiteY0" fmla="*/ 0 h 802326"/>
                <a:gd name="connsiteX1" fmla="*/ 705080 w 776624"/>
                <a:gd name="connsiteY1" fmla="*/ 738130 h 802326"/>
                <a:gd name="connsiteX2" fmla="*/ 0 w 776624"/>
                <a:gd name="connsiteY2" fmla="*/ 716097 h 80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6624" h="802326">
                  <a:moveTo>
                    <a:pt x="716097" y="0"/>
                  </a:moveTo>
                  <a:cubicBezTo>
                    <a:pt x="770263" y="309390"/>
                    <a:pt x="824429" y="618781"/>
                    <a:pt x="705080" y="738130"/>
                  </a:cubicBezTo>
                  <a:cubicBezTo>
                    <a:pt x="585731" y="857479"/>
                    <a:pt x="292865" y="786788"/>
                    <a:pt x="0" y="716097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 flipH="1">
              <a:off x="3002029" y="4538949"/>
              <a:ext cx="776624" cy="802326"/>
            </a:xfrm>
            <a:custGeom>
              <a:avLst/>
              <a:gdLst>
                <a:gd name="connsiteX0" fmla="*/ 716097 w 776624"/>
                <a:gd name="connsiteY0" fmla="*/ 0 h 802326"/>
                <a:gd name="connsiteX1" fmla="*/ 705080 w 776624"/>
                <a:gd name="connsiteY1" fmla="*/ 738130 h 802326"/>
                <a:gd name="connsiteX2" fmla="*/ 0 w 776624"/>
                <a:gd name="connsiteY2" fmla="*/ 716097 h 80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6624" h="802326">
                  <a:moveTo>
                    <a:pt x="716097" y="0"/>
                  </a:moveTo>
                  <a:cubicBezTo>
                    <a:pt x="770263" y="309390"/>
                    <a:pt x="824429" y="618781"/>
                    <a:pt x="705080" y="738130"/>
                  </a:cubicBezTo>
                  <a:cubicBezTo>
                    <a:pt x="585731" y="857479"/>
                    <a:pt x="292865" y="786788"/>
                    <a:pt x="0" y="716097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rot="16200000">
              <a:off x="1935229" y="5547668"/>
              <a:ext cx="776624" cy="802326"/>
            </a:xfrm>
            <a:custGeom>
              <a:avLst/>
              <a:gdLst>
                <a:gd name="connsiteX0" fmla="*/ 716097 w 776624"/>
                <a:gd name="connsiteY0" fmla="*/ 0 h 802326"/>
                <a:gd name="connsiteX1" fmla="*/ 705080 w 776624"/>
                <a:gd name="connsiteY1" fmla="*/ 738130 h 802326"/>
                <a:gd name="connsiteX2" fmla="*/ 0 w 776624"/>
                <a:gd name="connsiteY2" fmla="*/ 716097 h 80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6624" h="802326">
                  <a:moveTo>
                    <a:pt x="716097" y="0"/>
                  </a:moveTo>
                  <a:cubicBezTo>
                    <a:pt x="770263" y="309390"/>
                    <a:pt x="824429" y="618781"/>
                    <a:pt x="705080" y="738130"/>
                  </a:cubicBezTo>
                  <a:cubicBezTo>
                    <a:pt x="585731" y="857479"/>
                    <a:pt x="292865" y="786788"/>
                    <a:pt x="0" y="716097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5400000" flipH="1">
              <a:off x="3002029" y="5547668"/>
              <a:ext cx="776624" cy="802326"/>
            </a:xfrm>
            <a:custGeom>
              <a:avLst/>
              <a:gdLst>
                <a:gd name="connsiteX0" fmla="*/ 716097 w 776624"/>
                <a:gd name="connsiteY0" fmla="*/ 0 h 802326"/>
                <a:gd name="connsiteX1" fmla="*/ 705080 w 776624"/>
                <a:gd name="connsiteY1" fmla="*/ 738130 h 802326"/>
                <a:gd name="connsiteX2" fmla="*/ 0 w 776624"/>
                <a:gd name="connsiteY2" fmla="*/ 716097 h 80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6624" h="802326">
                  <a:moveTo>
                    <a:pt x="716097" y="0"/>
                  </a:moveTo>
                  <a:cubicBezTo>
                    <a:pt x="770263" y="309390"/>
                    <a:pt x="824429" y="618781"/>
                    <a:pt x="705080" y="738130"/>
                  </a:cubicBezTo>
                  <a:cubicBezTo>
                    <a:pt x="585731" y="857479"/>
                    <a:pt x="292865" y="786788"/>
                    <a:pt x="0" y="716097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4882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fill="hold" grpId="0" nodeType="clickEffect" p14:presetBounceEnd="94444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00052 0.57037 " pathEditMode="relative" rAng="0" ptsTypes="AA" p14:bounceEnd="94444">
                                          <p:cBhvr>
                                            <p:cTn id="6" dur="1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285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3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5500000" y="5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38" presetClass="entr" presetSubtype="0" accel="5000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16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2" presetClass="emph" presetSubtype="0" repeatCount="5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" dur="2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4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" dur="4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40" fill="hold">
                                              <p:stCondLst>
                                                <p:cond delay="12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" dur="4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22" presetClass="exit" presetSubtype="2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8" dur="7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16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1" presetClass="path" presetSubtype="0" accel="7000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-8.33333E-7 -0.00255 C -0.05833 0.00023 -0.10911 0.00787 -0.16536 0.04537 C -0.20677 0.07129 -0.22721 0.10208 -0.22773 0.12453 C -0.22773 0.15046 -0.1888 0.20486 -0.15299 0.22592 C -0.10781 0.25208 -0.10586 0.24907 -8.33333E-7 0.25856 " pathEditMode="fixed" rAng="0" ptsTypes="AAAAA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93" y="1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35" presetClass="path" presetSubtype="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Motion origin="layout" path="M 5.55112E-17 0.26111 L 0.61797 0.25741 " pathEditMode="relative" rAng="0" ptsTypes="AA">
                                          <p:cBhvr>
                                            <p:cTn id="3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898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38" presetClass="entr" presetSubtype="0" accel="50000" fill="hold" grpId="0" nodeType="withEffect">
                                      <p:stCondLst>
                                        <p:cond delay="460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0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xit" presetSubtype="0" fill="hold" grpId="1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xit" presetSubtype="0" fill="hold" grpId="1" nodeType="withEffect">
                                      <p:stCondLst>
                                        <p:cond delay="58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34" presetClass="emph" presetSubtype="0" fill="hold" grpId="1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Motion origin="layout" path="M 4.16667E-7 -1.85185E-6 L 4.16667E-7 -0.06481 " pathEditMode="relative" rAng="0" ptsTypes="AA">
                                          <p:cBhvr>
                                            <p:cTn id="52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241"/>
                                        </p:animMotion>
                                        <p:animRot by="1500000">
                                          <p:cBhvr>
                                            <p:cTn id="53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54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55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56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6" presetClass="emph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6" presetClass="exit" presetSubtype="16" fill="hold" grpId="2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animEffect transition="out" filter="circle(in)">
                                          <p:cBhvr>
                                            <p:cTn id="64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22" presetClass="exit" presetSubtype="2" fill="hold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7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5" presetClass="path" presetSubtype="0" fill="hold" grpId="2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animMotion origin="layout" path="M 6.25E-7 7.40741E-7 L -0.03997 7.40741E-7 " pathEditMode="relative" rAng="0" ptsTypes="AA">
                                          <p:cBhvr>
                                            <p:cTn id="75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" presetID="63" presetClass="path" presetSubtype="0" fill="hold" grpId="1" nodeType="withEffect">
                                      <p:stCondLst>
                                        <p:cond delay="9300"/>
                                      </p:stCondLst>
                                      <p:childTnLst>
                                        <p:animMotion origin="layout" path="M 6.25E-7 7.40741E-7 L 0.52357 7.40741E-7 " pathEditMode="relative" rAng="0" ptsTypes="AA">
                                          <p:cBhvr>
                                            <p:cTn id="77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17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/>
          <p:bldP spid="8" grpId="1"/>
          <p:bldP spid="19" grpId="0"/>
          <p:bldP spid="19" grpId="1"/>
          <p:bldP spid="17" grpId="0" animBg="1"/>
          <p:bldP spid="21" grpId="0" animBg="1"/>
          <p:bldP spid="21" grpId="1" animBg="1"/>
          <p:bldP spid="21" grpId="2" animBg="1"/>
          <p:bldP spid="22" grpId="0"/>
          <p:bldP spid="22" grpId="1"/>
          <p:bldP spid="22" grpId="2"/>
          <p:bldP spid="40" grpId="0" animBg="1"/>
          <p:bldP spid="40" grpId="1" animBg="1"/>
          <p:bldP spid="40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00052 0.57037 " pathEditMode="relative" rAng="0" ptsTypes="AA">
                                          <p:cBhvr>
                                            <p:cTn id="6" dur="1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285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3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5500000" y="5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38" presetClass="entr" presetSubtype="0" accel="5000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16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2" presetClass="emph" presetSubtype="0" repeatCount="5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" dur="2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4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" dur="4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40" fill="hold">
                                              <p:stCondLst>
                                                <p:cond delay="12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" dur="4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22" presetClass="exit" presetSubtype="2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8" dur="7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16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1" presetClass="path" presetSubtype="0" accel="7000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-8.33333E-7 -0.00255 C -0.05833 0.00023 -0.10911 0.00787 -0.16536 0.04537 C -0.20677 0.07129 -0.22721 0.10208 -0.22773 0.12453 C -0.22773 0.15046 -0.1888 0.20486 -0.15299 0.22592 C -0.10781 0.25208 -0.10586 0.24907 -8.33333E-7 0.25856 " pathEditMode="fixed" rAng="0" ptsTypes="AAAAA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93" y="1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35" presetClass="path" presetSubtype="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Motion origin="layout" path="M 5.55112E-17 0.26111 L 0.61797 0.25741 " pathEditMode="relative" rAng="0" ptsTypes="AA">
                                          <p:cBhvr>
                                            <p:cTn id="3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898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38" presetClass="entr" presetSubtype="0" accel="50000" fill="hold" grpId="0" nodeType="withEffect">
                                      <p:stCondLst>
                                        <p:cond delay="460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0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xit" presetSubtype="0" fill="hold" grpId="1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xit" presetSubtype="0" fill="hold" grpId="1" nodeType="withEffect">
                                      <p:stCondLst>
                                        <p:cond delay="58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34" presetClass="emph" presetSubtype="0" fill="hold" grpId="1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Motion origin="layout" path="M 4.16667E-7 -1.85185E-6 L 4.16667E-7 -0.06481 " pathEditMode="relative" rAng="0" ptsTypes="AA">
                                          <p:cBhvr>
                                            <p:cTn id="52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241"/>
                                        </p:animMotion>
                                        <p:animRot by="1500000">
                                          <p:cBhvr>
                                            <p:cTn id="53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54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55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56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6" presetClass="emph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6" presetClass="exit" presetSubtype="16" fill="hold" grpId="2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animEffect transition="out" filter="circle(in)">
                                          <p:cBhvr>
                                            <p:cTn id="64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22" presetClass="exit" presetSubtype="2" fill="hold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7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5" presetClass="path" presetSubtype="0" fill="hold" grpId="2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animMotion origin="layout" path="M 6.25E-7 7.40741E-7 L -0.03997 7.40741E-7 " pathEditMode="relative" rAng="0" ptsTypes="AA">
                                          <p:cBhvr>
                                            <p:cTn id="75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" presetID="63" presetClass="path" presetSubtype="0" fill="hold" grpId="1" nodeType="withEffect">
                                      <p:stCondLst>
                                        <p:cond delay="9300"/>
                                      </p:stCondLst>
                                      <p:childTnLst>
                                        <p:animMotion origin="layout" path="M 6.25E-7 7.40741E-7 L 0.52357 7.40741E-7 " pathEditMode="relative" rAng="0" ptsTypes="AA">
                                          <p:cBhvr>
                                            <p:cTn id="77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17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/>
          <p:bldP spid="8" grpId="1"/>
          <p:bldP spid="19" grpId="0"/>
          <p:bldP spid="19" grpId="1"/>
          <p:bldP spid="17" grpId="0" animBg="1"/>
          <p:bldP spid="21" grpId="0" animBg="1"/>
          <p:bldP spid="21" grpId="1" animBg="1"/>
          <p:bldP spid="21" grpId="2" animBg="1"/>
          <p:bldP spid="22" grpId="0"/>
          <p:bldP spid="22" grpId="1"/>
          <p:bldP spid="22" grpId="2"/>
          <p:bldP spid="40" grpId="0" animBg="1"/>
          <p:bldP spid="40" grpId="1" animBg="1"/>
          <p:bldP spid="40" grpId="2" animBg="1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</TotalTime>
  <Words>98</Words>
  <Application>Microsoft Office PowerPoint</Application>
  <PresentationFormat>宽屏</PresentationFormat>
  <Paragraphs>13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方正黄草简体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曹志荣</dc:creator>
  <cp:lastModifiedBy>WingCo</cp:lastModifiedBy>
  <cp:revision>104</cp:revision>
  <dcterms:created xsi:type="dcterms:W3CDTF">2014-08-26T11:40:15Z</dcterms:created>
  <dcterms:modified xsi:type="dcterms:W3CDTF">2014-08-29T09:26:02Z</dcterms:modified>
</cp:coreProperties>
</file>