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041" autoAdjust="0"/>
  </p:normalViewPr>
  <p:slideViewPr>
    <p:cSldViewPr>
      <p:cViewPr varScale="1">
        <p:scale>
          <a:sx n="83" d="100"/>
          <a:sy n="83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3399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170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8957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grpSp>
        <p:nvGrpSpPr>
          <p:cNvPr id="2" name="组合 3"/>
          <p:cNvGrpSpPr/>
          <p:nvPr/>
        </p:nvGrpSpPr>
        <p:grpSpPr>
          <a:xfrm>
            <a:off x="1978026" y="1939131"/>
            <a:ext cx="5164137" cy="4218121"/>
            <a:chOff x="1978026" y="1939131"/>
            <a:chExt cx="5164137" cy="4218121"/>
          </a:xfrm>
        </p:grpSpPr>
        <p:sp>
          <p:nvSpPr>
            <p:cNvPr id="5" name="AutoShape 2"/>
            <p:cNvSpPr>
              <a:spLocks noChangeArrowheads="1"/>
            </p:cNvSpPr>
            <p:nvPr/>
          </p:nvSpPr>
          <p:spPr bwMode="auto">
            <a:xfrm>
              <a:off x="1978026" y="2069306"/>
              <a:ext cx="5164137" cy="3972396"/>
            </a:xfrm>
            <a:prstGeom prst="roundRect">
              <a:avLst>
                <a:gd name="adj" fmla="val 9694"/>
              </a:avLst>
            </a:prstGeom>
            <a:noFill/>
            <a:ln w="19050" algn="ctr">
              <a:solidFill>
                <a:srgbClr val="2676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AutoShape 51"/>
            <p:cNvSpPr>
              <a:spLocks noChangeArrowheads="1"/>
            </p:cNvSpPr>
            <p:nvPr/>
          </p:nvSpPr>
          <p:spPr bwMode="auto">
            <a:xfrm rot="16200000">
              <a:off x="6564313" y="5881027"/>
              <a:ext cx="246062" cy="306387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AutoShape 52"/>
            <p:cNvSpPr>
              <a:spLocks noChangeArrowheads="1"/>
            </p:cNvSpPr>
            <p:nvPr/>
          </p:nvSpPr>
          <p:spPr bwMode="auto">
            <a:xfrm rot="5400000">
              <a:off x="6564313" y="1908969"/>
              <a:ext cx="246063" cy="306387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AutoShape 52"/>
            <p:cNvSpPr>
              <a:spLocks noChangeArrowheads="1"/>
            </p:cNvSpPr>
            <p:nvPr/>
          </p:nvSpPr>
          <p:spPr bwMode="auto">
            <a:xfrm rot="5400000">
              <a:off x="2346325" y="1908969"/>
              <a:ext cx="246063" cy="306388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AutoShape 51"/>
            <p:cNvSpPr>
              <a:spLocks noChangeArrowheads="1"/>
            </p:cNvSpPr>
            <p:nvPr/>
          </p:nvSpPr>
          <p:spPr bwMode="auto">
            <a:xfrm rot="16200000">
              <a:off x="2346325" y="5881027"/>
              <a:ext cx="246062" cy="306387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1001713" y="3139880"/>
            <a:ext cx="3178175" cy="1377950"/>
            <a:chOff x="1001713" y="3139880"/>
            <a:chExt cx="3178175" cy="1377950"/>
          </a:xfrm>
        </p:grpSpPr>
        <p:grpSp>
          <p:nvGrpSpPr>
            <p:cNvPr id="10" name="组合 10"/>
            <p:cNvGrpSpPr/>
            <p:nvPr/>
          </p:nvGrpSpPr>
          <p:grpSpPr>
            <a:xfrm>
              <a:off x="1001713" y="3649467"/>
              <a:ext cx="3178175" cy="868363"/>
              <a:chOff x="1001713" y="3649467"/>
              <a:chExt cx="3178175" cy="868363"/>
            </a:xfrm>
          </p:grpSpPr>
          <p:pic>
            <p:nvPicPr>
              <p:cNvPr id="23" name="Picture 21" descr="阴影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1713" y="4351142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AutoShape 22"/>
              <p:cNvSpPr>
                <a:spLocks noChangeArrowheads="1"/>
              </p:cNvSpPr>
              <p:nvPr/>
            </p:nvSpPr>
            <p:spPr bwMode="auto">
              <a:xfrm>
                <a:off x="1023938" y="3649467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kumimoji="0" lang="zh-CN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11"/>
            <p:cNvGrpSpPr/>
            <p:nvPr/>
          </p:nvGrpSpPr>
          <p:grpSpPr>
            <a:xfrm>
              <a:off x="1139826" y="3139880"/>
              <a:ext cx="569912" cy="727075"/>
              <a:chOff x="1139826" y="3139880"/>
              <a:chExt cx="569912" cy="727075"/>
            </a:xfrm>
          </p:grpSpPr>
          <p:sp>
            <p:nvSpPr>
              <p:cNvPr id="14" name="Oval 8"/>
              <p:cNvSpPr>
                <a:spLocks noChangeAspect="1" noChangeArrowheads="1"/>
              </p:cNvSpPr>
              <p:nvPr/>
            </p:nvSpPr>
            <p:spPr bwMode="gray">
              <a:xfrm>
                <a:off x="1139826" y="3590730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Arc 9"/>
              <p:cNvSpPr>
                <a:spLocks/>
              </p:cNvSpPr>
              <p:nvPr/>
            </p:nvSpPr>
            <p:spPr bwMode="auto">
              <a:xfrm>
                <a:off x="1150938" y="3473255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Oval 10"/>
              <p:cNvSpPr>
                <a:spLocks noChangeAspect="1" noChangeArrowheads="1"/>
              </p:cNvSpPr>
              <p:nvPr/>
            </p:nvSpPr>
            <p:spPr bwMode="gray">
              <a:xfrm>
                <a:off x="1139826" y="3360542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2" name="Group 11"/>
              <p:cNvGrpSpPr>
                <a:grpSpLocks/>
              </p:cNvGrpSpPr>
              <p:nvPr/>
            </p:nvGrpSpPr>
            <p:grpSpPr bwMode="auto">
              <a:xfrm>
                <a:off x="1363663" y="3139880"/>
                <a:ext cx="128588" cy="355600"/>
                <a:chOff x="3288" y="2455"/>
                <a:chExt cx="203" cy="567"/>
              </a:xfrm>
            </p:grpSpPr>
            <p:grpSp>
              <p:nvGrpSpPr>
                <p:cNvPr id="17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21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2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19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3" name="AutoShape 32"/>
            <p:cNvSpPr>
              <a:spLocks noChangeArrowheads="1"/>
            </p:cNvSpPr>
            <p:nvPr/>
          </p:nvSpPr>
          <p:spPr bwMode="auto">
            <a:xfrm>
              <a:off x="1870076" y="3439917"/>
              <a:ext cx="1987550" cy="300038"/>
            </a:xfrm>
            <a:prstGeom prst="roundRect">
              <a:avLst>
                <a:gd name="adj" fmla="val 563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18" name="组合 24"/>
          <p:cNvGrpSpPr/>
          <p:nvPr/>
        </p:nvGrpSpPr>
        <p:grpSpPr>
          <a:xfrm>
            <a:off x="4964113" y="3139880"/>
            <a:ext cx="3178175" cy="1377950"/>
            <a:chOff x="4964113" y="3139880"/>
            <a:chExt cx="3178175" cy="1377950"/>
          </a:xfrm>
        </p:grpSpPr>
        <p:grpSp>
          <p:nvGrpSpPr>
            <p:cNvPr id="25" name="组合 25"/>
            <p:cNvGrpSpPr/>
            <p:nvPr/>
          </p:nvGrpSpPr>
          <p:grpSpPr>
            <a:xfrm>
              <a:off x="4964113" y="3649467"/>
              <a:ext cx="3178175" cy="868363"/>
              <a:chOff x="4964113" y="3649467"/>
              <a:chExt cx="3178175" cy="868363"/>
            </a:xfrm>
          </p:grpSpPr>
          <p:pic>
            <p:nvPicPr>
              <p:cNvPr id="38" name="Picture 47" descr="阴影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64113" y="4351142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AutoShape 48"/>
              <p:cNvSpPr>
                <a:spLocks noChangeArrowheads="1"/>
              </p:cNvSpPr>
              <p:nvPr/>
            </p:nvSpPr>
            <p:spPr bwMode="auto">
              <a:xfrm>
                <a:off x="4986338" y="3649467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kumimoji="0" lang="zh-CN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6" name="组合 26"/>
            <p:cNvGrpSpPr/>
            <p:nvPr/>
          </p:nvGrpSpPr>
          <p:grpSpPr>
            <a:xfrm>
              <a:off x="5102226" y="3139880"/>
              <a:ext cx="569912" cy="727075"/>
              <a:chOff x="5102226" y="3139880"/>
              <a:chExt cx="569912" cy="727075"/>
            </a:xfrm>
          </p:grpSpPr>
          <p:sp>
            <p:nvSpPr>
              <p:cNvPr id="29" name="Oval 8"/>
              <p:cNvSpPr>
                <a:spLocks noChangeAspect="1" noChangeArrowheads="1"/>
              </p:cNvSpPr>
              <p:nvPr/>
            </p:nvSpPr>
            <p:spPr bwMode="gray">
              <a:xfrm>
                <a:off x="5102226" y="3590730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Arc 9"/>
              <p:cNvSpPr>
                <a:spLocks/>
              </p:cNvSpPr>
              <p:nvPr/>
            </p:nvSpPr>
            <p:spPr bwMode="auto">
              <a:xfrm>
                <a:off x="5113338" y="3473255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Oval 10"/>
              <p:cNvSpPr>
                <a:spLocks noChangeAspect="1" noChangeArrowheads="1"/>
              </p:cNvSpPr>
              <p:nvPr/>
            </p:nvSpPr>
            <p:spPr bwMode="gray">
              <a:xfrm>
                <a:off x="5102226" y="3360542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7" name="Group 11"/>
              <p:cNvGrpSpPr>
                <a:grpSpLocks/>
              </p:cNvGrpSpPr>
              <p:nvPr/>
            </p:nvGrpSpPr>
            <p:grpSpPr bwMode="auto">
              <a:xfrm>
                <a:off x="5326063" y="3139880"/>
                <a:ext cx="128588" cy="355600"/>
                <a:chOff x="3288" y="2455"/>
                <a:chExt cx="203" cy="567"/>
              </a:xfrm>
            </p:grpSpPr>
            <p:grpSp>
              <p:nvGrpSpPr>
                <p:cNvPr id="32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36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7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34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5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28" name="AutoShape 58"/>
            <p:cNvSpPr>
              <a:spLocks noChangeArrowheads="1"/>
            </p:cNvSpPr>
            <p:nvPr/>
          </p:nvSpPr>
          <p:spPr bwMode="auto">
            <a:xfrm>
              <a:off x="5832476" y="3439917"/>
              <a:ext cx="1987550" cy="300038"/>
            </a:xfrm>
            <a:prstGeom prst="roundRect">
              <a:avLst>
                <a:gd name="adj" fmla="val 563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33" name="组合 39"/>
          <p:cNvGrpSpPr/>
          <p:nvPr/>
        </p:nvGrpSpPr>
        <p:grpSpPr>
          <a:xfrm>
            <a:off x="2906713" y="1124744"/>
            <a:ext cx="3178175" cy="1377950"/>
            <a:chOff x="2906713" y="1124744"/>
            <a:chExt cx="3178175" cy="1377950"/>
          </a:xfrm>
        </p:grpSpPr>
        <p:grpSp>
          <p:nvGrpSpPr>
            <p:cNvPr id="40" name="组合 40"/>
            <p:cNvGrpSpPr/>
            <p:nvPr/>
          </p:nvGrpSpPr>
          <p:grpSpPr>
            <a:xfrm>
              <a:off x="2906713" y="1634331"/>
              <a:ext cx="3178175" cy="868363"/>
              <a:chOff x="2906713" y="1634331"/>
              <a:chExt cx="3178175" cy="868363"/>
            </a:xfrm>
          </p:grpSpPr>
          <p:pic>
            <p:nvPicPr>
              <p:cNvPr id="53" name="Picture 8" descr="阴影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713" y="2336006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AutoShape 9"/>
              <p:cNvSpPr>
                <a:spLocks noChangeArrowheads="1"/>
              </p:cNvSpPr>
              <p:nvPr/>
            </p:nvSpPr>
            <p:spPr bwMode="auto">
              <a:xfrm>
                <a:off x="2928938" y="1634331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kumimoji="0" lang="zh-CN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1" name="组合 41"/>
            <p:cNvGrpSpPr/>
            <p:nvPr/>
          </p:nvGrpSpPr>
          <p:grpSpPr>
            <a:xfrm>
              <a:off x="3044826" y="1124744"/>
              <a:ext cx="569912" cy="727075"/>
              <a:chOff x="3044826" y="1124744"/>
              <a:chExt cx="569912" cy="727075"/>
            </a:xfrm>
          </p:grpSpPr>
          <p:sp>
            <p:nvSpPr>
              <p:cNvPr id="44" name="Oval 8"/>
              <p:cNvSpPr>
                <a:spLocks noChangeAspect="1" noChangeArrowheads="1"/>
              </p:cNvSpPr>
              <p:nvPr/>
            </p:nvSpPr>
            <p:spPr bwMode="gray">
              <a:xfrm>
                <a:off x="3044826" y="1575594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Arc 9"/>
              <p:cNvSpPr>
                <a:spLocks/>
              </p:cNvSpPr>
              <p:nvPr/>
            </p:nvSpPr>
            <p:spPr bwMode="auto">
              <a:xfrm>
                <a:off x="3055938" y="1458119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Oval 10"/>
              <p:cNvSpPr>
                <a:spLocks noChangeAspect="1" noChangeArrowheads="1"/>
              </p:cNvSpPr>
              <p:nvPr/>
            </p:nvSpPr>
            <p:spPr bwMode="auto">
              <a:xfrm>
                <a:off x="3044826" y="1345406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2" name="Group 11"/>
              <p:cNvGrpSpPr>
                <a:grpSpLocks/>
              </p:cNvGrpSpPr>
              <p:nvPr/>
            </p:nvGrpSpPr>
            <p:grpSpPr bwMode="auto">
              <a:xfrm>
                <a:off x="3268663" y="1124744"/>
                <a:ext cx="128588" cy="355600"/>
                <a:chOff x="3288" y="2455"/>
                <a:chExt cx="203" cy="567"/>
              </a:xfrm>
            </p:grpSpPr>
            <p:grpSp>
              <p:nvGrpSpPr>
                <p:cNvPr id="47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51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49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0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43" name="AutoShape 19"/>
            <p:cNvSpPr>
              <a:spLocks noChangeArrowheads="1"/>
            </p:cNvSpPr>
            <p:nvPr/>
          </p:nvSpPr>
          <p:spPr bwMode="auto">
            <a:xfrm>
              <a:off x="3775076" y="1424781"/>
              <a:ext cx="1987550" cy="300038"/>
            </a:xfrm>
            <a:prstGeom prst="roundRect">
              <a:avLst>
                <a:gd name="adj" fmla="val 563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48" name="组合 54"/>
          <p:cNvGrpSpPr/>
          <p:nvPr/>
        </p:nvGrpSpPr>
        <p:grpSpPr>
          <a:xfrm>
            <a:off x="2906713" y="5083299"/>
            <a:ext cx="3178175" cy="1377950"/>
            <a:chOff x="2906713" y="5083299"/>
            <a:chExt cx="3178175" cy="1377950"/>
          </a:xfrm>
        </p:grpSpPr>
        <p:grpSp>
          <p:nvGrpSpPr>
            <p:cNvPr id="55" name="组合 55"/>
            <p:cNvGrpSpPr/>
            <p:nvPr/>
          </p:nvGrpSpPr>
          <p:grpSpPr>
            <a:xfrm>
              <a:off x="2906713" y="5592886"/>
              <a:ext cx="3178175" cy="868363"/>
              <a:chOff x="2906713" y="5592886"/>
              <a:chExt cx="3178175" cy="868363"/>
            </a:xfrm>
          </p:grpSpPr>
          <p:pic>
            <p:nvPicPr>
              <p:cNvPr id="68" name="Picture 21" descr="阴影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713" y="6294561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9" name="AutoShape 22"/>
              <p:cNvSpPr>
                <a:spLocks noChangeArrowheads="1"/>
              </p:cNvSpPr>
              <p:nvPr/>
            </p:nvSpPr>
            <p:spPr bwMode="auto">
              <a:xfrm>
                <a:off x="2928938" y="5592886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kumimoji="0" lang="zh-CN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6" name="组合 56"/>
            <p:cNvGrpSpPr/>
            <p:nvPr/>
          </p:nvGrpSpPr>
          <p:grpSpPr>
            <a:xfrm>
              <a:off x="3044826" y="5083299"/>
              <a:ext cx="569912" cy="727075"/>
              <a:chOff x="3044826" y="5083299"/>
              <a:chExt cx="569912" cy="727075"/>
            </a:xfrm>
          </p:grpSpPr>
          <p:sp>
            <p:nvSpPr>
              <p:cNvPr id="59" name="Oval 8"/>
              <p:cNvSpPr>
                <a:spLocks noChangeAspect="1" noChangeArrowheads="1"/>
              </p:cNvSpPr>
              <p:nvPr/>
            </p:nvSpPr>
            <p:spPr bwMode="gray">
              <a:xfrm>
                <a:off x="3044826" y="5534149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Arc 9"/>
              <p:cNvSpPr>
                <a:spLocks/>
              </p:cNvSpPr>
              <p:nvPr/>
            </p:nvSpPr>
            <p:spPr bwMode="auto">
              <a:xfrm>
                <a:off x="3055938" y="5416674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Oval 10"/>
              <p:cNvSpPr>
                <a:spLocks noChangeAspect="1" noChangeArrowheads="1"/>
              </p:cNvSpPr>
              <p:nvPr/>
            </p:nvSpPr>
            <p:spPr bwMode="gray">
              <a:xfrm>
                <a:off x="3044826" y="5303961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7" name="Group 11"/>
              <p:cNvGrpSpPr>
                <a:grpSpLocks/>
              </p:cNvGrpSpPr>
              <p:nvPr/>
            </p:nvGrpSpPr>
            <p:grpSpPr bwMode="auto">
              <a:xfrm>
                <a:off x="3268663" y="5083299"/>
                <a:ext cx="128588" cy="355600"/>
                <a:chOff x="3288" y="2455"/>
                <a:chExt cx="203" cy="567"/>
              </a:xfrm>
            </p:grpSpPr>
            <p:grpSp>
              <p:nvGrpSpPr>
                <p:cNvPr id="62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66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67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64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5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58" name="AutoShape 32"/>
            <p:cNvSpPr>
              <a:spLocks noChangeArrowheads="1"/>
            </p:cNvSpPr>
            <p:nvPr/>
          </p:nvSpPr>
          <p:spPr bwMode="auto">
            <a:xfrm>
              <a:off x="3775076" y="5383336"/>
              <a:ext cx="1987550" cy="300038"/>
            </a:xfrm>
            <a:prstGeom prst="roundRect">
              <a:avLst>
                <a:gd name="adj" fmla="val 563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312055296"/>
      </p:ext>
    </p:extLst>
  </p:cSld>
  <p:clrMapOvr>
    <a:masterClrMapping/>
  </p:clrMapOvr>
</p:sld>
</file>

<file path=ppt/theme/theme1.xml><?xml version="1.0" encoding="utf-8"?>
<a:theme xmlns:a="http://schemas.openxmlformats.org/drawingml/2006/main" name="模板从 www.52ppt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模板从 www.52ppt.com 下载</Template>
  <TotalTime>42</TotalTime>
  <Words>101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模板从 www.52ppt.com 下载</vt:lpstr>
      <vt:lpstr>单击此处添加标题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PC-Y</cp:lastModifiedBy>
  <cp:revision>22</cp:revision>
  <dcterms:created xsi:type="dcterms:W3CDTF">2012-09-05T06:51:19Z</dcterms:created>
  <dcterms:modified xsi:type="dcterms:W3CDTF">2016-03-08T08:52:21Z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A20120121116C21</vt:lpwstr>
  </property>
  <property fmtid="{D5CDD505-2E9C-101B-9397-08002B2CF9AE}" pid="3" name="标题">
    <vt:lpwstr>四项循环</vt:lpwstr>
  </property>
  <property fmtid="{D5CDD505-2E9C-101B-9397-08002B2CF9AE}" pid="4" name="使用说明">
    <vt:lpwstr>用于表达重复性事件的顺序和步骤。</vt:lpwstr>
  </property>
  <property fmtid="{D5CDD505-2E9C-101B-9397-08002B2CF9AE}" pid="5" name="适用软件">
    <vt:lpwstr>PowerPoint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循环重复 4 趋势 阶段 步骤 进程 计划 人脉 关系 人物 组织 架构 社交 循环 重复 V1 V2</vt:lpwstr>
  </property>
  <property fmtid="{D5CDD505-2E9C-101B-9397-08002B2CF9AE}" pid="9" name="模板缩略图">
    <vt:lpwstr>A20120121116C21.png</vt:lpwstr>
  </property>
  <property fmtid="{D5CDD505-2E9C-101B-9397-08002B2CF9AE}" pid="10" name="显示VIP等级">
    <vt:lpwstr>1</vt:lpwstr>
  </property>
  <property fmtid="{D5CDD505-2E9C-101B-9397-08002B2CF9AE}" pid="11" name="附件ID">
    <vt:lpwstr>A20120121116C2101</vt:lpwstr>
  </property>
  <property fmtid="{D5CDD505-2E9C-101B-9397-08002B2CF9AE}" pid="12" name="附件标题">
    <vt:lpwstr>A20120121116C2101</vt:lpwstr>
  </property>
  <property fmtid="{D5CDD505-2E9C-101B-9397-08002B2CF9AE}" pid="13" name="缩略图标题">
    <vt:lpwstr>四项循环</vt:lpwstr>
  </property>
  <property fmtid="{D5CDD505-2E9C-101B-9397-08002B2CF9AE}" pid="14" name="附件路径">
    <vt:lpwstr>A20120121116C2101.pptx</vt:lpwstr>
  </property>
  <property fmtid="{D5CDD505-2E9C-101B-9397-08002B2CF9AE}" pid="15" name="附件缩略图">
    <vt:lpwstr>A20120121116C2101.png</vt:lpwstr>
  </property>
  <property fmtid="{D5CDD505-2E9C-101B-9397-08002B2CF9AE}" pid="16" name="VIP等级">
    <vt:lpwstr>1</vt:lpwstr>
  </property>
  <property fmtid="{D5CDD505-2E9C-101B-9397-08002B2CF9AE}" pid="17" name="是否可购买">
    <vt:lpwstr>0</vt:lpwstr>
  </property>
  <property fmtid="{D5CDD505-2E9C-101B-9397-08002B2CF9AE}" pid="18" name="价格">
    <vt:lpwstr>0</vt:lpwstr>
  </property>
  <property fmtid="{D5CDD505-2E9C-101B-9397-08002B2CF9AE}" pid="19" name="操作代码">
    <vt:lpwstr>1</vt:lpwstr>
  </property>
</Properties>
</file>